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diagrams/layout3.xml" ContentType="application/vnd.openxmlformats-officedocument.drawingml.diagram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diagrams/quickStyle1.xml" ContentType="application/vnd.openxmlformats-officedocument.drawingml.diagramStyle+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37"/>
  </p:notesMasterIdLst>
  <p:sldIdLst>
    <p:sldId id="342" r:id="rId2"/>
    <p:sldId id="331" r:id="rId3"/>
    <p:sldId id="330" r:id="rId4"/>
    <p:sldId id="256" r:id="rId5"/>
    <p:sldId id="329" r:id="rId6"/>
    <p:sldId id="257" r:id="rId7"/>
    <p:sldId id="259" r:id="rId8"/>
    <p:sldId id="332" r:id="rId9"/>
    <p:sldId id="260" r:id="rId10"/>
    <p:sldId id="333" r:id="rId11"/>
    <p:sldId id="334" r:id="rId12"/>
    <p:sldId id="336" r:id="rId13"/>
    <p:sldId id="337" r:id="rId14"/>
    <p:sldId id="335" r:id="rId15"/>
    <p:sldId id="338" r:id="rId16"/>
    <p:sldId id="339" r:id="rId17"/>
    <p:sldId id="349" r:id="rId18"/>
    <p:sldId id="344" r:id="rId19"/>
    <p:sldId id="348" r:id="rId20"/>
    <p:sldId id="343" r:id="rId21"/>
    <p:sldId id="350" r:id="rId22"/>
    <p:sldId id="351" r:id="rId23"/>
    <p:sldId id="352" r:id="rId24"/>
    <p:sldId id="345" r:id="rId25"/>
    <p:sldId id="281" r:id="rId26"/>
    <p:sldId id="353" r:id="rId27"/>
    <p:sldId id="341" r:id="rId28"/>
    <p:sldId id="354" r:id="rId29"/>
    <p:sldId id="356" r:id="rId30"/>
    <p:sldId id="358" r:id="rId31"/>
    <p:sldId id="355" r:id="rId32"/>
    <p:sldId id="357" r:id="rId33"/>
    <p:sldId id="359" r:id="rId34"/>
    <p:sldId id="361" r:id="rId35"/>
    <p:sldId id="362" r:id="rId36"/>
  </p:sldIdLst>
  <p:sldSz cx="9144000" cy="5143500" type="screen16x9"/>
  <p:notesSz cx="6858000" cy="9144000"/>
  <p:embeddedFontLst>
    <p:embeddedFont>
      <p:font typeface="Nunito" charset="0"/>
      <p:regular r:id="rId38"/>
      <p:bold r:id="rId39"/>
      <p:italic r:id="rId40"/>
      <p:boldItalic r:id="rId41"/>
    </p:embeddedFont>
    <p:embeddedFont>
      <p:font typeface="SimSun" pitchFamily="2" charset="-122"/>
      <p:regular r:id="rId42"/>
    </p:embeddedFont>
    <p:embeddedFont>
      <p:font typeface="Nanum Pen Script" charset="-127"/>
      <p:regular r:id="rId43"/>
    </p:embeddedFont>
    <p:embeddedFont>
      <p:font typeface="Roboto" charset="0"/>
      <p:regular r:id="rId44"/>
      <p:bold r:id="rId45"/>
      <p:italic r:id="rId46"/>
      <p:boldItalic r:id="rId47"/>
    </p:embeddedFont>
    <p:embeddedFont>
      <p:font typeface="Fira Sans Extra Condensed Mediu" charset="0"/>
      <p:regular r:id="rId48"/>
      <p:bold r:id="rId49"/>
      <p:italic r:id="rId50"/>
      <p:boldItalic r:id="rId51"/>
    </p:embeddedFont>
  </p:embeddedFontLst>
  <p:defaultTextStyle>
    <a:defPPr>
      <a:defRPr lang="en-US"/>
    </a:defPPr>
    <a:lvl1pPr algn="l" rtl="0" fontAlgn="base">
      <a:spcBef>
        <a:spcPct val="0"/>
      </a:spcBef>
      <a:spcAft>
        <a:spcPct val="0"/>
      </a:spcAft>
      <a:defRPr sz="1400" kern="1200">
        <a:solidFill>
          <a:srgbClr val="000000"/>
        </a:solidFill>
        <a:latin typeface="Arial" charset="0"/>
        <a:ea typeface="+mn-ea"/>
        <a:cs typeface="Arial" charset="0"/>
        <a:sym typeface="Arial" charset="0"/>
      </a:defRPr>
    </a:lvl1pPr>
    <a:lvl2pPr marL="457200" algn="l" rtl="0" fontAlgn="base">
      <a:spcBef>
        <a:spcPct val="0"/>
      </a:spcBef>
      <a:spcAft>
        <a:spcPct val="0"/>
      </a:spcAft>
      <a:defRPr sz="1400" kern="1200">
        <a:solidFill>
          <a:srgbClr val="000000"/>
        </a:solidFill>
        <a:latin typeface="Arial" charset="0"/>
        <a:ea typeface="+mn-ea"/>
        <a:cs typeface="Arial" charset="0"/>
        <a:sym typeface="Arial" charset="0"/>
      </a:defRPr>
    </a:lvl2pPr>
    <a:lvl3pPr marL="914400" algn="l" rtl="0" fontAlgn="base">
      <a:spcBef>
        <a:spcPct val="0"/>
      </a:spcBef>
      <a:spcAft>
        <a:spcPct val="0"/>
      </a:spcAft>
      <a:defRPr sz="1400" kern="1200">
        <a:solidFill>
          <a:srgbClr val="000000"/>
        </a:solidFill>
        <a:latin typeface="Arial" charset="0"/>
        <a:ea typeface="+mn-ea"/>
        <a:cs typeface="Arial" charset="0"/>
        <a:sym typeface="Arial" charset="0"/>
      </a:defRPr>
    </a:lvl3pPr>
    <a:lvl4pPr marL="1371600" algn="l" rtl="0" fontAlgn="base">
      <a:spcBef>
        <a:spcPct val="0"/>
      </a:spcBef>
      <a:spcAft>
        <a:spcPct val="0"/>
      </a:spcAft>
      <a:defRPr sz="1400" kern="1200">
        <a:solidFill>
          <a:srgbClr val="000000"/>
        </a:solidFill>
        <a:latin typeface="Arial" charset="0"/>
        <a:ea typeface="+mn-ea"/>
        <a:cs typeface="Arial" charset="0"/>
        <a:sym typeface="Arial" charset="0"/>
      </a:defRPr>
    </a:lvl4pPr>
    <a:lvl5pPr marL="1828800" algn="l" rtl="0" fontAlgn="base">
      <a:spcBef>
        <a:spcPct val="0"/>
      </a:spcBef>
      <a:spcAft>
        <a:spcPct val="0"/>
      </a:spcAft>
      <a:defRPr sz="1400" kern="1200">
        <a:solidFill>
          <a:srgbClr val="000000"/>
        </a:solidFill>
        <a:latin typeface="Arial" charset="0"/>
        <a:ea typeface="+mn-ea"/>
        <a:cs typeface="Arial" charset="0"/>
        <a:sym typeface="Arial" charset="0"/>
      </a:defRPr>
    </a:lvl5pPr>
    <a:lvl6pPr marL="2286000" algn="l" defTabSz="914400" rtl="0" eaLnBrk="1" latinLnBrk="0" hangingPunct="1">
      <a:defRPr sz="1400" kern="1200">
        <a:solidFill>
          <a:srgbClr val="000000"/>
        </a:solidFill>
        <a:latin typeface="Arial" charset="0"/>
        <a:ea typeface="+mn-ea"/>
        <a:cs typeface="Arial" charset="0"/>
        <a:sym typeface="Arial" charset="0"/>
      </a:defRPr>
    </a:lvl6pPr>
    <a:lvl7pPr marL="2743200" algn="l" defTabSz="914400" rtl="0" eaLnBrk="1" latinLnBrk="0" hangingPunct="1">
      <a:defRPr sz="1400" kern="1200">
        <a:solidFill>
          <a:srgbClr val="000000"/>
        </a:solidFill>
        <a:latin typeface="Arial" charset="0"/>
        <a:ea typeface="+mn-ea"/>
        <a:cs typeface="Arial" charset="0"/>
        <a:sym typeface="Arial" charset="0"/>
      </a:defRPr>
    </a:lvl7pPr>
    <a:lvl8pPr marL="3200400" algn="l" defTabSz="914400" rtl="0" eaLnBrk="1" latinLnBrk="0" hangingPunct="1">
      <a:defRPr sz="1400" kern="1200">
        <a:solidFill>
          <a:srgbClr val="000000"/>
        </a:solidFill>
        <a:latin typeface="Arial" charset="0"/>
        <a:ea typeface="+mn-ea"/>
        <a:cs typeface="Arial" charset="0"/>
        <a:sym typeface="Arial" charset="0"/>
      </a:defRPr>
    </a:lvl8pPr>
    <a:lvl9pPr marL="3657600" algn="l" defTabSz="914400" rtl="0" eaLnBrk="1" latinLnBrk="0" hangingPunct="1">
      <a:defRPr sz="1400" kern="1200">
        <a:solidFill>
          <a:srgbClr val="000000"/>
        </a:solidFill>
        <a:latin typeface="Arial" charset="0"/>
        <a:ea typeface="+mn-ea"/>
        <a:cs typeface="Arial" charset="0"/>
        <a:sym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000000"/>
  </p:clrMru>
</p:presentationPr>
</file>

<file path=ppt/tableStyles.xml><?xml version="1.0" encoding="utf-8"?>
<a:tblStyleLst xmlns:a="http://schemas.openxmlformats.org/drawingml/2006/main" def="{C47D662B-05FD-4E07-B8D0-3D931A4F3503}">
  <a:tblStyle styleId="{C47D662B-05FD-4E07-B8D0-3D931A4F350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5" d="100"/>
          <a:sy n="65" d="100"/>
        </p:scale>
        <p:origin x="-1416" y="-378"/>
      </p:cViewPr>
      <p:guideLst>
        <p:guide orient="horz" pos="162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1" Type="http://schemas.openxmlformats.org/officeDocument/2006/relationships/image" Target="../media/image6.jpeg"/></Relationships>
</file>

<file path=ppt/diagrams/_rels/data2.xml.rels><?xml version="1.0" encoding="UTF-8" standalone="yes"?>
<Relationships xmlns="http://schemas.openxmlformats.org/package/2006/relationships"><Relationship Id="rId1" Type="http://schemas.openxmlformats.org/officeDocument/2006/relationships/image" Target="../media/image7.png"/></Relationships>
</file>

<file path=ppt/diagrams/_rels/data3.xml.rels><?xml version="1.0" encoding="UTF-8" standalone="yes"?>
<Relationships xmlns="http://schemas.openxmlformats.org/package/2006/relationships"><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266278-6496-48F2-BA12-DC36FDCB4E8A}" type="doc">
      <dgm:prSet loTypeId="urn:microsoft.com/office/officeart/2008/layout/AlternatingPictureCircles" loCatId="picture" qsTypeId="urn:microsoft.com/office/officeart/2005/8/quickstyle/simple1#1" qsCatId="simple" csTypeId="urn:microsoft.com/office/officeart/2005/8/colors/accent1_2#1" csCatId="accent1" phldr="1"/>
      <dgm:spPr/>
    </dgm:pt>
    <dgm:pt modelId="{85AF7D2A-97E6-41D4-80B2-F898D2D72B44}">
      <dgm:prSet phldrT="[Text]"/>
      <dgm:spPr/>
      <dgm:t>
        <a:bodyPr/>
        <a:lstStyle/>
        <a:p>
          <a:r>
            <a:rPr lang="en-US" dirty="0" err="1" smtClean="0">
              <a:solidFill>
                <a:schemeClr val="tx2">
                  <a:lumMod val="10000"/>
                </a:schemeClr>
              </a:solidFill>
            </a:rPr>
            <a:t>Trồng</a:t>
          </a:r>
          <a:r>
            <a:rPr lang="en-US" dirty="0" smtClean="0">
              <a:solidFill>
                <a:schemeClr val="tx2">
                  <a:lumMod val="10000"/>
                </a:schemeClr>
              </a:solidFill>
            </a:rPr>
            <a:t> </a:t>
          </a:r>
          <a:r>
            <a:rPr lang="en-US" dirty="0" err="1" smtClean="0">
              <a:solidFill>
                <a:schemeClr val="tx2">
                  <a:lumMod val="10000"/>
                </a:schemeClr>
              </a:solidFill>
            </a:rPr>
            <a:t>rừng</a:t>
          </a:r>
          <a:endParaRPr lang="en-US" dirty="0">
            <a:solidFill>
              <a:schemeClr val="tx2">
                <a:lumMod val="10000"/>
              </a:schemeClr>
            </a:solidFill>
          </a:endParaRPr>
        </a:p>
      </dgm:t>
    </dgm:pt>
    <dgm:pt modelId="{8D3AA020-295B-48E6-A40E-281F96277573}" type="parTrans" cxnId="{27D5E94E-0084-494E-A5D2-42348AF7B6EE}">
      <dgm:prSet/>
      <dgm:spPr/>
      <dgm:t>
        <a:bodyPr/>
        <a:lstStyle/>
        <a:p>
          <a:endParaRPr lang="en-US"/>
        </a:p>
      </dgm:t>
    </dgm:pt>
    <dgm:pt modelId="{7D63344D-81B1-4D2A-B706-07FA52FE6B94}" type="sibTrans" cxnId="{27D5E94E-0084-494E-A5D2-42348AF7B6EE}">
      <dgm:prSet/>
      <dgm:spPr/>
      <dgm:t>
        <a:bodyPr/>
        <a:lstStyle/>
        <a:p>
          <a:endParaRPr lang="en-US"/>
        </a:p>
      </dgm:t>
    </dgm:pt>
    <dgm:pt modelId="{EE6468BC-14B2-411C-ABD5-B23F98D37C44}" type="pres">
      <dgm:prSet presAssocID="{3C266278-6496-48F2-BA12-DC36FDCB4E8A}" presName="Name0" presStyleCnt="0">
        <dgm:presLayoutVars>
          <dgm:chMax/>
          <dgm:chPref/>
          <dgm:dir/>
        </dgm:presLayoutVars>
      </dgm:prSet>
      <dgm:spPr/>
    </dgm:pt>
    <dgm:pt modelId="{66829A5A-FF4A-44F0-AB90-8BEFF25E455A}" type="pres">
      <dgm:prSet presAssocID="{85AF7D2A-97E6-41D4-80B2-F898D2D72B44}" presName="composite" presStyleCnt="0"/>
      <dgm:spPr/>
    </dgm:pt>
    <dgm:pt modelId="{C183DD2B-B241-481B-9D82-E6830E966CAC}" type="pres">
      <dgm:prSet presAssocID="{85AF7D2A-97E6-41D4-80B2-F898D2D72B44}" presName="Accent" presStyleLbl="alignNode1" presStyleIdx="0" presStyleCnt="1">
        <dgm:presLayoutVars>
          <dgm:chMax val="0"/>
          <dgm:chPref val="0"/>
        </dgm:presLayoutVars>
      </dgm:prSet>
      <dgm:spPr/>
    </dgm:pt>
    <dgm:pt modelId="{30391892-8C11-4B79-B0C3-FED19E620584}" type="pres">
      <dgm:prSet presAssocID="{85AF7D2A-97E6-41D4-80B2-F898D2D72B44}" presName="Image" presStyleLbl="bgImgPlace1" presStyleIdx="0" presStyleCnt="1">
        <dgm:presLayoutVars>
          <dgm:chMax val="0"/>
          <dgm:chPref val="0"/>
          <dgm:bulletEnabled val="1"/>
        </dgm:presLayoutVars>
      </dgm:prSet>
      <dgm:spPr>
        <a:blipFill>
          <a:blip xmlns:r="http://schemas.openxmlformats.org/officeDocument/2006/relationships" r:embed="rId1">
            <a:extLst>
              <a:ext uri="{28A0092B-C50C-407E-A947-70E740481C1C}"/>
            </a:extLst>
          </a:blip>
          <a:srcRect/>
          <a:stretch>
            <a:fillRect l="-7000" r="-7000"/>
          </a:stretch>
        </a:blipFill>
      </dgm:spPr>
      <dgm:t>
        <a:bodyPr/>
        <a:lstStyle/>
        <a:p>
          <a:endParaRPr lang="en-US"/>
        </a:p>
      </dgm:t>
      <dgm:extLst>
        <a:ext uri="{E40237B7-FDA0-4F09-8148-C483321AD2D9}"/>
      </dgm:extLst>
    </dgm:pt>
    <dgm:pt modelId="{B9E39712-7583-4E79-88E3-6EAB207C8F4A}" type="pres">
      <dgm:prSet presAssocID="{85AF7D2A-97E6-41D4-80B2-F898D2D72B44}" presName="Parent" presStyleLbl="fgAccFollowNode1" presStyleIdx="0" presStyleCnt="1">
        <dgm:presLayoutVars>
          <dgm:chMax val="0"/>
          <dgm:chPref val="0"/>
          <dgm:bulletEnabled val="1"/>
        </dgm:presLayoutVars>
      </dgm:prSet>
      <dgm:spPr/>
      <dgm:t>
        <a:bodyPr/>
        <a:lstStyle/>
        <a:p>
          <a:endParaRPr lang="en-US"/>
        </a:p>
      </dgm:t>
    </dgm:pt>
    <dgm:pt modelId="{0A452807-AAD7-42F4-962B-9D34D4402913}" type="pres">
      <dgm:prSet presAssocID="{85AF7D2A-97E6-41D4-80B2-F898D2D72B44}" presName="Space" presStyleCnt="0">
        <dgm:presLayoutVars>
          <dgm:chMax val="0"/>
          <dgm:chPref val="0"/>
        </dgm:presLayoutVars>
      </dgm:prSet>
      <dgm:spPr/>
    </dgm:pt>
  </dgm:ptLst>
  <dgm:cxnLst>
    <dgm:cxn modelId="{C48C9FCA-C8E5-47F1-9419-0C2D5A7A1AA3}" type="presOf" srcId="{3C266278-6496-48F2-BA12-DC36FDCB4E8A}" destId="{EE6468BC-14B2-411C-ABD5-B23F98D37C44}" srcOrd="0" destOrd="0" presId="urn:microsoft.com/office/officeart/2008/layout/AlternatingPictureCircles"/>
    <dgm:cxn modelId="{6B25A614-1605-47BB-9DBC-6E1604214C04}" type="presOf" srcId="{85AF7D2A-97E6-41D4-80B2-F898D2D72B44}" destId="{B9E39712-7583-4E79-88E3-6EAB207C8F4A}" srcOrd="0" destOrd="0" presId="urn:microsoft.com/office/officeart/2008/layout/AlternatingPictureCircles"/>
    <dgm:cxn modelId="{27D5E94E-0084-494E-A5D2-42348AF7B6EE}" srcId="{3C266278-6496-48F2-BA12-DC36FDCB4E8A}" destId="{85AF7D2A-97E6-41D4-80B2-F898D2D72B44}" srcOrd="0" destOrd="0" parTransId="{8D3AA020-295B-48E6-A40E-281F96277573}" sibTransId="{7D63344D-81B1-4D2A-B706-07FA52FE6B94}"/>
    <dgm:cxn modelId="{5CF0EE79-36E2-4934-AEB0-8AB4DDA8756F}" type="presParOf" srcId="{EE6468BC-14B2-411C-ABD5-B23F98D37C44}" destId="{66829A5A-FF4A-44F0-AB90-8BEFF25E455A}" srcOrd="0" destOrd="0" presId="urn:microsoft.com/office/officeart/2008/layout/AlternatingPictureCircles"/>
    <dgm:cxn modelId="{56DC0A53-42DF-405F-B6A2-1EE7ADCE5128}" type="presParOf" srcId="{66829A5A-FF4A-44F0-AB90-8BEFF25E455A}" destId="{C183DD2B-B241-481B-9D82-E6830E966CAC}" srcOrd="0" destOrd="0" presId="urn:microsoft.com/office/officeart/2008/layout/AlternatingPictureCircles"/>
    <dgm:cxn modelId="{6387E229-B0C2-4F9F-B452-5FE64D424441}" type="presParOf" srcId="{66829A5A-FF4A-44F0-AB90-8BEFF25E455A}" destId="{30391892-8C11-4B79-B0C3-FED19E620584}" srcOrd="1" destOrd="0" presId="urn:microsoft.com/office/officeart/2008/layout/AlternatingPictureCircles"/>
    <dgm:cxn modelId="{96A98D81-78C1-4E82-B524-F7A51D105958}" type="presParOf" srcId="{66829A5A-FF4A-44F0-AB90-8BEFF25E455A}" destId="{B9E39712-7583-4E79-88E3-6EAB207C8F4A}" srcOrd="2" destOrd="0" presId="urn:microsoft.com/office/officeart/2008/layout/AlternatingPictureCircles"/>
    <dgm:cxn modelId="{006BBB21-56AB-420D-9AE4-D1FDFCF6C62A}" type="presParOf" srcId="{66829A5A-FF4A-44F0-AB90-8BEFF25E455A}" destId="{0A452807-AAD7-42F4-962B-9D34D4402913}" srcOrd="3" destOrd="0" presId="urn:microsoft.com/office/officeart/2008/layout/AlternatingPictureCircles"/>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3EDCCE-B6B9-493E-9B5A-400A697E4BC0}" type="doc">
      <dgm:prSet loTypeId="urn:microsoft.com/office/officeart/2008/layout/AlternatingPictureCircles" loCatId="picture" qsTypeId="urn:microsoft.com/office/officeart/2005/8/quickstyle/simple1#2" qsCatId="simple" csTypeId="urn:microsoft.com/office/officeart/2005/8/colors/accent1_2#2" csCatId="accent1" phldr="1"/>
      <dgm:spPr/>
    </dgm:pt>
    <dgm:pt modelId="{03D2C254-ABDE-4892-BF18-084EACF5CF25}">
      <dgm:prSet phldrT="[Text]"/>
      <dgm:spPr/>
      <dgm:t>
        <a:bodyPr/>
        <a:lstStyle/>
        <a:p>
          <a:r>
            <a:rPr lang="en-US" dirty="0" err="1" smtClean="0">
              <a:solidFill>
                <a:schemeClr val="tx2">
                  <a:lumMod val="10000"/>
                </a:schemeClr>
              </a:solidFill>
            </a:rPr>
            <a:t>Chăm</a:t>
          </a:r>
          <a:r>
            <a:rPr lang="en-US" dirty="0" smtClean="0">
              <a:solidFill>
                <a:schemeClr val="tx2">
                  <a:lumMod val="10000"/>
                </a:schemeClr>
              </a:solidFill>
            </a:rPr>
            <a:t> </a:t>
          </a:r>
          <a:r>
            <a:rPr lang="en-US" dirty="0" err="1" smtClean="0">
              <a:solidFill>
                <a:schemeClr val="tx2">
                  <a:lumMod val="10000"/>
                </a:schemeClr>
              </a:solidFill>
            </a:rPr>
            <a:t>sóc</a:t>
          </a:r>
          <a:r>
            <a:rPr lang="en-US" dirty="0" smtClean="0">
              <a:solidFill>
                <a:schemeClr val="tx2">
                  <a:lumMod val="10000"/>
                </a:schemeClr>
              </a:solidFill>
            </a:rPr>
            <a:t> </a:t>
          </a:r>
          <a:r>
            <a:rPr lang="en-US" dirty="0" err="1" smtClean="0">
              <a:solidFill>
                <a:schemeClr val="tx2">
                  <a:lumMod val="10000"/>
                </a:schemeClr>
              </a:solidFill>
            </a:rPr>
            <a:t>rừng</a:t>
          </a:r>
          <a:endParaRPr lang="en-US" dirty="0">
            <a:solidFill>
              <a:schemeClr val="tx2">
                <a:lumMod val="10000"/>
              </a:schemeClr>
            </a:solidFill>
          </a:endParaRPr>
        </a:p>
      </dgm:t>
    </dgm:pt>
    <dgm:pt modelId="{1CA463BA-3738-4FDD-B449-57A1A26BBAEF}" type="parTrans" cxnId="{F157CEA9-FF5C-4002-9E3D-A5BB865B5DDB}">
      <dgm:prSet/>
      <dgm:spPr/>
      <dgm:t>
        <a:bodyPr/>
        <a:lstStyle/>
        <a:p>
          <a:endParaRPr lang="en-US"/>
        </a:p>
      </dgm:t>
    </dgm:pt>
    <dgm:pt modelId="{0B4C109A-B25A-4704-9B8E-5252AF3300A1}" type="sibTrans" cxnId="{F157CEA9-FF5C-4002-9E3D-A5BB865B5DDB}">
      <dgm:prSet/>
      <dgm:spPr/>
      <dgm:t>
        <a:bodyPr/>
        <a:lstStyle/>
        <a:p>
          <a:endParaRPr lang="en-US"/>
        </a:p>
      </dgm:t>
    </dgm:pt>
    <dgm:pt modelId="{D3A7A1B0-10D0-4C26-828F-F137ACA61BC3}" type="pres">
      <dgm:prSet presAssocID="{B03EDCCE-B6B9-493E-9B5A-400A697E4BC0}" presName="Name0" presStyleCnt="0">
        <dgm:presLayoutVars>
          <dgm:chMax/>
          <dgm:chPref/>
          <dgm:dir/>
        </dgm:presLayoutVars>
      </dgm:prSet>
      <dgm:spPr/>
    </dgm:pt>
    <dgm:pt modelId="{FE74A455-98D7-4D8D-9AF6-1DDD756CC185}" type="pres">
      <dgm:prSet presAssocID="{03D2C254-ABDE-4892-BF18-084EACF5CF25}" presName="composite" presStyleCnt="0"/>
      <dgm:spPr/>
    </dgm:pt>
    <dgm:pt modelId="{F0C6AACE-BB7B-4354-BEB5-51448FD848CD}" type="pres">
      <dgm:prSet presAssocID="{03D2C254-ABDE-4892-BF18-084EACF5CF25}" presName="Accent" presStyleLbl="alignNode1" presStyleIdx="0" presStyleCnt="1">
        <dgm:presLayoutVars>
          <dgm:chMax val="0"/>
          <dgm:chPref val="0"/>
        </dgm:presLayoutVars>
      </dgm:prSet>
      <dgm:spPr/>
    </dgm:pt>
    <dgm:pt modelId="{FD3E9AED-BCDF-49D2-B033-8D7A8B49A027}" type="pres">
      <dgm:prSet presAssocID="{03D2C254-ABDE-4892-BF18-084EACF5CF25}" presName="Image" presStyleLbl="bgImgPlace1" presStyleIdx="0" presStyleCnt="1" custLinFactNeighborX="-585" custLinFactNeighborY="2426">
        <dgm:presLayoutVars>
          <dgm:chMax val="0"/>
          <dgm:chPref val="0"/>
          <dgm:bulletEnabled val="1"/>
        </dgm:presLayoutVars>
      </dgm:prSet>
      <dgm:spPr>
        <a:blipFill>
          <a:blip xmlns:r="http://schemas.openxmlformats.org/officeDocument/2006/relationships" r:embed="rId1">
            <a:extLst>
              <a:ext uri="{28A0092B-C50C-407E-A947-70E740481C1C}"/>
            </a:extLst>
          </a:blip>
          <a:srcRect/>
          <a:stretch>
            <a:fillRect l="-25000" r="-25000"/>
          </a:stretch>
        </a:blipFill>
      </dgm:spPr>
    </dgm:pt>
    <dgm:pt modelId="{B8387DAC-EF8E-4B57-B467-6C99B8F205E8}" type="pres">
      <dgm:prSet presAssocID="{03D2C254-ABDE-4892-BF18-084EACF5CF25}" presName="Parent" presStyleLbl="fgAccFollowNode1" presStyleIdx="0" presStyleCnt="1">
        <dgm:presLayoutVars>
          <dgm:chMax val="0"/>
          <dgm:chPref val="0"/>
          <dgm:bulletEnabled val="1"/>
        </dgm:presLayoutVars>
      </dgm:prSet>
      <dgm:spPr/>
      <dgm:t>
        <a:bodyPr/>
        <a:lstStyle/>
        <a:p>
          <a:endParaRPr lang="en-US"/>
        </a:p>
      </dgm:t>
    </dgm:pt>
    <dgm:pt modelId="{1E26B53A-71FC-408D-AA92-E5808CD86F7C}" type="pres">
      <dgm:prSet presAssocID="{03D2C254-ABDE-4892-BF18-084EACF5CF25}" presName="Space" presStyleCnt="0">
        <dgm:presLayoutVars>
          <dgm:chMax val="0"/>
          <dgm:chPref val="0"/>
        </dgm:presLayoutVars>
      </dgm:prSet>
      <dgm:spPr/>
    </dgm:pt>
  </dgm:ptLst>
  <dgm:cxnLst>
    <dgm:cxn modelId="{F157CEA9-FF5C-4002-9E3D-A5BB865B5DDB}" srcId="{B03EDCCE-B6B9-493E-9B5A-400A697E4BC0}" destId="{03D2C254-ABDE-4892-BF18-084EACF5CF25}" srcOrd="0" destOrd="0" parTransId="{1CA463BA-3738-4FDD-B449-57A1A26BBAEF}" sibTransId="{0B4C109A-B25A-4704-9B8E-5252AF3300A1}"/>
    <dgm:cxn modelId="{BF22D456-CDE1-4A8B-AA88-809AC0AAFE46}" type="presOf" srcId="{B03EDCCE-B6B9-493E-9B5A-400A697E4BC0}" destId="{D3A7A1B0-10D0-4C26-828F-F137ACA61BC3}" srcOrd="0" destOrd="0" presId="urn:microsoft.com/office/officeart/2008/layout/AlternatingPictureCircles"/>
    <dgm:cxn modelId="{1E626219-56E7-420F-A2EA-ABFAF7C8EBFD}" type="presOf" srcId="{03D2C254-ABDE-4892-BF18-084EACF5CF25}" destId="{B8387DAC-EF8E-4B57-B467-6C99B8F205E8}" srcOrd="0" destOrd="0" presId="urn:microsoft.com/office/officeart/2008/layout/AlternatingPictureCircles"/>
    <dgm:cxn modelId="{63B4192D-A634-4679-9B10-1B635B26AA52}" type="presParOf" srcId="{D3A7A1B0-10D0-4C26-828F-F137ACA61BC3}" destId="{FE74A455-98D7-4D8D-9AF6-1DDD756CC185}" srcOrd="0" destOrd="0" presId="urn:microsoft.com/office/officeart/2008/layout/AlternatingPictureCircles"/>
    <dgm:cxn modelId="{9B859DD4-CCC8-433D-B682-4590B455AE97}" type="presParOf" srcId="{FE74A455-98D7-4D8D-9AF6-1DDD756CC185}" destId="{F0C6AACE-BB7B-4354-BEB5-51448FD848CD}" srcOrd="0" destOrd="0" presId="urn:microsoft.com/office/officeart/2008/layout/AlternatingPictureCircles"/>
    <dgm:cxn modelId="{DCCD05E5-69F5-409B-9F52-C7C54772FECE}" type="presParOf" srcId="{FE74A455-98D7-4D8D-9AF6-1DDD756CC185}" destId="{FD3E9AED-BCDF-49D2-B033-8D7A8B49A027}" srcOrd="1" destOrd="0" presId="urn:microsoft.com/office/officeart/2008/layout/AlternatingPictureCircles"/>
    <dgm:cxn modelId="{B4D52D6F-BBAF-4C5A-8DF0-237DFF7159B4}" type="presParOf" srcId="{FE74A455-98D7-4D8D-9AF6-1DDD756CC185}" destId="{B8387DAC-EF8E-4B57-B467-6C99B8F205E8}" srcOrd="2" destOrd="0" presId="urn:microsoft.com/office/officeart/2008/layout/AlternatingPictureCircles"/>
    <dgm:cxn modelId="{90EED823-06E9-4CFA-9995-4A2F2B1D851F}" type="presParOf" srcId="{FE74A455-98D7-4D8D-9AF6-1DDD756CC185}" destId="{1E26B53A-71FC-408D-AA92-E5808CD86F7C}" srcOrd="3" destOrd="0" presId="urn:microsoft.com/office/officeart/2008/layout/AlternatingPictureCircles"/>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BAC6B5-B7BA-40C8-9E21-96F5DE60636D}" type="doc">
      <dgm:prSet loTypeId="urn:microsoft.com/office/officeart/2008/layout/AlternatingPictureCircles" loCatId="picture" qsTypeId="urn:microsoft.com/office/officeart/2005/8/quickstyle/simple1#3" qsCatId="simple" csTypeId="urn:microsoft.com/office/officeart/2005/8/colors/accent1_2#3" csCatId="accent1" phldr="1"/>
      <dgm:spPr/>
    </dgm:pt>
    <dgm:pt modelId="{4817C44F-180A-4260-8474-469FC32C0FC9}">
      <dgm:prSet phldrT="[Text]"/>
      <dgm:spPr/>
      <dgm:t>
        <a:bodyPr/>
        <a:lstStyle/>
        <a:p>
          <a:r>
            <a:rPr lang="en-US" dirty="0" err="1" smtClean="0">
              <a:solidFill>
                <a:schemeClr val="tx2">
                  <a:lumMod val="10000"/>
                </a:schemeClr>
              </a:solidFill>
            </a:rPr>
            <a:t>Bảo</a:t>
          </a:r>
          <a:r>
            <a:rPr lang="en-US" dirty="0" smtClean="0">
              <a:solidFill>
                <a:schemeClr val="tx2">
                  <a:lumMod val="10000"/>
                </a:schemeClr>
              </a:solidFill>
            </a:rPr>
            <a:t> </a:t>
          </a:r>
          <a:r>
            <a:rPr lang="en-US" dirty="0" err="1" smtClean="0">
              <a:solidFill>
                <a:schemeClr val="tx2">
                  <a:lumMod val="10000"/>
                </a:schemeClr>
              </a:solidFill>
            </a:rPr>
            <a:t>vệ</a:t>
          </a:r>
          <a:r>
            <a:rPr lang="en-US" dirty="0" smtClean="0">
              <a:solidFill>
                <a:schemeClr val="tx2">
                  <a:lumMod val="10000"/>
                </a:schemeClr>
              </a:solidFill>
            </a:rPr>
            <a:t> </a:t>
          </a:r>
          <a:r>
            <a:rPr lang="en-US" dirty="0" err="1" smtClean="0">
              <a:solidFill>
                <a:schemeClr val="tx2">
                  <a:lumMod val="10000"/>
                </a:schemeClr>
              </a:solidFill>
            </a:rPr>
            <a:t>rừng,và</a:t>
          </a:r>
          <a:r>
            <a:rPr lang="en-US" dirty="0" smtClean="0">
              <a:solidFill>
                <a:schemeClr val="tx2">
                  <a:lumMod val="10000"/>
                </a:schemeClr>
              </a:solidFill>
            </a:rPr>
            <a:t> </a:t>
          </a:r>
          <a:r>
            <a:rPr lang="en-US" dirty="0" err="1" smtClean="0">
              <a:solidFill>
                <a:schemeClr val="tx2">
                  <a:lumMod val="10000"/>
                </a:schemeClr>
              </a:solidFill>
            </a:rPr>
            <a:t>môi</a:t>
          </a:r>
          <a:r>
            <a:rPr lang="en-US" dirty="0" smtClean="0">
              <a:solidFill>
                <a:schemeClr val="tx2">
                  <a:lumMod val="10000"/>
                </a:schemeClr>
              </a:solidFill>
            </a:rPr>
            <a:t> </a:t>
          </a:r>
          <a:r>
            <a:rPr lang="en-US" dirty="0" err="1" smtClean="0">
              <a:solidFill>
                <a:schemeClr val="tx2">
                  <a:lumMod val="10000"/>
                </a:schemeClr>
              </a:solidFill>
            </a:rPr>
            <a:t>trường</a:t>
          </a:r>
          <a:endParaRPr lang="en-US" dirty="0">
            <a:solidFill>
              <a:schemeClr val="tx2">
                <a:lumMod val="10000"/>
              </a:schemeClr>
            </a:solidFill>
          </a:endParaRPr>
        </a:p>
      </dgm:t>
    </dgm:pt>
    <dgm:pt modelId="{C212FCFB-7DE6-4420-BB14-8194ABDA7687}" type="parTrans" cxnId="{24BE860E-382B-46F5-96E2-E2635B22B036}">
      <dgm:prSet/>
      <dgm:spPr/>
      <dgm:t>
        <a:bodyPr/>
        <a:lstStyle/>
        <a:p>
          <a:endParaRPr lang="en-US"/>
        </a:p>
      </dgm:t>
    </dgm:pt>
    <dgm:pt modelId="{11CBFE25-2BA0-430D-ABE9-1807E98CECCC}" type="sibTrans" cxnId="{24BE860E-382B-46F5-96E2-E2635B22B036}">
      <dgm:prSet/>
      <dgm:spPr/>
      <dgm:t>
        <a:bodyPr/>
        <a:lstStyle/>
        <a:p>
          <a:endParaRPr lang="en-US"/>
        </a:p>
      </dgm:t>
    </dgm:pt>
    <dgm:pt modelId="{0BCF9CF8-CC88-49DC-B05E-CF4ED6BD8BD0}" type="pres">
      <dgm:prSet presAssocID="{99BAC6B5-B7BA-40C8-9E21-96F5DE60636D}" presName="Name0" presStyleCnt="0">
        <dgm:presLayoutVars>
          <dgm:chMax/>
          <dgm:chPref/>
          <dgm:dir/>
        </dgm:presLayoutVars>
      </dgm:prSet>
      <dgm:spPr/>
    </dgm:pt>
    <dgm:pt modelId="{43C914AC-CBA0-45D4-997C-CBC4D2410053}" type="pres">
      <dgm:prSet presAssocID="{4817C44F-180A-4260-8474-469FC32C0FC9}" presName="composite" presStyleCnt="0"/>
      <dgm:spPr/>
    </dgm:pt>
    <dgm:pt modelId="{F1513011-7057-4CFD-B904-8C741815B36C}" type="pres">
      <dgm:prSet presAssocID="{4817C44F-180A-4260-8474-469FC32C0FC9}" presName="Accent" presStyleLbl="alignNode1" presStyleIdx="0" presStyleCnt="1">
        <dgm:presLayoutVars>
          <dgm:chMax val="0"/>
          <dgm:chPref val="0"/>
        </dgm:presLayoutVars>
      </dgm:prSet>
      <dgm:spPr/>
    </dgm:pt>
    <dgm:pt modelId="{9C34EB23-E4E8-4CCE-8C7D-438938FD4E9B}" type="pres">
      <dgm:prSet presAssocID="{4817C44F-180A-4260-8474-469FC32C0FC9}" presName="Image" presStyleLbl="bgImgPlace1" presStyleIdx="0" presStyleCnt="1">
        <dgm:presLayoutVars>
          <dgm:chMax val="0"/>
          <dgm:chPref val="0"/>
          <dgm:bulletEnabled val="1"/>
        </dgm:presLayoutVars>
      </dgm:prSet>
      <dgm:spPr>
        <a:blipFill>
          <a:blip xmlns:r="http://schemas.openxmlformats.org/officeDocument/2006/relationships" r:embed="rId1">
            <a:extLst>
              <a:ext uri="{28A0092B-C50C-407E-A947-70E740481C1C}"/>
            </a:extLst>
          </a:blip>
          <a:srcRect/>
          <a:stretch>
            <a:fillRect l="-7000" r="-7000"/>
          </a:stretch>
        </a:blipFill>
      </dgm:spPr>
    </dgm:pt>
    <dgm:pt modelId="{B34A960A-D8ED-40CE-B34D-D1211DBA4945}" type="pres">
      <dgm:prSet presAssocID="{4817C44F-180A-4260-8474-469FC32C0FC9}" presName="Parent" presStyleLbl="fgAccFollowNode1" presStyleIdx="0" presStyleCnt="1">
        <dgm:presLayoutVars>
          <dgm:chMax val="0"/>
          <dgm:chPref val="0"/>
          <dgm:bulletEnabled val="1"/>
        </dgm:presLayoutVars>
      </dgm:prSet>
      <dgm:spPr/>
      <dgm:t>
        <a:bodyPr/>
        <a:lstStyle/>
        <a:p>
          <a:endParaRPr lang="en-US"/>
        </a:p>
      </dgm:t>
    </dgm:pt>
    <dgm:pt modelId="{E9F11DC1-E1FD-4052-9C78-D7A8030019CD}" type="pres">
      <dgm:prSet presAssocID="{4817C44F-180A-4260-8474-469FC32C0FC9}" presName="Space" presStyleCnt="0">
        <dgm:presLayoutVars>
          <dgm:chMax val="0"/>
          <dgm:chPref val="0"/>
        </dgm:presLayoutVars>
      </dgm:prSet>
      <dgm:spPr/>
    </dgm:pt>
  </dgm:ptLst>
  <dgm:cxnLst>
    <dgm:cxn modelId="{D5DA8471-7DA7-44C0-80B3-87C8600140F5}" type="presOf" srcId="{4817C44F-180A-4260-8474-469FC32C0FC9}" destId="{B34A960A-D8ED-40CE-B34D-D1211DBA4945}" srcOrd="0" destOrd="0" presId="urn:microsoft.com/office/officeart/2008/layout/AlternatingPictureCircles"/>
    <dgm:cxn modelId="{06E2597F-45C0-42CE-BD2B-6725B4BE20A4}" type="presOf" srcId="{99BAC6B5-B7BA-40C8-9E21-96F5DE60636D}" destId="{0BCF9CF8-CC88-49DC-B05E-CF4ED6BD8BD0}" srcOrd="0" destOrd="0" presId="urn:microsoft.com/office/officeart/2008/layout/AlternatingPictureCircles"/>
    <dgm:cxn modelId="{24BE860E-382B-46F5-96E2-E2635B22B036}" srcId="{99BAC6B5-B7BA-40C8-9E21-96F5DE60636D}" destId="{4817C44F-180A-4260-8474-469FC32C0FC9}" srcOrd="0" destOrd="0" parTransId="{C212FCFB-7DE6-4420-BB14-8194ABDA7687}" sibTransId="{11CBFE25-2BA0-430D-ABE9-1807E98CECCC}"/>
    <dgm:cxn modelId="{2307079C-6B58-4567-9547-9E719EFAC981}" type="presParOf" srcId="{0BCF9CF8-CC88-49DC-B05E-CF4ED6BD8BD0}" destId="{43C914AC-CBA0-45D4-997C-CBC4D2410053}" srcOrd="0" destOrd="0" presId="urn:microsoft.com/office/officeart/2008/layout/AlternatingPictureCircles"/>
    <dgm:cxn modelId="{0AEFF7E4-2616-4D3C-873D-64ADB1427F2A}" type="presParOf" srcId="{43C914AC-CBA0-45D4-997C-CBC4D2410053}" destId="{F1513011-7057-4CFD-B904-8C741815B36C}" srcOrd="0" destOrd="0" presId="urn:microsoft.com/office/officeart/2008/layout/AlternatingPictureCircles"/>
    <dgm:cxn modelId="{67A0C179-6908-4B74-B8EA-1492464769B3}" type="presParOf" srcId="{43C914AC-CBA0-45D4-997C-CBC4D2410053}" destId="{9C34EB23-E4E8-4CCE-8C7D-438938FD4E9B}" srcOrd="1" destOrd="0" presId="urn:microsoft.com/office/officeart/2008/layout/AlternatingPictureCircles"/>
    <dgm:cxn modelId="{A2C7AC4D-E080-4589-A8AB-9E0A5C39858E}" type="presParOf" srcId="{43C914AC-CBA0-45D4-997C-CBC4D2410053}" destId="{B34A960A-D8ED-40CE-B34D-D1211DBA4945}" srcOrd="2" destOrd="0" presId="urn:microsoft.com/office/officeart/2008/layout/AlternatingPictureCircles"/>
    <dgm:cxn modelId="{973818A1-402F-4E3D-94A7-6059597339E4}" type="presParOf" srcId="{43C914AC-CBA0-45D4-997C-CBC4D2410053}" destId="{E9F11DC1-E1FD-4052-9C78-D7A8030019CD}" srcOrd="3" destOrd="0" presId="urn:microsoft.com/office/officeart/2008/layout/AlternatingPictureCircles"/>
  </dgm:cxnLst>
  <dgm:bg/>
  <dgm:whole/>
  <dgm:extLst>
    <a:ext uri="http://schemas.microsoft.com/office/drawing/2008/diagram">
      <dsp:dataModelExt xmlns:dsp="http://schemas.microsoft.com/office/drawing/2008/diagram" xmlns="" relId="rId1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10" name="Google Shape;3;n"/>
          <p:cNvSpPr>
            <a:spLocks noGrp="1" noRot="1" noChangeAspect="1"/>
          </p:cNvSpPr>
          <p:nvPr>
            <p:ph type="sldImg" idx="2"/>
          </p:nvPr>
        </p:nvSpPr>
        <p:spPr bwMode="auto">
          <a:xfrm>
            <a:off x="381000" y="685800"/>
            <a:ext cx="6096000" cy="3429000"/>
          </a:xfrm>
          <a:custGeom>
            <a:avLst/>
            <a:gdLst/>
            <a:ahLst/>
            <a:cxnLst>
              <a:cxn ang="0">
                <a:pos x="0" y="0"/>
              </a:cxn>
              <a:cxn ang="0">
                <a:pos x="120000" y="0"/>
              </a:cxn>
              <a:cxn ang="0">
                <a:pos x="120000" y="120000"/>
              </a:cxn>
              <a:cxn ang="0">
                <a:pos x="0" y="120000"/>
              </a:cxn>
            </a:cxnLst>
            <a:rect l="0" t="0"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11" name="Google Shape;4;n"/>
          <p:cNvSpPr txBox="1">
            <a:spLocks noGrp="1"/>
          </p:cNvSpPr>
          <p:nvPr>
            <p:ph type="body" idx="1"/>
          </p:nvPr>
        </p:nvSpPr>
        <p:spPr bwMode="auto">
          <a:xfrm>
            <a:off x="685800" y="4343400"/>
            <a:ext cx="5486400" cy="4114800"/>
          </a:xfrm>
          <a:prstGeom prst="rect">
            <a:avLst/>
          </a:prstGeom>
          <a:noFill/>
          <a:ln w="9525">
            <a:noFill/>
            <a:miter lim="800000"/>
            <a:headEnd/>
            <a:tailEnd/>
          </a:ln>
        </p:spPr>
        <p:txBody>
          <a:bodyPr vert="horz" wrap="square" lIns="91425" tIns="91425" rIns="91425" bIns="91425" numCol="1" anchor="t" anchorCtr="0" compatLnSpc="1">
            <a:prstTxWarp prst="textNoShape">
              <a:avLst/>
            </a:prstTxWarp>
          </a:bodyPr>
          <a:lstStyle/>
          <a:p>
            <a:pPr lvl="0"/>
            <a:endParaRPr lang="en-US" smtClean="0">
              <a:sym typeface="Arial" charset="0"/>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457200" indent="-29845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marL="742950" lvl="1" indent="-28575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marL="1143000" lvl="2" indent="-2286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marL="1600200" lvl="3" indent="-2286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marL="2057400" lvl="4" indent="-2286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a:ln>
            <a:miter lim="800000"/>
            <a:headEnd/>
            <a:tailEnd/>
          </a:ln>
        </p:spPr>
      </p:sp>
      <p:sp>
        <p:nvSpPr>
          <p:cNvPr id="19458" name="备注占位符 2"/>
          <p:cNvSpPr txBox="1">
            <a:spLocks noGrp="1"/>
          </p:cNvSpPr>
          <p:nvPr>
            <p:ph type="body" idx="1"/>
          </p:nvPr>
        </p:nvSpPr>
        <p:spPr/>
        <p:txBody>
          <a:bodyPr/>
          <a:lstStyle/>
          <a:p>
            <a:pPr eaLnBrk="1" hangingPunct="1">
              <a:buSzPts val="1100"/>
              <a:buFont typeface="Arial" charset="0"/>
              <a:buChar char="●"/>
            </a:pPr>
            <a:endParaRPr lang="zh-CN" altLang="en-US" sz="1100" smtClean="0">
              <a:latin typeface="Arial" charset="0"/>
              <a:ea typeface="等线"/>
              <a:cs typeface="等线"/>
            </a:endParaRPr>
          </a:p>
        </p:txBody>
      </p:sp>
      <p:sp>
        <p:nvSpPr>
          <p:cNvPr id="19459" name="灯片编号占位符 3"/>
          <p:cNvSpPr>
            <a:spLocks noGrp="1"/>
          </p:cNvSpPr>
          <p:nvPr>
            <p:ph type="sldNum" sz="quarter" idx="4294967295"/>
          </p:nvPr>
        </p:nvSpPr>
        <p:spPr bwMode="auto">
          <a:xfrm>
            <a:off x="3884613" y="8685213"/>
            <a:ext cx="2971800" cy="457200"/>
          </a:xfrm>
          <a:prstGeom prst="rect">
            <a:avLst/>
          </a:prstGeom>
          <a:noFill/>
          <a:ln>
            <a:miter lim="800000"/>
            <a:headEnd/>
            <a:tailEnd/>
          </a:ln>
        </p:spPr>
        <p:txBody>
          <a:bodyPr/>
          <a:lstStyle/>
          <a:p>
            <a:pPr>
              <a:buClr>
                <a:srgbClr val="000000"/>
              </a:buClr>
              <a:buFont typeface="Arial" charset="0"/>
              <a:buNone/>
            </a:pPr>
            <a:fld id="{F9F8085D-E17D-49D6-9960-B73B77D1C39E}" type="slidenum">
              <a:rPr lang="zh-CN" altLang="en-US">
                <a:solidFill>
                  <a:schemeClr val="tx1"/>
                </a:solidFill>
                <a:ea typeface="等线"/>
                <a:cs typeface="等线"/>
              </a:rPr>
              <a:pPr>
                <a:buClr>
                  <a:srgbClr val="000000"/>
                </a:buClr>
                <a:buFont typeface="Arial" charset="0"/>
                <a:buNone/>
              </a:pPr>
              <a:t>1</a:t>
            </a:fld>
            <a:endParaRPr lang="en-US" altLang="zh-CN">
              <a:solidFill>
                <a:schemeClr val="tx1"/>
              </a:solidFill>
              <a:ea typeface="等线"/>
              <a:cs typeface="等线"/>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a:ln>
            <a:headEnd/>
            <a:tailEnd/>
          </a:ln>
        </p:spPr>
      </p:sp>
      <p:sp>
        <p:nvSpPr>
          <p:cNvPr id="37890" name="Notes Placeholder 2"/>
          <p:cNvSpPr txBox="1">
            <a:spLocks noGrp="1"/>
          </p:cNvSpPr>
          <p:nvPr>
            <p:ph type="body" idx="1"/>
          </p:nvPr>
        </p:nvSpPr>
        <p:spPr/>
        <p:txBody>
          <a:bodyPr/>
          <a:lstStyle/>
          <a:p>
            <a:pPr eaLnBrk="1" hangingPunct="1">
              <a:buSzPts val="1100"/>
              <a:buFont typeface="Arial" charset="0"/>
              <a:buChar char="●"/>
            </a:pPr>
            <a:endParaRPr lang="en-US" sz="1100" smtClean="0">
              <a:latin typeface="Arial" charset="0"/>
              <a:cs typeface="Arial" charset="0"/>
            </a:endParaRPr>
          </a:p>
        </p:txBody>
      </p:sp>
      <p:sp>
        <p:nvSpPr>
          <p:cNvPr id="37891" name="Slide Number Placeholder 3"/>
          <p:cNvSpPr>
            <a:spLocks noGrp="1"/>
          </p:cNvSpPr>
          <p:nvPr>
            <p:ph type="sldNum" sz="quarter" idx="4294967295"/>
          </p:nvPr>
        </p:nvSpPr>
        <p:spPr bwMode="auto">
          <a:xfrm>
            <a:off x="3884613" y="8685213"/>
            <a:ext cx="2971800" cy="457200"/>
          </a:xfrm>
          <a:prstGeom prst="rect">
            <a:avLst/>
          </a:prstGeom>
          <a:noFill/>
          <a:ln>
            <a:miter lim="800000"/>
            <a:headEnd/>
            <a:tailEnd/>
          </a:ln>
        </p:spPr>
        <p:txBody>
          <a:bodyPr/>
          <a:lstStyle/>
          <a:p>
            <a:pPr>
              <a:buClr>
                <a:srgbClr val="000000"/>
              </a:buClr>
              <a:buFont typeface="Arial" charset="0"/>
              <a:buNone/>
            </a:pPr>
            <a:fld id="{7888A833-C270-40BD-857E-87B983F7816F}" type="slidenum">
              <a:rPr lang="en-US" altLang="vi-VN"/>
              <a:pPr>
                <a:buClr>
                  <a:srgbClr val="000000"/>
                </a:buClr>
                <a:buFont typeface="Arial" charset="0"/>
                <a:buNone/>
              </a:pPr>
              <a:t>10</a:t>
            </a:fld>
            <a:endParaRPr lang="en-US" altLang="vi-V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985" name="Google Shape;893;g877b0837b7_0_63:notes"/>
          <p:cNvSpPr>
            <a:spLocks noGrp="1" noRot="1" noChangeAspect="1"/>
          </p:cNvSpPr>
          <p:nvPr>
            <p:ph type="sldImg" idx="2"/>
          </p:nvPr>
        </p:nvSpPr>
        <p:spPr>
          <a:noFill/>
          <a:ln>
            <a:headEnd/>
            <a:tailEnd/>
          </a:ln>
        </p:spPr>
      </p:sp>
      <p:sp>
        <p:nvSpPr>
          <p:cNvPr id="41986" name="Google Shape;894;g877b0837b7_0_63:notes"/>
          <p:cNvSpPr txBox="1">
            <a:spLocks noGrp="1"/>
          </p:cNvSpPr>
          <p:nvPr>
            <p:ph type="body" idx="1"/>
          </p:nvPr>
        </p:nvSpPr>
        <p:spPr>
          <a:ln/>
        </p:spPr>
        <p:txBody>
          <a:bodyPr/>
          <a:lstStyle/>
          <a:p>
            <a:pPr marL="0" indent="0" eaLnBrk="1" hangingPunct="1">
              <a:buSzPts val="1100"/>
            </a:pPr>
            <a:endParaRPr lang="en-US" sz="1100" smtClean="0">
              <a:latin typeface="Arial" charset="0"/>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081" name="Google Shape;1017;g85f910af8f_8_1001:notes"/>
          <p:cNvSpPr>
            <a:spLocks noGrp="1" noRot="1" noChangeAspect="1"/>
          </p:cNvSpPr>
          <p:nvPr>
            <p:ph type="sldImg" idx="2"/>
          </p:nvPr>
        </p:nvSpPr>
        <p:spPr>
          <a:noFill/>
          <a:ln>
            <a:headEnd/>
            <a:tailEnd/>
          </a:ln>
        </p:spPr>
      </p:sp>
      <p:sp>
        <p:nvSpPr>
          <p:cNvPr id="46082" name="Google Shape;1018;g85f910af8f_8_1001:notes"/>
          <p:cNvSpPr txBox="1">
            <a:spLocks noGrp="1"/>
          </p:cNvSpPr>
          <p:nvPr>
            <p:ph type="body" idx="1"/>
          </p:nvPr>
        </p:nvSpPr>
        <p:spPr>
          <a:ln/>
        </p:spPr>
        <p:txBody>
          <a:bodyPr/>
          <a:lstStyle/>
          <a:p>
            <a:pPr marL="0" indent="0" eaLnBrk="1" hangingPunct="1">
              <a:buSzPts val="1100"/>
            </a:pPr>
            <a:endParaRPr lang="en-US" sz="1100" smtClean="0">
              <a:latin typeface="Arial" charset="0"/>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153" name="Google Shape;1017;g85f910af8f_8_1001:notes"/>
          <p:cNvSpPr>
            <a:spLocks noGrp="1" noRot="1" noChangeAspect="1"/>
          </p:cNvSpPr>
          <p:nvPr>
            <p:ph type="sldImg" idx="2"/>
          </p:nvPr>
        </p:nvSpPr>
        <p:spPr>
          <a:noFill/>
          <a:ln>
            <a:headEnd/>
            <a:tailEnd/>
          </a:ln>
        </p:spPr>
      </p:sp>
      <p:sp>
        <p:nvSpPr>
          <p:cNvPr id="49154" name="Google Shape;1018;g85f910af8f_8_1001:notes"/>
          <p:cNvSpPr txBox="1">
            <a:spLocks noGrp="1"/>
          </p:cNvSpPr>
          <p:nvPr>
            <p:ph type="body" idx="1"/>
          </p:nvPr>
        </p:nvSpPr>
        <p:spPr>
          <a:ln/>
        </p:spPr>
        <p:txBody>
          <a:bodyPr/>
          <a:lstStyle/>
          <a:p>
            <a:pPr marL="0" indent="0" eaLnBrk="1" hangingPunct="1">
              <a:buSzPts val="1100"/>
            </a:pPr>
            <a:endParaRPr lang="en-US" sz="1100" smtClean="0">
              <a:latin typeface="Arial" charset="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1" name="Google Shape;1017;g85f910af8f_8_1001:notes"/>
          <p:cNvSpPr>
            <a:spLocks noGrp="1" noRot="1" noChangeAspect="1"/>
          </p:cNvSpPr>
          <p:nvPr>
            <p:ph type="sldImg" idx="2"/>
          </p:nvPr>
        </p:nvSpPr>
        <p:spPr>
          <a:noFill/>
          <a:ln>
            <a:headEnd/>
            <a:tailEnd/>
          </a:ln>
        </p:spPr>
      </p:sp>
      <p:sp>
        <p:nvSpPr>
          <p:cNvPr id="51202" name="Google Shape;1018;g85f910af8f_8_1001:notes"/>
          <p:cNvSpPr txBox="1">
            <a:spLocks noGrp="1"/>
          </p:cNvSpPr>
          <p:nvPr>
            <p:ph type="body" idx="1"/>
          </p:nvPr>
        </p:nvSpPr>
        <p:spPr>
          <a:ln/>
        </p:spPr>
        <p:txBody>
          <a:bodyPr/>
          <a:lstStyle/>
          <a:p>
            <a:pPr marL="0" indent="0" eaLnBrk="1" hangingPunct="1">
              <a:buSzPts val="1100"/>
            </a:pPr>
            <a:endParaRPr lang="en-US" sz="1100" smtClean="0">
              <a:latin typeface="Arial" charset="0"/>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8369" name="Google Shape;2150;g875f602aa5_0_0:notes"/>
          <p:cNvSpPr>
            <a:spLocks noGrp="1" noRot="1" noChangeAspect="1"/>
          </p:cNvSpPr>
          <p:nvPr>
            <p:ph type="sldImg" idx="2"/>
          </p:nvPr>
        </p:nvSpPr>
        <p:spPr>
          <a:noFill/>
          <a:ln>
            <a:headEnd/>
            <a:tailEnd/>
          </a:ln>
        </p:spPr>
      </p:sp>
      <p:sp>
        <p:nvSpPr>
          <p:cNvPr id="58370" name="Google Shape;2151;g875f602aa5_0_0:notes"/>
          <p:cNvSpPr txBox="1">
            <a:spLocks noGrp="1"/>
          </p:cNvSpPr>
          <p:nvPr>
            <p:ph type="body" idx="1"/>
          </p:nvPr>
        </p:nvSpPr>
        <p:spPr>
          <a:ln/>
        </p:spPr>
        <p:txBody>
          <a:bodyPr/>
          <a:lstStyle/>
          <a:p>
            <a:pPr marL="0" indent="0" eaLnBrk="1" hangingPunct="1">
              <a:buSzPts val="1100"/>
            </a:pPr>
            <a:endParaRPr lang="en-US" sz="1100" smtClean="0">
              <a:latin typeface="Arial" charset="0"/>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幻灯片图像占位符 1"/>
          <p:cNvSpPr>
            <a:spLocks noGrp="1" noRot="1" noChangeAspect="1" noTextEdit="1"/>
          </p:cNvSpPr>
          <p:nvPr>
            <p:ph type="sldImg"/>
          </p:nvPr>
        </p:nvSpPr>
        <p:spPr>
          <a:ln>
            <a:miter lim="800000"/>
            <a:headEnd/>
            <a:tailEnd/>
          </a:ln>
        </p:spPr>
      </p:sp>
      <p:sp>
        <p:nvSpPr>
          <p:cNvPr id="61442" name="备注占位符 2"/>
          <p:cNvSpPr txBox="1">
            <a:spLocks noGrp="1"/>
          </p:cNvSpPr>
          <p:nvPr>
            <p:ph type="body" idx="1"/>
          </p:nvPr>
        </p:nvSpPr>
        <p:spPr/>
        <p:txBody>
          <a:bodyPr/>
          <a:lstStyle/>
          <a:p>
            <a:pPr eaLnBrk="1" hangingPunct="1">
              <a:buSzPts val="1100"/>
              <a:buFont typeface="Arial" charset="0"/>
              <a:buChar char="●"/>
            </a:pPr>
            <a:endParaRPr lang="zh-CN" altLang="en-US" sz="1100" smtClean="0">
              <a:latin typeface="Arial" charset="0"/>
              <a:ea typeface="等线"/>
              <a:cs typeface="等线"/>
            </a:endParaRPr>
          </a:p>
        </p:txBody>
      </p:sp>
      <p:sp>
        <p:nvSpPr>
          <p:cNvPr id="61443" name="灯片编号占位符 3"/>
          <p:cNvSpPr>
            <a:spLocks noGrp="1"/>
          </p:cNvSpPr>
          <p:nvPr>
            <p:ph type="sldNum" sz="quarter" idx="4294967295"/>
          </p:nvPr>
        </p:nvSpPr>
        <p:spPr bwMode="auto">
          <a:xfrm>
            <a:off x="3884613" y="8685213"/>
            <a:ext cx="2971800" cy="457200"/>
          </a:xfrm>
          <a:prstGeom prst="rect">
            <a:avLst/>
          </a:prstGeom>
          <a:noFill/>
          <a:ln>
            <a:miter lim="800000"/>
            <a:headEnd/>
            <a:tailEnd/>
          </a:ln>
        </p:spPr>
        <p:txBody>
          <a:bodyPr/>
          <a:lstStyle/>
          <a:p>
            <a:pPr>
              <a:buClr>
                <a:srgbClr val="000000"/>
              </a:buClr>
              <a:buFont typeface="Arial" charset="0"/>
              <a:buNone/>
            </a:pPr>
            <a:fld id="{AD84E508-FD9A-4FAE-BEE8-9F81ADF2C4B3}" type="slidenum">
              <a:rPr lang="zh-CN" altLang="en-US">
                <a:solidFill>
                  <a:schemeClr val="tx1"/>
                </a:solidFill>
                <a:ea typeface="等线"/>
                <a:cs typeface="等线"/>
              </a:rPr>
              <a:pPr>
                <a:buClr>
                  <a:srgbClr val="000000"/>
                </a:buClr>
                <a:buFont typeface="Arial" charset="0"/>
                <a:buNone/>
              </a:pPr>
              <a:t>27</a:t>
            </a:fld>
            <a:endParaRPr lang="en-US" altLang="zh-CN">
              <a:solidFill>
                <a:schemeClr val="tx1"/>
              </a:solidFill>
              <a:ea typeface="等线"/>
              <a:cs typeface="等线"/>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3489" name="Google Shape;663;g8591138361_0_243:notes"/>
          <p:cNvSpPr>
            <a:spLocks noGrp="1" noRot="1" noChangeAspect="1"/>
          </p:cNvSpPr>
          <p:nvPr>
            <p:ph type="sldImg" idx="2"/>
          </p:nvPr>
        </p:nvSpPr>
        <p:spPr>
          <a:noFill/>
          <a:ln>
            <a:headEnd/>
            <a:tailEnd/>
          </a:ln>
        </p:spPr>
      </p:sp>
      <p:sp>
        <p:nvSpPr>
          <p:cNvPr id="63490" name="Google Shape;664;g8591138361_0_243:notes"/>
          <p:cNvSpPr txBox="1">
            <a:spLocks noGrp="1"/>
          </p:cNvSpPr>
          <p:nvPr>
            <p:ph type="body" idx="1"/>
          </p:nvPr>
        </p:nvSpPr>
        <p:spPr>
          <a:ln/>
        </p:spPr>
        <p:txBody>
          <a:bodyPr/>
          <a:lstStyle/>
          <a:p>
            <a:pPr marL="0" indent="0" eaLnBrk="1" hangingPunct="1">
              <a:buSzPts val="1100"/>
            </a:pPr>
            <a:endParaRPr lang="en-US" sz="1100" smtClean="0">
              <a:latin typeface="Arial" charset="0"/>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5537" name="Google Shape;2150;g875f602aa5_0_0:notes"/>
          <p:cNvSpPr>
            <a:spLocks noGrp="1" noRot="1" noChangeAspect="1"/>
          </p:cNvSpPr>
          <p:nvPr>
            <p:ph type="sldImg" idx="2"/>
          </p:nvPr>
        </p:nvSpPr>
        <p:spPr>
          <a:noFill/>
          <a:ln>
            <a:headEnd/>
            <a:tailEnd/>
          </a:ln>
        </p:spPr>
      </p:sp>
      <p:sp>
        <p:nvSpPr>
          <p:cNvPr id="65538" name="Google Shape;2151;g875f602aa5_0_0:notes"/>
          <p:cNvSpPr txBox="1">
            <a:spLocks noGrp="1"/>
          </p:cNvSpPr>
          <p:nvPr>
            <p:ph type="body" idx="1"/>
          </p:nvPr>
        </p:nvSpPr>
        <p:spPr>
          <a:ln/>
        </p:spPr>
        <p:txBody>
          <a:bodyPr/>
          <a:lstStyle/>
          <a:p>
            <a:pPr marL="0" indent="0" eaLnBrk="1" hangingPunct="1">
              <a:buSzPts val="1100"/>
            </a:pPr>
            <a:endParaRPr lang="en-US" sz="1100" smtClean="0">
              <a:latin typeface="Arial" charset="0"/>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681" name="Google Shape;1358;g8ea1cd333a_0_0:notes"/>
          <p:cNvSpPr>
            <a:spLocks noGrp="1" noRot="1" noChangeAspect="1"/>
          </p:cNvSpPr>
          <p:nvPr>
            <p:ph type="sldImg" idx="2"/>
          </p:nvPr>
        </p:nvSpPr>
        <p:spPr>
          <a:noFill/>
          <a:ln>
            <a:headEnd/>
            <a:tailEnd/>
          </a:ln>
        </p:spPr>
      </p:sp>
      <p:sp>
        <p:nvSpPr>
          <p:cNvPr id="71682" name="Google Shape;1359;g8ea1cd333a_0_0:notes"/>
          <p:cNvSpPr txBox="1">
            <a:spLocks noGrp="1"/>
          </p:cNvSpPr>
          <p:nvPr>
            <p:ph type="body" idx="1"/>
          </p:nvPr>
        </p:nvSpPr>
        <p:spPr>
          <a:ln/>
        </p:spPr>
        <p:txBody>
          <a:bodyPr/>
          <a:lstStyle/>
          <a:p>
            <a:pPr marL="0" indent="0" eaLnBrk="1" hangingPunct="1">
              <a:buSzPts val="1100"/>
            </a:pPr>
            <a:endParaRPr lang="en-US" sz="1100" smtClean="0">
              <a:latin typeface="Arial"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5" name="Google Shape;3703;g8793608e4a_1_1586:notes"/>
          <p:cNvSpPr>
            <a:spLocks noGrp="1" noRot="1" noChangeAspect="1"/>
          </p:cNvSpPr>
          <p:nvPr>
            <p:ph type="sldImg" idx="2"/>
          </p:nvPr>
        </p:nvSpPr>
        <p:spPr>
          <a:noFill/>
          <a:ln>
            <a:headEnd/>
            <a:tailEnd/>
          </a:ln>
        </p:spPr>
      </p:sp>
      <p:sp>
        <p:nvSpPr>
          <p:cNvPr id="21506" name="Google Shape;3704;g8793608e4a_1_1586:notes"/>
          <p:cNvSpPr txBox="1">
            <a:spLocks noGrp="1"/>
          </p:cNvSpPr>
          <p:nvPr>
            <p:ph type="body" idx="1"/>
          </p:nvPr>
        </p:nvSpPr>
        <p:spPr>
          <a:ln/>
        </p:spPr>
        <p:txBody>
          <a:bodyPr/>
          <a:lstStyle/>
          <a:p>
            <a:pPr marL="0" indent="0" eaLnBrk="1" hangingPunct="1">
              <a:buSzPts val="1100"/>
            </a:pPr>
            <a:endParaRPr lang="en-US" sz="1100" smtClean="0">
              <a:latin typeface="Arial" charset="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幻灯片图像占位符 1"/>
          <p:cNvSpPr>
            <a:spLocks noGrp="1" noRot="1" noChangeAspect="1" noTextEdit="1"/>
          </p:cNvSpPr>
          <p:nvPr>
            <p:ph type="sldImg"/>
          </p:nvPr>
        </p:nvSpPr>
        <p:spPr>
          <a:ln>
            <a:miter lim="800000"/>
            <a:headEnd/>
            <a:tailEnd/>
          </a:ln>
        </p:spPr>
      </p:sp>
      <p:sp>
        <p:nvSpPr>
          <p:cNvPr id="73730" name="备注占位符 2"/>
          <p:cNvSpPr txBox="1">
            <a:spLocks noGrp="1"/>
          </p:cNvSpPr>
          <p:nvPr>
            <p:ph type="body" idx="1"/>
          </p:nvPr>
        </p:nvSpPr>
        <p:spPr/>
        <p:txBody>
          <a:bodyPr/>
          <a:lstStyle/>
          <a:p>
            <a:pPr eaLnBrk="1" hangingPunct="1">
              <a:buSzPts val="1100"/>
              <a:buFont typeface="Arial" charset="0"/>
              <a:buChar char="●"/>
            </a:pPr>
            <a:endParaRPr lang="zh-CN" altLang="en-US" sz="1100" smtClean="0">
              <a:latin typeface="Arial" charset="0"/>
              <a:ea typeface="等线"/>
              <a:cs typeface="等线"/>
            </a:endParaRPr>
          </a:p>
        </p:txBody>
      </p:sp>
      <p:sp>
        <p:nvSpPr>
          <p:cNvPr id="73731" name="灯片编号占位符 3"/>
          <p:cNvSpPr>
            <a:spLocks noGrp="1"/>
          </p:cNvSpPr>
          <p:nvPr>
            <p:ph type="sldNum" sz="quarter" idx="4294967295"/>
          </p:nvPr>
        </p:nvSpPr>
        <p:spPr bwMode="auto">
          <a:xfrm>
            <a:off x="3884613" y="8685213"/>
            <a:ext cx="2971800" cy="457200"/>
          </a:xfrm>
          <a:prstGeom prst="rect">
            <a:avLst/>
          </a:prstGeom>
          <a:noFill/>
          <a:ln>
            <a:miter lim="800000"/>
            <a:headEnd/>
            <a:tailEnd/>
          </a:ln>
        </p:spPr>
        <p:txBody>
          <a:bodyPr/>
          <a:lstStyle/>
          <a:p>
            <a:pPr>
              <a:buClr>
                <a:srgbClr val="000000"/>
              </a:buClr>
              <a:buFont typeface="Arial" charset="0"/>
              <a:buNone/>
            </a:pPr>
            <a:fld id="{54946641-AD36-42A9-A9A9-11EDA962E12D}" type="slidenum">
              <a:rPr lang="zh-CN" altLang="en-US">
                <a:solidFill>
                  <a:schemeClr val="tx1"/>
                </a:solidFill>
                <a:ea typeface="等线"/>
                <a:cs typeface="等线"/>
              </a:rPr>
              <a:pPr>
                <a:buClr>
                  <a:srgbClr val="000000"/>
                </a:buClr>
                <a:buFont typeface="Arial" charset="0"/>
                <a:buNone/>
              </a:pPr>
              <a:t>35</a:t>
            </a:fld>
            <a:endParaRPr lang="en-US" altLang="zh-CN">
              <a:solidFill>
                <a:schemeClr val="tx1"/>
              </a:solidFill>
              <a:ea typeface="等线"/>
              <a:cs typeface="等线"/>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553" name="Google Shape;1017;g85f910af8f_8_1001:notes"/>
          <p:cNvSpPr>
            <a:spLocks noGrp="1" noRot="1" noChangeAspect="1"/>
          </p:cNvSpPr>
          <p:nvPr>
            <p:ph type="sldImg" idx="2"/>
          </p:nvPr>
        </p:nvSpPr>
        <p:spPr>
          <a:noFill/>
          <a:ln>
            <a:headEnd/>
            <a:tailEnd/>
          </a:ln>
        </p:spPr>
      </p:sp>
      <p:sp>
        <p:nvSpPr>
          <p:cNvPr id="23554" name="Google Shape;1018;g85f910af8f_8_1001:notes"/>
          <p:cNvSpPr txBox="1">
            <a:spLocks noGrp="1"/>
          </p:cNvSpPr>
          <p:nvPr>
            <p:ph type="body" idx="1"/>
          </p:nvPr>
        </p:nvSpPr>
        <p:spPr>
          <a:ln/>
        </p:spPr>
        <p:txBody>
          <a:bodyPr/>
          <a:lstStyle/>
          <a:p>
            <a:pPr marL="0" indent="0" eaLnBrk="1" hangingPunct="1">
              <a:buSzPts val="1100"/>
            </a:pPr>
            <a:endParaRPr lang="en-US" sz="1100" smtClean="0">
              <a:latin typeface="Arial"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601" name="Google Shape;663;g8591138361_0_243:notes"/>
          <p:cNvSpPr>
            <a:spLocks noGrp="1" noRot="1" noChangeAspect="1"/>
          </p:cNvSpPr>
          <p:nvPr>
            <p:ph type="sldImg" idx="2"/>
          </p:nvPr>
        </p:nvSpPr>
        <p:spPr>
          <a:noFill/>
          <a:ln>
            <a:headEnd/>
            <a:tailEnd/>
          </a:ln>
        </p:spPr>
      </p:sp>
      <p:sp>
        <p:nvSpPr>
          <p:cNvPr id="25602" name="Google Shape;664;g8591138361_0_243:notes"/>
          <p:cNvSpPr txBox="1">
            <a:spLocks noGrp="1"/>
          </p:cNvSpPr>
          <p:nvPr>
            <p:ph type="body" idx="1"/>
          </p:nvPr>
        </p:nvSpPr>
        <p:spPr>
          <a:ln/>
        </p:spPr>
        <p:txBody>
          <a:bodyPr/>
          <a:lstStyle/>
          <a:p>
            <a:pPr marL="0" indent="0" eaLnBrk="1" hangingPunct="1">
              <a:buSzPts val="1100"/>
            </a:pPr>
            <a:endParaRPr lang="en-US" sz="1100" smtClean="0">
              <a:latin typeface="Arial" charset="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649" name="Google Shape;1358;g8ea1cd333a_0_0:notes"/>
          <p:cNvSpPr>
            <a:spLocks noGrp="1" noRot="1" noChangeAspect="1"/>
          </p:cNvSpPr>
          <p:nvPr>
            <p:ph type="sldImg" idx="2"/>
          </p:nvPr>
        </p:nvSpPr>
        <p:spPr>
          <a:noFill/>
          <a:ln>
            <a:headEnd/>
            <a:tailEnd/>
          </a:ln>
        </p:spPr>
      </p:sp>
      <p:sp>
        <p:nvSpPr>
          <p:cNvPr id="27650" name="Google Shape;1359;g8ea1cd333a_0_0:notes"/>
          <p:cNvSpPr txBox="1">
            <a:spLocks noGrp="1"/>
          </p:cNvSpPr>
          <p:nvPr>
            <p:ph type="body" idx="1"/>
          </p:nvPr>
        </p:nvSpPr>
        <p:spPr>
          <a:ln/>
        </p:spPr>
        <p:txBody>
          <a:bodyPr/>
          <a:lstStyle/>
          <a:p>
            <a:pPr marL="0" indent="0" eaLnBrk="1" hangingPunct="1">
              <a:buSzPts val="1100"/>
            </a:pPr>
            <a:endParaRPr lang="en-US" sz="1100" smtClean="0">
              <a:latin typeface="Arial" charset="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697" name="Google Shape;893;g877b0837b7_0_63:notes"/>
          <p:cNvSpPr>
            <a:spLocks noGrp="1" noRot="1" noChangeAspect="1"/>
          </p:cNvSpPr>
          <p:nvPr>
            <p:ph type="sldImg" idx="2"/>
          </p:nvPr>
        </p:nvSpPr>
        <p:spPr>
          <a:noFill/>
          <a:ln>
            <a:headEnd/>
            <a:tailEnd/>
          </a:ln>
        </p:spPr>
      </p:sp>
      <p:sp>
        <p:nvSpPr>
          <p:cNvPr id="29698" name="Google Shape;894;g877b0837b7_0_63:notes"/>
          <p:cNvSpPr txBox="1">
            <a:spLocks noGrp="1"/>
          </p:cNvSpPr>
          <p:nvPr>
            <p:ph type="body" idx="1"/>
          </p:nvPr>
        </p:nvSpPr>
        <p:spPr>
          <a:ln/>
        </p:spPr>
        <p:txBody>
          <a:bodyPr/>
          <a:lstStyle/>
          <a:p>
            <a:pPr marL="0" indent="0" eaLnBrk="1" hangingPunct="1">
              <a:buSzPts val="1100"/>
            </a:pPr>
            <a:endParaRPr lang="en-US" sz="1100" smtClean="0">
              <a:latin typeface="Arial" charset="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5" name="Google Shape;1017;g85f910af8f_8_1001:notes"/>
          <p:cNvSpPr>
            <a:spLocks noGrp="1" noRot="1" noChangeAspect="1"/>
          </p:cNvSpPr>
          <p:nvPr>
            <p:ph type="sldImg" idx="2"/>
          </p:nvPr>
        </p:nvSpPr>
        <p:spPr>
          <a:noFill/>
          <a:ln>
            <a:headEnd/>
            <a:tailEnd/>
          </a:ln>
        </p:spPr>
      </p:sp>
      <p:sp>
        <p:nvSpPr>
          <p:cNvPr id="31746" name="Google Shape;1018;g85f910af8f_8_1001:notes"/>
          <p:cNvSpPr txBox="1">
            <a:spLocks noGrp="1"/>
          </p:cNvSpPr>
          <p:nvPr>
            <p:ph type="body" idx="1"/>
          </p:nvPr>
        </p:nvSpPr>
        <p:spPr>
          <a:ln/>
        </p:spPr>
        <p:txBody>
          <a:bodyPr/>
          <a:lstStyle/>
          <a:p>
            <a:pPr marL="0" indent="0" eaLnBrk="1" hangingPunct="1">
              <a:buSzPts val="1100"/>
            </a:pPr>
            <a:endParaRPr lang="en-US" sz="1100" smtClean="0">
              <a:latin typeface="Arial" charset="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793" name="Google Shape;1017;g85f910af8f_8_1001:notes"/>
          <p:cNvSpPr>
            <a:spLocks noGrp="1" noRot="1" noChangeAspect="1"/>
          </p:cNvSpPr>
          <p:nvPr>
            <p:ph type="sldImg" idx="2"/>
          </p:nvPr>
        </p:nvSpPr>
        <p:spPr>
          <a:noFill/>
          <a:ln>
            <a:headEnd/>
            <a:tailEnd/>
          </a:ln>
        </p:spPr>
      </p:sp>
      <p:sp>
        <p:nvSpPr>
          <p:cNvPr id="33794" name="Google Shape;1018;g85f910af8f_8_1001:notes"/>
          <p:cNvSpPr txBox="1">
            <a:spLocks noGrp="1"/>
          </p:cNvSpPr>
          <p:nvPr>
            <p:ph type="body" idx="1"/>
          </p:nvPr>
        </p:nvSpPr>
        <p:spPr>
          <a:ln/>
        </p:spPr>
        <p:txBody>
          <a:bodyPr/>
          <a:lstStyle/>
          <a:p>
            <a:pPr marL="0" indent="0" eaLnBrk="1" hangingPunct="1">
              <a:buSzPts val="1100"/>
            </a:pPr>
            <a:endParaRPr lang="en-US" sz="1100" smtClean="0">
              <a:latin typeface="Arial" charset="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841" name="Google Shape;1144;g85972cea44_0_725:notes"/>
          <p:cNvSpPr>
            <a:spLocks noGrp="1" noRot="1" noChangeAspect="1"/>
          </p:cNvSpPr>
          <p:nvPr>
            <p:ph type="sldImg" idx="2"/>
          </p:nvPr>
        </p:nvSpPr>
        <p:spPr>
          <a:noFill/>
          <a:ln>
            <a:headEnd/>
            <a:tailEnd/>
          </a:ln>
        </p:spPr>
      </p:sp>
      <p:sp>
        <p:nvSpPr>
          <p:cNvPr id="35842" name="Google Shape;1145;g85972cea44_0_725:notes"/>
          <p:cNvSpPr txBox="1">
            <a:spLocks noGrp="1"/>
          </p:cNvSpPr>
          <p:nvPr>
            <p:ph type="body" idx="1"/>
          </p:nvPr>
        </p:nvSpPr>
        <p:spPr>
          <a:ln/>
        </p:spPr>
        <p:txBody>
          <a:bodyPr/>
          <a:lstStyle/>
          <a:p>
            <a:pPr marL="0" indent="0" eaLnBrk="1" hangingPunct="1">
              <a:buSzPts val="1100"/>
            </a:pPr>
            <a:endParaRPr lang="en-US" sz="1100" smtClean="0">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tx1"/>
        </a:solidFill>
        <a:effectLst/>
      </p:bgPr>
    </p:bg>
    <p:spTree>
      <p:nvGrpSpPr>
        <p:cNvPr id="1" name="Shape 8"/>
        <p:cNvGrpSpPr/>
        <p:nvPr/>
      </p:nvGrpSpPr>
      <p:grpSpPr>
        <a:xfrm>
          <a:off x="0" y="0"/>
          <a:ext cx="0" cy="0"/>
          <a:chOff x="0" y="0"/>
          <a:chExt cx="0" cy="0"/>
        </a:xfrm>
      </p:grpSpPr>
      <p:sp>
        <p:nvSpPr>
          <p:cNvPr id="5" name="Google Shape;12;p2"/>
          <p:cNvSpPr/>
          <p:nvPr/>
        </p:nvSpPr>
        <p:spPr>
          <a:xfrm flipH="1">
            <a:off x="-425450" y="423863"/>
            <a:ext cx="1509713" cy="68897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6" name="Google Shape;13;p2"/>
          <p:cNvSpPr/>
          <p:nvPr/>
        </p:nvSpPr>
        <p:spPr>
          <a:xfrm>
            <a:off x="8431213" y="3833813"/>
            <a:ext cx="1022350" cy="465137"/>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7" name="Google Shape;14;p2"/>
          <p:cNvSpPr/>
          <p:nvPr/>
        </p:nvSpPr>
        <p:spPr>
          <a:xfrm>
            <a:off x="-288925" y="4406900"/>
            <a:ext cx="865188" cy="39528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8" name="Google Shape;15;p2"/>
          <p:cNvSpPr/>
          <p:nvPr/>
        </p:nvSpPr>
        <p:spPr>
          <a:xfrm>
            <a:off x="7100888" y="61913"/>
            <a:ext cx="1138237" cy="519112"/>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9" name="Google Shape;9;p2"/>
          <p:cNvSpPr txBox="1">
            <a:spLocks noGrp="1"/>
          </p:cNvSpPr>
          <p:nvPr>
            <p:ph type="ctrTitle"/>
          </p:nvPr>
        </p:nvSpPr>
        <p:spPr>
          <a:xfrm>
            <a:off x="4112800" y="768100"/>
            <a:ext cx="4312800" cy="1929300"/>
          </a:xfrm>
          <a:prstGeom prst="rect">
            <a:avLst/>
          </a:prstGeom>
        </p:spPr>
        <p:txBody>
          <a:bodyPr spcFirstLastPara="1" anchor="b">
            <a:noAutofit/>
          </a:bodyPr>
          <a:lstStyle>
            <a:lvl1pPr lvl="0" algn="ctr">
              <a:lnSpc>
                <a:spcPct val="50000"/>
              </a:lnSpc>
              <a:spcBef>
                <a:spcPts val="0"/>
              </a:spcBef>
              <a:spcAft>
                <a:spcPts val="0"/>
              </a:spcAft>
              <a:buSzPts val="5200"/>
              <a:buNone/>
              <a:defRPr sz="7000" b="1">
                <a:latin typeface="Nanum Pen Script"/>
                <a:ea typeface="Nanum Pen Script"/>
                <a:cs typeface="Nanum Pen Script"/>
                <a:sym typeface="Nanum Pen Scrip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4112800" y="2697338"/>
            <a:ext cx="4312800" cy="792600"/>
          </a:xfrm>
          <a:prstGeom prst="rect">
            <a:avLst/>
          </a:prstGeom>
        </p:spPr>
        <p:txBody>
          <a:bodyPr spcFirstLastPara="1">
            <a:noAutofit/>
          </a:bodyPr>
          <a:lstStyle>
            <a:lvl1pPr lvl="0" algn="ctr">
              <a:lnSpc>
                <a:spcPct val="100000"/>
              </a:lnSpc>
              <a:spcBef>
                <a:spcPts val="0"/>
              </a:spcBef>
              <a:spcAft>
                <a:spcPts val="0"/>
              </a:spcAft>
              <a:buSzPts val="2800"/>
              <a:buNone/>
              <a:defRPr sz="3600">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a:hlinkClick r:id="rId2" action="ppaction://hlinksldjump"/>
          </p:cNvPr>
          <p:cNvSpPr txBox="1">
            <a:spLocks noGrp="1"/>
          </p:cNvSpPr>
          <p:nvPr>
            <p:ph type="subTitle" idx="2"/>
          </p:nvPr>
        </p:nvSpPr>
        <p:spPr>
          <a:xfrm>
            <a:off x="5160250" y="3675338"/>
            <a:ext cx="2217900" cy="603000"/>
          </a:xfrm>
          <a:prstGeom prst="rect">
            <a:avLst/>
          </a:prstGeom>
        </p:spPr>
        <p:txBody>
          <a:bodyPr spcFirstLastPara="1" anchor="ctr">
            <a:noAutofit/>
          </a:bodyPr>
          <a:lstStyle>
            <a:lvl1pPr lvl="0" algn="ctr">
              <a:spcBef>
                <a:spcPts val="0"/>
              </a:spcBef>
              <a:spcAft>
                <a:spcPts val="0"/>
              </a:spcAft>
              <a:buNone/>
              <a:defRPr sz="3000"/>
            </a:lvl1pPr>
            <a:lvl2pPr lvl="1" algn="ctr">
              <a:spcBef>
                <a:spcPts val="0"/>
              </a:spcBef>
              <a:spcAft>
                <a:spcPts val="0"/>
              </a:spcAft>
              <a:buNone/>
              <a:defRPr sz="3000"/>
            </a:lvl2pPr>
            <a:lvl3pPr lvl="2" algn="ctr">
              <a:spcBef>
                <a:spcPts val="0"/>
              </a:spcBef>
              <a:spcAft>
                <a:spcPts val="0"/>
              </a:spcAft>
              <a:buNone/>
              <a:defRPr sz="3000"/>
            </a:lvl3pPr>
            <a:lvl4pPr lvl="3" algn="ctr">
              <a:spcBef>
                <a:spcPts val="0"/>
              </a:spcBef>
              <a:spcAft>
                <a:spcPts val="0"/>
              </a:spcAft>
              <a:buNone/>
              <a:defRPr sz="3000"/>
            </a:lvl4pPr>
            <a:lvl5pPr lvl="4" algn="ctr">
              <a:spcBef>
                <a:spcPts val="0"/>
              </a:spcBef>
              <a:spcAft>
                <a:spcPts val="0"/>
              </a:spcAft>
              <a:buNone/>
              <a:defRPr sz="3000"/>
            </a:lvl5pPr>
            <a:lvl6pPr lvl="5" algn="ctr">
              <a:spcBef>
                <a:spcPts val="0"/>
              </a:spcBef>
              <a:spcAft>
                <a:spcPts val="0"/>
              </a:spcAft>
              <a:buNone/>
              <a:defRPr sz="3000"/>
            </a:lvl6pPr>
            <a:lvl7pPr lvl="6" algn="ctr">
              <a:spcBef>
                <a:spcPts val="0"/>
              </a:spcBef>
              <a:spcAft>
                <a:spcPts val="0"/>
              </a:spcAft>
              <a:buNone/>
              <a:defRPr sz="3000"/>
            </a:lvl7pPr>
            <a:lvl8pPr lvl="7" algn="ctr">
              <a:spcBef>
                <a:spcPts val="0"/>
              </a:spcBef>
              <a:spcAft>
                <a:spcPts val="0"/>
              </a:spcAft>
              <a:buNone/>
              <a:defRPr sz="3000"/>
            </a:lvl8pPr>
            <a:lvl9pPr lvl="8" algn="ctr">
              <a:spcBef>
                <a:spcPts val="0"/>
              </a:spcBef>
              <a:spcAft>
                <a:spcPts val="0"/>
              </a:spcAft>
              <a:buNone/>
              <a:defRPr sz="30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2">
  <p:cSld name="CUSTOM_3">
    <p:spTree>
      <p:nvGrpSpPr>
        <p:cNvPr id="1" name="Shape 240"/>
        <p:cNvGrpSpPr/>
        <p:nvPr/>
      </p:nvGrpSpPr>
      <p:grpSpPr>
        <a:xfrm>
          <a:off x="0" y="0"/>
          <a:ext cx="0" cy="0"/>
          <a:chOff x="0" y="0"/>
          <a:chExt cx="0" cy="0"/>
        </a:xfrm>
      </p:grpSpPr>
      <p:sp>
        <p:nvSpPr>
          <p:cNvPr id="4" name="Google Shape;241;p19"/>
          <p:cNvSpPr>
            <a:spLocks/>
          </p:cNvSpPr>
          <p:nvPr/>
        </p:nvSpPr>
        <p:spPr bwMode="auto">
          <a:xfrm>
            <a:off x="352425" y="1089025"/>
            <a:ext cx="8439150" cy="3744913"/>
          </a:xfrm>
          <a:custGeom>
            <a:avLst/>
            <a:gdLst/>
            <a:ahLst/>
            <a:cxnLst>
              <a:cxn ang="0">
                <a:pos x="99158" y="0"/>
              </a:cxn>
              <a:cxn ang="0">
                <a:pos x="88927" y="286"/>
              </a:cxn>
              <a:cxn ang="0">
                <a:pos x="42277" y="2064"/>
              </a:cxn>
              <a:cxn ang="0">
                <a:pos x="17568" y="1191"/>
              </a:cxn>
              <a:cxn ang="0">
                <a:pos x="16391" y="1191"/>
              </a:cxn>
              <a:cxn ang="0">
                <a:pos x="15667" y="1101"/>
              </a:cxn>
              <a:cxn ang="0">
                <a:pos x="14354" y="1033"/>
              </a:cxn>
              <a:cxn ang="0">
                <a:pos x="13040" y="1101"/>
              </a:cxn>
              <a:cxn ang="0">
                <a:pos x="12678" y="1101"/>
              </a:cxn>
              <a:cxn ang="0">
                <a:pos x="10595" y="1372"/>
              </a:cxn>
              <a:cxn ang="0">
                <a:pos x="9871" y="1372"/>
              </a:cxn>
              <a:cxn ang="0">
                <a:pos x="4438" y="3274"/>
              </a:cxn>
              <a:cxn ang="0">
                <a:pos x="2626" y="5719"/>
              </a:cxn>
              <a:cxn ang="0">
                <a:pos x="2355" y="6353"/>
              </a:cxn>
              <a:cxn ang="0">
                <a:pos x="2177" y="6570"/>
              </a:cxn>
              <a:cxn ang="0">
                <a:pos x="2174" y="6534"/>
              </a:cxn>
              <a:cxn ang="0">
                <a:pos x="1630" y="8889"/>
              </a:cxn>
              <a:cxn ang="0">
                <a:pos x="453" y="53533"/>
              </a:cxn>
              <a:cxn ang="0">
                <a:pos x="7154" y="68204"/>
              </a:cxn>
              <a:cxn ang="0">
                <a:pos x="43105" y="72732"/>
              </a:cxn>
              <a:cxn ang="0">
                <a:pos x="74712" y="73568"/>
              </a:cxn>
              <a:cxn ang="0">
                <a:pos x="80506" y="73547"/>
              </a:cxn>
              <a:cxn ang="0">
                <a:pos x="117453" y="73184"/>
              </a:cxn>
              <a:cxn ang="0">
                <a:pos x="118011" y="73182"/>
              </a:cxn>
              <a:cxn ang="0">
                <a:pos x="139052" y="73988"/>
              </a:cxn>
              <a:cxn ang="0">
                <a:pos x="154763" y="71736"/>
              </a:cxn>
              <a:cxn ang="0">
                <a:pos x="164271" y="52718"/>
              </a:cxn>
              <a:cxn ang="0">
                <a:pos x="165811" y="13417"/>
              </a:cxn>
              <a:cxn ang="0">
                <a:pos x="159562" y="6715"/>
              </a:cxn>
              <a:cxn ang="0">
                <a:pos x="99158" y="0"/>
              </a:cxn>
            </a:cxnLst>
            <a:rect l="0" t="0" r="r" b="b"/>
            <a:pathLst>
              <a:path w="166717" h="73989" extrusionOk="0">
                <a:moveTo>
                  <a:pt x="99158" y="0"/>
                </a:moveTo>
                <a:cubicBezTo>
                  <a:pt x="95755" y="0"/>
                  <a:pt x="92345" y="91"/>
                  <a:pt x="88927" y="286"/>
                </a:cubicBezTo>
                <a:cubicBezTo>
                  <a:pt x="73277" y="1175"/>
                  <a:pt x="57820" y="2064"/>
                  <a:pt x="42277" y="2064"/>
                </a:cubicBezTo>
                <a:cubicBezTo>
                  <a:pt x="34079" y="2064"/>
                  <a:pt x="25856" y="1817"/>
                  <a:pt x="17568" y="1191"/>
                </a:cubicBezTo>
                <a:lnTo>
                  <a:pt x="16391" y="1191"/>
                </a:lnTo>
                <a:cubicBezTo>
                  <a:pt x="16029" y="1191"/>
                  <a:pt x="15938" y="1191"/>
                  <a:pt x="15667" y="1101"/>
                </a:cubicBezTo>
                <a:cubicBezTo>
                  <a:pt x="15214" y="1055"/>
                  <a:pt x="14784" y="1033"/>
                  <a:pt x="14354" y="1033"/>
                </a:cubicBezTo>
                <a:cubicBezTo>
                  <a:pt x="13923" y="1033"/>
                  <a:pt x="13493" y="1055"/>
                  <a:pt x="13040" y="1101"/>
                </a:cubicBezTo>
                <a:lnTo>
                  <a:pt x="12678" y="1101"/>
                </a:lnTo>
                <a:cubicBezTo>
                  <a:pt x="11954" y="1101"/>
                  <a:pt x="11229" y="1191"/>
                  <a:pt x="10595" y="1372"/>
                </a:cubicBezTo>
                <a:lnTo>
                  <a:pt x="9871" y="1372"/>
                </a:lnTo>
                <a:cubicBezTo>
                  <a:pt x="7879" y="1372"/>
                  <a:pt x="5977" y="2006"/>
                  <a:pt x="4438" y="3274"/>
                </a:cubicBezTo>
                <a:cubicBezTo>
                  <a:pt x="3623" y="3908"/>
                  <a:pt x="3079" y="4723"/>
                  <a:pt x="2626" y="5719"/>
                </a:cubicBezTo>
                <a:cubicBezTo>
                  <a:pt x="2536" y="5900"/>
                  <a:pt x="2445" y="6081"/>
                  <a:pt x="2355" y="6353"/>
                </a:cubicBezTo>
                <a:cubicBezTo>
                  <a:pt x="2222" y="6486"/>
                  <a:pt x="2187" y="6570"/>
                  <a:pt x="2177" y="6570"/>
                </a:cubicBezTo>
                <a:cubicBezTo>
                  <a:pt x="2174" y="6570"/>
                  <a:pt x="2174" y="6558"/>
                  <a:pt x="2174" y="6534"/>
                </a:cubicBezTo>
                <a:cubicBezTo>
                  <a:pt x="1811" y="7259"/>
                  <a:pt x="1630" y="8074"/>
                  <a:pt x="1630" y="8889"/>
                </a:cubicBezTo>
                <a:cubicBezTo>
                  <a:pt x="1268" y="23831"/>
                  <a:pt x="453" y="38682"/>
                  <a:pt x="453" y="53533"/>
                </a:cubicBezTo>
                <a:cubicBezTo>
                  <a:pt x="453" y="60778"/>
                  <a:pt x="0" y="65034"/>
                  <a:pt x="7154" y="68204"/>
                </a:cubicBezTo>
                <a:cubicBezTo>
                  <a:pt x="17025" y="72641"/>
                  <a:pt x="32420" y="72007"/>
                  <a:pt x="43105" y="72732"/>
                </a:cubicBezTo>
                <a:cubicBezTo>
                  <a:pt x="53669" y="73344"/>
                  <a:pt x="64168" y="73568"/>
                  <a:pt x="74712" y="73568"/>
                </a:cubicBezTo>
                <a:cubicBezTo>
                  <a:pt x="76641" y="73568"/>
                  <a:pt x="78572" y="73561"/>
                  <a:pt x="80506" y="73547"/>
                </a:cubicBezTo>
                <a:cubicBezTo>
                  <a:pt x="92912" y="73547"/>
                  <a:pt x="105137" y="73275"/>
                  <a:pt x="117453" y="73184"/>
                </a:cubicBezTo>
                <a:cubicBezTo>
                  <a:pt x="117638" y="73183"/>
                  <a:pt x="117824" y="73182"/>
                  <a:pt x="118011" y="73182"/>
                </a:cubicBezTo>
                <a:cubicBezTo>
                  <a:pt x="124238" y="73182"/>
                  <a:pt x="131794" y="73988"/>
                  <a:pt x="139052" y="73988"/>
                </a:cubicBezTo>
                <a:cubicBezTo>
                  <a:pt x="144731" y="73988"/>
                  <a:pt x="150228" y="73495"/>
                  <a:pt x="154763" y="71736"/>
                </a:cubicBezTo>
                <a:cubicBezTo>
                  <a:pt x="162641" y="68747"/>
                  <a:pt x="163094" y="60416"/>
                  <a:pt x="164271" y="52718"/>
                </a:cubicBezTo>
                <a:cubicBezTo>
                  <a:pt x="166173" y="39769"/>
                  <a:pt x="166716" y="26547"/>
                  <a:pt x="165811" y="13417"/>
                </a:cubicBezTo>
                <a:cubicBezTo>
                  <a:pt x="165448" y="9975"/>
                  <a:pt x="162913" y="7259"/>
                  <a:pt x="159562" y="6715"/>
                </a:cubicBezTo>
                <a:cubicBezTo>
                  <a:pt x="139551" y="3225"/>
                  <a:pt x="119473" y="0"/>
                  <a:pt x="99158" y="0"/>
                </a:cubicBezTo>
                <a:close/>
              </a:path>
            </a:pathLst>
          </a:custGeom>
          <a:solidFill>
            <a:schemeClr val="bg1"/>
          </a:solidFill>
          <a:ln w="9525">
            <a:noFill/>
            <a:round/>
            <a:headEnd/>
            <a:tailEnd/>
          </a:ln>
        </p:spPr>
        <p:txBody>
          <a:bodyPr lIns="91425" tIns="91425" rIns="91425" bIns="91425" anchor="ctr"/>
          <a:lstStyle/>
          <a:p>
            <a:endParaRPr lang="en-US"/>
          </a:p>
        </p:txBody>
      </p:sp>
      <p:grpSp>
        <p:nvGrpSpPr>
          <p:cNvPr id="5" name="Google Shape;244;p19"/>
          <p:cNvGrpSpPr>
            <a:grpSpLocks/>
          </p:cNvGrpSpPr>
          <p:nvPr/>
        </p:nvGrpSpPr>
        <p:grpSpPr bwMode="auto">
          <a:xfrm>
            <a:off x="-368300" y="-1588"/>
            <a:ext cx="1519238" cy="765176"/>
            <a:chOff x="-368915" y="-1589"/>
            <a:chExt cx="1520263" cy="764964"/>
          </a:xfrm>
        </p:grpSpPr>
        <p:grpSp>
          <p:nvGrpSpPr>
            <p:cNvPr id="6" name="Google Shape;245;p19"/>
            <p:cNvGrpSpPr>
              <a:grpSpLocks/>
            </p:cNvGrpSpPr>
            <p:nvPr/>
          </p:nvGrpSpPr>
          <p:grpSpPr bwMode="auto">
            <a:xfrm rot="5400000">
              <a:off x="235190" y="-513209"/>
              <a:ext cx="392943" cy="1439378"/>
              <a:chOff x="1752050" y="2866875"/>
              <a:chExt cx="475775" cy="1742800"/>
            </a:xfrm>
          </p:grpSpPr>
          <p:sp>
            <p:nvSpPr>
              <p:cNvPr id="14" name="Google Shape;246;p19"/>
              <p:cNvSpPr>
                <a:spLocks/>
              </p:cNvSpPr>
              <p:nvPr/>
            </p:nvSpPr>
            <p:spPr bwMode="auto">
              <a:xfrm>
                <a:off x="1752050" y="2866875"/>
                <a:ext cx="475775" cy="1461625"/>
              </a:xfrm>
              <a:custGeom>
                <a:avLst/>
                <a:gdLst/>
                <a:ahLst/>
                <a:cxnLst>
                  <a:cxn ang="0">
                    <a:pos x="8632" y="1"/>
                  </a:cxn>
                  <a:cxn ang="0">
                    <a:pos x="0" y="29167"/>
                  </a:cxn>
                  <a:cxn ang="0">
                    <a:pos x="6147" y="32012"/>
                  </a:cxn>
                  <a:cxn ang="0">
                    <a:pos x="1963" y="32532"/>
                  </a:cxn>
                  <a:cxn ang="0">
                    <a:pos x="523" y="32470"/>
                  </a:cxn>
                  <a:cxn ang="0">
                    <a:pos x="523" y="32470"/>
                  </a:cxn>
                  <a:cxn ang="0">
                    <a:pos x="12752" y="58465"/>
                  </a:cxn>
                  <a:cxn ang="0">
                    <a:pos x="18704" y="36132"/>
                  </a:cxn>
                  <a:cxn ang="0">
                    <a:pos x="18377" y="18148"/>
                  </a:cxn>
                  <a:cxn ang="0">
                    <a:pos x="14257" y="17821"/>
                  </a:cxn>
                  <a:cxn ang="0">
                    <a:pos x="17559" y="15009"/>
                  </a:cxn>
                  <a:cxn ang="0">
                    <a:pos x="8632" y="1"/>
                  </a:cxn>
                </a:cxnLst>
                <a:rect l="0" t="0" r="r" b="b"/>
                <a:pathLst>
                  <a:path w="19031" h="58465" extrusionOk="0">
                    <a:moveTo>
                      <a:pt x="8632" y="1"/>
                    </a:moveTo>
                    <a:cubicBezTo>
                      <a:pt x="5624" y="9483"/>
                      <a:pt x="2322" y="19325"/>
                      <a:pt x="0" y="29167"/>
                    </a:cubicBezTo>
                    <a:cubicBezTo>
                      <a:pt x="1668" y="29658"/>
                      <a:pt x="5166" y="30671"/>
                      <a:pt x="6147" y="32012"/>
                    </a:cubicBezTo>
                    <a:cubicBezTo>
                      <a:pt x="4780" y="32354"/>
                      <a:pt x="3376" y="32532"/>
                      <a:pt x="1963" y="32532"/>
                    </a:cubicBezTo>
                    <a:cubicBezTo>
                      <a:pt x="1484" y="32532"/>
                      <a:pt x="1004" y="32511"/>
                      <a:pt x="523" y="32470"/>
                    </a:cubicBezTo>
                    <a:cubicBezTo>
                      <a:pt x="1504" y="40481"/>
                      <a:pt x="4186" y="52154"/>
                      <a:pt x="12752" y="58465"/>
                    </a:cubicBezTo>
                    <a:cubicBezTo>
                      <a:pt x="16218" y="53495"/>
                      <a:pt x="18377" y="43129"/>
                      <a:pt x="18704" y="36132"/>
                    </a:cubicBezTo>
                    <a:cubicBezTo>
                      <a:pt x="18867" y="30344"/>
                      <a:pt x="19031" y="24001"/>
                      <a:pt x="18377" y="18148"/>
                    </a:cubicBezTo>
                    <a:cubicBezTo>
                      <a:pt x="16545" y="18148"/>
                      <a:pt x="15565" y="18148"/>
                      <a:pt x="14257" y="17821"/>
                    </a:cubicBezTo>
                    <a:cubicBezTo>
                      <a:pt x="15401" y="16677"/>
                      <a:pt x="16382" y="15990"/>
                      <a:pt x="17559" y="15009"/>
                    </a:cubicBezTo>
                    <a:cubicBezTo>
                      <a:pt x="16545" y="13341"/>
                      <a:pt x="9940" y="2486"/>
                      <a:pt x="8632" y="1"/>
                    </a:cubicBezTo>
                    <a:close/>
                  </a:path>
                </a:pathLst>
              </a:custGeom>
              <a:solidFill>
                <a:schemeClr val="bg2"/>
              </a:solidFill>
              <a:ln w="9525">
                <a:noFill/>
                <a:round/>
                <a:headEnd/>
                <a:tailEnd/>
              </a:ln>
            </p:spPr>
            <p:txBody>
              <a:bodyPr lIns="91425" tIns="91425" rIns="91425" bIns="91425" anchor="ctr"/>
              <a:lstStyle/>
              <a:p>
                <a:endParaRPr lang="en-US"/>
              </a:p>
            </p:txBody>
          </p:sp>
          <p:sp>
            <p:nvSpPr>
              <p:cNvPr id="15" name="Google Shape;247;p19"/>
              <p:cNvSpPr>
                <a:spLocks/>
              </p:cNvSpPr>
              <p:nvPr/>
            </p:nvSpPr>
            <p:spPr bwMode="auto">
              <a:xfrm>
                <a:off x="1965000" y="3076850"/>
                <a:ext cx="225925" cy="1532825"/>
              </a:xfrm>
              <a:custGeom>
                <a:avLst/>
                <a:gdLst/>
                <a:ahLst/>
                <a:cxnLst>
                  <a:cxn ang="0">
                    <a:pos x="243" y="1"/>
                  </a:cxn>
                  <a:cxn ang="0">
                    <a:pos x="16" y="234"/>
                  </a:cxn>
                  <a:cxn ang="0">
                    <a:pos x="1488" y="26458"/>
                  </a:cxn>
                  <a:cxn ang="0">
                    <a:pos x="3482" y="38818"/>
                  </a:cxn>
                  <a:cxn ang="0">
                    <a:pos x="3907" y="44899"/>
                  </a:cxn>
                  <a:cxn ang="0">
                    <a:pos x="3613" y="50883"/>
                  </a:cxn>
                  <a:cxn ang="0">
                    <a:pos x="8518" y="61248"/>
                  </a:cxn>
                  <a:cxn ang="0">
                    <a:pos x="8696" y="61312"/>
                  </a:cxn>
                  <a:cxn ang="0">
                    <a:pos x="8910" y="60889"/>
                  </a:cxn>
                  <a:cxn ang="0">
                    <a:pos x="4136" y="51406"/>
                  </a:cxn>
                  <a:cxn ang="0">
                    <a:pos x="4398" y="45684"/>
                  </a:cxn>
                  <a:cxn ang="0">
                    <a:pos x="4104" y="39635"/>
                  </a:cxn>
                  <a:cxn ang="0">
                    <a:pos x="2207" y="27864"/>
                  </a:cxn>
                  <a:cxn ang="0">
                    <a:pos x="1128" y="14850"/>
                  </a:cxn>
                  <a:cxn ang="0">
                    <a:pos x="540" y="234"/>
                  </a:cxn>
                  <a:cxn ang="0">
                    <a:pos x="243" y="1"/>
                  </a:cxn>
                </a:cxnLst>
                <a:rect l="0" t="0" r="r" b="b"/>
                <a:pathLst>
                  <a:path w="9037" h="61313" extrusionOk="0">
                    <a:moveTo>
                      <a:pt x="243" y="1"/>
                    </a:moveTo>
                    <a:cubicBezTo>
                      <a:pt x="116" y="1"/>
                      <a:pt x="0" y="75"/>
                      <a:pt x="16" y="234"/>
                    </a:cubicBezTo>
                    <a:cubicBezTo>
                      <a:pt x="703" y="8964"/>
                      <a:pt x="311" y="17760"/>
                      <a:pt x="1488" y="26458"/>
                    </a:cubicBezTo>
                    <a:cubicBezTo>
                      <a:pt x="2044" y="30578"/>
                      <a:pt x="2959" y="34665"/>
                      <a:pt x="3482" y="38818"/>
                    </a:cubicBezTo>
                    <a:cubicBezTo>
                      <a:pt x="3777" y="40812"/>
                      <a:pt x="3907" y="42872"/>
                      <a:pt x="3907" y="44899"/>
                    </a:cubicBezTo>
                    <a:cubicBezTo>
                      <a:pt x="3907" y="46894"/>
                      <a:pt x="3482" y="48889"/>
                      <a:pt x="3613" y="50883"/>
                    </a:cubicBezTo>
                    <a:cubicBezTo>
                      <a:pt x="3809" y="54872"/>
                      <a:pt x="5771" y="58469"/>
                      <a:pt x="8518" y="61248"/>
                    </a:cubicBezTo>
                    <a:cubicBezTo>
                      <a:pt x="8577" y="61293"/>
                      <a:pt x="8639" y="61312"/>
                      <a:pt x="8696" y="61312"/>
                    </a:cubicBezTo>
                    <a:cubicBezTo>
                      <a:pt x="8890" y="61312"/>
                      <a:pt x="9037" y="61091"/>
                      <a:pt x="8910" y="60889"/>
                    </a:cubicBezTo>
                    <a:cubicBezTo>
                      <a:pt x="6360" y="58338"/>
                      <a:pt x="4496" y="55036"/>
                      <a:pt x="4136" y="51406"/>
                    </a:cubicBezTo>
                    <a:cubicBezTo>
                      <a:pt x="3973" y="49477"/>
                      <a:pt x="4333" y="47581"/>
                      <a:pt x="4398" y="45684"/>
                    </a:cubicBezTo>
                    <a:cubicBezTo>
                      <a:pt x="4431" y="43657"/>
                      <a:pt x="4333" y="41630"/>
                      <a:pt x="4104" y="39635"/>
                    </a:cubicBezTo>
                    <a:cubicBezTo>
                      <a:pt x="3646" y="35678"/>
                      <a:pt x="2796" y="31787"/>
                      <a:pt x="2207" y="27864"/>
                    </a:cubicBezTo>
                    <a:cubicBezTo>
                      <a:pt x="1586" y="23548"/>
                      <a:pt x="1226" y="19199"/>
                      <a:pt x="1128" y="14850"/>
                    </a:cubicBezTo>
                    <a:cubicBezTo>
                      <a:pt x="965" y="9978"/>
                      <a:pt x="899" y="5106"/>
                      <a:pt x="540" y="234"/>
                    </a:cubicBezTo>
                    <a:cubicBezTo>
                      <a:pt x="523" y="83"/>
                      <a:pt x="377" y="1"/>
                      <a:pt x="243" y="1"/>
                    </a:cubicBezTo>
                    <a:close/>
                  </a:path>
                </a:pathLst>
              </a:custGeom>
              <a:solidFill>
                <a:schemeClr val="tx1"/>
              </a:solidFill>
              <a:ln w="9525">
                <a:noFill/>
                <a:round/>
                <a:headEnd/>
                <a:tailEnd/>
              </a:ln>
            </p:spPr>
            <p:txBody>
              <a:bodyPr lIns="91425" tIns="91425" rIns="91425" bIns="91425" anchor="ctr"/>
              <a:lstStyle/>
              <a:p>
                <a:endParaRPr lang="en-US"/>
              </a:p>
            </p:txBody>
          </p:sp>
          <p:sp>
            <p:nvSpPr>
              <p:cNvPr id="16" name="Google Shape;248;p19"/>
              <p:cNvSpPr>
                <a:spLocks/>
              </p:cNvSpPr>
              <p:nvPr/>
            </p:nvSpPr>
            <p:spPr bwMode="auto">
              <a:xfrm>
                <a:off x="1905525" y="3168500"/>
                <a:ext cx="177975" cy="154550"/>
              </a:xfrm>
              <a:custGeom>
                <a:avLst/>
                <a:gdLst/>
                <a:ahLst/>
                <a:cxnLst>
                  <a:cxn ang="0">
                    <a:pos x="6804" y="1"/>
                  </a:cxn>
                  <a:cxn ang="0">
                    <a:pos x="6548" y="165"/>
                  </a:cxn>
                  <a:cxn ang="0">
                    <a:pos x="3119" y="5476"/>
                  </a:cxn>
                  <a:cxn ang="0">
                    <a:pos x="3119" y="5476"/>
                  </a:cxn>
                  <a:cxn ang="0">
                    <a:pos x="564" y="1276"/>
                  </a:cxn>
                  <a:cxn ang="0">
                    <a:pos x="369" y="1168"/>
                  </a:cxn>
                  <a:cxn ang="0">
                    <a:pos x="139" y="1538"/>
                  </a:cxn>
                  <a:cxn ang="0">
                    <a:pos x="107" y="1538"/>
                  </a:cxn>
                  <a:cxn ang="0">
                    <a:pos x="2755" y="5985"/>
                  </a:cxn>
                  <a:cxn ang="0">
                    <a:pos x="2984" y="6181"/>
                  </a:cxn>
                  <a:cxn ang="0">
                    <a:pos x="3147" y="6181"/>
                  </a:cxn>
                  <a:cxn ang="0">
                    <a:pos x="3376" y="6050"/>
                  </a:cxn>
                  <a:cxn ang="0">
                    <a:pos x="7039" y="328"/>
                  </a:cxn>
                  <a:cxn ang="0">
                    <a:pos x="6804" y="1"/>
                  </a:cxn>
                </a:cxnLst>
                <a:rect l="0" t="0" r="r" b="b"/>
                <a:pathLst>
                  <a:path w="7119" h="6182" extrusionOk="0">
                    <a:moveTo>
                      <a:pt x="6804" y="1"/>
                    </a:moveTo>
                    <a:cubicBezTo>
                      <a:pt x="6703" y="1"/>
                      <a:pt x="6599" y="51"/>
                      <a:pt x="6548" y="165"/>
                    </a:cubicBezTo>
                    <a:cubicBezTo>
                      <a:pt x="5867" y="2208"/>
                      <a:pt x="4159" y="3636"/>
                      <a:pt x="3119" y="5476"/>
                    </a:cubicBezTo>
                    <a:cubicBezTo>
                      <a:pt x="2550" y="3918"/>
                      <a:pt x="1473" y="2639"/>
                      <a:pt x="564" y="1276"/>
                    </a:cubicBezTo>
                    <a:cubicBezTo>
                      <a:pt x="516" y="1200"/>
                      <a:pt x="443" y="1168"/>
                      <a:pt x="369" y="1168"/>
                    </a:cubicBezTo>
                    <a:cubicBezTo>
                      <a:pt x="189" y="1168"/>
                      <a:pt x="0" y="1353"/>
                      <a:pt x="139" y="1538"/>
                    </a:cubicBezTo>
                    <a:lnTo>
                      <a:pt x="107" y="1538"/>
                    </a:lnTo>
                    <a:cubicBezTo>
                      <a:pt x="1055" y="2977"/>
                      <a:pt x="2232" y="4317"/>
                      <a:pt x="2755" y="5985"/>
                    </a:cubicBezTo>
                    <a:cubicBezTo>
                      <a:pt x="2755" y="6083"/>
                      <a:pt x="2886" y="6148"/>
                      <a:pt x="2984" y="6181"/>
                    </a:cubicBezTo>
                    <a:lnTo>
                      <a:pt x="3147" y="6181"/>
                    </a:lnTo>
                    <a:cubicBezTo>
                      <a:pt x="3246" y="6181"/>
                      <a:pt x="3344" y="6116"/>
                      <a:pt x="3376" y="6050"/>
                    </a:cubicBezTo>
                    <a:cubicBezTo>
                      <a:pt x="4390" y="3990"/>
                      <a:pt x="6286" y="2486"/>
                      <a:pt x="7039" y="328"/>
                    </a:cubicBezTo>
                    <a:cubicBezTo>
                      <a:pt x="7119" y="127"/>
                      <a:pt x="6965" y="1"/>
                      <a:pt x="6804" y="1"/>
                    </a:cubicBezTo>
                    <a:close/>
                  </a:path>
                </a:pathLst>
              </a:custGeom>
              <a:solidFill>
                <a:schemeClr val="tx1"/>
              </a:solidFill>
              <a:ln w="9525">
                <a:noFill/>
                <a:round/>
                <a:headEnd/>
                <a:tailEnd/>
              </a:ln>
            </p:spPr>
            <p:txBody>
              <a:bodyPr lIns="91425" tIns="91425" rIns="91425" bIns="91425" anchor="ctr"/>
              <a:lstStyle/>
              <a:p>
                <a:endParaRPr lang="en-US"/>
              </a:p>
            </p:txBody>
          </p:sp>
          <p:sp>
            <p:nvSpPr>
              <p:cNvPr id="17" name="Google Shape;249;p19"/>
              <p:cNvSpPr>
                <a:spLocks/>
              </p:cNvSpPr>
              <p:nvPr/>
            </p:nvSpPr>
            <p:spPr bwMode="auto">
              <a:xfrm>
                <a:off x="1877300" y="3314425"/>
                <a:ext cx="210300" cy="153925"/>
              </a:xfrm>
              <a:custGeom>
                <a:avLst/>
                <a:gdLst/>
                <a:ahLst/>
                <a:cxnLst>
                  <a:cxn ang="0">
                    <a:pos x="322" y="1"/>
                  </a:cxn>
                  <a:cxn ang="0">
                    <a:pos x="91" y="377"/>
                  </a:cxn>
                  <a:cxn ang="0">
                    <a:pos x="4211" y="6034"/>
                  </a:cxn>
                  <a:cxn ang="0">
                    <a:pos x="4452" y="6156"/>
                  </a:cxn>
                  <a:cxn ang="0">
                    <a:pos x="4669" y="6034"/>
                  </a:cxn>
                  <a:cxn ang="0">
                    <a:pos x="8298" y="1194"/>
                  </a:cxn>
                  <a:cxn ang="0">
                    <a:pos x="8061" y="804"/>
                  </a:cxn>
                  <a:cxn ang="0">
                    <a:pos x="7873" y="933"/>
                  </a:cxn>
                  <a:cxn ang="0">
                    <a:pos x="4448" y="5453"/>
                  </a:cxn>
                  <a:cxn ang="0">
                    <a:pos x="4448" y="5453"/>
                  </a:cxn>
                  <a:cxn ang="0">
                    <a:pos x="516" y="115"/>
                  </a:cxn>
                  <a:cxn ang="0">
                    <a:pos x="322" y="1"/>
                  </a:cxn>
                </a:cxnLst>
                <a:rect l="0" t="0" r="r" b="b"/>
                <a:pathLst>
                  <a:path w="8412" h="6157" extrusionOk="0">
                    <a:moveTo>
                      <a:pt x="322" y="1"/>
                    </a:moveTo>
                    <a:cubicBezTo>
                      <a:pt x="161" y="1"/>
                      <a:pt x="1" y="173"/>
                      <a:pt x="91" y="377"/>
                    </a:cubicBezTo>
                    <a:cubicBezTo>
                      <a:pt x="1268" y="2404"/>
                      <a:pt x="2936" y="4072"/>
                      <a:pt x="4211" y="6034"/>
                    </a:cubicBezTo>
                    <a:cubicBezTo>
                      <a:pt x="4276" y="6115"/>
                      <a:pt x="4366" y="6156"/>
                      <a:pt x="4452" y="6156"/>
                    </a:cubicBezTo>
                    <a:cubicBezTo>
                      <a:pt x="4538" y="6156"/>
                      <a:pt x="4620" y="6115"/>
                      <a:pt x="4669" y="6034"/>
                    </a:cubicBezTo>
                    <a:cubicBezTo>
                      <a:pt x="5813" y="4399"/>
                      <a:pt x="7383" y="3025"/>
                      <a:pt x="8298" y="1194"/>
                    </a:cubicBezTo>
                    <a:cubicBezTo>
                      <a:pt x="8411" y="991"/>
                      <a:pt x="8228" y="804"/>
                      <a:pt x="8061" y="804"/>
                    </a:cubicBezTo>
                    <a:cubicBezTo>
                      <a:pt x="7986" y="804"/>
                      <a:pt x="7914" y="841"/>
                      <a:pt x="7873" y="933"/>
                    </a:cubicBezTo>
                    <a:cubicBezTo>
                      <a:pt x="7018" y="2643"/>
                      <a:pt x="5592" y="3954"/>
                      <a:pt x="4448" y="5453"/>
                    </a:cubicBezTo>
                    <a:cubicBezTo>
                      <a:pt x="3181" y="3653"/>
                      <a:pt x="1659" y="2030"/>
                      <a:pt x="516" y="115"/>
                    </a:cubicBezTo>
                    <a:cubicBezTo>
                      <a:pt x="466" y="35"/>
                      <a:pt x="394" y="1"/>
                      <a:pt x="322" y="1"/>
                    </a:cubicBezTo>
                    <a:close/>
                  </a:path>
                </a:pathLst>
              </a:custGeom>
              <a:solidFill>
                <a:schemeClr val="tx1"/>
              </a:solidFill>
              <a:ln w="9525">
                <a:noFill/>
                <a:round/>
                <a:headEnd/>
                <a:tailEnd/>
              </a:ln>
            </p:spPr>
            <p:txBody>
              <a:bodyPr lIns="91425" tIns="91425" rIns="91425" bIns="91425" anchor="ctr"/>
              <a:lstStyle/>
              <a:p>
                <a:endParaRPr lang="en-US"/>
              </a:p>
            </p:txBody>
          </p:sp>
          <p:sp>
            <p:nvSpPr>
              <p:cNvPr id="18" name="Google Shape;250;p19"/>
              <p:cNvSpPr>
                <a:spLocks/>
              </p:cNvSpPr>
              <p:nvPr/>
            </p:nvSpPr>
            <p:spPr bwMode="auto">
              <a:xfrm>
                <a:off x="1843250" y="3443225"/>
                <a:ext cx="294200" cy="204375"/>
              </a:xfrm>
              <a:custGeom>
                <a:avLst/>
                <a:gdLst/>
                <a:ahLst/>
                <a:cxnLst>
                  <a:cxn ang="0">
                    <a:pos x="11417" y="0"/>
                  </a:cxn>
                  <a:cxn ang="0">
                    <a:pos x="11230" y="129"/>
                  </a:cxn>
                  <a:cxn ang="0">
                    <a:pos x="6438" y="7503"/>
                  </a:cxn>
                  <a:cxn ang="0">
                    <a:pos x="6438" y="7503"/>
                  </a:cxn>
                  <a:cxn ang="0">
                    <a:pos x="538" y="1895"/>
                  </a:cxn>
                  <a:cxn ang="0">
                    <a:pos x="371" y="1822"/>
                  </a:cxn>
                  <a:cxn ang="0">
                    <a:pos x="178" y="2255"/>
                  </a:cxn>
                  <a:cxn ang="0">
                    <a:pos x="6292" y="8108"/>
                  </a:cxn>
                  <a:cxn ang="0">
                    <a:pos x="6487" y="8175"/>
                  </a:cxn>
                  <a:cxn ang="0">
                    <a:pos x="6718" y="8042"/>
                  </a:cxn>
                  <a:cxn ang="0">
                    <a:pos x="11655" y="391"/>
                  </a:cxn>
                  <a:cxn ang="0">
                    <a:pos x="11417" y="0"/>
                  </a:cxn>
                </a:cxnLst>
                <a:rect l="0" t="0" r="r" b="b"/>
                <a:pathLst>
                  <a:path w="11768" h="8175" extrusionOk="0">
                    <a:moveTo>
                      <a:pt x="11417" y="0"/>
                    </a:moveTo>
                    <a:cubicBezTo>
                      <a:pt x="11342" y="0"/>
                      <a:pt x="11270" y="38"/>
                      <a:pt x="11230" y="129"/>
                    </a:cubicBezTo>
                    <a:cubicBezTo>
                      <a:pt x="10001" y="2840"/>
                      <a:pt x="8042" y="5034"/>
                      <a:pt x="6438" y="7503"/>
                    </a:cubicBezTo>
                    <a:cubicBezTo>
                      <a:pt x="4513" y="5600"/>
                      <a:pt x="2450" y="3808"/>
                      <a:pt x="538" y="1895"/>
                    </a:cubicBezTo>
                    <a:cubicBezTo>
                      <a:pt x="486" y="1844"/>
                      <a:pt x="428" y="1822"/>
                      <a:pt x="371" y="1822"/>
                    </a:cubicBezTo>
                    <a:cubicBezTo>
                      <a:pt x="176" y="1822"/>
                      <a:pt x="1" y="2078"/>
                      <a:pt x="178" y="2255"/>
                    </a:cubicBezTo>
                    <a:cubicBezTo>
                      <a:pt x="2172" y="4249"/>
                      <a:pt x="4298" y="6113"/>
                      <a:pt x="6292" y="8108"/>
                    </a:cubicBezTo>
                    <a:cubicBezTo>
                      <a:pt x="6350" y="8151"/>
                      <a:pt x="6419" y="8175"/>
                      <a:pt x="6487" y="8175"/>
                    </a:cubicBezTo>
                    <a:cubicBezTo>
                      <a:pt x="6576" y="8175"/>
                      <a:pt x="6662" y="8135"/>
                      <a:pt x="6718" y="8042"/>
                    </a:cubicBezTo>
                    <a:cubicBezTo>
                      <a:pt x="8352" y="5459"/>
                      <a:pt x="10412" y="3203"/>
                      <a:pt x="11655" y="391"/>
                    </a:cubicBezTo>
                    <a:cubicBezTo>
                      <a:pt x="11768" y="188"/>
                      <a:pt x="11585" y="0"/>
                      <a:pt x="11417" y="0"/>
                    </a:cubicBezTo>
                    <a:close/>
                  </a:path>
                </a:pathLst>
              </a:custGeom>
              <a:solidFill>
                <a:schemeClr val="tx1"/>
              </a:solidFill>
              <a:ln w="9525">
                <a:noFill/>
                <a:round/>
                <a:headEnd/>
                <a:tailEnd/>
              </a:ln>
            </p:spPr>
            <p:txBody>
              <a:bodyPr lIns="91425" tIns="91425" rIns="91425" bIns="91425" anchor="ctr"/>
              <a:lstStyle/>
              <a:p>
                <a:endParaRPr lang="en-US"/>
              </a:p>
            </p:txBody>
          </p:sp>
          <p:sp>
            <p:nvSpPr>
              <p:cNvPr id="19" name="Google Shape;251;p19"/>
              <p:cNvSpPr>
                <a:spLocks/>
              </p:cNvSpPr>
              <p:nvPr/>
            </p:nvSpPr>
            <p:spPr bwMode="auto">
              <a:xfrm>
                <a:off x="1863700" y="3664300"/>
                <a:ext cx="294775" cy="191725"/>
              </a:xfrm>
              <a:custGeom>
                <a:avLst/>
                <a:gdLst/>
                <a:ahLst/>
                <a:cxnLst>
                  <a:cxn ang="0">
                    <a:pos x="11436" y="0"/>
                  </a:cxn>
                  <a:cxn ang="0">
                    <a:pos x="11229" y="115"/>
                  </a:cxn>
                  <a:cxn ang="0">
                    <a:pos x="6722" y="7030"/>
                  </a:cxn>
                  <a:cxn ang="0">
                    <a:pos x="6722" y="7030"/>
                  </a:cxn>
                  <a:cxn ang="0">
                    <a:pos x="537" y="2077"/>
                  </a:cxn>
                  <a:cxn ang="0">
                    <a:pos x="370" y="2003"/>
                  </a:cxn>
                  <a:cxn ang="0">
                    <a:pos x="177" y="2436"/>
                  </a:cxn>
                  <a:cxn ang="0">
                    <a:pos x="6684" y="7635"/>
                  </a:cxn>
                  <a:cxn ang="0">
                    <a:pos x="6814" y="7668"/>
                  </a:cxn>
                  <a:cxn ang="0">
                    <a:pos x="7044" y="7537"/>
                  </a:cxn>
                  <a:cxn ang="0">
                    <a:pos x="11654" y="377"/>
                  </a:cxn>
                  <a:cxn ang="0">
                    <a:pos x="11436" y="0"/>
                  </a:cxn>
                </a:cxnLst>
                <a:rect l="0" t="0" r="r" b="b"/>
                <a:pathLst>
                  <a:path w="11791" h="7669" extrusionOk="0">
                    <a:moveTo>
                      <a:pt x="11436" y="0"/>
                    </a:moveTo>
                    <a:cubicBezTo>
                      <a:pt x="11358" y="0"/>
                      <a:pt x="11280" y="34"/>
                      <a:pt x="11229" y="115"/>
                    </a:cubicBezTo>
                    <a:cubicBezTo>
                      <a:pt x="9743" y="2424"/>
                      <a:pt x="8073" y="4610"/>
                      <a:pt x="6722" y="7030"/>
                    </a:cubicBezTo>
                    <a:cubicBezTo>
                      <a:pt x="4518" y="5560"/>
                      <a:pt x="2466" y="3880"/>
                      <a:pt x="537" y="2077"/>
                    </a:cubicBezTo>
                    <a:cubicBezTo>
                      <a:pt x="485" y="2025"/>
                      <a:pt x="427" y="2003"/>
                      <a:pt x="370" y="2003"/>
                    </a:cubicBezTo>
                    <a:cubicBezTo>
                      <a:pt x="176" y="2003"/>
                      <a:pt x="0" y="2259"/>
                      <a:pt x="177" y="2436"/>
                    </a:cubicBezTo>
                    <a:cubicBezTo>
                      <a:pt x="2205" y="4333"/>
                      <a:pt x="4363" y="6066"/>
                      <a:pt x="6684" y="7635"/>
                    </a:cubicBezTo>
                    <a:cubicBezTo>
                      <a:pt x="6728" y="7657"/>
                      <a:pt x="6771" y="7668"/>
                      <a:pt x="6814" y="7668"/>
                    </a:cubicBezTo>
                    <a:cubicBezTo>
                      <a:pt x="6899" y="7668"/>
                      <a:pt x="6979" y="7625"/>
                      <a:pt x="7044" y="7537"/>
                    </a:cubicBezTo>
                    <a:cubicBezTo>
                      <a:pt x="8385" y="5020"/>
                      <a:pt x="10118" y="2763"/>
                      <a:pt x="11654" y="377"/>
                    </a:cubicBezTo>
                    <a:cubicBezTo>
                      <a:pt x="11790" y="173"/>
                      <a:pt x="11613" y="0"/>
                      <a:pt x="11436" y="0"/>
                    </a:cubicBezTo>
                    <a:close/>
                  </a:path>
                </a:pathLst>
              </a:custGeom>
              <a:solidFill>
                <a:schemeClr val="tx1"/>
              </a:solidFill>
              <a:ln w="9525">
                <a:noFill/>
                <a:round/>
                <a:headEnd/>
                <a:tailEnd/>
              </a:ln>
            </p:spPr>
            <p:txBody>
              <a:bodyPr lIns="91425" tIns="91425" rIns="91425" bIns="91425" anchor="ctr"/>
              <a:lstStyle/>
              <a:p>
                <a:endParaRPr lang="en-US"/>
              </a:p>
            </p:txBody>
          </p:sp>
          <p:sp>
            <p:nvSpPr>
              <p:cNvPr id="20" name="Google Shape;252;p19"/>
              <p:cNvSpPr>
                <a:spLocks/>
              </p:cNvSpPr>
              <p:nvPr/>
            </p:nvSpPr>
            <p:spPr bwMode="auto">
              <a:xfrm>
                <a:off x="1854875" y="3855800"/>
                <a:ext cx="302475" cy="171125"/>
              </a:xfrm>
              <a:custGeom>
                <a:avLst/>
                <a:gdLst/>
                <a:ahLst/>
                <a:cxnLst>
                  <a:cxn ang="0">
                    <a:pos x="379" y="0"/>
                  </a:cxn>
                  <a:cxn ang="0">
                    <a:pos x="203" y="433"/>
                  </a:cxn>
                  <a:cxn ang="0">
                    <a:pos x="8018" y="6809"/>
                  </a:cxn>
                  <a:cxn ang="0">
                    <a:pos x="8141" y="6845"/>
                  </a:cxn>
                  <a:cxn ang="0">
                    <a:pos x="8345" y="6777"/>
                  </a:cxn>
                  <a:cxn ang="0">
                    <a:pos x="12040" y="826"/>
                  </a:cxn>
                  <a:cxn ang="0">
                    <a:pos x="11796" y="505"/>
                  </a:cxn>
                  <a:cxn ang="0">
                    <a:pos x="11550" y="695"/>
                  </a:cxn>
                  <a:cxn ang="0">
                    <a:pos x="8122" y="6241"/>
                  </a:cxn>
                  <a:cxn ang="0">
                    <a:pos x="8122" y="6241"/>
                  </a:cxn>
                  <a:cxn ang="0">
                    <a:pos x="563" y="74"/>
                  </a:cxn>
                  <a:cxn ang="0">
                    <a:pos x="379" y="0"/>
                  </a:cxn>
                </a:cxnLst>
                <a:rect l="0" t="0" r="r" b="b"/>
                <a:pathLst>
                  <a:path w="12099" h="6845" extrusionOk="0">
                    <a:moveTo>
                      <a:pt x="379" y="0"/>
                    </a:moveTo>
                    <a:cubicBezTo>
                      <a:pt x="171" y="0"/>
                      <a:pt x="1" y="256"/>
                      <a:pt x="203" y="433"/>
                    </a:cubicBezTo>
                    <a:cubicBezTo>
                      <a:pt x="2656" y="2722"/>
                      <a:pt x="5272" y="4847"/>
                      <a:pt x="8018" y="6809"/>
                    </a:cubicBezTo>
                    <a:cubicBezTo>
                      <a:pt x="8056" y="6834"/>
                      <a:pt x="8098" y="6845"/>
                      <a:pt x="8141" y="6845"/>
                    </a:cubicBezTo>
                    <a:cubicBezTo>
                      <a:pt x="8211" y="6845"/>
                      <a:pt x="8285" y="6817"/>
                      <a:pt x="8345" y="6777"/>
                    </a:cubicBezTo>
                    <a:cubicBezTo>
                      <a:pt x="9784" y="4946"/>
                      <a:pt x="11288" y="3049"/>
                      <a:pt x="12040" y="826"/>
                    </a:cubicBezTo>
                    <a:cubicBezTo>
                      <a:pt x="12099" y="631"/>
                      <a:pt x="11948" y="505"/>
                      <a:pt x="11796" y="505"/>
                    </a:cubicBezTo>
                    <a:cubicBezTo>
                      <a:pt x="11693" y="505"/>
                      <a:pt x="11589" y="563"/>
                      <a:pt x="11550" y="695"/>
                    </a:cubicBezTo>
                    <a:cubicBezTo>
                      <a:pt x="10854" y="2750"/>
                      <a:pt x="9456" y="4530"/>
                      <a:pt x="8122" y="6241"/>
                    </a:cubicBezTo>
                    <a:cubicBezTo>
                      <a:pt x="5466" y="4373"/>
                      <a:pt x="2936" y="2286"/>
                      <a:pt x="563" y="74"/>
                    </a:cubicBezTo>
                    <a:cubicBezTo>
                      <a:pt x="504" y="22"/>
                      <a:pt x="440" y="0"/>
                      <a:pt x="379" y="0"/>
                    </a:cubicBezTo>
                    <a:close/>
                  </a:path>
                </a:pathLst>
              </a:custGeom>
              <a:solidFill>
                <a:schemeClr val="tx1"/>
              </a:solidFill>
              <a:ln w="9525">
                <a:noFill/>
                <a:round/>
                <a:headEnd/>
                <a:tailEnd/>
              </a:ln>
            </p:spPr>
            <p:txBody>
              <a:bodyPr lIns="91425" tIns="91425" rIns="91425" bIns="91425" anchor="ctr"/>
              <a:lstStyle/>
              <a:p>
                <a:endParaRPr lang="en-US"/>
              </a:p>
            </p:txBody>
          </p:sp>
          <p:sp>
            <p:nvSpPr>
              <p:cNvPr id="21" name="Google Shape;253;p19"/>
              <p:cNvSpPr>
                <a:spLocks/>
              </p:cNvSpPr>
              <p:nvPr/>
            </p:nvSpPr>
            <p:spPr bwMode="auto">
              <a:xfrm>
                <a:off x="1922275" y="4039125"/>
                <a:ext cx="239700" cy="137325"/>
              </a:xfrm>
              <a:custGeom>
                <a:avLst/>
                <a:gdLst/>
                <a:ahLst/>
                <a:cxnLst>
                  <a:cxn ang="0">
                    <a:pos x="9240" y="0"/>
                  </a:cxn>
                  <a:cxn ang="0">
                    <a:pos x="9050" y="130"/>
                  </a:cxn>
                  <a:cxn ang="0">
                    <a:pos x="6039" y="4921"/>
                  </a:cxn>
                  <a:cxn ang="0">
                    <a:pos x="6039" y="4921"/>
                  </a:cxn>
                  <a:cxn ang="0">
                    <a:pos x="450" y="196"/>
                  </a:cxn>
                  <a:cxn ang="0">
                    <a:pos x="315" y="145"/>
                  </a:cxn>
                  <a:cxn ang="0">
                    <a:pos x="189" y="653"/>
                  </a:cxn>
                  <a:cxn ang="0">
                    <a:pos x="6009" y="5460"/>
                  </a:cxn>
                  <a:cxn ang="0">
                    <a:pos x="6123" y="5493"/>
                  </a:cxn>
                  <a:cxn ang="0">
                    <a:pos x="6336" y="5362"/>
                  </a:cxn>
                  <a:cxn ang="0">
                    <a:pos x="9475" y="359"/>
                  </a:cxn>
                  <a:cxn ang="0">
                    <a:pos x="9240" y="0"/>
                  </a:cxn>
                </a:cxnLst>
                <a:rect l="0" t="0" r="r" b="b"/>
                <a:pathLst>
                  <a:path w="9588" h="5493" extrusionOk="0">
                    <a:moveTo>
                      <a:pt x="9240" y="0"/>
                    </a:moveTo>
                    <a:cubicBezTo>
                      <a:pt x="9164" y="0"/>
                      <a:pt x="9091" y="38"/>
                      <a:pt x="9050" y="130"/>
                    </a:cubicBezTo>
                    <a:cubicBezTo>
                      <a:pt x="8204" y="1791"/>
                      <a:pt x="7028" y="3301"/>
                      <a:pt x="6039" y="4921"/>
                    </a:cubicBezTo>
                    <a:cubicBezTo>
                      <a:pt x="3920" y="3669"/>
                      <a:pt x="2385" y="1686"/>
                      <a:pt x="450" y="196"/>
                    </a:cubicBezTo>
                    <a:cubicBezTo>
                      <a:pt x="403" y="161"/>
                      <a:pt x="358" y="145"/>
                      <a:pt x="315" y="145"/>
                    </a:cubicBezTo>
                    <a:cubicBezTo>
                      <a:pt x="121" y="145"/>
                      <a:pt x="1" y="466"/>
                      <a:pt x="189" y="653"/>
                    </a:cubicBezTo>
                    <a:cubicBezTo>
                      <a:pt x="2216" y="2158"/>
                      <a:pt x="3753" y="4250"/>
                      <a:pt x="6009" y="5460"/>
                    </a:cubicBezTo>
                    <a:cubicBezTo>
                      <a:pt x="6042" y="5482"/>
                      <a:pt x="6082" y="5493"/>
                      <a:pt x="6123" y="5493"/>
                    </a:cubicBezTo>
                    <a:cubicBezTo>
                      <a:pt x="6205" y="5493"/>
                      <a:pt x="6292" y="5449"/>
                      <a:pt x="6336" y="5362"/>
                    </a:cubicBezTo>
                    <a:cubicBezTo>
                      <a:pt x="7350" y="3694"/>
                      <a:pt x="8592" y="2125"/>
                      <a:pt x="9475" y="359"/>
                    </a:cubicBezTo>
                    <a:cubicBezTo>
                      <a:pt x="9587" y="180"/>
                      <a:pt x="9407" y="0"/>
                      <a:pt x="9240" y="0"/>
                    </a:cubicBezTo>
                    <a:close/>
                  </a:path>
                </a:pathLst>
              </a:custGeom>
              <a:solidFill>
                <a:schemeClr val="tx1"/>
              </a:solidFill>
              <a:ln w="9525">
                <a:noFill/>
                <a:round/>
                <a:headEnd/>
                <a:tailEnd/>
              </a:ln>
            </p:spPr>
            <p:txBody>
              <a:bodyPr lIns="91425" tIns="91425" rIns="91425" bIns="91425" anchor="ctr"/>
              <a:lstStyle/>
              <a:p>
                <a:endParaRPr lang="en-US"/>
              </a:p>
            </p:txBody>
          </p:sp>
        </p:grpSp>
        <p:sp>
          <p:nvSpPr>
            <p:cNvPr id="7" name="Google Shape;254;p19"/>
            <p:cNvSpPr>
              <a:spLocks/>
            </p:cNvSpPr>
            <p:nvPr/>
          </p:nvSpPr>
          <p:spPr bwMode="auto">
            <a:xfrm rot="5974352">
              <a:off x="159691" y="-227710"/>
              <a:ext cx="317208" cy="1340333"/>
            </a:xfrm>
            <a:custGeom>
              <a:avLst/>
              <a:gdLst/>
              <a:ahLst/>
              <a:cxnLst>
                <a:cxn ang="0">
                  <a:pos x="2224" y="59"/>
                </a:cxn>
                <a:cxn ang="0">
                  <a:pos x="4284" y="5454"/>
                </a:cxn>
                <a:cxn ang="0">
                  <a:pos x="1928" y="6753"/>
                </a:cxn>
                <a:cxn ang="0">
                  <a:pos x="229" y="7841"/>
                </a:cxn>
                <a:cxn ang="0">
                  <a:pos x="5003" y="7710"/>
                </a:cxn>
                <a:cxn ang="0">
                  <a:pos x="2878" y="10326"/>
                </a:cxn>
                <a:cxn ang="0">
                  <a:pos x="3262" y="11916"/>
                </a:cxn>
                <a:cxn ang="0">
                  <a:pos x="6082" y="11765"/>
                </a:cxn>
                <a:cxn ang="0">
                  <a:pos x="7161" y="16375"/>
                </a:cxn>
                <a:cxn ang="0">
                  <a:pos x="3205" y="15688"/>
                </a:cxn>
                <a:cxn ang="0">
                  <a:pos x="3565" y="17520"/>
                </a:cxn>
                <a:cxn ang="0">
                  <a:pos x="7325" y="17323"/>
                </a:cxn>
                <a:cxn ang="0">
                  <a:pos x="4345" y="20350"/>
                </a:cxn>
                <a:cxn ang="0">
                  <a:pos x="2812" y="21214"/>
                </a:cxn>
                <a:cxn ang="0">
                  <a:pos x="7063" y="22097"/>
                </a:cxn>
                <a:cxn ang="0">
                  <a:pos x="7178" y="22122"/>
                </a:cxn>
                <a:cxn ang="0">
                  <a:pos x="7979" y="22065"/>
                </a:cxn>
                <a:cxn ang="0">
                  <a:pos x="7358" y="41226"/>
                </a:cxn>
                <a:cxn ang="0">
                  <a:pos x="4624" y="53612"/>
                </a:cxn>
                <a:cxn ang="0">
                  <a:pos x="7783" y="42043"/>
                </a:cxn>
                <a:cxn ang="0">
                  <a:pos x="8764" y="25236"/>
                </a:cxn>
                <a:cxn ang="0">
                  <a:pos x="8927" y="25073"/>
                </a:cxn>
                <a:cxn ang="0">
                  <a:pos x="12687" y="20855"/>
                </a:cxn>
                <a:cxn ang="0">
                  <a:pos x="11987" y="20570"/>
                </a:cxn>
                <a:cxn ang="0">
                  <a:pos x="8240" y="19874"/>
                </a:cxn>
                <a:cxn ang="0">
                  <a:pos x="10824" y="15852"/>
                </a:cxn>
                <a:cxn ang="0">
                  <a:pos x="8077" y="18631"/>
                </a:cxn>
                <a:cxn ang="0">
                  <a:pos x="7325" y="14707"/>
                </a:cxn>
                <a:cxn ang="0">
                  <a:pos x="7586" y="14642"/>
                </a:cxn>
                <a:cxn ang="0">
                  <a:pos x="9625" y="9436"/>
                </a:cxn>
                <a:cxn ang="0">
                  <a:pos x="7129" y="13759"/>
                </a:cxn>
                <a:cxn ang="0">
                  <a:pos x="7750" y="6827"/>
                </a:cxn>
                <a:cxn ang="0">
                  <a:pos x="8246" y="3845"/>
                </a:cxn>
                <a:cxn ang="0">
                  <a:pos x="5690" y="8266"/>
                </a:cxn>
                <a:cxn ang="0">
                  <a:pos x="4676" y="5029"/>
                </a:cxn>
              </a:cxnLst>
              <a:rect l="0" t="0"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bg1"/>
            </a:solidFill>
            <a:ln w="9525">
              <a:noFill/>
              <a:round/>
              <a:headEnd/>
              <a:tailEnd/>
            </a:ln>
          </p:spPr>
          <p:txBody>
            <a:bodyPr lIns="91425" tIns="91425" rIns="91425" bIns="91425" anchor="ctr"/>
            <a:lstStyle/>
            <a:p>
              <a:endParaRPr lang="en-US"/>
            </a:p>
          </p:txBody>
        </p:sp>
        <p:grpSp>
          <p:nvGrpSpPr>
            <p:cNvPr id="8" name="Google Shape;255;p19"/>
            <p:cNvGrpSpPr>
              <a:grpSpLocks/>
            </p:cNvGrpSpPr>
            <p:nvPr/>
          </p:nvGrpSpPr>
          <p:grpSpPr bwMode="auto">
            <a:xfrm rot="3855143">
              <a:off x="-148717" y="141935"/>
              <a:ext cx="618789" cy="477916"/>
              <a:chOff x="5467375" y="2021125"/>
              <a:chExt cx="618800" cy="477925"/>
            </a:xfrm>
          </p:grpSpPr>
          <p:sp>
            <p:nvSpPr>
              <p:cNvPr id="9" name="Google Shape;256;p19"/>
              <p:cNvSpPr>
                <a:spLocks/>
              </p:cNvSpPr>
              <p:nvPr/>
            </p:nvSpPr>
            <p:spPr bwMode="auto">
              <a:xfrm>
                <a:off x="5467375" y="2021125"/>
                <a:ext cx="618800" cy="466075"/>
              </a:xfrm>
              <a:custGeom>
                <a:avLst/>
                <a:gdLst/>
                <a:ahLst/>
                <a:cxnLst>
                  <a:cxn ang="0">
                    <a:pos x="14240" y="1"/>
                  </a:cxn>
                  <a:cxn ang="0">
                    <a:pos x="8339" y="9683"/>
                  </a:cxn>
                  <a:cxn ang="0">
                    <a:pos x="5854" y="2882"/>
                  </a:cxn>
                  <a:cxn ang="0">
                    <a:pos x="3009" y="259"/>
                  </a:cxn>
                  <a:cxn ang="0">
                    <a:pos x="1603" y="1901"/>
                  </a:cxn>
                  <a:cxn ang="0">
                    <a:pos x="7260" y="18642"/>
                  </a:cxn>
                  <a:cxn ang="0">
                    <a:pos x="20797" y="12037"/>
                  </a:cxn>
                  <a:cxn ang="0">
                    <a:pos x="21493" y="6689"/>
                  </a:cxn>
                  <a:cxn ang="0">
                    <a:pos x="13865" y="10173"/>
                  </a:cxn>
                  <a:cxn ang="0">
                    <a:pos x="14355" y="4"/>
                  </a:cxn>
                  <a:cxn ang="0">
                    <a:pos x="14240" y="1"/>
                  </a:cxn>
                </a:cxnLst>
                <a:rect l="0" t="0"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w="9525">
                <a:noFill/>
                <a:round/>
                <a:headEnd/>
                <a:tailEnd/>
              </a:ln>
            </p:spPr>
            <p:txBody>
              <a:bodyPr lIns="91425" tIns="91425" rIns="91425" bIns="91425" anchor="ctr"/>
              <a:lstStyle/>
              <a:p>
                <a:endParaRPr lang="en-US"/>
              </a:p>
            </p:txBody>
          </p:sp>
          <p:sp>
            <p:nvSpPr>
              <p:cNvPr id="10" name="Google Shape;257;p19"/>
              <p:cNvSpPr>
                <a:spLocks/>
              </p:cNvSpPr>
              <p:nvPr/>
            </p:nvSpPr>
            <p:spPr bwMode="auto">
              <a:xfrm>
                <a:off x="5539325" y="2192000"/>
                <a:ext cx="396975" cy="298450"/>
              </a:xfrm>
              <a:custGeom>
                <a:avLst/>
                <a:gdLst/>
                <a:ahLst/>
                <a:cxnLst>
                  <a:cxn ang="0">
                    <a:pos x="9112" y="1"/>
                  </a:cxn>
                  <a:cxn ang="0">
                    <a:pos x="5330" y="6216"/>
                  </a:cxn>
                  <a:cxn ang="0">
                    <a:pos x="3728" y="1834"/>
                  </a:cxn>
                  <a:cxn ang="0">
                    <a:pos x="1923" y="151"/>
                  </a:cxn>
                  <a:cxn ang="0">
                    <a:pos x="1014" y="1213"/>
                  </a:cxn>
                  <a:cxn ang="0">
                    <a:pos x="4643" y="11938"/>
                  </a:cxn>
                  <a:cxn ang="0">
                    <a:pos x="13341" y="7720"/>
                  </a:cxn>
                  <a:cxn ang="0">
                    <a:pos x="13782" y="4275"/>
                  </a:cxn>
                  <a:cxn ang="0">
                    <a:pos x="8894" y="6510"/>
                  </a:cxn>
                  <a:cxn ang="0">
                    <a:pos x="9188" y="3"/>
                  </a:cxn>
                  <a:cxn ang="0">
                    <a:pos x="9112" y="1"/>
                  </a:cxn>
                </a:cxnLst>
                <a:rect l="0" t="0"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w="9525">
                <a:noFill/>
                <a:round/>
                <a:headEnd/>
                <a:tailEnd/>
              </a:ln>
            </p:spPr>
            <p:txBody>
              <a:bodyPr lIns="91425" tIns="91425" rIns="91425" bIns="91425" anchor="ctr"/>
              <a:lstStyle/>
              <a:p>
                <a:endParaRPr lang="en-US"/>
              </a:p>
            </p:txBody>
          </p:sp>
          <p:sp>
            <p:nvSpPr>
              <p:cNvPr id="11" name="Google Shape;258;p19"/>
              <p:cNvSpPr>
                <a:spLocks/>
              </p:cNvSpPr>
              <p:nvPr/>
            </p:nvSpPr>
            <p:spPr bwMode="auto">
              <a:xfrm>
                <a:off x="5599650" y="2246200"/>
                <a:ext cx="68025" cy="247125"/>
              </a:xfrm>
              <a:custGeom>
                <a:avLst/>
                <a:gdLst/>
                <a:ahLst/>
                <a:cxnLst>
                  <a:cxn ang="0">
                    <a:pos x="307" y="0"/>
                  </a:cxn>
                  <a:cxn ang="0">
                    <a:pos x="40" y="320"/>
                  </a:cxn>
                  <a:cxn ang="0">
                    <a:pos x="1413" y="4865"/>
                  </a:cxn>
                  <a:cxn ang="0">
                    <a:pos x="2067" y="9639"/>
                  </a:cxn>
                  <a:cxn ang="0">
                    <a:pos x="2292" y="9884"/>
                  </a:cxn>
                  <a:cxn ang="0">
                    <a:pos x="2590" y="9639"/>
                  </a:cxn>
                  <a:cxn ang="0">
                    <a:pos x="1936" y="4865"/>
                  </a:cxn>
                  <a:cxn ang="0">
                    <a:pos x="530" y="189"/>
                  </a:cxn>
                  <a:cxn ang="0">
                    <a:pos x="307" y="0"/>
                  </a:cxn>
                </a:cxnLst>
                <a:rect l="0" t="0"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w="9525">
                <a:noFill/>
                <a:round/>
                <a:headEnd/>
                <a:tailEnd/>
              </a:ln>
            </p:spPr>
            <p:txBody>
              <a:bodyPr lIns="91425" tIns="91425" rIns="91425" bIns="91425" anchor="ctr"/>
              <a:lstStyle/>
              <a:p>
                <a:endParaRPr lang="en-US"/>
              </a:p>
            </p:txBody>
          </p:sp>
          <p:sp>
            <p:nvSpPr>
              <p:cNvPr id="12" name="Google Shape;259;p19"/>
              <p:cNvSpPr>
                <a:spLocks/>
              </p:cNvSpPr>
              <p:nvPr/>
            </p:nvSpPr>
            <p:spPr bwMode="auto">
              <a:xfrm>
                <a:off x="5655725" y="2246075"/>
                <a:ext cx="101675" cy="252975"/>
              </a:xfrm>
              <a:custGeom>
                <a:avLst/>
                <a:gdLst/>
                <a:ahLst/>
                <a:cxnLst>
                  <a:cxn ang="0">
                    <a:pos x="3722" y="0"/>
                  </a:cxn>
                  <a:cxn ang="0">
                    <a:pos x="3519" y="129"/>
                  </a:cxn>
                  <a:cxn ang="0">
                    <a:pos x="20" y="9808"/>
                  </a:cxn>
                  <a:cxn ang="0">
                    <a:pos x="322" y="10119"/>
                  </a:cxn>
                  <a:cxn ang="0">
                    <a:pos x="510" y="9938"/>
                  </a:cxn>
                  <a:cxn ang="0">
                    <a:pos x="3976" y="391"/>
                  </a:cxn>
                  <a:cxn ang="0">
                    <a:pos x="3722" y="0"/>
                  </a:cxn>
                </a:cxnLst>
                <a:rect l="0" t="0"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w="9525">
                <a:noFill/>
                <a:round/>
                <a:headEnd/>
                <a:tailEnd/>
              </a:ln>
            </p:spPr>
            <p:txBody>
              <a:bodyPr lIns="91425" tIns="91425" rIns="91425" bIns="91425" anchor="ctr"/>
              <a:lstStyle/>
              <a:p>
                <a:endParaRPr lang="en-US"/>
              </a:p>
            </p:txBody>
          </p:sp>
          <p:sp>
            <p:nvSpPr>
              <p:cNvPr id="13" name="Google Shape;260;p19"/>
              <p:cNvSpPr>
                <a:spLocks/>
              </p:cNvSpPr>
              <p:nvPr/>
            </p:nvSpPr>
            <p:spPr bwMode="auto">
              <a:xfrm>
                <a:off x="5659250" y="2327925"/>
                <a:ext cx="237225" cy="166450"/>
              </a:xfrm>
              <a:custGeom>
                <a:avLst/>
                <a:gdLst/>
                <a:ahLst/>
                <a:cxnLst>
                  <a:cxn ang="0">
                    <a:pos x="9119" y="1"/>
                  </a:cxn>
                  <a:cxn ang="0">
                    <a:pos x="9002" y="27"/>
                  </a:cxn>
                  <a:cxn ang="0">
                    <a:pos x="173" y="6207"/>
                  </a:cxn>
                  <a:cxn ang="0">
                    <a:pos x="351" y="6657"/>
                  </a:cxn>
                  <a:cxn ang="0">
                    <a:pos x="533" y="6566"/>
                  </a:cxn>
                  <a:cxn ang="0">
                    <a:pos x="9263" y="485"/>
                  </a:cxn>
                  <a:cxn ang="0">
                    <a:pos x="9119" y="1"/>
                  </a:cxn>
                </a:cxnLst>
                <a:rect l="0" t="0"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w="9525">
                <a:noFill/>
                <a:round/>
                <a:headEnd/>
                <a:tailEnd/>
              </a:ln>
            </p:spPr>
            <p:txBody>
              <a:bodyPr lIns="91425" tIns="91425" rIns="91425" bIns="91425" anchor="ctr"/>
              <a:lstStyle/>
              <a:p>
                <a:endParaRPr lang="en-US"/>
              </a:p>
            </p:txBody>
          </p:sp>
        </p:grpSp>
      </p:grpSp>
      <p:grpSp>
        <p:nvGrpSpPr>
          <p:cNvPr id="22" name="Google Shape;261;p19"/>
          <p:cNvGrpSpPr>
            <a:grpSpLocks/>
          </p:cNvGrpSpPr>
          <p:nvPr/>
        </p:nvGrpSpPr>
        <p:grpSpPr bwMode="auto">
          <a:xfrm>
            <a:off x="8148638" y="-300038"/>
            <a:ext cx="1463675" cy="1139826"/>
            <a:chOff x="8148212" y="-300701"/>
            <a:chExt cx="1464801" cy="1140328"/>
          </a:xfrm>
        </p:grpSpPr>
        <p:sp>
          <p:nvSpPr>
            <p:cNvPr id="23" name="Google Shape;262;p19"/>
            <p:cNvSpPr>
              <a:spLocks/>
            </p:cNvSpPr>
            <p:nvPr/>
          </p:nvSpPr>
          <p:spPr bwMode="auto">
            <a:xfrm rot="-5400000">
              <a:off x="8784263" y="-130650"/>
              <a:ext cx="317200" cy="1340300"/>
            </a:xfrm>
            <a:custGeom>
              <a:avLst/>
              <a:gdLst/>
              <a:ahLst/>
              <a:cxnLst>
                <a:cxn ang="0">
                  <a:pos x="2224" y="59"/>
                </a:cxn>
                <a:cxn ang="0">
                  <a:pos x="4284" y="5454"/>
                </a:cxn>
                <a:cxn ang="0">
                  <a:pos x="1928" y="6753"/>
                </a:cxn>
                <a:cxn ang="0">
                  <a:pos x="229" y="7841"/>
                </a:cxn>
                <a:cxn ang="0">
                  <a:pos x="5003" y="7710"/>
                </a:cxn>
                <a:cxn ang="0">
                  <a:pos x="2878" y="10326"/>
                </a:cxn>
                <a:cxn ang="0">
                  <a:pos x="3262" y="11916"/>
                </a:cxn>
                <a:cxn ang="0">
                  <a:pos x="6082" y="11765"/>
                </a:cxn>
                <a:cxn ang="0">
                  <a:pos x="7161" y="16375"/>
                </a:cxn>
                <a:cxn ang="0">
                  <a:pos x="3205" y="15688"/>
                </a:cxn>
                <a:cxn ang="0">
                  <a:pos x="3565" y="17520"/>
                </a:cxn>
                <a:cxn ang="0">
                  <a:pos x="7325" y="17323"/>
                </a:cxn>
                <a:cxn ang="0">
                  <a:pos x="4345" y="20350"/>
                </a:cxn>
                <a:cxn ang="0">
                  <a:pos x="2812" y="21214"/>
                </a:cxn>
                <a:cxn ang="0">
                  <a:pos x="7063" y="22097"/>
                </a:cxn>
                <a:cxn ang="0">
                  <a:pos x="7178" y="22122"/>
                </a:cxn>
                <a:cxn ang="0">
                  <a:pos x="7979" y="22065"/>
                </a:cxn>
                <a:cxn ang="0">
                  <a:pos x="7358" y="41226"/>
                </a:cxn>
                <a:cxn ang="0">
                  <a:pos x="4624" y="53612"/>
                </a:cxn>
                <a:cxn ang="0">
                  <a:pos x="7783" y="42043"/>
                </a:cxn>
                <a:cxn ang="0">
                  <a:pos x="8764" y="25236"/>
                </a:cxn>
                <a:cxn ang="0">
                  <a:pos x="8927" y="25073"/>
                </a:cxn>
                <a:cxn ang="0">
                  <a:pos x="12687" y="20855"/>
                </a:cxn>
                <a:cxn ang="0">
                  <a:pos x="11987" y="20570"/>
                </a:cxn>
                <a:cxn ang="0">
                  <a:pos x="8240" y="19874"/>
                </a:cxn>
                <a:cxn ang="0">
                  <a:pos x="10824" y="15852"/>
                </a:cxn>
                <a:cxn ang="0">
                  <a:pos x="8077" y="18631"/>
                </a:cxn>
                <a:cxn ang="0">
                  <a:pos x="7325" y="14707"/>
                </a:cxn>
                <a:cxn ang="0">
                  <a:pos x="7586" y="14642"/>
                </a:cxn>
                <a:cxn ang="0">
                  <a:pos x="9625" y="9436"/>
                </a:cxn>
                <a:cxn ang="0">
                  <a:pos x="7129" y="13759"/>
                </a:cxn>
                <a:cxn ang="0">
                  <a:pos x="7750" y="6827"/>
                </a:cxn>
                <a:cxn ang="0">
                  <a:pos x="8246" y="3845"/>
                </a:cxn>
                <a:cxn ang="0">
                  <a:pos x="5690" y="8266"/>
                </a:cxn>
                <a:cxn ang="0">
                  <a:pos x="4676" y="5029"/>
                </a:cxn>
              </a:cxnLst>
              <a:rect l="0" t="0"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tx1"/>
            </a:solidFill>
            <a:ln w="9525">
              <a:noFill/>
              <a:round/>
              <a:headEnd/>
              <a:tailEnd/>
            </a:ln>
          </p:spPr>
          <p:txBody>
            <a:bodyPr lIns="91425" tIns="91425" rIns="91425" bIns="91425" anchor="ctr"/>
            <a:lstStyle/>
            <a:p>
              <a:endParaRPr lang="en-US"/>
            </a:p>
          </p:txBody>
        </p:sp>
        <p:grpSp>
          <p:nvGrpSpPr>
            <p:cNvPr id="24" name="Google Shape;263;p19"/>
            <p:cNvGrpSpPr>
              <a:grpSpLocks/>
            </p:cNvGrpSpPr>
            <p:nvPr/>
          </p:nvGrpSpPr>
          <p:grpSpPr bwMode="auto">
            <a:xfrm rot="-8032937">
              <a:off x="8549350" y="-741"/>
              <a:ext cx="707509" cy="680388"/>
              <a:chOff x="6624525" y="1838863"/>
              <a:chExt cx="956750" cy="920075"/>
            </a:xfrm>
          </p:grpSpPr>
          <p:sp>
            <p:nvSpPr>
              <p:cNvPr id="39" name="Google Shape;264;p19"/>
              <p:cNvSpPr>
                <a:spLocks/>
              </p:cNvSpPr>
              <p:nvPr/>
            </p:nvSpPr>
            <p:spPr bwMode="auto">
              <a:xfrm>
                <a:off x="6624525" y="1838863"/>
                <a:ext cx="956750" cy="920075"/>
              </a:xfrm>
              <a:custGeom>
                <a:avLst/>
                <a:gdLst/>
                <a:ahLst/>
                <a:cxnLst>
                  <a:cxn ang="0">
                    <a:pos x="29339" y="1"/>
                  </a:cxn>
                  <a:cxn ang="0">
                    <a:pos x="18847" y="8911"/>
                  </a:cxn>
                  <a:cxn ang="0">
                    <a:pos x="14348" y="4737"/>
                  </a:cxn>
                  <a:cxn ang="0">
                    <a:pos x="9037" y="16693"/>
                  </a:cxn>
                  <a:cxn ang="0">
                    <a:pos x="4497" y="13973"/>
                  </a:cxn>
                  <a:cxn ang="0">
                    <a:pos x="4002" y="32519"/>
                  </a:cxn>
                  <a:cxn ang="0">
                    <a:pos x="4721" y="36802"/>
                  </a:cxn>
                  <a:cxn ang="0">
                    <a:pos x="20449" y="32257"/>
                  </a:cxn>
                  <a:cxn ang="0">
                    <a:pos x="25942" y="24704"/>
                  </a:cxn>
                  <a:cxn ang="0">
                    <a:pos x="36013" y="17837"/>
                  </a:cxn>
                  <a:cxn ang="0">
                    <a:pos x="29147" y="12573"/>
                  </a:cxn>
                  <a:cxn ang="0">
                    <a:pos x="31174" y="474"/>
                  </a:cxn>
                  <a:cxn ang="0">
                    <a:pos x="29339" y="1"/>
                  </a:cxn>
                </a:cxnLst>
                <a:rect l="0" t="0"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bg2"/>
              </a:solidFill>
              <a:ln w="9525">
                <a:noFill/>
                <a:round/>
                <a:headEnd/>
                <a:tailEnd/>
              </a:ln>
            </p:spPr>
            <p:txBody>
              <a:bodyPr lIns="91425" tIns="91425" rIns="91425" bIns="91425" anchor="ctr"/>
              <a:lstStyle/>
              <a:p>
                <a:endParaRPr lang="en-US"/>
              </a:p>
            </p:txBody>
          </p:sp>
          <p:sp>
            <p:nvSpPr>
              <p:cNvPr id="40" name="Google Shape;265;p19"/>
              <p:cNvSpPr>
                <a:spLocks/>
              </p:cNvSpPr>
              <p:nvPr/>
            </p:nvSpPr>
            <p:spPr bwMode="auto">
              <a:xfrm>
                <a:off x="6749225" y="1983763"/>
                <a:ext cx="594325" cy="749875"/>
              </a:xfrm>
              <a:custGeom>
                <a:avLst/>
                <a:gdLst/>
                <a:ahLst/>
                <a:cxnLst>
                  <a:cxn ang="0">
                    <a:pos x="23394" y="0"/>
                  </a:cxn>
                  <a:cxn ang="0">
                    <a:pos x="23211" y="74"/>
                  </a:cxn>
                  <a:cxn ang="0">
                    <a:pos x="13205" y="12401"/>
                  </a:cxn>
                  <a:cxn ang="0">
                    <a:pos x="3722" y="23322"/>
                  </a:cxn>
                  <a:cxn ang="0">
                    <a:pos x="60" y="29698"/>
                  </a:cxn>
                  <a:cxn ang="0">
                    <a:pos x="326" y="29995"/>
                  </a:cxn>
                  <a:cxn ang="0">
                    <a:pos x="551" y="29829"/>
                  </a:cxn>
                  <a:cxn ang="0">
                    <a:pos x="3722" y="24140"/>
                  </a:cxn>
                  <a:cxn ang="0">
                    <a:pos x="8562" y="18417"/>
                  </a:cxn>
                  <a:cxn ang="0">
                    <a:pos x="13139" y="13284"/>
                  </a:cxn>
                  <a:cxn ang="0">
                    <a:pos x="17815" y="7071"/>
                  </a:cxn>
                  <a:cxn ang="0">
                    <a:pos x="23570" y="433"/>
                  </a:cxn>
                  <a:cxn ang="0">
                    <a:pos x="23394" y="0"/>
                  </a:cxn>
                </a:cxnLst>
                <a:rect l="0" t="0"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tx2"/>
              </a:solidFill>
              <a:ln w="9525">
                <a:noFill/>
                <a:round/>
                <a:headEnd/>
                <a:tailEnd/>
              </a:ln>
            </p:spPr>
            <p:txBody>
              <a:bodyPr lIns="91425" tIns="91425" rIns="91425" bIns="91425" anchor="ctr"/>
              <a:lstStyle/>
              <a:p>
                <a:endParaRPr lang="en-US"/>
              </a:p>
            </p:txBody>
          </p:sp>
          <p:sp>
            <p:nvSpPr>
              <p:cNvPr id="41" name="Google Shape;266;p19"/>
              <p:cNvSpPr>
                <a:spLocks/>
              </p:cNvSpPr>
              <p:nvPr/>
            </p:nvSpPr>
            <p:spPr bwMode="auto">
              <a:xfrm>
                <a:off x="6813650" y="2412463"/>
                <a:ext cx="225650" cy="190325"/>
              </a:xfrm>
              <a:custGeom>
                <a:avLst/>
                <a:gdLst/>
                <a:ahLst/>
                <a:cxnLst>
                  <a:cxn ang="0">
                    <a:pos x="695" y="1"/>
                  </a:cxn>
                  <a:cxn ang="0">
                    <a:pos x="459" y="190"/>
                  </a:cxn>
                  <a:cxn ang="0">
                    <a:pos x="230" y="7351"/>
                  </a:cxn>
                  <a:cxn ang="0">
                    <a:pos x="491" y="7613"/>
                  </a:cxn>
                  <a:cxn ang="0">
                    <a:pos x="8699" y="6926"/>
                  </a:cxn>
                  <a:cxn ang="0">
                    <a:pos x="8727" y="6402"/>
                  </a:cxn>
                  <a:cxn ang="0">
                    <a:pos x="8699" y="6403"/>
                  </a:cxn>
                  <a:cxn ang="0">
                    <a:pos x="719" y="7071"/>
                  </a:cxn>
                  <a:cxn ang="0">
                    <a:pos x="719" y="7071"/>
                  </a:cxn>
                  <a:cxn ang="0">
                    <a:pos x="949" y="321"/>
                  </a:cxn>
                  <a:cxn ang="0">
                    <a:pos x="695" y="1"/>
                  </a:cxn>
                </a:cxnLst>
                <a:rect l="0" t="0"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cubicBezTo>
                      <a:pt x="706" y="4810"/>
                      <a:pt x="541" y="2550"/>
                      <a:pt x="949" y="321"/>
                    </a:cubicBezTo>
                    <a:cubicBezTo>
                      <a:pt x="988" y="126"/>
                      <a:pt x="841" y="1"/>
                      <a:pt x="695" y="1"/>
                    </a:cubicBezTo>
                    <a:close/>
                  </a:path>
                </a:pathLst>
              </a:custGeom>
              <a:solidFill>
                <a:schemeClr val="tx2"/>
              </a:solidFill>
              <a:ln w="9525">
                <a:noFill/>
                <a:round/>
                <a:headEnd/>
                <a:tailEnd/>
              </a:ln>
            </p:spPr>
            <p:txBody>
              <a:bodyPr lIns="91425" tIns="91425" rIns="91425" bIns="91425" anchor="ctr"/>
              <a:lstStyle/>
              <a:p>
                <a:endParaRPr lang="en-US"/>
              </a:p>
            </p:txBody>
          </p:sp>
          <p:sp>
            <p:nvSpPr>
              <p:cNvPr id="42" name="Google Shape;267;p19"/>
              <p:cNvSpPr>
                <a:spLocks/>
              </p:cNvSpPr>
              <p:nvPr/>
            </p:nvSpPr>
            <p:spPr bwMode="auto">
              <a:xfrm>
                <a:off x="6938075" y="2231038"/>
                <a:ext cx="256850" cy="217375"/>
              </a:xfrm>
              <a:custGeom>
                <a:avLst/>
                <a:gdLst/>
                <a:ahLst/>
                <a:cxnLst>
                  <a:cxn ang="0">
                    <a:pos x="1220" y="0"/>
                  </a:cxn>
                  <a:cxn ang="0">
                    <a:pos x="975" y="221"/>
                  </a:cxn>
                  <a:cxn ang="0">
                    <a:pos x="59" y="8396"/>
                  </a:cxn>
                  <a:cxn ang="0">
                    <a:pos x="326" y="8695"/>
                  </a:cxn>
                  <a:cxn ang="0">
                    <a:pos x="386" y="8690"/>
                  </a:cxn>
                  <a:cxn ang="0">
                    <a:pos x="9967" y="7545"/>
                  </a:cxn>
                  <a:cxn ang="0">
                    <a:pos x="9895" y="7049"/>
                  </a:cxn>
                  <a:cxn ang="0">
                    <a:pos x="9836" y="7055"/>
                  </a:cxn>
                  <a:cxn ang="0">
                    <a:pos x="682" y="8137"/>
                  </a:cxn>
                  <a:cxn ang="0">
                    <a:pos x="682" y="8137"/>
                  </a:cxn>
                  <a:cxn ang="0">
                    <a:pos x="1465" y="221"/>
                  </a:cxn>
                  <a:cxn ang="0">
                    <a:pos x="1220" y="0"/>
                  </a:cxn>
                </a:cxnLst>
                <a:rect l="0" t="0"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cubicBezTo>
                      <a:pt x="1495" y="5597"/>
                      <a:pt x="1465" y="2865"/>
                      <a:pt x="1465" y="221"/>
                    </a:cubicBezTo>
                    <a:cubicBezTo>
                      <a:pt x="1449" y="74"/>
                      <a:pt x="1335" y="0"/>
                      <a:pt x="1220" y="0"/>
                    </a:cubicBezTo>
                    <a:close/>
                  </a:path>
                </a:pathLst>
              </a:custGeom>
              <a:solidFill>
                <a:schemeClr val="tx2"/>
              </a:solidFill>
              <a:ln w="9525">
                <a:noFill/>
                <a:round/>
                <a:headEnd/>
                <a:tailEnd/>
              </a:ln>
            </p:spPr>
            <p:txBody>
              <a:bodyPr lIns="91425" tIns="91425" rIns="91425" bIns="91425" anchor="ctr"/>
              <a:lstStyle/>
              <a:p>
                <a:endParaRPr lang="en-US"/>
              </a:p>
            </p:txBody>
          </p:sp>
          <p:sp>
            <p:nvSpPr>
              <p:cNvPr id="43" name="Google Shape;268;p19"/>
              <p:cNvSpPr>
                <a:spLocks/>
              </p:cNvSpPr>
              <p:nvPr/>
            </p:nvSpPr>
            <p:spPr bwMode="auto">
              <a:xfrm>
                <a:off x="7094050" y="2121688"/>
                <a:ext cx="151575" cy="149350"/>
              </a:xfrm>
              <a:custGeom>
                <a:avLst/>
                <a:gdLst/>
                <a:ahLst/>
                <a:cxnLst>
                  <a:cxn ang="0">
                    <a:pos x="699" y="1"/>
                  </a:cxn>
                  <a:cxn ang="0">
                    <a:pos x="425" y="246"/>
                  </a:cxn>
                  <a:cxn ang="0">
                    <a:pos x="197" y="5707"/>
                  </a:cxn>
                  <a:cxn ang="0">
                    <a:pos x="473" y="5973"/>
                  </a:cxn>
                  <a:cxn ang="0">
                    <a:pos x="524" y="5968"/>
                  </a:cxn>
                  <a:cxn ang="0">
                    <a:pos x="5788" y="5511"/>
                  </a:cxn>
                  <a:cxn ang="0">
                    <a:pos x="5713" y="5014"/>
                  </a:cxn>
                  <a:cxn ang="0">
                    <a:pos x="5657" y="5020"/>
                  </a:cxn>
                  <a:cxn ang="0">
                    <a:pos x="691" y="5443"/>
                  </a:cxn>
                  <a:cxn ang="0">
                    <a:pos x="691" y="5443"/>
                  </a:cxn>
                  <a:cxn ang="0">
                    <a:pos x="949" y="246"/>
                  </a:cxn>
                  <a:cxn ang="0">
                    <a:pos x="699" y="1"/>
                  </a:cxn>
                </a:cxnLst>
                <a:rect l="0" t="0"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cubicBezTo>
                      <a:pt x="534" y="3703"/>
                      <a:pt x="949" y="1989"/>
                      <a:pt x="949" y="246"/>
                    </a:cubicBezTo>
                    <a:cubicBezTo>
                      <a:pt x="932" y="83"/>
                      <a:pt x="818" y="1"/>
                      <a:pt x="699" y="1"/>
                    </a:cubicBezTo>
                    <a:close/>
                  </a:path>
                </a:pathLst>
              </a:custGeom>
              <a:solidFill>
                <a:schemeClr val="tx2"/>
              </a:solidFill>
              <a:ln w="9525">
                <a:noFill/>
                <a:round/>
                <a:headEnd/>
                <a:tailEnd/>
              </a:ln>
            </p:spPr>
            <p:txBody>
              <a:bodyPr lIns="91425" tIns="91425" rIns="91425" bIns="91425" anchor="ctr"/>
              <a:lstStyle/>
              <a:p>
                <a:endParaRPr lang="en-US"/>
              </a:p>
            </p:txBody>
          </p:sp>
          <p:sp>
            <p:nvSpPr>
              <p:cNvPr id="44" name="Google Shape;269;p19"/>
              <p:cNvSpPr>
                <a:spLocks/>
              </p:cNvSpPr>
              <p:nvPr/>
            </p:nvSpPr>
            <p:spPr bwMode="auto">
              <a:xfrm>
                <a:off x="7206850" y="2012738"/>
                <a:ext cx="106300" cy="121350"/>
              </a:xfrm>
              <a:custGeom>
                <a:avLst/>
                <a:gdLst/>
                <a:ahLst/>
                <a:cxnLst>
                  <a:cxn ang="0">
                    <a:pos x="723" y="1"/>
                  </a:cxn>
                  <a:cxn ang="0">
                    <a:pos x="524" y="190"/>
                  </a:cxn>
                  <a:cxn ang="0">
                    <a:pos x="66" y="4310"/>
                  </a:cxn>
                  <a:cxn ang="0">
                    <a:pos x="230" y="4604"/>
                  </a:cxn>
                  <a:cxn ang="0">
                    <a:pos x="3179" y="4853"/>
                  </a:cxn>
                  <a:cxn ang="0">
                    <a:pos x="3957" y="4833"/>
                  </a:cxn>
                  <a:cxn ang="0">
                    <a:pos x="3957" y="4343"/>
                  </a:cxn>
                  <a:cxn ang="0">
                    <a:pos x="3368" y="4351"/>
                  </a:cxn>
                  <a:cxn ang="0">
                    <a:pos x="596" y="4151"/>
                  </a:cxn>
                  <a:cxn ang="0">
                    <a:pos x="596" y="4151"/>
                  </a:cxn>
                  <a:cxn ang="0">
                    <a:pos x="1014" y="321"/>
                  </a:cxn>
                  <a:cxn ang="0">
                    <a:pos x="723" y="1"/>
                  </a:cxn>
                </a:cxnLst>
                <a:rect l="0" t="0"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cubicBezTo>
                      <a:pt x="758" y="2874"/>
                      <a:pt x="802" y="1598"/>
                      <a:pt x="1014" y="321"/>
                    </a:cubicBezTo>
                    <a:cubicBezTo>
                      <a:pt x="1034" y="126"/>
                      <a:pt x="867" y="1"/>
                      <a:pt x="723" y="1"/>
                    </a:cubicBezTo>
                    <a:close/>
                  </a:path>
                </a:pathLst>
              </a:custGeom>
              <a:solidFill>
                <a:schemeClr val="tx2"/>
              </a:solidFill>
              <a:ln w="9525">
                <a:noFill/>
                <a:round/>
                <a:headEnd/>
                <a:tailEnd/>
              </a:ln>
            </p:spPr>
            <p:txBody>
              <a:bodyPr lIns="91425" tIns="91425" rIns="91425" bIns="91425" anchor="ctr"/>
              <a:lstStyle/>
              <a:p>
                <a:endParaRPr lang="en-US"/>
              </a:p>
            </p:txBody>
          </p:sp>
        </p:grpSp>
        <p:grpSp>
          <p:nvGrpSpPr>
            <p:cNvPr id="25" name="Google Shape;270;p19"/>
            <p:cNvGrpSpPr>
              <a:grpSpLocks/>
            </p:cNvGrpSpPr>
            <p:nvPr/>
          </p:nvGrpSpPr>
          <p:grpSpPr bwMode="auto">
            <a:xfrm rot="17984472" flipH="1">
              <a:off x="8344805" y="-201978"/>
              <a:ext cx="739185" cy="881827"/>
              <a:chOff x="5935950" y="2680963"/>
              <a:chExt cx="1911875" cy="2280812"/>
            </a:xfrm>
          </p:grpSpPr>
          <p:sp>
            <p:nvSpPr>
              <p:cNvPr id="26" name="Google Shape;271;p19"/>
              <p:cNvSpPr>
                <a:spLocks/>
              </p:cNvSpPr>
              <p:nvPr/>
            </p:nvSpPr>
            <p:spPr bwMode="auto">
              <a:xfrm>
                <a:off x="5935950" y="2963369"/>
                <a:ext cx="1693287" cy="1998406"/>
              </a:xfrm>
              <a:custGeom>
                <a:avLst/>
                <a:gdLst/>
                <a:ahLst/>
                <a:cxnLst>
                  <a:cxn ang="0">
                    <a:pos x="26340" y="0"/>
                  </a:cxn>
                  <a:cxn ang="0">
                    <a:pos x="26209" y="48"/>
                  </a:cxn>
                  <a:cxn ang="0">
                    <a:pos x="19113" y="5378"/>
                  </a:cxn>
                  <a:cxn ang="0">
                    <a:pos x="14012" y="11067"/>
                  </a:cxn>
                  <a:cxn ang="0">
                    <a:pos x="5478" y="23820"/>
                  </a:cxn>
                  <a:cxn ang="0">
                    <a:pos x="148" y="31046"/>
                  </a:cxn>
                  <a:cxn ang="0">
                    <a:pos x="344" y="31497"/>
                  </a:cxn>
                  <a:cxn ang="0">
                    <a:pos x="508" y="31406"/>
                  </a:cxn>
                  <a:cxn ang="0">
                    <a:pos x="540" y="31406"/>
                  </a:cxn>
                  <a:cxn ang="0">
                    <a:pos x="18655" y="6555"/>
                  </a:cxn>
                  <a:cxn ang="0">
                    <a:pos x="22121" y="3547"/>
                  </a:cxn>
                  <a:cxn ang="0">
                    <a:pos x="26470" y="506"/>
                  </a:cxn>
                  <a:cxn ang="0">
                    <a:pos x="26340" y="0"/>
                  </a:cxn>
                </a:cxnLst>
                <a:rect l="0" t="0"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bg1"/>
              </a:solidFill>
              <a:ln w="9525">
                <a:noFill/>
                <a:round/>
                <a:headEnd/>
                <a:tailEnd/>
              </a:ln>
            </p:spPr>
            <p:txBody>
              <a:bodyPr lIns="91425" tIns="91425" rIns="91425" bIns="91425" anchor="ctr"/>
              <a:lstStyle/>
              <a:p>
                <a:endParaRPr lang="en-US"/>
              </a:p>
            </p:txBody>
          </p:sp>
          <p:sp>
            <p:nvSpPr>
              <p:cNvPr id="27" name="Google Shape;272;p19"/>
              <p:cNvSpPr>
                <a:spLocks/>
              </p:cNvSpPr>
              <p:nvPr/>
            </p:nvSpPr>
            <p:spPr bwMode="auto">
              <a:xfrm>
                <a:off x="6567320" y="2812744"/>
                <a:ext cx="383857" cy="1209246"/>
              </a:xfrm>
              <a:custGeom>
                <a:avLst/>
                <a:gdLst/>
                <a:ahLst/>
                <a:cxnLst>
                  <a:cxn ang="0">
                    <a:pos x="5738" y="0"/>
                  </a:cxn>
                  <a:cxn ang="0">
                    <a:pos x="5500" y="166"/>
                  </a:cxn>
                  <a:cxn ang="0">
                    <a:pos x="2132" y="9223"/>
                  </a:cxn>
                  <a:cxn ang="0">
                    <a:pos x="39" y="18739"/>
                  </a:cxn>
                  <a:cxn ang="0">
                    <a:pos x="307" y="19059"/>
                  </a:cxn>
                  <a:cxn ang="0">
                    <a:pos x="530" y="18869"/>
                  </a:cxn>
                  <a:cxn ang="0">
                    <a:pos x="2622" y="9354"/>
                  </a:cxn>
                  <a:cxn ang="0">
                    <a:pos x="5990" y="297"/>
                  </a:cxn>
                  <a:cxn ang="0">
                    <a:pos x="5738" y="0"/>
                  </a:cxn>
                </a:cxnLst>
                <a:rect l="0" t="0"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bg1"/>
              </a:solidFill>
              <a:ln w="9525">
                <a:noFill/>
                <a:round/>
                <a:headEnd/>
                <a:tailEnd/>
              </a:ln>
            </p:spPr>
            <p:txBody>
              <a:bodyPr lIns="91425" tIns="91425" rIns="91425" bIns="91425" anchor="ctr"/>
              <a:lstStyle/>
              <a:p>
                <a:endParaRPr lang="en-US"/>
              </a:p>
            </p:txBody>
          </p:sp>
          <p:sp>
            <p:nvSpPr>
              <p:cNvPr id="28" name="Google Shape;273;p19"/>
              <p:cNvSpPr>
                <a:spLocks/>
              </p:cNvSpPr>
              <p:nvPr/>
            </p:nvSpPr>
            <p:spPr bwMode="auto">
              <a:xfrm>
                <a:off x="6579248" y="3342978"/>
                <a:ext cx="1130508" cy="696527"/>
              </a:xfrm>
              <a:custGeom>
                <a:avLst/>
                <a:gdLst/>
                <a:ahLst/>
                <a:cxnLst>
                  <a:cxn ang="0">
                    <a:pos x="17458" y="1"/>
                  </a:cxn>
                  <a:cxn ang="0">
                    <a:pos x="17312" y="49"/>
                  </a:cxn>
                  <a:cxn ang="0">
                    <a:pos x="8189" y="4005"/>
                  </a:cxn>
                  <a:cxn ang="0">
                    <a:pos x="178" y="10545"/>
                  </a:cxn>
                  <a:cxn ang="0">
                    <a:pos x="371" y="10978"/>
                  </a:cxn>
                  <a:cxn ang="0">
                    <a:pos x="538" y="10905"/>
                  </a:cxn>
                  <a:cxn ang="0">
                    <a:pos x="538" y="10872"/>
                  </a:cxn>
                  <a:cxn ang="0">
                    <a:pos x="8582" y="4365"/>
                  </a:cxn>
                  <a:cxn ang="0">
                    <a:pos x="17574" y="474"/>
                  </a:cxn>
                  <a:cxn ang="0">
                    <a:pos x="17458" y="1"/>
                  </a:cxn>
                </a:cxnLst>
                <a:rect l="0" t="0"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bg1"/>
              </a:solidFill>
              <a:ln w="9525">
                <a:noFill/>
                <a:round/>
                <a:headEnd/>
                <a:tailEnd/>
              </a:ln>
            </p:spPr>
            <p:txBody>
              <a:bodyPr lIns="91425" tIns="91425" rIns="91425" bIns="91425" anchor="ctr"/>
              <a:lstStyle/>
              <a:p>
                <a:endParaRPr lang="en-US"/>
              </a:p>
            </p:txBody>
          </p:sp>
          <p:sp>
            <p:nvSpPr>
              <p:cNvPr id="29" name="Google Shape;274;p19"/>
              <p:cNvSpPr>
                <a:spLocks/>
              </p:cNvSpPr>
              <p:nvPr/>
            </p:nvSpPr>
            <p:spPr bwMode="auto">
              <a:xfrm>
                <a:off x="6993436" y="2816995"/>
                <a:ext cx="283547" cy="655222"/>
              </a:xfrm>
              <a:custGeom>
                <a:avLst/>
                <a:gdLst/>
                <a:ahLst/>
                <a:cxnLst>
                  <a:cxn ang="0">
                    <a:pos x="4136" y="0"/>
                  </a:cxn>
                  <a:cxn ang="0">
                    <a:pos x="3917" y="164"/>
                  </a:cxn>
                  <a:cxn ang="0">
                    <a:pos x="1531" y="4742"/>
                  </a:cxn>
                  <a:cxn ang="0">
                    <a:pos x="59" y="10007"/>
                  </a:cxn>
                  <a:cxn ang="0">
                    <a:pos x="303" y="10327"/>
                  </a:cxn>
                  <a:cxn ang="0">
                    <a:pos x="550" y="10137"/>
                  </a:cxn>
                  <a:cxn ang="0">
                    <a:pos x="2119" y="4709"/>
                  </a:cxn>
                  <a:cxn ang="0">
                    <a:pos x="4408" y="328"/>
                  </a:cxn>
                  <a:cxn ang="0">
                    <a:pos x="4136" y="0"/>
                  </a:cxn>
                </a:cxnLst>
                <a:rect l="0" t="0"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bg1"/>
              </a:solidFill>
              <a:ln w="9525">
                <a:noFill/>
                <a:round/>
                <a:headEnd/>
                <a:tailEnd/>
              </a:ln>
            </p:spPr>
            <p:txBody>
              <a:bodyPr lIns="91425" tIns="91425" rIns="91425" bIns="91425" anchor="ctr"/>
              <a:lstStyle/>
              <a:p>
                <a:endParaRPr lang="en-US"/>
              </a:p>
            </p:txBody>
          </p:sp>
          <p:sp>
            <p:nvSpPr>
              <p:cNvPr id="30" name="Google Shape;275;p19"/>
              <p:cNvSpPr>
                <a:spLocks/>
              </p:cNvSpPr>
              <p:nvPr/>
            </p:nvSpPr>
            <p:spPr bwMode="auto">
              <a:xfrm>
                <a:off x="7266452" y="3145909"/>
                <a:ext cx="507961" cy="133176"/>
              </a:xfrm>
              <a:custGeom>
                <a:avLst/>
                <a:gdLst/>
                <a:ahLst/>
                <a:cxnLst>
                  <a:cxn ang="0">
                    <a:pos x="7659" y="1"/>
                  </a:cxn>
                  <a:cxn ang="0">
                    <a:pos x="7527" y="49"/>
                  </a:cxn>
                  <a:cxn ang="0">
                    <a:pos x="4160" y="1357"/>
                  </a:cxn>
                  <a:cxn ang="0">
                    <a:pos x="2279" y="1598"/>
                  </a:cxn>
                  <a:cxn ang="0">
                    <a:pos x="563" y="1128"/>
                  </a:cxn>
                  <a:cxn ang="0">
                    <a:pos x="379" y="1054"/>
                  </a:cxn>
                  <a:cxn ang="0">
                    <a:pos x="203" y="1487"/>
                  </a:cxn>
                  <a:cxn ang="0">
                    <a:pos x="2304" y="2099"/>
                  </a:cxn>
                  <a:cxn ang="0">
                    <a:pos x="3996" y="1912"/>
                  </a:cxn>
                  <a:cxn ang="0">
                    <a:pos x="7789" y="474"/>
                  </a:cxn>
                  <a:cxn ang="0">
                    <a:pos x="7659" y="1"/>
                  </a:cxn>
                </a:cxnLst>
                <a:rect l="0" t="0"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bg1"/>
              </a:solidFill>
              <a:ln w="9525">
                <a:noFill/>
                <a:round/>
                <a:headEnd/>
                <a:tailEnd/>
              </a:ln>
            </p:spPr>
            <p:txBody>
              <a:bodyPr lIns="91425" tIns="91425" rIns="91425" bIns="91425" anchor="ctr"/>
              <a:lstStyle/>
              <a:p>
                <a:endParaRPr lang="en-US"/>
              </a:p>
            </p:txBody>
          </p:sp>
          <p:sp>
            <p:nvSpPr>
              <p:cNvPr id="31" name="Google Shape;276;p19"/>
              <p:cNvSpPr>
                <a:spLocks/>
              </p:cNvSpPr>
              <p:nvPr/>
            </p:nvSpPr>
            <p:spPr bwMode="auto">
              <a:xfrm>
                <a:off x="7393031" y="2738637"/>
                <a:ext cx="179937" cy="382969"/>
              </a:xfrm>
              <a:custGeom>
                <a:avLst/>
                <a:gdLst/>
                <a:ahLst/>
                <a:cxnLst>
                  <a:cxn ang="0">
                    <a:pos x="2491" y="0"/>
                  </a:cxn>
                  <a:cxn ang="0">
                    <a:pos x="2328" y="91"/>
                  </a:cxn>
                  <a:cxn ang="0">
                    <a:pos x="759" y="2740"/>
                  </a:cxn>
                  <a:cxn ang="0">
                    <a:pos x="39" y="5716"/>
                  </a:cxn>
                  <a:cxn ang="0">
                    <a:pos x="307" y="6036"/>
                  </a:cxn>
                  <a:cxn ang="0">
                    <a:pos x="530" y="5846"/>
                  </a:cxn>
                  <a:cxn ang="0">
                    <a:pos x="2688" y="451"/>
                  </a:cxn>
                  <a:cxn ang="0">
                    <a:pos x="2491" y="0"/>
                  </a:cxn>
                </a:cxnLst>
                <a:rect l="0" t="0"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bg1"/>
              </a:solidFill>
              <a:ln w="9525">
                <a:noFill/>
                <a:round/>
                <a:headEnd/>
                <a:tailEnd/>
              </a:ln>
            </p:spPr>
            <p:txBody>
              <a:bodyPr lIns="91425" tIns="91425" rIns="91425" bIns="91425" anchor="ctr"/>
              <a:lstStyle/>
              <a:p>
                <a:endParaRPr lang="en-US"/>
              </a:p>
            </p:txBody>
          </p:sp>
          <p:sp>
            <p:nvSpPr>
              <p:cNvPr id="32" name="Google Shape;277;p19"/>
              <p:cNvSpPr>
                <a:spLocks/>
              </p:cNvSpPr>
              <p:nvPr/>
            </p:nvSpPr>
            <p:spPr bwMode="auto">
              <a:xfrm>
                <a:off x="6841542" y="2779624"/>
                <a:ext cx="147325" cy="114206"/>
              </a:xfrm>
              <a:custGeom>
                <a:avLst/>
                <a:gdLst/>
                <a:ahLst/>
                <a:cxnLst>
                  <a:cxn ang="0">
                    <a:pos x="1208" y="1"/>
                  </a:cxn>
                  <a:cxn ang="0">
                    <a:pos x="1178" y="1"/>
                  </a:cxn>
                  <a:cxn ang="0">
                    <a:pos x="1178" y="1800"/>
                  </a:cxn>
                  <a:cxn ang="0">
                    <a:pos x="1208" y="1"/>
                  </a:cxn>
                </a:cxnLst>
                <a:rect l="0" t="0"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w="9525">
                <a:noFill/>
                <a:round/>
                <a:headEnd/>
                <a:tailEnd/>
              </a:ln>
            </p:spPr>
            <p:txBody>
              <a:bodyPr lIns="91425" tIns="91425" rIns="91425" bIns="91425" anchor="ctr"/>
              <a:lstStyle/>
              <a:p>
                <a:endParaRPr lang="en-US"/>
              </a:p>
            </p:txBody>
          </p:sp>
          <p:sp>
            <p:nvSpPr>
              <p:cNvPr id="33" name="Google Shape;278;p19"/>
              <p:cNvSpPr>
                <a:spLocks/>
              </p:cNvSpPr>
              <p:nvPr/>
            </p:nvSpPr>
            <p:spPr bwMode="auto">
              <a:xfrm>
                <a:off x="7181813" y="2752722"/>
                <a:ext cx="147325" cy="114142"/>
              </a:xfrm>
              <a:custGeom>
                <a:avLst/>
                <a:gdLst/>
                <a:ahLst/>
                <a:cxnLst>
                  <a:cxn ang="0">
                    <a:pos x="1177" y="0"/>
                  </a:cxn>
                  <a:cxn ang="0">
                    <a:pos x="1177" y="1799"/>
                  </a:cxn>
                  <a:cxn ang="0">
                    <a:pos x="1177" y="0"/>
                  </a:cxn>
                </a:cxnLst>
                <a:rect l="0" t="0"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w="9525">
                <a:noFill/>
                <a:round/>
                <a:headEnd/>
                <a:tailEnd/>
              </a:ln>
            </p:spPr>
            <p:txBody>
              <a:bodyPr lIns="91425" tIns="91425" rIns="91425" bIns="91425" anchor="ctr"/>
              <a:lstStyle/>
              <a:p>
                <a:endParaRPr lang="en-US"/>
              </a:p>
            </p:txBody>
          </p:sp>
          <p:sp>
            <p:nvSpPr>
              <p:cNvPr id="34" name="Google Shape;279;p19"/>
              <p:cNvSpPr>
                <a:spLocks/>
              </p:cNvSpPr>
              <p:nvPr/>
            </p:nvSpPr>
            <p:spPr bwMode="auto">
              <a:xfrm>
                <a:off x="7461935" y="2680963"/>
                <a:ext cx="170357" cy="123723"/>
              </a:xfrm>
              <a:custGeom>
                <a:avLst/>
                <a:gdLst/>
                <a:ahLst/>
                <a:cxnLst>
                  <a:cxn ang="0">
                    <a:pos x="1299" y="1"/>
                  </a:cxn>
                  <a:cxn ang="0">
                    <a:pos x="653" y="1556"/>
                  </a:cxn>
                  <a:cxn ang="0">
                    <a:pos x="784" y="1687"/>
                  </a:cxn>
                  <a:cxn ang="0">
                    <a:pos x="1392" y="1950"/>
                  </a:cxn>
                  <a:cxn ang="0">
                    <a:pos x="2027" y="379"/>
                  </a:cxn>
                  <a:cxn ang="0">
                    <a:pos x="1929" y="281"/>
                  </a:cxn>
                  <a:cxn ang="0">
                    <a:pos x="1299" y="1"/>
                  </a:cxn>
                </a:cxnLst>
                <a:rect l="0" t="0"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w="9525">
                <a:noFill/>
                <a:round/>
                <a:headEnd/>
                <a:tailEnd/>
              </a:ln>
            </p:spPr>
            <p:txBody>
              <a:bodyPr lIns="91425" tIns="91425" rIns="91425" bIns="91425" anchor="ctr"/>
              <a:lstStyle/>
              <a:p>
                <a:endParaRPr lang="en-US"/>
              </a:p>
            </p:txBody>
          </p:sp>
          <p:sp>
            <p:nvSpPr>
              <p:cNvPr id="35" name="Google Shape;280;p19"/>
              <p:cNvSpPr>
                <a:spLocks/>
              </p:cNvSpPr>
              <p:nvPr/>
            </p:nvSpPr>
            <p:spPr bwMode="auto">
              <a:xfrm>
                <a:off x="7563515" y="2908297"/>
                <a:ext cx="147389" cy="114142"/>
              </a:xfrm>
              <a:custGeom>
                <a:avLst/>
                <a:gdLst/>
                <a:ahLst/>
                <a:cxnLst>
                  <a:cxn ang="0">
                    <a:pos x="1145" y="1"/>
                  </a:cxn>
                  <a:cxn ang="0">
                    <a:pos x="1145" y="1799"/>
                  </a:cxn>
                  <a:cxn ang="0">
                    <a:pos x="1145" y="1"/>
                  </a:cxn>
                </a:cxnLst>
                <a:rect l="0" t="0"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w="9525">
                <a:noFill/>
                <a:round/>
                <a:headEnd/>
                <a:tailEnd/>
              </a:ln>
            </p:spPr>
            <p:txBody>
              <a:bodyPr lIns="91425" tIns="91425" rIns="91425" bIns="91425" anchor="ctr"/>
              <a:lstStyle/>
              <a:p>
                <a:endParaRPr lang="en-US"/>
              </a:p>
            </p:txBody>
          </p:sp>
          <p:sp>
            <p:nvSpPr>
              <p:cNvPr id="36" name="Google Shape;281;p19"/>
              <p:cNvSpPr>
                <a:spLocks/>
              </p:cNvSpPr>
              <p:nvPr/>
            </p:nvSpPr>
            <p:spPr bwMode="auto">
              <a:xfrm>
                <a:off x="7701134" y="3082524"/>
                <a:ext cx="146691" cy="112175"/>
              </a:xfrm>
              <a:custGeom>
                <a:avLst/>
                <a:gdLst/>
                <a:ahLst/>
                <a:cxnLst>
                  <a:cxn ang="0">
                    <a:pos x="1198" y="1"/>
                  </a:cxn>
                  <a:cxn ang="0">
                    <a:pos x="1167" y="1"/>
                  </a:cxn>
                  <a:cxn ang="0">
                    <a:pos x="1136" y="1767"/>
                  </a:cxn>
                  <a:cxn ang="0">
                    <a:pos x="1167" y="1767"/>
                  </a:cxn>
                  <a:cxn ang="0">
                    <a:pos x="1198" y="1"/>
                  </a:cxn>
                </a:cxnLst>
                <a:rect l="0" t="0"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w="9525">
                <a:noFill/>
                <a:round/>
                <a:headEnd/>
                <a:tailEnd/>
              </a:ln>
            </p:spPr>
            <p:txBody>
              <a:bodyPr lIns="91425" tIns="91425" rIns="91425" bIns="91425" anchor="ctr"/>
              <a:lstStyle/>
              <a:p>
                <a:endParaRPr lang="en-US"/>
              </a:p>
            </p:txBody>
          </p:sp>
          <p:sp>
            <p:nvSpPr>
              <p:cNvPr id="37" name="Google Shape;282;p19"/>
              <p:cNvSpPr>
                <a:spLocks/>
              </p:cNvSpPr>
              <p:nvPr/>
            </p:nvSpPr>
            <p:spPr bwMode="auto">
              <a:xfrm>
                <a:off x="7620237" y="3310746"/>
                <a:ext cx="148086" cy="112175"/>
              </a:xfrm>
              <a:custGeom>
                <a:avLst/>
                <a:gdLst/>
                <a:ahLst/>
                <a:cxnLst>
                  <a:cxn ang="0">
                    <a:pos x="1197" y="1"/>
                  </a:cxn>
                  <a:cxn ang="0">
                    <a:pos x="1167" y="1"/>
                  </a:cxn>
                  <a:cxn ang="0">
                    <a:pos x="1136" y="1767"/>
                  </a:cxn>
                  <a:cxn ang="0">
                    <a:pos x="1167" y="1767"/>
                  </a:cxn>
                  <a:cxn ang="0">
                    <a:pos x="1197" y="1"/>
                  </a:cxn>
                </a:cxnLst>
                <a:rect l="0" t="0"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w="9525">
                <a:noFill/>
                <a:round/>
                <a:headEnd/>
                <a:tailEnd/>
              </a:ln>
            </p:spPr>
            <p:txBody>
              <a:bodyPr lIns="91425" tIns="91425" rIns="91425" bIns="91425" anchor="ctr"/>
              <a:lstStyle/>
              <a:p>
                <a:endParaRPr lang="en-US"/>
              </a:p>
            </p:txBody>
          </p:sp>
          <p:sp>
            <p:nvSpPr>
              <p:cNvPr id="38" name="Google Shape;283;p19"/>
              <p:cNvSpPr>
                <a:spLocks/>
              </p:cNvSpPr>
              <p:nvPr/>
            </p:nvSpPr>
            <p:spPr bwMode="auto">
              <a:xfrm>
                <a:off x="7345698" y="3055559"/>
                <a:ext cx="147325" cy="112175"/>
              </a:xfrm>
              <a:custGeom>
                <a:avLst/>
                <a:gdLst/>
                <a:ahLst/>
                <a:cxnLst>
                  <a:cxn ang="0">
                    <a:pos x="1176" y="1"/>
                  </a:cxn>
                  <a:cxn ang="0">
                    <a:pos x="1145" y="1"/>
                  </a:cxn>
                  <a:cxn ang="0">
                    <a:pos x="1114" y="1767"/>
                  </a:cxn>
                  <a:cxn ang="0">
                    <a:pos x="1145" y="1767"/>
                  </a:cxn>
                  <a:cxn ang="0">
                    <a:pos x="1176" y="1"/>
                  </a:cxn>
                </a:cxnLst>
                <a:rect l="0" t="0"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w="9525">
                <a:noFill/>
                <a:round/>
                <a:headEnd/>
                <a:tailEnd/>
              </a:ln>
            </p:spPr>
            <p:txBody>
              <a:bodyPr lIns="91425" tIns="91425" rIns="91425" bIns="91425" anchor="ctr"/>
              <a:lstStyle/>
              <a:p>
                <a:endParaRPr lang="en-US"/>
              </a:p>
            </p:txBody>
          </p:sp>
        </p:grpSp>
      </p:grpSp>
      <p:sp>
        <p:nvSpPr>
          <p:cNvPr id="242" name="Google Shape;242;p19"/>
          <p:cNvSpPr txBox="1">
            <a:spLocks noGrp="1"/>
          </p:cNvSpPr>
          <p:nvPr>
            <p:ph type="subTitle" idx="1"/>
          </p:nvPr>
        </p:nvSpPr>
        <p:spPr>
          <a:xfrm>
            <a:off x="713225" y="1227525"/>
            <a:ext cx="7717500" cy="3376500"/>
          </a:xfrm>
          <a:prstGeom prst="rect">
            <a:avLst/>
          </a:prstGeom>
        </p:spPr>
        <p:txBody>
          <a:bodyPr spcFirstLastPara="1" anchor="ctr">
            <a:noAutofit/>
          </a:bodyPr>
          <a:lstStyle>
            <a:lvl1pPr lvl="0">
              <a:spcBef>
                <a:spcPts val="0"/>
              </a:spcBef>
              <a:spcAft>
                <a:spcPts val="0"/>
              </a:spcAft>
              <a:buNone/>
              <a:defRPr sz="1100"/>
            </a:lvl1pPr>
            <a:lvl2pPr lvl="1">
              <a:spcBef>
                <a:spcPts val="0"/>
              </a:spcBef>
              <a:spcAft>
                <a:spcPts val="0"/>
              </a:spcAft>
              <a:buNone/>
              <a:defRPr sz="1600"/>
            </a:lvl2pPr>
            <a:lvl3pPr lvl="2">
              <a:spcBef>
                <a:spcPts val="1600"/>
              </a:spcBef>
              <a:spcAft>
                <a:spcPts val="0"/>
              </a:spcAft>
              <a:buNone/>
              <a:defRPr sz="1600"/>
            </a:lvl3pPr>
            <a:lvl4pPr lvl="3">
              <a:spcBef>
                <a:spcPts val="1600"/>
              </a:spcBef>
              <a:spcAft>
                <a:spcPts val="0"/>
              </a:spcAft>
              <a:buNone/>
              <a:defRPr sz="1600"/>
            </a:lvl4pPr>
            <a:lvl5pPr lvl="4">
              <a:spcBef>
                <a:spcPts val="1600"/>
              </a:spcBef>
              <a:spcAft>
                <a:spcPts val="0"/>
              </a:spcAft>
              <a:buNone/>
              <a:defRPr sz="1600"/>
            </a:lvl5pPr>
            <a:lvl6pPr lvl="5">
              <a:spcBef>
                <a:spcPts val="1600"/>
              </a:spcBef>
              <a:spcAft>
                <a:spcPts val="0"/>
              </a:spcAft>
              <a:buNone/>
              <a:defRPr sz="1600"/>
            </a:lvl6pPr>
            <a:lvl7pPr lvl="6">
              <a:spcBef>
                <a:spcPts val="1600"/>
              </a:spcBef>
              <a:spcAft>
                <a:spcPts val="0"/>
              </a:spcAft>
              <a:buNone/>
              <a:defRPr sz="1600"/>
            </a:lvl7pPr>
            <a:lvl8pPr lvl="7">
              <a:spcBef>
                <a:spcPts val="1600"/>
              </a:spcBef>
              <a:spcAft>
                <a:spcPts val="0"/>
              </a:spcAft>
              <a:buNone/>
              <a:defRPr sz="1600"/>
            </a:lvl8pPr>
            <a:lvl9pPr lvl="8">
              <a:spcBef>
                <a:spcPts val="1600"/>
              </a:spcBef>
              <a:spcAft>
                <a:spcPts val="1600"/>
              </a:spcAft>
              <a:buNone/>
              <a:defRPr sz="1600"/>
            </a:lvl9pPr>
          </a:lstStyle>
          <a:p>
            <a:endParaRPr/>
          </a:p>
        </p:txBody>
      </p:sp>
      <p:sp>
        <p:nvSpPr>
          <p:cNvPr id="243" name="Google Shape;243;p19"/>
          <p:cNvSpPr txBox="1">
            <a:spLocks noGrp="1"/>
          </p:cNvSpPr>
          <p:nvPr>
            <p:ph type="title"/>
          </p:nvPr>
        </p:nvSpPr>
        <p:spPr>
          <a:xfrm>
            <a:off x="713225" y="539500"/>
            <a:ext cx="7717500" cy="572700"/>
          </a:xfrm>
          <a:prstGeom prst="rect">
            <a:avLst/>
          </a:prstGeom>
        </p:spPr>
        <p:txBody>
          <a:bodyPr spcFirstLastPara="1">
            <a:noAutofit/>
          </a:bodyPr>
          <a:lstStyle>
            <a:lvl1pPr lvl="0">
              <a:spcBef>
                <a:spcPts val="0"/>
              </a:spcBef>
              <a:spcAft>
                <a:spcPts val="0"/>
              </a:spcAft>
              <a:buNone/>
              <a:defRPr/>
            </a:lvl1pPr>
            <a:lvl2pPr lvl="1">
              <a:spcBef>
                <a:spcPts val="0"/>
              </a:spcBef>
              <a:spcAft>
                <a:spcPts val="0"/>
              </a:spcAft>
              <a:buNone/>
              <a:defRPr>
                <a:latin typeface="Nunito"/>
                <a:ea typeface="Nunito"/>
                <a:cs typeface="Nunito"/>
                <a:sym typeface="Nunito"/>
              </a:defRPr>
            </a:lvl2pPr>
            <a:lvl3pPr lvl="2">
              <a:spcBef>
                <a:spcPts val="0"/>
              </a:spcBef>
              <a:spcAft>
                <a:spcPts val="0"/>
              </a:spcAft>
              <a:buNone/>
              <a:defRPr>
                <a:latin typeface="Nunito"/>
                <a:ea typeface="Nunito"/>
                <a:cs typeface="Nunito"/>
                <a:sym typeface="Nunito"/>
              </a:defRPr>
            </a:lvl3pPr>
            <a:lvl4pPr lvl="3">
              <a:spcBef>
                <a:spcPts val="0"/>
              </a:spcBef>
              <a:spcAft>
                <a:spcPts val="0"/>
              </a:spcAft>
              <a:buNone/>
              <a:defRPr>
                <a:latin typeface="Nunito"/>
                <a:ea typeface="Nunito"/>
                <a:cs typeface="Nunito"/>
                <a:sym typeface="Nunito"/>
              </a:defRPr>
            </a:lvl4pPr>
            <a:lvl5pPr lvl="4">
              <a:spcBef>
                <a:spcPts val="0"/>
              </a:spcBef>
              <a:spcAft>
                <a:spcPts val="0"/>
              </a:spcAft>
              <a:buNone/>
              <a:defRPr>
                <a:latin typeface="Nunito"/>
                <a:ea typeface="Nunito"/>
                <a:cs typeface="Nunito"/>
                <a:sym typeface="Nunito"/>
              </a:defRPr>
            </a:lvl5pPr>
            <a:lvl6pPr lvl="5">
              <a:spcBef>
                <a:spcPts val="0"/>
              </a:spcBef>
              <a:spcAft>
                <a:spcPts val="0"/>
              </a:spcAft>
              <a:buNone/>
              <a:defRPr>
                <a:latin typeface="Nunito"/>
                <a:ea typeface="Nunito"/>
                <a:cs typeface="Nunito"/>
                <a:sym typeface="Nunito"/>
              </a:defRPr>
            </a:lvl6pPr>
            <a:lvl7pPr lvl="6">
              <a:spcBef>
                <a:spcPts val="0"/>
              </a:spcBef>
              <a:spcAft>
                <a:spcPts val="0"/>
              </a:spcAft>
              <a:buNone/>
              <a:defRPr>
                <a:latin typeface="Nunito"/>
                <a:ea typeface="Nunito"/>
                <a:cs typeface="Nunito"/>
                <a:sym typeface="Nunito"/>
              </a:defRPr>
            </a:lvl7pPr>
            <a:lvl8pPr lvl="7">
              <a:spcBef>
                <a:spcPts val="0"/>
              </a:spcBef>
              <a:spcAft>
                <a:spcPts val="0"/>
              </a:spcAft>
              <a:buNone/>
              <a:defRPr>
                <a:latin typeface="Nunito"/>
                <a:ea typeface="Nunito"/>
                <a:cs typeface="Nunito"/>
                <a:sym typeface="Nunito"/>
              </a:defRPr>
            </a:lvl8pPr>
            <a:lvl9pPr lvl="8">
              <a:spcBef>
                <a:spcPts val="0"/>
              </a:spcBef>
              <a:spcAft>
                <a:spcPts val="0"/>
              </a:spcAft>
              <a:buNone/>
              <a:defRPr>
                <a:latin typeface="Nunito"/>
                <a:ea typeface="Nunito"/>
                <a:cs typeface="Nunito"/>
                <a:sym typeface="Nunito"/>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p:cSld name="CUSTOM_5">
    <p:spTree>
      <p:nvGrpSpPr>
        <p:cNvPr id="1" name="Shape 334"/>
        <p:cNvGrpSpPr/>
        <p:nvPr/>
      </p:nvGrpSpPr>
      <p:grpSpPr>
        <a:xfrm>
          <a:off x="0" y="0"/>
          <a:ext cx="0" cy="0"/>
          <a:chOff x="0" y="0"/>
          <a:chExt cx="0" cy="0"/>
        </a:xfrm>
      </p:grpSpPr>
      <p:sp>
        <p:nvSpPr>
          <p:cNvPr id="4" name="Google Shape;337;p22"/>
          <p:cNvSpPr txBox="1"/>
          <p:nvPr/>
        </p:nvSpPr>
        <p:spPr>
          <a:xfrm>
            <a:off x="1193800" y="3759200"/>
            <a:ext cx="3208338" cy="671513"/>
          </a:xfrm>
          <a:prstGeom prst="rect">
            <a:avLst/>
          </a:prstGeom>
          <a:noFill/>
          <a:ln>
            <a:noFill/>
          </a:ln>
        </p:spPr>
        <p:txBody>
          <a:bodyPr spcFirstLastPara="1" lIns="91425" tIns="91425" rIns="91425" bIns="91425" anchor="ctr"/>
          <a:lstStyle/>
          <a:p>
            <a:pPr algn="ctr" fontAlgn="auto">
              <a:spcBef>
                <a:spcPts val="0"/>
              </a:spcBef>
              <a:spcAft>
                <a:spcPts val="0"/>
              </a:spcAft>
              <a:buClr>
                <a:srgbClr val="000000"/>
              </a:buClr>
              <a:buFont typeface="Arial"/>
              <a:buNone/>
              <a:defRPr/>
            </a:pPr>
            <a:r>
              <a:rPr lang="en" sz="1100" b="1" kern="0">
                <a:solidFill>
                  <a:schemeClr val="lt1"/>
                </a:solidFill>
                <a:latin typeface="Nunito"/>
                <a:ea typeface="Nunito"/>
                <a:cs typeface="Nunito"/>
                <a:sym typeface="Nunito"/>
              </a:rPr>
              <a:t>CREDITS</a:t>
            </a:r>
            <a:r>
              <a:rPr lang="en" sz="1100" kern="0">
                <a:solidFill>
                  <a:schemeClr val="lt1"/>
                </a:solidFill>
                <a:latin typeface="Nunito"/>
                <a:ea typeface="Nunito"/>
                <a:cs typeface="Nunito"/>
                <a:sym typeface="Nunito"/>
              </a:rPr>
              <a:t>: This presentation template was created by </a:t>
            </a:r>
            <a:r>
              <a:rPr lang="en" sz="1100" b="1" kern="0">
                <a:solidFill>
                  <a:schemeClr val="lt1"/>
                </a:solidFill>
                <a:uFill>
                  <a:noFill/>
                </a:uFill>
                <a:latin typeface="Nunito"/>
                <a:ea typeface="Nunito"/>
                <a:cs typeface="Nunito"/>
                <a:sym typeface="Nunito"/>
                <a:hlinkClick r:id="rId2"/>
              </a:rPr>
              <a:t>Slidesgo</a:t>
            </a:r>
            <a:r>
              <a:rPr lang="en" sz="1100" b="1" kern="0">
                <a:solidFill>
                  <a:schemeClr val="lt1"/>
                </a:solidFill>
                <a:latin typeface="Nunito"/>
                <a:ea typeface="Nunito"/>
                <a:cs typeface="Nunito"/>
                <a:sym typeface="Nunito"/>
              </a:rPr>
              <a:t>,</a:t>
            </a:r>
            <a:r>
              <a:rPr lang="en" sz="1100" kern="0">
                <a:solidFill>
                  <a:schemeClr val="lt1"/>
                </a:solidFill>
                <a:latin typeface="Nunito"/>
                <a:ea typeface="Nunito"/>
                <a:cs typeface="Nunito"/>
                <a:sym typeface="Nunito"/>
              </a:rPr>
              <a:t> including icons by </a:t>
            </a:r>
            <a:r>
              <a:rPr lang="en" sz="1100" b="1" kern="0">
                <a:solidFill>
                  <a:schemeClr val="lt1"/>
                </a:solidFill>
                <a:uFill>
                  <a:noFill/>
                </a:uFill>
                <a:latin typeface="Nunito"/>
                <a:ea typeface="Nunito"/>
                <a:cs typeface="Nunito"/>
                <a:sym typeface="Nunito"/>
                <a:hlinkClick r:id="rId3"/>
              </a:rPr>
              <a:t>Flaticon</a:t>
            </a:r>
            <a:r>
              <a:rPr lang="en" sz="1100" kern="0">
                <a:solidFill>
                  <a:schemeClr val="lt1"/>
                </a:solidFill>
                <a:latin typeface="Nunito"/>
                <a:ea typeface="Nunito"/>
                <a:cs typeface="Nunito"/>
                <a:sym typeface="Nunito"/>
              </a:rPr>
              <a:t> and infographics &amp; images by </a:t>
            </a:r>
            <a:r>
              <a:rPr lang="en" sz="1100" b="1" kern="0">
                <a:solidFill>
                  <a:schemeClr val="lt1"/>
                </a:solidFill>
                <a:uFill>
                  <a:noFill/>
                </a:uFill>
                <a:latin typeface="Nunito"/>
                <a:ea typeface="Nunito"/>
                <a:cs typeface="Nunito"/>
                <a:sym typeface="Nunito"/>
                <a:hlinkClick r:id="rId4"/>
              </a:rPr>
              <a:t>Freepik</a:t>
            </a:r>
            <a:r>
              <a:rPr lang="en" sz="1100" kern="0">
                <a:solidFill>
                  <a:schemeClr val="lt1"/>
                </a:solidFill>
                <a:latin typeface="Nunito"/>
                <a:ea typeface="Nunito"/>
                <a:cs typeface="Nunito"/>
                <a:sym typeface="Nunito"/>
              </a:rPr>
              <a:t>.</a:t>
            </a:r>
            <a:endParaRPr sz="1100" kern="0">
              <a:solidFill>
                <a:schemeClr val="lt1"/>
              </a:solidFill>
              <a:latin typeface="Nunito"/>
              <a:ea typeface="Nunito"/>
              <a:cs typeface="Nunito"/>
              <a:sym typeface="Nunito"/>
            </a:endParaRPr>
          </a:p>
        </p:txBody>
      </p:sp>
      <p:grpSp>
        <p:nvGrpSpPr>
          <p:cNvPr id="5" name="Google Shape;338;p22"/>
          <p:cNvGrpSpPr>
            <a:grpSpLocks/>
          </p:cNvGrpSpPr>
          <p:nvPr/>
        </p:nvGrpSpPr>
        <p:grpSpPr bwMode="auto">
          <a:xfrm rot="5400000">
            <a:off x="4489451" y="-811213"/>
            <a:ext cx="2349500" cy="2105025"/>
            <a:chOff x="-813174" y="1753753"/>
            <a:chExt cx="2701195" cy="2419543"/>
          </a:xfrm>
        </p:grpSpPr>
        <p:sp>
          <p:nvSpPr>
            <p:cNvPr id="6" name="Google Shape;339;p22"/>
            <p:cNvSpPr>
              <a:spLocks/>
            </p:cNvSpPr>
            <p:nvPr/>
          </p:nvSpPr>
          <p:spPr bwMode="auto">
            <a:xfrm rot="4993106">
              <a:off x="224345" y="1781107"/>
              <a:ext cx="626156" cy="2645767"/>
            </a:xfrm>
            <a:custGeom>
              <a:avLst/>
              <a:gdLst/>
              <a:ahLst/>
              <a:cxnLst>
                <a:cxn ang="0">
                  <a:pos x="2224" y="59"/>
                </a:cxn>
                <a:cxn ang="0">
                  <a:pos x="4284" y="5454"/>
                </a:cxn>
                <a:cxn ang="0">
                  <a:pos x="1928" y="6753"/>
                </a:cxn>
                <a:cxn ang="0">
                  <a:pos x="229" y="7841"/>
                </a:cxn>
                <a:cxn ang="0">
                  <a:pos x="5003" y="7710"/>
                </a:cxn>
                <a:cxn ang="0">
                  <a:pos x="2878" y="10326"/>
                </a:cxn>
                <a:cxn ang="0">
                  <a:pos x="3262" y="11916"/>
                </a:cxn>
                <a:cxn ang="0">
                  <a:pos x="6082" y="11765"/>
                </a:cxn>
                <a:cxn ang="0">
                  <a:pos x="7161" y="16375"/>
                </a:cxn>
                <a:cxn ang="0">
                  <a:pos x="3205" y="15688"/>
                </a:cxn>
                <a:cxn ang="0">
                  <a:pos x="3565" y="17520"/>
                </a:cxn>
                <a:cxn ang="0">
                  <a:pos x="7325" y="17323"/>
                </a:cxn>
                <a:cxn ang="0">
                  <a:pos x="4345" y="20350"/>
                </a:cxn>
                <a:cxn ang="0">
                  <a:pos x="2812" y="21214"/>
                </a:cxn>
                <a:cxn ang="0">
                  <a:pos x="7063" y="22097"/>
                </a:cxn>
                <a:cxn ang="0">
                  <a:pos x="7178" y="22122"/>
                </a:cxn>
                <a:cxn ang="0">
                  <a:pos x="7979" y="22065"/>
                </a:cxn>
                <a:cxn ang="0">
                  <a:pos x="7358" y="41226"/>
                </a:cxn>
                <a:cxn ang="0">
                  <a:pos x="4624" y="53612"/>
                </a:cxn>
                <a:cxn ang="0">
                  <a:pos x="7783" y="42043"/>
                </a:cxn>
                <a:cxn ang="0">
                  <a:pos x="8764" y="25236"/>
                </a:cxn>
                <a:cxn ang="0">
                  <a:pos x="8927" y="25073"/>
                </a:cxn>
                <a:cxn ang="0">
                  <a:pos x="12687" y="20855"/>
                </a:cxn>
                <a:cxn ang="0">
                  <a:pos x="11987" y="20570"/>
                </a:cxn>
                <a:cxn ang="0">
                  <a:pos x="8240" y="19874"/>
                </a:cxn>
                <a:cxn ang="0">
                  <a:pos x="10824" y="15852"/>
                </a:cxn>
                <a:cxn ang="0">
                  <a:pos x="8077" y="18631"/>
                </a:cxn>
                <a:cxn ang="0">
                  <a:pos x="7325" y="14707"/>
                </a:cxn>
                <a:cxn ang="0">
                  <a:pos x="7586" y="14642"/>
                </a:cxn>
                <a:cxn ang="0">
                  <a:pos x="9625" y="9436"/>
                </a:cxn>
                <a:cxn ang="0">
                  <a:pos x="7129" y="13759"/>
                </a:cxn>
                <a:cxn ang="0">
                  <a:pos x="7750" y="6827"/>
                </a:cxn>
                <a:cxn ang="0">
                  <a:pos x="8246" y="3845"/>
                </a:cxn>
                <a:cxn ang="0">
                  <a:pos x="5690" y="8266"/>
                </a:cxn>
                <a:cxn ang="0">
                  <a:pos x="4676" y="5029"/>
                </a:cxn>
              </a:cxnLst>
              <a:rect l="0" t="0"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tx1"/>
            </a:solidFill>
            <a:ln w="9525">
              <a:noFill/>
              <a:round/>
              <a:headEnd/>
              <a:tailEnd/>
            </a:ln>
          </p:spPr>
          <p:txBody>
            <a:bodyPr lIns="91425" tIns="91425" rIns="91425" bIns="91425" anchor="ctr"/>
            <a:lstStyle/>
            <a:p>
              <a:endParaRPr lang="en-US"/>
            </a:p>
          </p:txBody>
        </p:sp>
        <p:grpSp>
          <p:nvGrpSpPr>
            <p:cNvPr id="7" name="Google Shape;340;p22"/>
            <p:cNvGrpSpPr>
              <a:grpSpLocks/>
            </p:cNvGrpSpPr>
            <p:nvPr/>
          </p:nvGrpSpPr>
          <p:grpSpPr bwMode="auto">
            <a:xfrm>
              <a:off x="-144996" y="1753753"/>
              <a:ext cx="821067" cy="1785140"/>
              <a:chOff x="5269250" y="2611925"/>
              <a:chExt cx="520750" cy="1132200"/>
            </a:xfrm>
          </p:grpSpPr>
          <p:sp>
            <p:nvSpPr>
              <p:cNvPr id="36" name="Google Shape;341;p22"/>
              <p:cNvSpPr>
                <a:spLocks/>
              </p:cNvSpPr>
              <p:nvPr/>
            </p:nvSpPr>
            <p:spPr bwMode="auto">
              <a:xfrm>
                <a:off x="5269250" y="2611925"/>
                <a:ext cx="520750" cy="1132200"/>
              </a:xfrm>
              <a:custGeom>
                <a:avLst/>
                <a:gdLst/>
                <a:ahLst/>
                <a:cxnLst>
                  <a:cxn ang="0">
                    <a:pos x="17134" y="0"/>
                  </a:cxn>
                  <a:cxn ang="0">
                    <a:pos x="12458" y="4284"/>
                  </a:cxn>
                  <a:cxn ang="0">
                    <a:pos x="10529" y="7227"/>
                  </a:cxn>
                  <a:cxn ang="0">
                    <a:pos x="12164" y="9908"/>
                  </a:cxn>
                  <a:cxn ang="0">
                    <a:pos x="8960" y="7619"/>
                  </a:cxn>
                  <a:cxn ang="0">
                    <a:pos x="6017" y="12720"/>
                  </a:cxn>
                  <a:cxn ang="0">
                    <a:pos x="7815" y="17396"/>
                  </a:cxn>
                  <a:cxn ang="0">
                    <a:pos x="4611" y="15761"/>
                  </a:cxn>
                  <a:cxn ang="0">
                    <a:pos x="1930" y="22497"/>
                  </a:cxn>
                  <a:cxn ang="0">
                    <a:pos x="4578" y="24982"/>
                  </a:cxn>
                  <a:cxn ang="0">
                    <a:pos x="1112" y="24034"/>
                  </a:cxn>
                  <a:cxn ang="0">
                    <a:pos x="1112" y="24034"/>
                  </a:cxn>
                  <a:cxn ang="0">
                    <a:pos x="1570" y="36197"/>
                  </a:cxn>
                  <a:cxn ang="0">
                    <a:pos x="4676" y="45255"/>
                  </a:cxn>
                  <a:cxn ang="0">
                    <a:pos x="4676" y="45287"/>
                  </a:cxn>
                  <a:cxn ang="0">
                    <a:pos x="14061" y="31587"/>
                  </a:cxn>
                  <a:cxn ang="0">
                    <a:pos x="11216" y="29069"/>
                  </a:cxn>
                  <a:cxn ang="0">
                    <a:pos x="11711" y="29036"/>
                  </a:cxn>
                  <a:cxn ang="0">
                    <a:pos x="14649" y="29560"/>
                  </a:cxn>
                  <a:cxn ang="0">
                    <a:pos x="17102" y="22660"/>
                  </a:cxn>
                  <a:cxn ang="0">
                    <a:pos x="14224" y="19848"/>
                  </a:cxn>
                  <a:cxn ang="0">
                    <a:pos x="15508" y="19724"/>
                  </a:cxn>
                  <a:cxn ang="0">
                    <a:pos x="17086" y="19801"/>
                  </a:cxn>
                  <a:cxn ang="0">
                    <a:pos x="18998" y="17625"/>
                  </a:cxn>
                  <a:cxn ang="0">
                    <a:pos x="20339" y="11314"/>
                  </a:cxn>
                  <a:cxn ang="0">
                    <a:pos x="16873" y="10333"/>
                  </a:cxn>
                  <a:cxn ang="0">
                    <a:pos x="20829" y="9843"/>
                  </a:cxn>
                  <a:cxn ang="0">
                    <a:pos x="17134" y="0"/>
                  </a:cxn>
                </a:cxnLst>
                <a:rect l="0" t="0"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bg2"/>
              </a:solidFill>
              <a:ln w="9525">
                <a:noFill/>
                <a:round/>
                <a:headEnd/>
                <a:tailEnd/>
              </a:ln>
            </p:spPr>
            <p:txBody>
              <a:bodyPr lIns="91425" tIns="91425" rIns="91425" bIns="91425" anchor="ctr"/>
              <a:lstStyle/>
              <a:p>
                <a:endParaRPr lang="en-US"/>
              </a:p>
            </p:txBody>
          </p:sp>
          <p:sp>
            <p:nvSpPr>
              <p:cNvPr id="37" name="Google Shape;342;p22"/>
              <p:cNvSpPr>
                <a:spLocks/>
              </p:cNvSpPr>
              <p:nvPr/>
            </p:nvSpPr>
            <p:spPr bwMode="auto">
              <a:xfrm>
                <a:off x="5375525" y="2730650"/>
                <a:ext cx="309825" cy="998550"/>
              </a:xfrm>
              <a:custGeom>
                <a:avLst/>
                <a:gdLst/>
                <a:ahLst/>
                <a:cxnLst>
                  <a:cxn ang="0">
                    <a:pos x="12148" y="1"/>
                  </a:cxn>
                  <a:cxn ang="0">
                    <a:pos x="11902" y="222"/>
                  </a:cxn>
                  <a:cxn ang="0">
                    <a:pos x="9156" y="6957"/>
                  </a:cxn>
                  <a:cxn ang="0">
                    <a:pos x="6278" y="14413"/>
                  </a:cxn>
                  <a:cxn ang="0">
                    <a:pos x="4218" y="22587"/>
                  </a:cxn>
                  <a:cxn ang="0">
                    <a:pos x="1864" y="30467"/>
                  </a:cxn>
                  <a:cxn ang="0">
                    <a:pos x="66" y="39721"/>
                  </a:cxn>
                  <a:cxn ang="0">
                    <a:pos x="311" y="39942"/>
                  </a:cxn>
                  <a:cxn ang="0">
                    <a:pos x="556" y="39721"/>
                  </a:cxn>
                  <a:cxn ang="0">
                    <a:pos x="2126" y="31350"/>
                  </a:cxn>
                  <a:cxn ang="0">
                    <a:pos x="4578" y="23274"/>
                  </a:cxn>
                  <a:cxn ang="0">
                    <a:pos x="9450" y="7481"/>
                  </a:cxn>
                  <a:cxn ang="0">
                    <a:pos x="12393" y="222"/>
                  </a:cxn>
                  <a:cxn ang="0">
                    <a:pos x="12148" y="1"/>
                  </a:cxn>
                </a:cxnLst>
                <a:rect l="0" t="0"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bg1"/>
              </a:solidFill>
              <a:ln w="9525">
                <a:noFill/>
                <a:round/>
                <a:headEnd/>
                <a:tailEnd/>
              </a:ln>
            </p:spPr>
            <p:txBody>
              <a:bodyPr lIns="91425" tIns="91425" rIns="91425" bIns="91425" anchor="ctr"/>
              <a:lstStyle/>
              <a:p>
                <a:endParaRPr lang="en-US"/>
              </a:p>
            </p:txBody>
          </p:sp>
          <p:sp>
            <p:nvSpPr>
              <p:cNvPr id="38" name="Google Shape;343;p22"/>
              <p:cNvSpPr>
                <a:spLocks/>
              </p:cNvSpPr>
              <p:nvPr/>
            </p:nvSpPr>
            <p:spPr bwMode="auto">
              <a:xfrm>
                <a:off x="5600650" y="2767750"/>
                <a:ext cx="114650" cy="87200"/>
              </a:xfrm>
              <a:custGeom>
                <a:avLst/>
                <a:gdLst/>
                <a:ahLst/>
                <a:cxnLst>
                  <a:cxn ang="0">
                    <a:pos x="279" y="1"/>
                  </a:cxn>
                  <a:cxn ang="0">
                    <a:pos x="20" y="307"/>
                  </a:cxn>
                  <a:cxn ang="0">
                    <a:pos x="1295" y="3348"/>
                  </a:cxn>
                  <a:cxn ang="0">
                    <a:pos x="1502" y="3487"/>
                  </a:cxn>
                  <a:cxn ang="0">
                    <a:pos x="1557" y="3479"/>
                  </a:cxn>
                  <a:cxn ang="0">
                    <a:pos x="4369" y="1942"/>
                  </a:cxn>
                  <a:cxn ang="0">
                    <a:pos x="4239" y="1469"/>
                  </a:cxn>
                  <a:cxn ang="0">
                    <a:pos x="4107" y="1517"/>
                  </a:cxn>
                  <a:cxn ang="0">
                    <a:pos x="1622" y="2912"/>
                  </a:cxn>
                  <a:cxn ang="0">
                    <a:pos x="1622" y="2912"/>
                  </a:cxn>
                  <a:cxn ang="0">
                    <a:pos x="510" y="176"/>
                  </a:cxn>
                  <a:cxn ang="0">
                    <a:pos x="279" y="1"/>
                  </a:cxn>
                </a:cxnLst>
                <a:rect l="0" t="0"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cubicBezTo>
                      <a:pt x="1144" y="2047"/>
                      <a:pt x="755" y="1126"/>
                      <a:pt x="510" y="176"/>
                    </a:cubicBezTo>
                    <a:cubicBezTo>
                      <a:pt x="470" y="56"/>
                      <a:pt x="375" y="1"/>
                      <a:pt x="279" y="1"/>
                    </a:cubicBezTo>
                    <a:close/>
                  </a:path>
                </a:pathLst>
              </a:custGeom>
              <a:solidFill>
                <a:schemeClr val="bg1"/>
              </a:solidFill>
              <a:ln w="9525">
                <a:noFill/>
                <a:round/>
                <a:headEnd/>
                <a:tailEnd/>
              </a:ln>
            </p:spPr>
            <p:txBody>
              <a:bodyPr lIns="91425" tIns="91425" rIns="91425" bIns="91425" anchor="ctr"/>
              <a:lstStyle/>
              <a:p>
                <a:endParaRPr lang="en-US"/>
              </a:p>
            </p:txBody>
          </p:sp>
          <p:sp>
            <p:nvSpPr>
              <p:cNvPr id="39" name="Google Shape;344;p22"/>
              <p:cNvSpPr>
                <a:spLocks/>
              </p:cNvSpPr>
              <p:nvPr/>
            </p:nvSpPr>
            <p:spPr bwMode="auto">
              <a:xfrm>
                <a:off x="5514125" y="2889900"/>
                <a:ext cx="183650" cy="111475"/>
              </a:xfrm>
              <a:custGeom>
                <a:avLst/>
                <a:gdLst/>
                <a:ahLst/>
                <a:cxnLst>
                  <a:cxn ang="0">
                    <a:pos x="351" y="1"/>
                  </a:cxn>
                  <a:cxn ang="0">
                    <a:pos x="113" y="391"/>
                  </a:cxn>
                  <a:cxn ang="0">
                    <a:pos x="1879" y="4348"/>
                  </a:cxn>
                  <a:cxn ang="0">
                    <a:pos x="2081" y="4458"/>
                  </a:cxn>
                  <a:cxn ang="0">
                    <a:pos x="2173" y="4446"/>
                  </a:cxn>
                  <a:cxn ang="0">
                    <a:pos x="7143" y="2386"/>
                  </a:cxn>
                  <a:cxn ang="0">
                    <a:pos x="6971" y="1911"/>
                  </a:cxn>
                  <a:cxn ang="0">
                    <a:pos x="6882" y="1928"/>
                  </a:cxn>
                  <a:cxn ang="0">
                    <a:pos x="2235" y="3902"/>
                  </a:cxn>
                  <a:cxn ang="0">
                    <a:pos x="2235" y="3902"/>
                  </a:cxn>
                  <a:cxn ang="0">
                    <a:pos x="538" y="130"/>
                  </a:cxn>
                  <a:cxn ang="0">
                    <a:pos x="351" y="1"/>
                  </a:cxn>
                </a:cxnLst>
                <a:rect l="0" t="0"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cubicBezTo>
                      <a:pt x="1576" y="2677"/>
                      <a:pt x="1161" y="1344"/>
                      <a:pt x="538" y="130"/>
                    </a:cubicBezTo>
                    <a:cubicBezTo>
                      <a:pt x="498" y="38"/>
                      <a:pt x="426" y="1"/>
                      <a:pt x="351" y="1"/>
                    </a:cubicBezTo>
                    <a:close/>
                  </a:path>
                </a:pathLst>
              </a:custGeom>
              <a:solidFill>
                <a:schemeClr val="bg1"/>
              </a:solidFill>
              <a:ln w="9525">
                <a:noFill/>
                <a:round/>
                <a:headEnd/>
                <a:tailEnd/>
              </a:ln>
            </p:spPr>
            <p:txBody>
              <a:bodyPr lIns="91425" tIns="91425" rIns="91425" bIns="91425" anchor="ctr"/>
              <a:lstStyle/>
              <a:p>
                <a:endParaRPr lang="en-US"/>
              </a:p>
            </p:txBody>
          </p:sp>
          <p:sp>
            <p:nvSpPr>
              <p:cNvPr id="40" name="Google Shape;345;p22"/>
              <p:cNvSpPr>
                <a:spLocks/>
              </p:cNvSpPr>
              <p:nvPr/>
            </p:nvSpPr>
            <p:spPr bwMode="auto">
              <a:xfrm>
                <a:off x="5488175" y="3009725"/>
                <a:ext cx="135550" cy="113975"/>
              </a:xfrm>
              <a:custGeom>
                <a:avLst/>
                <a:gdLst/>
                <a:ahLst/>
                <a:cxnLst>
                  <a:cxn ang="0">
                    <a:pos x="275" y="1"/>
                  </a:cxn>
                  <a:cxn ang="0">
                    <a:pos x="39" y="307"/>
                  </a:cxn>
                  <a:cxn ang="0">
                    <a:pos x="1413" y="4459"/>
                  </a:cxn>
                  <a:cxn ang="0">
                    <a:pos x="1627" y="4559"/>
                  </a:cxn>
                  <a:cxn ang="0">
                    <a:pos x="1772" y="4525"/>
                  </a:cxn>
                  <a:cxn ang="0">
                    <a:pos x="5173" y="2367"/>
                  </a:cxn>
                  <a:cxn ang="0">
                    <a:pos x="5044" y="1872"/>
                  </a:cxn>
                  <a:cxn ang="0">
                    <a:pos x="4911" y="1909"/>
                  </a:cxn>
                  <a:cxn ang="0">
                    <a:pos x="1756" y="3918"/>
                  </a:cxn>
                  <a:cxn ang="0">
                    <a:pos x="1756" y="3918"/>
                  </a:cxn>
                  <a:cxn ang="0">
                    <a:pos x="530" y="176"/>
                  </a:cxn>
                  <a:cxn ang="0">
                    <a:pos x="275" y="1"/>
                  </a:cxn>
                </a:cxnLst>
                <a:rect l="0" t="0"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cubicBezTo>
                      <a:pt x="1256" y="2670"/>
                      <a:pt x="864" y="1423"/>
                      <a:pt x="530" y="176"/>
                    </a:cubicBezTo>
                    <a:cubicBezTo>
                      <a:pt x="476" y="55"/>
                      <a:pt x="373" y="1"/>
                      <a:pt x="275" y="1"/>
                    </a:cubicBezTo>
                    <a:close/>
                  </a:path>
                </a:pathLst>
              </a:custGeom>
              <a:solidFill>
                <a:schemeClr val="bg1"/>
              </a:solidFill>
              <a:ln w="9525">
                <a:noFill/>
                <a:round/>
                <a:headEnd/>
                <a:tailEnd/>
              </a:ln>
            </p:spPr>
            <p:txBody>
              <a:bodyPr lIns="91425" tIns="91425" rIns="91425" bIns="91425" anchor="ctr"/>
              <a:lstStyle/>
              <a:p>
                <a:endParaRPr lang="en-US"/>
              </a:p>
            </p:txBody>
          </p:sp>
          <p:sp>
            <p:nvSpPr>
              <p:cNvPr id="41" name="Google Shape;346;p22"/>
              <p:cNvSpPr>
                <a:spLocks/>
              </p:cNvSpPr>
              <p:nvPr/>
            </p:nvSpPr>
            <p:spPr bwMode="auto">
              <a:xfrm>
                <a:off x="5411050" y="3114850"/>
                <a:ext cx="205350" cy="166000"/>
              </a:xfrm>
              <a:custGeom>
                <a:avLst/>
                <a:gdLst/>
                <a:ahLst/>
                <a:cxnLst>
                  <a:cxn ang="0">
                    <a:pos x="360" y="1"/>
                  </a:cxn>
                  <a:cxn ang="0">
                    <a:pos x="116" y="385"/>
                  </a:cxn>
                  <a:cxn ang="0">
                    <a:pos x="149" y="385"/>
                  </a:cxn>
                  <a:cxn ang="0">
                    <a:pos x="2993" y="6500"/>
                  </a:cxn>
                  <a:cxn ang="0">
                    <a:pos x="3233" y="6639"/>
                  </a:cxn>
                  <a:cxn ang="0">
                    <a:pos x="3288" y="6631"/>
                  </a:cxn>
                  <a:cxn ang="0">
                    <a:pos x="7996" y="4146"/>
                  </a:cxn>
                  <a:cxn ang="0">
                    <a:pos x="7866" y="3672"/>
                  </a:cxn>
                  <a:cxn ang="0">
                    <a:pos x="7735" y="3720"/>
                  </a:cxn>
                  <a:cxn ang="0">
                    <a:pos x="3327" y="6073"/>
                  </a:cxn>
                  <a:cxn ang="0">
                    <a:pos x="3327" y="6073"/>
                  </a:cxn>
                  <a:cxn ang="0">
                    <a:pos x="574" y="124"/>
                  </a:cxn>
                  <a:cxn ang="0">
                    <a:pos x="360" y="1"/>
                  </a:cxn>
                </a:cxnLst>
                <a:rect l="0" t="0"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cubicBezTo>
                      <a:pt x="2277" y="4151"/>
                      <a:pt x="1750" y="1967"/>
                      <a:pt x="574" y="124"/>
                    </a:cubicBezTo>
                    <a:cubicBezTo>
                      <a:pt x="516" y="36"/>
                      <a:pt x="437" y="1"/>
                      <a:pt x="360" y="1"/>
                    </a:cubicBezTo>
                    <a:close/>
                  </a:path>
                </a:pathLst>
              </a:custGeom>
              <a:solidFill>
                <a:schemeClr val="bg1"/>
              </a:solidFill>
              <a:ln w="9525">
                <a:noFill/>
                <a:round/>
                <a:headEnd/>
                <a:tailEnd/>
              </a:ln>
            </p:spPr>
            <p:txBody>
              <a:bodyPr lIns="91425" tIns="91425" rIns="91425" bIns="91425" anchor="ctr"/>
              <a:lstStyle/>
              <a:p>
                <a:endParaRPr lang="en-US"/>
              </a:p>
            </p:txBody>
          </p:sp>
          <p:sp>
            <p:nvSpPr>
              <p:cNvPr id="42" name="Google Shape;347;p22"/>
              <p:cNvSpPr>
                <a:spLocks/>
              </p:cNvSpPr>
              <p:nvPr/>
            </p:nvSpPr>
            <p:spPr bwMode="auto">
              <a:xfrm>
                <a:off x="5372575" y="3295825"/>
                <a:ext cx="183550" cy="154825"/>
              </a:xfrm>
              <a:custGeom>
                <a:avLst/>
                <a:gdLst/>
                <a:ahLst/>
                <a:cxnLst>
                  <a:cxn ang="0">
                    <a:pos x="279" y="1"/>
                  </a:cxn>
                  <a:cxn ang="0">
                    <a:pos x="20" y="307"/>
                  </a:cxn>
                  <a:cxn ang="0">
                    <a:pos x="2505" y="6095"/>
                  </a:cxn>
                  <a:cxn ang="0">
                    <a:pos x="2734" y="6193"/>
                  </a:cxn>
                  <a:cxn ang="0">
                    <a:pos x="7083" y="4950"/>
                  </a:cxn>
                  <a:cxn ang="0">
                    <a:pos x="6927" y="4469"/>
                  </a:cxn>
                  <a:cxn ang="0">
                    <a:pos x="6821" y="4493"/>
                  </a:cxn>
                  <a:cxn ang="0">
                    <a:pos x="2869" y="5683"/>
                  </a:cxn>
                  <a:cxn ang="0">
                    <a:pos x="2869" y="5683"/>
                  </a:cxn>
                  <a:cxn ang="0">
                    <a:pos x="511" y="176"/>
                  </a:cxn>
                  <a:cxn ang="0">
                    <a:pos x="279" y="1"/>
                  </a:cxn>
                </a:cxnLst>
                <a:rect l="0" t="0"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cubicBezTo>
                      <a:pt x="1805" y="3960"/>
                      <a:pt x="1019" y="2114"/>
                      <a:pt x="511" y="176"/>
                    </a:cubicBezTo>
                    <a:cubicBezTo>
                      <a:pt x="470" y="56"/>
                      <a:pt x="375" y="1"/>
                      <a:pt x="279" y="1"/>
                    </a:cubicBezTo>
                    <a:close/>
                  </a:path>
                </a:pathLst>
              </a:custGeom>
              <a:solidFill>
                <a:schemeClr val="bg1"/>
              </a:solidFill>
              <a:ln w="9525">
                <a:noFill/>
                <a:round/>
                <a:headEnd/>
                <a:tailEnd/>
              </a:ln>
            </p:spPr>
            <p:txBody>
              <a:bodyPr lIns="91425" tIns="91425" rIns="91425" bIns="91425" anchor="ctr"/>
              <a:lstStyle/>
              <a:p>
                <a:endParaRPr lang="en-US"/>
              </a:p>
            </p:txBody>
          </p:sp>
          <p:sp>
            <p:nvSpPr>
              <p:cNvPr id="43" name="Google Shape;348;p22"/>
              <p:cNvSpPr>
                <a:spLocks/>
              </p:cNvSpPr>
              <p:nvPr/>
            </p:nvSpPr>
            <p:spPr bwMode="auto">
              <a:xfrm>
                <a:off x="5353925" y="3462025"/>
                <a:ext cx="150050" cy="97700"/>
              </a:xfrm>
              <a:custGeom>
                <a:avLst/>
                <a:gdLst/>
                <a:ahLst/>
                <a:cxnLst>
                  <a:cxn ang="0">
                    <a:pos x="308" y="0"/>
                  </a:cxn>
                  <a:cxn ang="0">
                    <a:pos x="79" y="297"/>
                  </a:cxn>
                  <a:cxn ang="0">
                    <a:pos x="79" y="330"/>
                  </a:cxn>
                  <a:cxn ang="0">
                    <a:pos x="603" y="2063"/>
                  </a:cxn>
                  <a:cxn ang="0">
                    <a:pos x="1420" y="3599"/>
                  </a:cxn>
                  <a:cxn ang="0">
                    <a:pos x="2477" y="3908"/>
                  </a:cxn>
                  <a:cxn ang="0">
                    <a:pos x="3415" y="3796"/>
                  </a:cxn>
                  <a:cxn ang="0">
                    <a:pos x="5704" y="3076"/>
                  </a:cxn>
                  <a:cxn ang="0">
                    <a:pos x="5656" y="2573"/>
                  </a:cxn>
                  <a:cxn ang="0">
                    <a:pos x="5573" y="2586"/>
                  </a:cxn>
                  <a:cxn ang="0">
                    <a:pos x="3545" y="3240"/>
                  </a:cxn>
                  <a:cxn ang="0">
                    <a:pos x="2472" y="3406"/>
                  </a:cxn>
                  <a:cxn ang="0">
                    <a:pos x="1682" y="3174"/>
                  </a:cxn>
                  <a:cxn ang="0">
                    <a:pos x="1355" y="2618"/>
                  </a:cxn>
                  <a:cxn ang="0">
                    <a:pos x="1060" y="1736"/>
                  </a:cxn>
                  <a:cxn ang="0">
                    <a:pos x="570" y="166"/>
                  </a:cxn>
                  <a:cxn ang="0">
                    <a:pos x="308" y="0"/>
                  </a:cxn>
                </a:cxnLst>
                <a:rect l="0" t="0"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bg1"/>
              </a:solidFill>
              <a:ln w="9525">
                <a:noFill/>
                <a:round/>
                <a:headEnd/>
                <a:tailEnd/>
              </a:ln>
            </p:spPr>
            <p:txBody>
              <a:bodyPr lIns="91425" tIns="91425" rIns="91425" bIns="91425" anchor="ctr"/>
              <a:lstStyle/>
              <a:p>
                <a:endParaRPr lang="en-US"/>
              </a:p>
            </p:txBody>
          </p:sp>
        </p:grpSp>
        <p:grpSp>
          <p:nvGrpSpPr>
            <p:cNvPr id="8" name="Google Shape;349;p22"/>
            <p:cNvGrpSpPr>
              <a:grpSpLocks/>
            </p:cNvGrpSpPr>
            <p:nvPr/>
          </p:nvGrpSpPr>
          <p:grpSpPr bwMode="auto">
            <a:xfrm rot="5165891">
              <a:off x="-51172" y="2432185"/>
              <a:ext cx="1070081" cy="1187666"/>
              <a:chOff x="6073625" y="2772425"/>
              <a:chExt cx="837925" cy="930000"/>
            </a:xfrm>
          </p:grpSpPr>
          <p:sp>
            <p:nvSpPr>
              <p:cNvPr id="31" name="Google Shape;350;p22"/>
              <p:cNvSpPr>
                <a:spLocks/>
              </p:cNvSpPr>
              <p:nvPr/>
            </p:nvSpPr>
            <p:spPr bwMode="auto">
              <a:xfrm>
                <a:off x="6073625" y="2772425"/>
                <a:ext cx="837925" cy="930000"/>
              </a:xfrm>
              <a:custGeom>
                <a:avLst/>
                <a:gdLst/>
                <a:ahLst/>
                <a:cxnLst>
                  <a:cxn ang="0">
                    <a:pos x="2277" y="1"/>
                  </a:cxn>
                  <a:cxn ang="0">
                    <a:pos x="1" y="153"/>
                  </a:cxn>
                  <a:cxn ang="0">
                    <a:pos x="32176" y="37200"/>
                  </a:cxn>
                  <a:cxn ang="0">
                    <a:pos x="29167" y="15390"/>
                  </a:cxn>
                  <a:cxn ang="0">
                    <a:pos x="2277" y="1"/>
                  </a:cxn>
                </a:cxnLst>
                <a:rect l="0" t="0"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bg1"/>
              </a:solidFill>
              <a:ln w="9525">
                <a:noFill/>
                <a:round/>
                <a:headEnd/>
                <a:tailEnd/>
              </a:ln>
            </p:spPr>
            <p:txBody>
              <a:bodyPr lIns="91425" tIns="91425" rIns="91425" bIns="91425" anchor="ctr"/>
              <a:lstStyle/>
              <a:p>
                <a:endParaRPr lang="en-US"/>
              </a:p>
            </p:txBody>
          </p:sp>
          <p:sp>
            <p:nvSpPr>
              <p:cNvPr id="32" name="Google Shape;351;p22"/>
              <p:cNvSpPr>
                <a:spLocks/>
              </p:cNvSpPr>
              <p:nvPr/>
            </p:nvSpPr>
            <p:spPr bwMode="auto">
              <a:xfrm>
                <a:off x="6202150" y="2858025"/>
                <a:ext cx="677700" cy="830775"/>
              </a:xfrm>
              <a:custGeom>
                <a:avLst/>
                <a:gdLst/>
                <a:ahLst/>
                <a:cxnLst>
                  <a:cxn ang="0">
                    <a:pos x="360" y="0"/>
                  </a:cxn>
                  <a:cxn ang="0">
                    <a:pos x="91" y="391"/>
                  </a:cxn>
                  <a:cxn ang="0">
                    <a:pos x="4636" y="5721"/>
                  </a:cxn>
                  <a:cxn ang="0">
                    <a:pos x="10097" y="12260"/>
                  </a:cxn>
                  <a:cxn ang="0">
                    <a:pos x="21018" y="25340"/>
                  </a:cxn>
                  <a:cxn ang="0">
                    <a:pos x="26544" y="33122"/>
                  </a:cxn>
                  <a:cxn ang="0">
                    <a:pos x="26740" y="33230"/>
                  </a:cxn>
                  <a:cxn ang="0">
                    <a:pos x="26969" y="32860"/>
                  </a:cxn>
                  <a:cxn ang="0">
                    <a:pos x="26969" y="32828"/>
                  </a:cxn>
                  <a:cxn ang="0">
                    <a:pos x="16833" y="19389"/>
                  </a:cxn>
                  <a:cxn ang="0">
                    <a:pos x="11307" y="12914"/>
                  </a:cxn>
                  <a:cxn ang="0">
                    <a:pos x="5879" y="6375"/>
                  </a:cxn>
                  <a:cxn ang="0">
                    <a:pos x="3067" y="3367"/>
                  </a:cxn>
                  <a:cxn ang="0">
                    <a:pos x="549" y="129"/>
                  </a:cxn>
                  <a:cxn ang="0">
                    <a:pos x="360" y="0"/>
                  </a:cxn>
                </a:cxnLst>
                <a:rect l="0" t="0"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bg2"/>
              </a:solidFill>
              <a:ln w="9525">
                <a:noFill/>
                <a:round/>
                <a:headEnd/>
                <a:tailEnd/>
              </a:ln>
            </p:spPr>
            <p:txBody>
              <a:bodyPr lIns="91425" tIns="91425" rIns="91425" bIns="91425" anchor="ctr"/>
              <a:lstStyle/>
              <a:p>
                <a:endParaRPr lang="en-US"/>
              </a:p>
            </p:txBody>
          </p:sp>
          <p:sp>
            <p:nvSpPr>
              <p:cNvPr id="33" name="Google Shape;352;p22"/>
              <p:cNvSpPr>
                <a:spLocks/>
              </p:cNvSpPr>
              <p:nvPr/>
            </p:nvSpPr>
            <p:spPr bwMode="auto">
              <a:xfrm>
                <a:off x="6166500" y="2859000"/>
                <a:ext cx="206350" cy="188800"/>
              </a:xfrm>
              <a:custGeom>
                <a:avLst/>
                <a:gdLst/>
                <a:ahLst/>
                <a:cxnLst>
                  <a:cxn ang="0">
                    <a:pos x="8008" y="0"/>
                  </a:cxn>
                  <a:cxn ang="0">
                    <a:pos x="7763" y="221"/>
                  </a:cxn>
                  <a:cxn ang="0">
                    <a:pos x="7763" y="6990"/>
                  </a:cxn>
                  <a:cxn ang="0">
                    <a:pos x="7763" y="6990"/>
                  </a:cxn>
                  <a:cxn ang="0">
                    <a:pos x="438" y="5420"/>
                  </a:cxn>
                  <a:cxn ang="0">
                    <a:pos x="379" y="5414"/>
                  </a:cxn>
                  <a:cxn ang="0">
                    <a:pos x="307" y="5911"/>
                  </a:cxn>
                  <a:cxn ang="0">
                    <a:pos x="7926" y="7546"/>
                  </a:cxn>
                  <a:cxn ang="0">
                    <a:pos x="7989" y="7552"/>
                  </a:cxn>
                  <a:cxn ang="0">
                    <a:pos x="8253" y="7317"/>
                  </a:cxn>
                  <a:cxn ang="0">
                    <a:pos x="8253" y="221"/>
                  </a:cxn>
                  <a:cxn ang="0">
                    <a:pos x="8008" y="0"/>
                  </a:cxn>
                </a:cxnLst>
                <a:rect l="0" t="0" r="r" b="b"/>
                <a:pathLst>
                  <a:path w="8254" h="7552" extrusionOk="0">
                    <a:moveTo>
                      <a:pt x="8008" y="0"/>
                    </a:moveTo>
                    <a:cubicBezTo>
                      <a:pt x="7893" y="0"/>
                      <a:pt x="7779" y="74"/>
                      <a:pt x="7763" y="221"/>
                    </a:cubicBez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bg2"/>
              </a:solidFill>
              <a:ln w="9525">
                <a:noFill/>
                <a:round/>
                <a:headEnd/>
                <a:tailEnd/>
              </a:ln>
            </p:spPr>
            <p:txBody>
              <a:bodyPr lIns="91425" tIns="91425" rIns="91425" bIns="91425" anchor="ctr"/>
              <a:lstStyle/>
              <a:p>
                <a:endParaRPr lang="en-US"/>
              </a:p>
            </p:txBody>
          </p:sp>
          <p:sp>
            <p:nvSpPr>
              <p:cNvPr id="34" name="Google Shape;353;p22"/>
              <p:cNvSpPr>
                <a:spLocks/>
              </p:cNvSpPr>
              <p:nvPr/>
            </p:nvSpPr>
            <p:spPr bwMode="auto">
              <a:xfrm>
                <a:off x="6214675" y="2967100"/>
                <a:ext cx="322075" cy="244250"/>
              </a:xfrm>
              <a:custGeom>
                <a:avLst/>
                <a:gdLst/>
                <a:ahLst/>
                <a:cxnLst>
                  <a:cxn ang="0">
                    <a:pos x="12645" y="1"/>
                  </a:cxn>
                  <a:cxn ang="0">
                    <a:pos x="12375" y="246"/>
                  </a:cxn>
                  <a:cxn ang="0">
                    <a:pos x="11049" y="9208"/>
                  </a:cxn>
                  <a:cxn ang="0">
                    <a:pos x="11049" y="9208"/>
                  </a:cxn>
                  <a:cxn ang="0">
                    <a:pos x="440" y="7374"/>
                  </a:cxn>
                  <a:cxn ang="0">
                    <a:pos x="382" y="7368"/>
                  </a:cxn>
                  <a:cxn ang="0">
                    <a:pos x="277" y="7865"/>
                  </a:cxn>
                  <a:cxn ang="0">
                    <a:pos x="11198" y="9761"/>
                  </a:cxn>
                  <a:cxn ang="0">
                    <a:pos x="11265" y="9770"/>
                  </a:cxn>
                  <a:cxn ang="0">
                    <a:pos x="11492" y="9598"/>
                  </a:cxn>
                  <a:cxn ang="0">
                    <a:pos x="12866" y="246"/>
                  </a:cxn>
                  <a:cxn ang="0">
                    <a:pos x="12645" y="1"/>
                  </a:cxn>
                </a:cxnLst>
                <a:rect l="0" t="0" r="r" b="b"/>
                <a:pathLst>
                  <a:path w="12883" h="9770" extrusionOk="0">
                    <a:moveTo>
                      <a:pt x="12645" y="1"/>
                    </a:moveTo>
                    <a:cubicBezTo>
                      <a:pt x="12522" y="1"/>
                      <a:pt x="12392" y="83"/>
                      <a:pt x="12375" y="246"/>
                    </a:cubicBezTo>
                    <a:cubicBezTo>
                      <a:pt x="12089" y="3265"/>
                      <a:pt x="11587" y="6222"/>
                      <a:pt x="11049" y="9208"/>
                    </a:cubicBez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bg2"/>
              </a:solidFill>
              <a:ln w="9525">
                <a:noFill/>
                <a:round/>
                <a:headEnd/>
                <a:tailEnd/>
              </a:ln>
            </p:spPr>
            <p:txBody>
              <a:bodyPr lIns="91425" tIns="91425" rIns="91425" bIns="91425" anchor="ctr"/>
              <a:lstStyle/>
              <a:p>
                <a:endParaRPr lang="en-US"/>
              </a:p>
            </p:txBody>
          </p:sp>
          <p:sp>
            <p:nvSpPr>
              <p:cNvPr id="35" name="Google Shape;354;p22"/>
              <p:cNvSpPr>
                <a:spLocks/>
              </p:cNvSpPr>
              <p:nvPr/>
            </p:nvSpPr>
            <p:spPr bwMode="auto">
              <a:xfrm>
                <a:off x="6311500" y="3103375"/>
                <a:ext cx="383250" cy="278625"/>
              </a:xfrm>
              <a:custGeom>
                <a:avLst/>
                <a:gdLst/>
                <a:ahLst/>
                <a:cxnLst>
                  <a:cxn ang="0">
                    <a:pos x="15026" y="1"/>
                  </a:cxn>
                  <a:cxn ang="0">
                    <a:pos x="14780" y="190"/>
                  </a:cxn>
                  <a:cxn ang="0">
                    <a:pos x="12622" y="10606"/>
                  </a:cxn>
                  <a:cxn ang="0">
                    <a:pos x="12622" y="10606"/>
                  </a:cxn>
                  <a:cxn ang="0">
                    <a:pos x="295" y="9804"/>
                  </a:cxn>
                  <a:cxn ang="0">
                    <a:pos x="295" y="10327"/>
                  </a:cxn>
                  <a:cxn ang="0">
                    <a:pos x="12851" y="11144"/>
                  </a:cxn>
                  <a:cxn ang="0">
                    <a:pos x="13080" y="10948"/>
                  </a:cxn>
                  <a:cxn ang="0">
                    <a:pos x="15271" y="321"/>
                  </a:cxn>
                  <a:cxn ang="0">
                    <a:pos x="15026" y="1"/>
                  </a:cxn>
                </a:cxnLst>
                <a:rect l="0" t="0" r="r" b="b"/>
                <a:pathLst>
                  <a:path w="15330" h="11145" extrusionOk="0">
                    <a:moveTo>
                      <a:pt x="15026" y="1"/>
                    </a:moveTo>
                    <a:cubicBezTo>
                      <a:pt x="14923" y="1"/>
                      <a:pt x="14820" y="58"/>
                      <a:pt x="14780" y="190"/>
                    </a:cubicBezTo>
                    <a:cubicBezTo>
                      <a:pt x="13658" y="3556"/>
                      <a:pt x="13165" y="7110"/>
                      <a:pt x="12622" y="10606"/>
                    </a:cubicBez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bg2"/>
              </a:solidFill>
              <a:ln w="9525">
                <a:noFill/>
                <a:round/>
                <a:headEnd/>
                <a:tailEnd/>
              </a:ln>
            </p:spPr>
            <p:txBody>
              <a:bodyPr lIns="91425" tIns="91425" rIns="91425" bIns="91425" anchor="ctr"/>
              <a:lstStyle/>
              <a:p>
                <a:endParaRPr lang="en-US"/>
              </a:p>
            </p:txBody>
          </p:sp>
        </p:grpSp>
        <p:grpSp>
          <p:nvGrpSpPr>
            <p:cNvPr id="9" name="Google Shape;355;p22"/>
            <p:cNvGrpSpPr>
              <a:grpSpLocks/>
            </p:cNvGrpSpPr>
            <p:nvPr/>
          </p:nvGrpSpPr>
          <p:grpSpPr bwMode="auto">
            <a:xfrm rot="4398606">
              <a:off x="-2443" y="2904433"/>
              <a:ext cx="1017753" cy="1214158"/>
              <a:chOff x="3711575" y="2879575"/>
              <a:chExt cx="753325" cy="898700"/>
            </a:xfrm>
          </p:grpSpPr>
          <p:sp>
            <p:nvSpPr>
              <p:cNvPr id="18" name="Google Shape;356;p22"/>
              <p:cNvSpPr>
                <a:spLocks/>
              </p:cNvSpPr>
              <p:nvPr/>
            </p:nvSpPr>
            <p:spPr bwMode="auto">
              <a:xfrm>
                <a:off x="3711575" y="2990850"/>
                <a:ext cx="667200" cy="787425"/>
              </a:xfrm>
              <a:custGeom>
                <a:avLst/>
                <a:gdLst/>
                <a:ahLst/>
                <a:cxnLst>
                  <a:cxn ang="0">
                    <a:pos x="26340" y="0"/>
                  </a:cxn>
                  <a:cxn ang="0">
                    <a:pos x="26209" y="48"/>
                  </a:cxn>
                  <a:cxn ang="0">
                    <a:pos x="19113" y="5378"/>
                  </a:cxn>
                  <a:cxn ang="0">
                    <a:pos x="14012" y="11067"/>
                  </a:cxn>
                  <a:cxn ang="0">
                    <a:pos x="5478" y="23820"/>
                  </a:cxn>
                  <a:cxn ang="0">
                    <a:pos x="148" y="31046"/>
                  </a:cxn>
                  <a:cxn ang="0">
                    <a:pos x="344" y="31497"/>
                  </a:cxn>
                  <a:cxn ang="0">
                    <a:pos x="508" y="31406"/>
                  </a:cxn>
                  <a:cxn ang="0">
                    <a:pos x="540" y="31406"/>
                  </a:cxn>
                  <a:cxn ang="0">
                    <a:pos x="18655" y="6555"/>
                  </a:cxn>
                  <a:cxn ang="0">
                    <a:pos x="22121" y="3547"/>
                  </a:cxn>
                  <a:cxn ang="0">
                    <a:pos x="26470" y="506"/>
                  </a:cxn>
                  <a:cxn ang="0">
                    <a:pos x="26340" y="0"/>
                  </a:cxn>
                </a:cxnLst>
                <a:rect l="0" t="0"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bg2"/>
              </a:solidFill>
              <a:ln w="9525">
                <a:noFill/>
                <a:round/>
                <a:headEnd/>
                <a:tailEnd/>
              </a:ln>
            </p:spPr>
            <p:txBody>
              <a:bodyPr lIns="91425" tIns="91425" rIns="91425" bIns="91425" anchor="ctr"/>
              <a:lstStyle/>
              <a:p>
                <a:endParaRPr lang="en-US"/>
              </a:p>
            </p:txBody>
          </p:sp>
          <p:sp>
            <p:nvSpPr>
              <p:cNvPr id="19" name="Google Shape;357;p22"/>
              <p:cNvSpPr>
                <a:spLocks/>
              </p:cNvSpPr>
              <p:nvPr/>
            </p:nvSpPr>
            <p:spPr bwMode="auto">
              <a:xfrm>
                <a:off x="3960350" y="2931500"/>
                <a:ext cx="151250" cy="476475"/>
              </a:xfrm>
              <a:custGeom>
                <a:avLst/>
                <a:gdLst/>
                <a:ahLst/>
                <a:cxnLst>
                  <a:cxn ang="0">
                    <a:pos x="5738" y="0"/>
                  </a:cxn>
                  <a:cxn ang="0">
                    <a:pos x="5500" y="166"/>
                  </a:cxn>
                  <a:cxn ang="0">
                    <a:pos x="2132" y="9223"/>
                  </a:cxn>
                  <a:cxn ang="0">
                    <a:pos x="39" y="18739"/>
                  </a:cxn>
                  <a:cxn ang="0">
                    <a:pos x="307" y="19059"/>
                  </a:cxn>
                  <a:cxn ang="0">
                    <a:pos x="530" y="18869"/>
                  </a:cxn>
                  <a:cxn ang="0">
                    <a:pos x="2622" y="9354"/>
                  </a:cxn>
                  <a:cxn ang="0">
                    <a:pos x="5990" y="297"/>
                  </a:cxn>
                  <a:cxn ang="0">
                    <a:pos x="5738" y="0"/>
                  </a:cxn>
                </a:cxnLst>
                <a:rect l="0" t="0"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bg2"/>
              </a:solidFill>
              <a:ln w="9525">
                <a:noFill/>
                <a:round/>
                <a:headEnd/>
                <a:tailEnd/>
              </a:ln>
            </p:spPr>
            <p:txBody>
              <a:bodyPr lIns="91425" tIns="91425" rIns="91425" bIns="91425" anchor="ctr"/>
              <a:lstStyle/>
              <a:p>
                <a:endParaRPr lang="en-US"/>
              </a:p>
            </p:txBody>
          </p:sp>
          <p:sp>
            <p:nvSpPr>
              <p:cNvPr id="20" name="Google Shape;358;p22"/>
              <p:cNvSpPr>
                <a:spLocks/>
              </p:cNvSpPr>
              <p:nvPr/>
            </p:nvSpPr>
            <p:spPr bwMode="auto">
              <a:xfrm>
                <a:off x="3965050" y="3140425"/>
                <a:ext cx="445450" cy="274450"/>
              </a:xfrm>
              <a:custGeom>
                <a:avLst/>
                <a:gdLst/>
                <a:ahLst/>
                <a:cxnLst>
                  <a:cxn ang="0">
                    <a:pos x="17458" y="1"/>
                  </a:cxn>
                  <a:cxn ang="0">
                    <a:pos x="17312" y="49"/>
                  </a:cxn>
                  <a:cxn ang="0">
                    <a:pos x="8189" y="4005"/>
                  </a:cxn>
                  <a:cxn ang="0">
                    <a:pos x="178" y="10545"/>
                  </a:cxn>
                  <a:cxn ang="0">
                    <a:pos x="371" y="10978"/>
                  </a:cxn>
                  <a:cxn ang="0">
                    <a:pos x="538" y="10905"/>
                  </a:cxn>
                  <a:cxn ang="0">
                    <a:pos x="538" y="10872"/>
                  </a:cxn>
                  <a:cxn ang="0">
                    <a:pos x="8582" y="4365"/>
                  </a:cxn>
                  <a:cxn ang="0">
                    <a:pos x="17574" y="474"/>
                  </a:cxn>
                  <a:cxn ang="0">
                    <a:pos x="17458" y="1"/>
                  </a:cxn>
                </a:cxnLst>
                <a:rect l="0" t="0"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bg2"/>
              </a:solidFill>
              <a:ln w="9525">
                <a:noFill/>
                <a:round/>
                <a:headEnd/>
                <a:tailEnd/>
              </a:ln>
            </p:spPr>
            <p:txBody>
              <a:bodyPr lIns="91425" tIns="91425" rIns="91425" bIns="91425" anchor="ctr"/>
              <a:lstStyle/>
              <a:p>
                <a:endParaRPr lang="en-US"/>
              </a:p>
            </p:txBody>
          </p:sp>
          <p:sp>
            <p:nvSpPr>
              <p:cNvPr id="21" name="Google Shape;359;p22"/>
              <p:cNvSpPr>
                <a:spLocks/>
              </p:cNvSpPr>
              <p:nvPr/>
            </p:nvSpPr>
            <p:spPr bwMode="auto">
              <a:xfrm>
                <a:off x="4128250" y="2933175"/>
                <a:ext cx="111725" cy="258175"/>
              </a:xfrm>
              <a:custGeom>
                <a:avLst/>
                <a:gdLst/>
                <a:ahLst/>
                <a:cxnLst>
                  <a:cxn ang="0">
                    <a:pos x="4136" y="0"/>
                  </a:cxn>
                  <a:cxn ang="0">
                    <a:pos x="3917" y="164"/>
                  </a:cxn>
                  <a:cxn ang="0">
                    <a:pos x="1531" y="4742"/>
                  </a:cxn>
                  <a:cxn ang="0">
                    <a:pos x="59" y="10007"/>
                  </a:cxn>
                  <a:cxn ang="0">
                    <a:pos x="303" y="10327"/>
                  </a:cxn>
                  <a:cxn ang="0">
                    <a:pos x="550" y="10137"/>
                  </a:cxn>
                  <a:cxn ang="0">
                    <a:pos x="2119" y="4709"/>
                  </a:cxn>
                  <a:cxn ang="0">
                    <a:pos x="4408" y="328"/>
                  </a:cxn>
                  <a:cxn ang="0">
                    <a:pos x="4136" y="0"/>
                  </a:cxn>
                </a:cxnLst>
                <a:rect l="0" t="0"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bg2"/>
              </a:solidFill>
              <a:ln w="9525">
                <a:noFill/>
                <a:round/>
                <a:headEnd/>
                <a:tailEnd/>
              </a:ln>
            </p:spPr>
            <p:txBody>
              <a:bodyPr lIns="91425" tIns="91425" rIns="91425" bIns="91425" anchor="ctr"/>
              <a:lstStyle/>
              <a:p>
                <a:endParaRPr lang="en-US"/>
              </a:p>
            </p:txBody>
          </p:sp>
          <p:sp>
            <p:nvSpPr>
              <p:cNvPr id="22" name="Google Shape;360;p22"/>
              <p:cNvSpPr>
                <a:spLocks/>
              </p:cNvSpPr>
              <p:nvPr/>
            </p:nvSpPr>
            <p:spPr bwMode="auto">
              <a:xfrm>
                <a:off x="4235825" y="3062775"/>
                <a:ext cx="200150" cy="52475"/>
              </a:xfrm>
              <a:custGeom>
                <a:avLst/>
                <a:gdLst/>
                <a:ahLst/>
                <a:cxnLst>
                  <a:cxn ang="0">
                    <a:pos x="7659" y="1"/>
                  </a:cxn>
                  <a:cxn ang="0">
                    <a:pos x="7527" y="49"/>
                  </a:cxn>
                  <a:cxn ang="0">
                    <a:pos x="4160" y="1357"/>
                  </a:cxn>
                  <a:cxn ang="0">
                    <a:pos x="2279" y="1598"/>
                  </a:cxn>
                  <a:cxn ang="0">
                    <a:pos x="563" y="1128"/>
                  </a:cxn>
                  <a:cxn ang="0">
                    <a:pos x="379" y="1054"/>
                  </a:cxn>
                  <a:cxn ang="0">
                    <a:pos x="203" y="1487"/>
                  </a:cxn>
                  <a:cxn ang="0">
                    <a:pos x="2304" y="2099"/>
                  </a:cxn>
                  <a:cxn ang="0">
                    <a:pos x="3996" y="1912"/>
                  </a:cxn>
                  <a:cxn ang="0">
                    <a:pos x="7789" y="474"/>
                  </a:cxn>
                  <a:cxn ang="0">
                    <a:pos x="7659" y="1"/>
                  </a:cxn>
                </a:cxnLst>
                <a:rect l="0" t="0"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bg2"/>
              </a:solidFill>
              <a:ln w="9525">
                <a:noFill/>
                <a:round/>
                <a:headEnd/>
                <a:tailEnd/>
              </a:ln>
            </p:spPr>
            <p:txBody>
              <a:bodyPr lIns="91425" tIns="91425" rIns="91425" bIns="91425" anchor="ctr"/>
              <a:lstStyle/>
              <a:p>
                <a:endParaRPr lang="en-US"/>
              </a:p>
            </p:txBody>
          </p:sp>
          <p:sp>
            <p:nvSpPr>
              <p:cNvPr id="23" name="Google Shape;361;p22"/>
              <p:cNvSpPr>
                <a:spLocks/>
              </p:cNvSpPr>
              <p:nvPr/>
            </p:nvSpPr>
            <p:spPr bwMode="auto">
              <a:xfrm>
                <a:off x="4285700" y="2902300"/>
                <a:ext cx="70900" cy="150900"/>
              </a:xfrm>
              <a:custGeom>
                <a:avLst/>
                <a:gdLst/>
                <a:ahLst/>
                <a:cxnLst>
                  <a:cxn ang="0">
                    <a:pos x="2491" y="0"/>
                  </a:cxn>
                  <a:cxn ang="0">
                    <a:pos x="2328" y="91"/>
                  </a:cxn>
                  <a:cxn ang="0">
                    <a:pos x="759" y="2740"/>
                  </a:cxn>
                  <a:cxn ang="0">
                    <a:pos x="39" y="5716"/>
                  </a:cxn>
                  <a:cxn ang="0">
                    <a:pos x="307" y="6036"/>
                  </a:cxn>
                  <a:cxn ang="0">
                    <a:pos x="530" y="5846"/>
                  </a:cxn>
                  <a:cxn ang="0">
                    <a:pos x="2688" y="451"/>
                  </a:cxn>
                  <a:cxn ang="0">
                    <a:pos x="2491" y="0"/>
                  </a:cxn>
                </a:cxnLst>
                <a:rect l="0" t="0"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bg2"/>
              </a:solidFill>
              <a:ln w="9525">
                <a:noFill/>
                <a:round/>
                <a:headEnd/>
                <a:tailEnd/>
              </a:ln>
            </p:spPr>
            <p:txBody>
              <a:bodyPr lIns="91425" tIns="91425" rIns="91425" bIns="91425" anchor="ctr"/>
              <a:lstStyle/>
              <a:p>
                <a:endParaRPr lang="en-US"/>
              </a:p>
            </p:txBody>
          </p:sp>
          <p:sp>
            <p:nvSpPr>
              <p:cNvPr id="24" name="Google Shape;362;p22"/>
              <p:cNvSpPr>
                <a:spLocks/>
              </p:cNvSpPr>
              <p:nvPr/>
            </p:nvSpPr>
            <p:spPr bwMode="auto">
              <a:xfrm>
                <a:off x="4068400" y="2918450"/>
                <a:ext cx="58050" cy="45000"/>
              </a:xfrm>
              <a:custGeom>
                <a:avLst/>
                <a:gdLst/>
                <a:ahLst/>
                <a:cxnLst>
                  <a:cxn ang="0">
                    <a:pos x="1208" y="1"/>
                  </a:cxn>
                  <a:cxn ang="0">
                    <a:pos x="1178" y="1"/>
                  </a:cxn>
                  <a:cxn ang="0">
                    <a:pos x="1178" y="1800"/>
                  </a:cxn>
                  <a:cxn ang="0">
                    <a:pos x="1208" y="1"/>
                  </a:cxn>
                </a:cxnLst>
                <a:rect l="0" t="0"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w="9525">
                <a:noFill/>
                <a:round/>
                <a:headEnd/>
                <a:tailEnd/>
              </a:ln>
            </p:spPr>
            <p:txBody>
              <a:bodyPr lIns="91425" tIns="91425" rIns="91425" bIns="91425" anchor="ctr"/>
              <a:lstStyle/>
              <a:p>
                <a:endParaRPr lang="en-US"/>
              </a:p>
            </p:txBody>
          </p:sp>
          <p:sp>
            <p:nvSpPr>
              <p:cNvPr id="25" name="Google Shape;363;p22"/>
              <p:cNvSpPr>
                <a:spLocks/>
              </p:cNvSpPr>
              <p:nvPr/>
            </p:nvSpPr>
            <p:spPr bwMode="auto">
              <a:xfrm>
                <a:off x="4202475" y="2907850"/>
                <a:ext cx="58050" cy="44975"/>
              </a:xfrm>
              <a:custGeom>
                <a:avLst/>
                <a:gdLst/>
                <a:ahLst/>
                <a:cxnLst>
                  <a:cxn ang="0">
                    <a:pos x="1177" y="0"/>
                  </a:cxn>
                  <a:cxn ang="0">
                    <a:pos x="1177" y="1799"/>
                  </a:cxn>
                  <a:cxn ang="0">
                    <a:pos x="1177" y="0"/>
                  </a:cxn>
                </a:cxnLst>
                <a:rect l="0" t="0"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w="9525">
                <a:noFill/>
                <a:round/>
                <a:headEnd/>
                <a:tailEnd/>
              </a:ln>
            </p:spPr>
            <p:txBody>
              <a:bodyPr lIns="91425" tIns="91425" rIns="91425" bIns="91425" anchor="ctr"/>
              <a:lstStyle/>
              <a:p>
                <a:endParaRPr lang="en-US"/>
              </a:p>
            </p:txBody>
          </p:sp>
          <p:sp>
            <p:nvSpPr>
              <p:cNvPr id="26" name="Google Shape;364;p22"/>
              <p:cNvSpPr>
                <a:spLocks/>
              </p:cNvSpPr>
              <p:nvPr/>
            </p:nvSpPr>
            <p:spPr bwMode="auto">
              <a:xfrm>
                <a:off x="4312850" y="2879575"/>
                <a:ext cx="67125" cy="48750"/>
              </a:xfrm>
              <a:custGeom>
                <a:avLst/>
                <a:gdLst/>
                <a:ahLst/>
                <a:cxnLst>
                  <a:cxn ang="0">
                    <a:pos x="1299" y="1"/>
                  </a:cxn>
                  <a:cxn ang="0">
                    <a:pos x="653" y="1556"/>
                  </a:cxn>
                  <a:cxn ang="0">
                    <a:pos x="784" y="1687"/>
                  </a:cxn>
                  <a:cxn ang="0">
                    <a:pos x="1392" y="1950"/>
                  </a:cxn>
                  <a:cxn ang="0">
                    <a:pos x="2027" y="379"/>
                  </a:cxn>
                  <a:cxn ang="0">
                    <a:pos x="1929" y="281"/>
                  </a:cxn>
                  <a:cxn ang="0">
                    <a:pos x="1299" y="1"/>
                  </a:cxn>
                </a:cxnLst>
                <a:rect l="0" t="0"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w="9525">
                <a:noFill/>
                <a:round/>
                <a:headEnd/>
                <a:tailEnd/>
              </a:ln>
            </p:spPr>
            <p:txBody>
              <a:bodyPr lIns="91425" tIns="91425" rIns="91425" bIns="91425" anchor="ctr"/>
              <a:lstStyle/>
              <a:p>
                <a:endParaRPr lang="en-US"/>
              </a:p>
            </p:txBody>
          </p:sp>
          <p:sp>
            <p:nvSpPr>
              <p:cNvPr id="27" name="Google Shape;365;p22"/>
              <p:cNvSpPr>
                <a:spLocks/>
              </p:cNvSpPr>
              <p:nvPr/>
            </p:nvSpPr>
            <p:spPr bwMode="auto">
              <a:xfrm>
                <a:off x="4352875" y="2969150"/>
                <a:ext cx="58075" cy="44975"/>
              </a:xfrm>
              <a:custGeom>
                <a:avLst/>
                <a:gdLst/>
                <a:ahLst/>
                <a:cxnLst>
                  <a:cxn ang="0">
                    <a:pos x="1145" y="1"/>
                  </a:cxn>
                  <a:cxn ang="0">
                    <a:pos x="1145" y="1799"/>
                  </a:cxn>
                  <a:cxn ang="0">
                    <a:pos x="1145" y="1"/>
                  </a:cxn>
                </a:cxnLst>
                <a:rect l="0" t="0"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w="9525">
                <a:noFill/>
                <a:round/>
                <a:headEnd/>
                <a:tailEnd/>
              </a:ln>
            </p:spPr>
            <p:txBody>
              <a:bodyPr lIns="91425" tIns="91425" rIns="91425" bIns="91425" anchor="ctr"/>
              <a:lstStyle/>
              <a:p>
                <a:endParaRPr lang="en-US"/>
              </a:p>
            </p:txBody>
          </p:sp>
          <p:sp>
            <p:nvSpPr>
              <p:cNvPr id="28" name="Google Shape;366;p22"/>
              <p:cNvSpPr>
                <a:spLocks/>
              </p:cNvSpPr>
              <p:nvPr/>
            </p:nvSpPr>
            <p:spPr bwMode="auto">
              <a:xfrm>
                <a:off x="4407100" y="3037800"/>
                <a:ext cx="57800" cy="44200"/>
              </a:xfrm>
              <a:custGeom>
                <a:avLst/>
                <a:gdLst/>
                <a:ahLst/>
                <a:cxnLst>
                  <a:cxn ang="0">
                    <a:pos x="1198" y="1"/>
                  </a:cxn>
                  <a:cxn ang="0">
                    <a:pos x="1167" y="1"/>
                  </a:cxn>
                  <a:cxn ang="0">
                    <a:pos x="1136" y="1767"/>
                  </a:cxn>
                  <a:cxn ang="0">
                    <a:pos x="1167" y="1767"/>
                  </a:cxn>
                  <a:cxn ang="0">
                    <a:pos x="1198" y="1"/>
                  </a:cxn>
                </a:cxnLst>
                <a:rect l="0" t="0"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w="9525">
                <a:noFill/>
                <a:round/>
                <a:headEnd/>
                <a:tailEnd/>
              </a:ln>
            </p:spPr>
            <p:txBody>
              <a:bodyPr lIns="91425" tIns="91425" rIns="91425" bIns="91425" anchor="ctr"/>
              <a:lstStyle/>
              <a:p>
                <a:endParaRPr lang="en-US"/>
              </a:p>
            </p:txBody>
          </p:sp>
          <p:sp>
            <p:nvSpPr>
              <p:cNvPr id="29" name="Google Shape;367;p22"/>
              <p:cNvSpPr>
                <a:spLocks/>
              </p:cNvSpPr>
              <p:nvPr/>
            </p:nvSpPr>
            <p:spPr bwMode="auto">
              <a:xfrm>
                <a:off x="4375225" y="3127725"/>
                <a:ext cx="58350" cy="44200"/>
              </a:xfrm>
              <a:custGeom>
                <a:avLst/>
                <a:gdLst/>
                <a:ahLst/>
                <a:cxnLst>
                  <a:cxn ang="0">
                    <a:pos x="1197" y="1"/>
                  </a:cxn>
                  <a:cxn ang="0">
                    <a:pos x="1167" y="1"/>
                  </a:cxn>
                  <a:cxn ang="0">
                    <a:pos x="1136" y="1767"/>
                  </a:cxn>
                  <a:cxn ang="0">
                    <a:pos x="1167" y="1767"/>
                  </a:cxn>
                  <a:cxn ang="0">
                    <a:pos x="1197" y="1"/>
                  </a:cxn>
                </a:cxnLst>
                <a:rect l="0" t="0"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w="9525">
                <a:noFill/>
                <a:round/>
                <a:headEnd/>
                <a:tailEnd/>
              </a:ln>
            </p:spPr>
            <p:txBody>
              <a:bodyPr lIns="91425" tIns="91425" rIns="91425" bIns="91425" anchor="ctr"/>
              <a:lstStyle/>
              <a:p>
                <a:endParaRPr lang="en-US"/>
              </a:p>
            </p:txBody>
          </p:sp>
          <p:sp>
            <p:nvSpPr>
              <p:cNvPr id="30" name="Google Shape;368;p22"/>
              <p:cNvSpPr>
                <a:spLocks/>
              </p:cNvSpPr>
              <p:nvPr/>
            </p:nvSpPr>
            <p:spPr bwMode="auto">
              <a:xfrm>
                <a:off x="4267050" y="3027175"/>
                <a:ext cx="58050" cy="44200"/>
              </a:xfrm>
              <a:custGeom>
                <a:avLst/>
                <a:gdLst/>
                <a:ahLst/>
                <a:cxnLst>
                  <a:cxn ang="0">
                    <a:pos x="1176" y="1"/>
                  </a:cxn>
                  <a:cxn ang="0">
                    <a:pos x="1145" y="1"/>
                  </a:cxn>
                  <a:cxn ang="0">
                    <a:pos x="1114" y="1767"/>
                  </a:cxn>
                  <a:cxn ang="0">
                    <a:pos x="1145" y="1767"/>
                  </a:cxn>
                  <a:cxn ang="0">
                    <a:pos x="1176" y="1"/>
                  </a:cxn>
                </a:cxnLst>
                <a:rect l="0" t="0"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w="9525">
                <a:noFill/>
                <a:round/>
                <a:headEnd/>
                <a:tailEnd/>
              </a:ln>
            </p:spPr>
            <p:txBody>
              <a:bodyPr lIns="91425" tIns="91425" rIns="91425" bIns="91425" anchor="ctr"/>
              <a:lstStyle/>
              <a:p>
                <a:endParaRPr lang="en-US"/>
              </a:p>
            </p:txBody>
          </p:sp>
        </p:grpSp>
        <p:grpSp>
          <p:nvGrpSpPr>
            <p:cNvPr id="10" name="Google Shape;369;p22"/>
            <p:cNvGrpSpPr>
              <a:grpSpLocks/>
            </p:cNvGrpSpPr>
            <p:nvPr/>
          </p:nvGrpSpPr>
          <p:grpSpPr bwMode="auto">
            <a:xfrm>
              <a:off x="743200" y="2185888"/>
              <a:ext cx="113650" cy="99750"/>
              <a:chOff x="5042000" y="1255775"/>
              <a:chExt cx="113650" cy="99750"/>
            </a:xfrm>
          </p:grpSpPr>
          <p:sp>
            <p:nvSpPr>
              <p:cNvPr id="15" name="Google Shape;370;p22"/>
              <p:cNvSpPr>
                <a:spLocks/>
              </p:cNvSpPr>
              <p:nvPr/>
            </p:nvSpPr>
            <p:spPr bwMode="auto">
              <a:xfrm>
                <a:off x="5042000" y="1270475"/>
                <a:ext cx="44975" cy="36825"/>
              </a:xfrm>
              <a:custGeom>
                <a:avLst/>
                <a:gdLst/>
                <a:ahLst/>
                <a:cxnLst>
                  <a:cxn ang="0">
                    <a:pos x="916" y="1"/>
                  </a:cxn>
                  <a:cxn ang="0">
                    <a:pos x="916" y="1472"/>
                  </a:cxn>
                  <a:cxn ang="0">
                    <a:pos x="916" y="1"/>
                  </a:cxn>
                </a:cxnLst>
                <a:rect l="0" t="0" r="r" b="b"/>
                <a:pathLst>
                  <a:path w="1799" h="1473" extrusionOk="0">
                    <a:moveTo>
                      <a:pt x="916" y="1"/>
                    </a:moveTo>
                    <a:cubicBezTo>
                      <a:pt x="0" y="66"/>
                      <a:pt x="0" y="1407"/>
                      <a:pt x="916" y="1472"/>
                    </a:cubicBezTo>
                    <a:cubicBezTo>
                      <a:pt x="1799" y="1407"/>
                      <a:pt x="1799" y="66"/>
                      <a:pt x="916" y="1"/>
                    </a:cubicBezTo>
                    <a:close/>
                  </a:path>
                </a:pathLst>
              </a:custGeom>
              <a:solidFill>
                <a:schemeClr val="bg2"/>
              </a:solidFill>
              <a:ln w="9525">
                <a:noFill/>
                <a:round/>
                <a:headEnd/>
                <a:tailEnd/>
              </a:ln>
            </p:spPr>
            <p:txBody>
              <a:bodyPr lIns="91425" tIns="91425" rIns="91425" bIns="91425" anchor="ctr"/>
              <a:lstStyle/>
              <a:p>
                <a:endParaRPr lang="en-US"/>
              </a:p>
            </p:txBody>
          </p:sp>
          <p:sp>
            <p:nvSpPr>
              <p:cNvPr id="16" name="Google Shape;371;p22"/>
              <p:cNvSpPr>
                <a:spLocks/>
              </p:cNvSpPr>
              <p:nvPr/>
            </p:nvSpPr>
            <p:spPr bwMode="auto">
              <a:xfrm>
                <a:off x="5110650" y="1255775"/>
                <a:ext cx="45000" cy="36800"/>
              </a:xfrm>
              <a:custGeom>
                <a:avLst/>
                <a:gdLst/>
                <a:ahLst/>
                <a:cxnLst>
                  <a:cxn ang="0">
                    <a:pos x="884" y="0"/>
                  </a:cxn>
                  <a:cxn ang="0">
                    <a:pos x="884" y="1472"/>
                  </a:cxn>
                  <a:cxn ang="0">
                    <a:pos x="884" y="0"/>
                  </a:cxn>
                </a:cxnLst>
                <a:rect l="0" t="0" r="r" b="b"/>
                <a:pathLst>
                  <a:path w="1800" h="1472" extrusionOk="0">
                    <a:moveTo>
                      <a:pt x="884" y="0"/>
                    </a:moveTo>
                    <a:cubicBezTo>
                      <a:pt x="1" y="66"/>
                      <a:pt x="1" y="1406"/>
                      <a:pt x="884" y="1472"/>
                    </a:cubicBezTo>
                    <a:cubicBezTo>
                      <a:pt x="1799" y="1406"/>
                      <a:pt x="1799" y="66"/>
                      <a:pt x="884" y="0"/>
                    </a:cubicBezTo>
                    <a:close/>
                  </a:path>
                </a:pathLst>
              </a:custGeom>
              <a:solidFill>
                <a:schemeClr val="bg2"/>
              </a:solidFill>
              <a:ln w="9525">
                <a:noFill/>
                <a:round/>
                <a:headEnd/>
                <a:tailEnd/>
              </a:ln>
            </p:spPr>
            <p:txBody>
              <a:bodyPr lIns="91425" tIns="91425" rIns="91425" bIns="91425" anchor="ctr"/>
              <a:lstStyle/>
              <a:p>
                <a:endParaRPr lang="en-US"/>
              </a:p>
            </p:txBody>
          </p:sp>
          <p:sp>
            <p:nvSpPr>
              <p:cNvPr id="17" name="Google Shape;372;p22"/>
              <p:cNvSpPr>
                <a:spLocks/>
              </p:cNvSpPr>
              <p:nvPr/>
            </p:nvSpPr>
            <p:spPr bwMode="auto">
              <a:xfrm>
                <a:off x="5086150" y="1319525"/>
                <a:ext cx="44975" cy="36000"/>
              </a:xfrm>
              <a:custGeom>
                <a:avLst/>
                <a:gdLst/>
                <a:ahLst/>
                <a:cxnLst>
                  <a:cxn ang="0">
                    <a:pos x="883" y="1"/>
                  </a:cxn>
                  <a:cxn ang="0">
                    <a:pos x="883" y="1439"/>
                  </a:cxn>
                  <a:cxn ang="0">
                    <a:pos x="883" y="1"/>
                  </a:cxn>
                </a:cxnLst>
                <a:rect l="0" t="0" r="r" b="b"/>
                <a:pathLst>
                  <a:path w="1799" h="1440" extrusionOk="0">
                    <a:moveTo>
                      <a:pt x="883" y="1"/>
                    </a:moveTo>
                    <a:cubicBezTo>
                      <a:pt x="0" y="66"/>
                      <a:pt x="0" y="1374"/>
                      <a:pt x="883" y="1439"/>
                    </a:cubicBezTo>
                    <a:cubicBezTo>
                      <a:pt x="1798" y="1374"/>
                      <a:pt x="1798" y="66"/>
                      <a:pt x="883" y="1"/>
                    </a:cubicBezTo>
                    <a:close/>
                  </a:path>
                </a:pathLst>
              </a:custGeom>
              <a:solidFill>
                <a:schemeClr val="bg2"/>
              </a:solidFill>
              <a:ln w="9525">
                <a:noFill/>
                <a:round/>
                <a:headEnd/>
                <a:tailEnd/>
              </a:ln>
            </p:spPr>
            <p:txBody>
              <a:bodyPr lIns="91425" tIns="91425" rIns="91425" bIns="91425" anchor="ctr"/>
              <a:lstStyle/>
              <a:p>
                <a:endParaRPr lang="en-US"/>
              </a:p>
            </p:txBody>
          </p:sp>
        </p:grpSp>
        <p:grpSp>
          <p:nvGrpSpPr>
            <p:cNvPr id="11" name="Google Shape;373;p22"/>
            <p:cNvGrpSpPr>
              <a:grpSpLocks/>
            </p:cNvGrpSpPr>
            <p:nvPr/>
          </p:nvGrpSpPr>
          <p:grpSpPr bwMode="auto">
            <a:xfrm>
              <a:off x="1198625" y="2537138"/>
              <a:ext cx="113650" cy="99750"/>
              <a:chOff x="5042000" y="1255775"/>
              <a:chExt cx="113650" cy="99750"/>
            </a:xfrm>
          </p:grpSpPr>
          <p:sp>
            <p:nvSpPr>
              <p:cNvPr id="12" name="Google Shape;374;p22"/>
              <p:cNvSpPr>
                <a:spLocks/>
              </p:cNvSpPr>
              <p:nvPr/>
            </p:nvSpPr>
            <p:spPr bwMode="auto">
              <a:xfrm>
                <a:off x="5042000" y="1270475"/>
                <a:ext cx="44975" cy="36825"/>
              </a:xfrm>
              <a:custGeom>
                <a:avLst/>
                <a:gdLst/>
                <a:ahLst/>
                <a:cxnLst>
                  <a:cxn ang="0">
                    <a:pos x="916" y="1"/>
                  </a:cxn>
                  <a:cxn ang="0">
                    <a:pos x="916" y="1472"/>
                  </a:cxn>
                  <a:cxn ang="0">
                    <a:pos x="916" y="1"/>
                  </a:cxn>
                </a:cxnLst>
                <a:rect l="0" t="0" r="r" b="b"/>
                <a:pathLst>
                  <a:path w="1799" h="1473" extrusionOk="0">
                    <a:moveTo>
                      <a:pt x="916" y="1"/>
                    </a:moveTo>
                    <a:cubicBezTo>
                      <a:pt x="0" y="66"/>
                      <a:pt x="0" y="1407"/>
                      <a:pt x="916" y="1472"/>
                    </a:cubicBezTo>
                    <a:cubicBezTo>
                      <a:pt x="1799" y="1407"/>
                      <a:pt x="1799" y="66"/>
                      <a:pt x="916" y="1"/>
                    </a:cubicBezTo>
                    <a:close/>
                  </a:path>
                </a:pathLst>
              </a:custGeom>
              <a:solidFill>
                <a:schemeClr val="bg1"/>
              </a:solidFill>
              <a:ln w="9525">
                <a:noFill/>
                <a:round/>
                <a:headEnd/>
                <a:tailEnd/>
              </a:ln>
            </p:spPr>
            <p:txBody>
              <a:bodyPr lIns="91425" tIns="91425" rIns="91425" bIns="91425" anchor="ctr"/>
              <a:lstStyle/>
              <a:p>
                <a:endParaRPr lang="en-US"/>
              </a:p>
            </p:txBody>
          </p:sp>
          <p:sp>
            <p:nvSpPr>
              <p:cNvPr id="13" name="Google Shape;375;p22"/>
              <p:cNvSpPr>
                <a:spLocks/>
              </p:cNvSpPr>
              <p:nvPr/>
            </p:nvSpPr>
            <p:spPr bwMode="auto">
              <a:xfrm>
                <a:off x="5110650" y="1255775"/>
                <a:ext cx="45000" cy="36800"/>
              </a:xfrm>
              <a:custGeom>
                <a:avLst/>
                <a:gdLst/>
                <a:ahLst/>
                <a:cxnLst>
                  <a:cxn ang="0">
                    <a:pos x="884" y="0"/>
                  </a:cxn>
                  <a:cxn ang="0">
                    <a:pos x="884" y="1472"/>
                  </a:cxn>
                  <a:cxn ang="0">
                    <a:pos x="884" y="0"/>
                  </a:cxn>
                </a:cxnLst>
                <a:rect l="0" t="0" r="r" b="b"/>
                <a:pathLst>
                  <a:path w="1800" h="1472" extrusionOk="0">
                    <a:moveTo>
                      <a:pt x="884" y="0"/>
                    </a:moveTo>
                    <a:cubicBezTo>
                      <a:pt x="1" y="66"/>
                      <a:pt x="1" y="1406"/>
                      <a:pt x="884" y="1472"/>
                    </a:cubicBezTo>
                    <a:cubicBezTo>
                      <a:pt x="1799" y="1406"/>
                      <a:pt x="1799" y="66"/>
                      <a:pt x="884" y="0"/>
                    </a:cubicBezTo>
                    <a:close/>
                  </a:path>
                </a:pathLst>
              </a:custGeom>
              <a:solidFill>
                <a:schemeClr val="bg1"/>
              </a:solidFill>
              <a:ln w="9525">
                <a:noFill/>
                <a:round/>
                <a:headEnd/>
                <a:tailEnd/>
              </a:ln>
            </p:spPr>
            <p:txBody>
              <a:bodyPr lIns="91425" tIns="91425" rIns="91425" bIns="91425" anchor="ctr"/>
              <a:lstStyle/>
              <a:p>
                <a:endParaRPr lang="en-US"/>
              </a:p>
            </p:txBody>
          </p:sp>
          <p:sp>
            <p:nvSpPr>
              <p:cNvPr id="14" name="Google Shape;376;p22"/>
              <p:cNvSpPr>
                <a:spLocks/>
              </p:cNvSpPr>
              <p:nvPr/>
            </p:nvSpPr>
            <p:spPr bwMode="auto">
              <a:xfrm>
                <a:off x="5086150" y="1319525"/>
                <a:ext cx="44975" cy="36000"/>
              </a:xfrm>
              <a:custGeom>
                <a:avLst/>
                <a:gdLst/>
                <a:ahLst/>
                <a:cxnLst>
                  <a:cxn ang="0">
                    <a:pos x="883" y="1"/>
                  </a:cxn>
                  <a:cxn ang="0">
                    <a:pos x="883" y="1439"/>
                  </a:cxn>
                  <a:cxn ang="0">
                    <a:pos x="883" y="1"/>
                  </a:cxn>
                </a:cxnLst>
                <a:rect l="0" t="0" r="r" b="b"/>
                <a:pathLst>
                  <a:path w="1799" h="1440" extrusionOk="0">
                    <a:moveTo>
                      <a:pt x="883" y="1"/>
                    </a:moveTo>
                    <a:cubicBezTo>
                      <a:pt x="0" y="66"/>
                      <a:pt x="0" y="1374"/>
                      <a:pt x="883" y="1439"/>
                    </a:cubicBezTo>
                    <a:cubicBezTo>
                      <a:pt x="1798" y="1374"/>
                      <a:pt x="1798" y="66"/>
                      <a:pt x="883" y="1"/>
                    </a:cubicBezTo>
                    <a:close/>
                  </a:path>
                </a:pathLst>
              </a:custGeom>
              <a:solidFill>
                <a:schemeClr val="bg1"/>
              </a:solidFill>
              <a:ln w="9525">
                <a:noFill/>
                <a:round/>
                <a:headEnd/>
                <a:tailEnd/>
              </a:ln>
            </p:spPr>
            <p:txBody>
              <a:bodyPr lIns="91425" tIns="91425" rIns="91425" bIns="91425" anchor="ctr"/>
              <a:lstStyle/>
              <a:p>
                <a:endParaRPr lang="en-US"/>
              </a:p>
            </p:txBody>
          </p:sp>
        </p:grpSp>
      </p:grpSp>
      <p:grpSp>
        <p:nvGrpSpPr>
          <p:cNvPr id="44" name="Google Shape;377;p22"/>
          <p:cNvGrpSpPr>
            <a:grpSpLocks/>
          </p:cNvGrpSpPr>
          <p:nvPr/>
        </p:nvGrpSpPr>
        <p:grpSpPr bwMode="auto">
          <a:xfrm rot="5400000">
            <a:off x="-1058862" y="3551237"/>
            <a:ext cx="2349500" cy="2105025"/>
            <a:chOff x="-813174" y="1753753"/>
            <a:chExt cx="2701195" cy="2419543"/>
          </a:xfrm>
        </p:grpSpPr>
        <p:sp>
          <p:nvSpPr>
            <p:cNvPr id="45" name="Google Shape;378;p22"/>
            <p:cNvSpPr>
              <a:spLocks/>
            </p:cNvSpPr>
            <p:nvPr/>
          </p:nvSpPr>
          <p:spPr bwMode="auto">
            <a:xfrm rot="4993106">
              <a:off x="224345" y="1781107"/>
              <a:ext cx="626156" cy="2645767"/>
            </a:xfrm>
            <a:custGeom>
              <a:avLst/>
              <a:gdLst/>
              <a:ahLst/>
              <a:cxnLst>
                <a:cxn ang="0">
                  <a:pos x="2224" y="59"/>
                </a:cxn>
                <a:cxn ang="0">
                  <a:pos x="4284" y="5454"/>
                </a:cxn>
                <a:cxn ang="0">
                  <a:pos x="1928" y="6753"/>
                </a:cxn>
                <a:cxn ang="0">
                  <a:pos x="229" y="7841"/>
                </a:cxn>
                <a:cxn ang="0">
                  <a:pos x="5003" y="7710"/>
                </a:cxn>
                <a:cxn ang="0">
                  <a:pos x="2878" y="10326"/>
                </a:cxn>
                <a:cxn ang="0">
                  <a:pos x="3262" y="11916"/>
                </a:cxn>
                <a:cxn ang="0">
                  <a:pos x="6082" y="11765"/>
                </a:cxn>
                <a:cxn ang="0">
                  <a:pos x="7161" y="16375"/>
                </a:cxn>
                <a:cxn ang="0">
                  <a:pos x="3205" y="15688"/>
                </a:cxn>
                <a:cxn ang="0">
                  <a:pos x="3565" y="17520"/>
                </a:cxn>
                <a:cxn ang="0">
                  <a:pos x="7325" y="17323"/>
                </a:cxn>
                <a:cxn ang="0">
                  <a:pos x="4345" y="20350"/>
                </a:cxn>
                <a:cxn ang="0">
                  <a:pos x="2812" y="21214"/>
                </a:cxn>
                <a:cxn ang="0">
                  <a:pos x="7063" y="22097"/>
                </a:cxn>
                <a:cxn ang="0">
                  <a:pos x="7178" y="22122"/>
                </a:cxn>
                <a:cxn ang="0">
                  <a:pos x="7979" y="22065"/>
                </a:cxn>
                <a:cxn ang="0">
                  <a:pos x="7358" y="41226"/>
                </a:cxn>
                <a:cxn ang="0">
                  <a:pos x="4624" y="53612"/>
                </a:cxn>
                <a:cxn ang="0">
                  <a:pos x="7783" y="42043"/>
                </a:cxn>
                <a:cxn ang="0">
                  <a:pos x="8764" y="25236"/>
                </a:cxn>
                <a:cxn ang="0">
                  <a:pos x="8927" y="25073"/>
                </a:cxn>
                <a:cxn ang="0">
                  <a:pos x="12687" y="20855"/>
                </a:cxn>
                <a:cxn ang="0">
                  <a:pos x="11987" y="20570"/>
                </a:cxn>
                <a:cxn ang="0">
                  <a:pos x="8240" y="19874"/>
                </a:cxn>
                <a:cxn ang="0">
                  <a:pos x="10824" y="15852"/>
                </a:cxn>
                <a:cxn ang="0">
                  <a:pos x="8077" y="18631"/>
                </a:cxn>
                <a:cxn ang="0">
                  <a:pos x="7325" y="14707"/>
                </a:cxn>
                <a:cxn ang="0">
                  <a:pos x="7586" y="14642"/>
                </a:cxn>
                <a:cxn ang="0">
                  <a:pos x="9625" y="9436"/>
                </a:cxn>
                <a:cxn ang="0">
                  <a:pos x="7129" y="13759"/>
                </a:cxn>
                <a:cxn ang="0">
                  <a:pos x="7750" y="6827"/>
                </a:cxn>
                <a:cxn ang="0">
                  <a:pos x="8246" y="3845"/>
                </a:cxn>
                <a:cxn ang="0">
                  <a:pos x="5690" y="8266"/>
                </a:cxn>
                <a:cxn ang="0">
                  <a:pos x="4676" y="5029"/>
                </a:cxn>
              </a:cxnLst>
              <a:rect l="0" t="0"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tx1"/>
            </a:solidFill>
            <a:ln w="9525">
              <a:noFill/>
              <a:round/>
              <a:headEnd/>
              <a:tailEnd/>
            </a:ln>
          </p:spPr>
          <p:txBody>
            <a:bodyPr lIns="91425" tIns="91425" rIns="91425" bIns="91425" anchor="ctr"/>
            <a:lstStyle/>
            <a:p>
              <a:endParaRPr lang="en-US"/>
            </a:p>
          </p:txBody>
        </p:sp>
        <p:grpSp>
          <p:nvGrpSpPr>
            <p:cNvPr id="46" name="Google Shape;379;p22"/>
            <p:cNvGrpSpPr>
              <a:grpSpLocks/>
            </p:cNvGrpSpPr>
            <p:nvPr/>
          </p:nvGrpSpPr>
          <p:grpSpPr bwMode="auto">
            <a:xfrm>
              <a:off x="-144996" y="1753753"/>
              <a:ext cx="821067" cy="1785140"/>
              <a:chOff x="5269250" y="2611925"/>
              <a:chExt cx="520750" cy="1132200"/>
            </a:xfrm>
          </p:grpSpPr>
          <p:sp>
            <p:nvSpPr>
              <p:cNvPr id="75" name="Google Shape;380;p22"/>
              <p:cNvSpPr>
                <a:spLocks/>
              </p:cNvSpPr>
              <p:nvPr/>
            </p:nvSpPr>
            <p:spPr bwMode="auto">
              <a:xfrm>
                <a:off x="5269250" y="2611925"/>
                <a:ext cx="520750" cy="1132200"/>
              </a:xfrm>
              <a:custGeom>
                <a:avLst/>
                <a:gdLst/>
                <a:ahLst/>
                <a:cxnLst>
                  <a:cxn ang="0">
                    <a:pos x="17134" y="0"/>
                  </a:cxn>
                  <a:cxn ang="0">
                    <a:pos x="12458" y="4284"/>
                  </a:cxn>
                  <a:cxn ang="0">
                    <a:pos x="10529" y="7227"/>
                  </a:cxn>
                  <a:cxn ang="0">
                    <a:pos x="12164" y="9908"/>
                  </a:cxn>
                  <a:cxn ang="0">
                    <a:pos x="8960" y="7619"/>
                  </a:cxn>
                  <a:cxn ang="0">
                    <a:pos x="6017" y="12720"/>
                  </a:cxn>
                  <a:cxn ang="0">
                    <a:pos x="7815" y="17396"/>
                  </a:cxn>
                  <a:cxn ang="0">
                    <a:pos x="4611" y="15761"/>
                  </a:cxn>
                  <a:cxn ang="0">
                    <a:pos x="1930" y="22497"/>
                  </a:cxn>
                  <a:cxn ang="0">
                    <a:pos x="4578" y="24982"/>
                  </a:cxn>
                  <a:cxn ang="0">
                    <a:pos x="1112" y="24034"/>
                  </a:cxn>
                  <a:cxn ang="0">
                    <a:pos x="1112" y="24034"/>
                  </a:cxn>
                  <a:cxn ang="0">
                    <a:pos x="1570" y="36197"/>
                  </a:cxn>
                  <a:cxn ang="0">
                    <a:pos x="4676" y="45255"/>
                  </a:cxn>
                  <a:cxn ang="0">
                    <a:pos x="4676" y="45287"/>
                  </a:cxn>
                  <a:cxn ang="0">
                    <a:pos x="14061" y="31587"/>
                  </a:cxn>
                  <a:cxn ang="0">
                    <a:pos x="11216" y="29069"/>
                  </a:cxn>
                  <a:cxn ang="0">
                    <a:pos x="11711" y="29036"/>
                  </a:cxn>
                  <a:cxn ang="0">
                    <a:pos x="14649" y="29560"/>
                  </a:cxn>
                  <a:cxn ang="0">
                    <a:pos x="17102" y="22660"/>
                  </a:cxn>
                  <a:cxn ang="0">
                    <a:pos x="14224" y="19848"/>
                  </a:cxn>
                  <a:cxn ang="0">
                    <a:pos x="15508" y="19724"/>
                  </a:cxn>
                  <a:cxn ang="0">
                    <a:pos x="17086" y="19801"/>
                  </a:cxn>
                  <a:cxn ang="0">
                    <a:pos x="18998" y="17625"/>
                  </a:cxn>
                  <a:cxn ang="0">
                    <a:pos x="20339" y="11314"/>
                  </a:cxn>
                  <a:cxn ang="0">
                    <a:pos x="16873" y="10333"/>
                  </a:cxn>
                  <a:cxn ang="0">
                    <a:pos x="20829" y="9843"/>
                  </a:cxn>
                  <a:cxn ang="0">
                    <a:pos x="17134" y="0"/>
                  </a:cxn>
                </a:cxnLst>
                <a:rect l="0" t="0"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bg2"/>
              </a:solidFill>
              <a:ln w="9525">
                <a:noFill/>
                <a:round/>
                <a:headEnd/>
                <a:tailEnd/>
              </a:ln>
            </p:spPr>
            <p:txBody>
              <a:bodyPr lIns="91425" tIns="91425" rIns="91425" bIns="91425" anchor="ctr"/>
              <a:lstStyle/>
              <a:p>
                <a:endParaRPr lang="en-US"/>
              </a:p>
            </p:txBody>
          </p:sp>
          <p:sp>
            <p:nvSpPr>
              <p:cNvPr id="76" name="Google Shape;381;p22"/>
              <p:cNvSpPr>
                <a:spLocks/>
              </p:cNvSpPr>
              <p:nvPr/>
            </p:nvSpPr>
            <p:spPr bwMode="auto">
              <a:xfrm>
                <a:off x="5375525" y="2730650"/>
                <a:ext cx="309825" cy="998550"/>
              </a:xfrm>
              <a:custGeom>
                <a:avLst/>
                <a:gdLst/>
                <a:ahLst/>
                <a:cxnLst>
                  <a:cxn ang="0">
                    <a:pos x="12148" y="1"/>
                  </a:cxn>
                  <a:cxn ang="0">
                    <a:pos x="11902" y="222"/>
                  </a:cxn>
                  <a:cxn ang="0">
                    <a:pos x="9156" y="6957"/>
                  </a:cxn>
                  <a:cxn ang="0">
                    <a:pos x="6278" y="14413"/>
                  </a:cxn>
                  <a:cxn ang="0">
                    <a:pos x="4218" y="22587"/>
                  </a:cxn>
                  <a:cxn ang="0">
                    <a:pos x="1864" y="30467"/>
                  </a:cxn>
                  <a:cxn ang="0">
                    <a:pos x="66" y="39721"/>
                  </a:cxn>
                  <a:cxn ang="0">
                    <a:pos x="311" y="39942"/>
                  </a:cxn>
                  <a:cxn ang="0">
                    <a:pos x="556" y="39721"/>
                  </a:cxn>
                  <a:cxn ang="0">
                    <a:pos x="2126" y="31350"/>
                  </a:cxn>
                  <a:cxn ang="0">
                    <a:pos x="4578" y="23274"/>
                  </a:cxn>
                  <a:cxn ang="0">
                    <a:pos x="9450" y="7481"/>
                  </a:cxn>
                  <a:cxn ang="0">
                    <a:pos x="12393" y="222"/>
                  </a:cxn>
                  <a:cxn ang="0">
                    <a:pos x="12148" y="1"/>
                  </a:cxn>
                </a:cxnLst>
                <a:rect l="0" t="0"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bg1"/>
              </a:solidFill>
              <a:ln w="9525">
                <a:noFill/>
                <a:round/>
                <a:headEnd/>
                <a:tailEnd/>
              </a:ln>
            </p:spPr>
            <p:txBody>
              <a:bodyPr lIns="91425" tIns="91425" rIns="91425" bIns="91425" anchor="ctr"/>
              <a:lstStyle/>
              <a:p>
                <a:endParaRPr lang="en-US"/>
              </a:p>
            </p:txBody>
          </p:sp>
          <p:sp>
            <p:nvSpPr>
              <p:cNvPr id="77" name="Google Shape;382;p22"/>
              <p:cNvSpPr>
                <a:spLocks/>
              </p:cNvSpPr>
              <p:nvPr/>
            </p:nvSpPr>
            <p:spPr bwMode="auto">
              <a:xfrm>
                <a:off x="5600650" y="2767750"/>
                <a:ext cx="114650" cy="87200"/>
              </a:xfrm>
              <a:custGeom>
                <a:avLst/>
                <a:gdLst/>
                <a:ahLst/>
                <a:cxnLst>
                  <a:cxn ang="0">
                    <a:pos x="279" y="1"/>
                  </a:cxn>
                  <a:cxn ang="0">
                    <a:pos x="20" y="307"/>
                  </a:cxn>
                  <a:cxn ang="0">
                    <a:pos x="1295" y="3348"/>
                  </a:cxn>
                  <a:cxn ang="0">
                    <a:pos x="1502" y="3487"/>
                  </a:cxn>
                  <a:cxn ang="0">
                    <a:pos x="1557" y="3479"/>
                  </a:cxn>
                  <a:cxn ang="0">
                    <a:pos x="4369" y="1942"/>
                  </a:cxn>
                  <a:cxn ang="0">
                    <a:pos x="4239" y="1469"/>
                  </a:cxn>
                  <a:cxn ang="0">
                    <a:pos x="4107" y="1517"/>
                  </a:cxn>
                  <a:cxn ang="0">
                    <a:pos x="1622" y="2912"/>
                  </a:cxn>
                  <a:cxn ang="0">
                    <a:pos x="1622" y="2912"/>
                  </a:cxn>
                  <a:cxn ang="0">
                    <a:pos x="510" y="176"/>
                  </a:cxn>
                  <a:cxn ang="0">
                    <a:pos x="279" y="1"/>
                  </a:cxn>
                </a:cxnLst>
                <a:rect l="0" t="0"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cubicBezTo>
                      <a:pt x="1144" y="2047"/>
                      <a:pt x="755" y="1126"/>
                      <a:pt x="510" y="176"/>
                    </a:cubicBezTo>
                    <a:cubicBezTo>
                      <a:pt x="470" y="56"/>
                      <a:pt x="375" y="1"/>
                      <a:pt x="279" y="1"/>
                    </a:cubicBezTo>
                    <a:close/>
                  </a:path>
                </a:pathLst>
              </a:custGeom>
              <a:solidFill>
                <a:schemeClr val="bg1"/>
              </a:solidFill>
              <a:ln w="9525">
                <a:noFill/>
                <a:round/>
                <a:headEnd/>
                <a:tailEnd/>
              </a:ln>
            </p:spPr>
            <p:txBody>
              <a:bodyPr lIns="91425" tIns="91425" rIns="91425" bIns="91425" anchor="ctr"/>
              <a:lstStyle/>
              <a:p>
                <a:endParaRPr lang="en-US"/>
              </a:p>
            </p:txBody>
          </p:sp>
          <p:sp>
            <p:nvSpPr>
              <p:cNvPr id="78" name="Google Shape;383;p22"/>
              <p:cNvSpPr>
                <a:spLocks/>
              </p:cNvSpPr>
              <p:nvPr/>
            </p:nvSpPr>
            <p:spPr bwMode="auto">
              <a:xfrm>
                <a:off x="5514125" y="2889900"/>
                <a:ext cx="183650" cy="111475"/>
              </a:xfrm>
              <a:custGeom>
                <a:avLst/>
                <a:gdLst/>
                <a:ahLst/>
                <a:cxnLst>
                  <a:cxn ang="0">
                    <a:pos x="351" y="1"/>
                  </a:cxn>
                  <a:cxn ang="0">
                    <a:pos x="113" y="391"/>
                  </a:cxn>
                  <a:cxn ang="0">
                    <a:pos x="1879" y="4348"/>
                  </a:cxn>
                  <a:cxn ang="0">
                    <a:pos x="2081" y="4458"/>
                  </a:cxn>
                  <a:cxn ang="0">
                    <a:pos x="2173" y="4446"/>
                  </a:cxn>
                  <a:cxn ang="0">
                    <a:pos x="7143" y="2386"/>
                  </a:cxn>
                  <a:cxn ang="0">
                    <a:pos x="6971" y="1911"/>
                  </a:cxn>
                  <a:cxn ang="0">
                    <a:pos x="6882" y="1928"/>
                  </a:cxn>
                  <a:cxn ang="0">
                    <a:pos x="2235" y="3902"/>
                  </a:cxn>
                  <a:cxn ang="0">
                    <a:pos x="2235" y="3902"/>
                  </a:cxn>
                  <a:cxn ang="0">
                    <a:pos x="538" y="130"/>
                  </a:cxn>
                  <a:cxn ang="0">
                    <a:pos x="351" y="1"/>
                  </a:cxn>
                </a:cxnLst>
                <a:rect l="0" t="0"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cubicBezTo>
                      <a:pt x="1576" y="2677"/>
                      <a:pt x="1161" y="1344"/>
                      <a:pt x="538" y="130"/>
                    </a:cubicBezTo>
                    <a:cubicBezTo>
                      <a:pt x="498" y="38"/>
                      <a:pt x="426" y="1"/>
                      <a:pt x="351" y="1"/>
                    </a:cubicBezTo>
                    <a:close/>
                  </a:path>
                </a:pathLst>
              </a:custGeom>
              <a:solidFill>
                <a:schemeClr val="bg1"/>
              </a:solidFill>
              <a:ln w="9525">
                <a:noFill/>
                <a:round/>
                <a:headEnd/>
                <a:tailEnd/>
              </a:ln>
            </p:spPr>
            <p:txBody>
              <a:bodyPr lIns="91425" tIns="91425" rIns="91425" bIns="91425" anchor="ctr"/>
              <a:lstStyle/>
              <a:p>
                <a:endParaRPr lang="en-US"/>
              </a:p>
            </p:txBody>
          </p:sp>
          <p:sp>
            <p:nvSpPr>
              <p:cNvPr id="79" name="Google Shape;384;p22"/>
              <p:cNvSpPr>
                <a:spLocks/>
              </p:cNvSpPr>
              <p:nvPr/>
            </p:nvSpPr>
            <p:spPr bwMode="auto">
              <a:xfrm>
                <a:off x="5488175" y="3009725"/>
                <a:ext cx="135550" cy="113975"/>
              </a:xfrm>
              <a:custGeom>
                <a:avLst/>
                <a:gdLst/>
                <a:ahLst/>
                <a:cxnLst>
                  <a:cxn ang="0">
                    <a:pos x="275" y="1"/>
                  </a:cxn>
                  <a:cxn ang="0">
                    <a:pos x="39" y="307"/>
                  </a:cxn>
                  <a:cxn ang="0">
                    <a:pos x="1413" y="4459"/>
                  </a:cxn>
                  <a:cxn ang="0">
                    <a:pos x="1627" y="4559"/>
                  </a:cxn>
                  <a:cxn ang="0">
                    <a:pos x="1772" y="4525"/>
                  </a:cxn>
                  <a:cxn ang="0">
                    <a:pos x="5173" y="2367"/>
                  </a:cxn>
                  <a:cxn ang="0">
                    <a:pos x="5044" y="1872"/>
                  </a:cxn>
                  <a:cxn ang="0">
                    <a:pos x="4911" y="1909"/>
                  </a:cxn>
                  <a:cxn ang="0">
                    <a:pos x="1756" y="3918"/>
                  </a:cxn>
                  <a:cxn ang="0">
                    <a:pos x="1756" y="3918"/>
                  </a:cxn>
                  <a:cxn ang="0">
                    <a:pos x="530" y="176"/>
                  </a:cxn>
                  <a:cxn ang="0">
                    <a:pos x="275" y="1"/>
                  </a:cxn>
                </a:cxnLst>
                <a:rect l="0" t="0"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cubicBezTo>
                      <a:pt x="1256" y="2670"/>
                      <a:pt x="864" y="1423"/>
                      <a:pt x="530" y="176"/>
                    </a:cubicBezTo>
                    <a:cubicBezTo>
                      <a:pt x="476" y="55"/>
                      <a:pt x="373" y="1"/>
                      <a:pt x="275" y="1"/>
                    </a:cubicBezTo>
                    <a:close/>
                  </a:path>
                </a:pathLst>
              </a:custGeom>
              <a:solidFill>
                <a:schemeClr val="bg1"/>
              </a:solidFill>
              <a:ln w="9525">
                <a:noFill/>
                <a:round/>
                <a:headEnd/>
                <a:tailEnd/>
              </a:ln>
            </p:spPr>
            <p:txBody>
              <a:bodyPr lIns="91425" tIns="91425" rIns="91425" bIns="91425" anchor="ctr"/>
              <a:lstStyle/>
              <a:p>
                <a:endParaRPr lang="en-US"/>
              </a:p>
            </p:txBody>
          </p:sp>
          <p:sp>
            <p:nvSpPr>
              <p:cNvPr id="80" name="Google Shape;385;p22"/>
              <p:cNvSpPr>
                <a:spLocks/>
              </p:cNvSpPr>
              <p:nvPr/>
            </p:nvSpPr>
            <p:spPr bwMode="auto">
              <a:xfrm>
                <a:off x="5411050" y="3114850"/>
                <a:ext cx="205350" cy="166000"/>
              </a:xfrm>
              <a:custGeom>
                <a:avLst/>
                <a:gdLst/>
                <a:ahLst/>
                <a:cxnLst>
                  <a:cxn ang="0">
                    <a:pos x="360" y="1"/>
                  </a:cxn>
                  <a:cxn ang="0">
                    <a:pos x="116" y="385"/>
                  </a:cxn>
                  <a:cxn ang="0">
                    <a:pos x="149" y="385"/>
                  </a:cxn>
                  <a:cxn ang="0">
                    <a:pos x="2993" y="6500"/>
                  </a:cxn>
                  <a:cxn ang="0">
                    <a:pos x="3233" y="6639"/>
                  </a:cxn>
                  <a:cxn ang="0">
                    <a:pos x="3288" y="6631"/>
                  </a:cxn>
                  <a:cxn ang="0">
                    <a:pos x="7996" y="4146"/>
                  </a:cxn>
                  <a:cxn ang="0">
                    <a:pos x="7866" y="3672"/>
                  </a:cxn>
                  <a:cxn ang="0">
                    <a:pos x="7735" y="3720"/>
                  </a:cxn>
                  <a:cxn ang="0">
                    <a:pos x="3327" y="6073"/>
                  </a:cxn>
                  <a:cxn ang="0">
                    <a:pos x="3327" y="6073"/>
                  </a:cxn>
                  <a:cxn ang="0">
                    <a:pos x="574" y="124"/>
                  </a:cxn>
                  <a:cxn ang="0">
                    <a:pos x="360" y="1"/>
                  </a:cxn>
                </a:cxnLst>
                <a:rect l="0" t="0"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cubicBezTo>
                      <a:pt x="2277" y="4151"/>
                      <a:pt x="1750" y="1967"/>
                      <a:pt x="574" y="124"/>
                    </a:cubicBezTo>
                    <a:cubicBezTo>
                      <a:pt x="516" y="36"/>
                      <a:pt x="437" y="1"/>
                      <a:pt x="360" y="1"/>
                    </a:cubicBezTo>
                    <a:close/>
                  </a:path>
                </a:pathLst>
              </a:custGeom>
              <a:solidFill>
                <a:schemeClr val="bg1"/>
              </a:solidFill>
              <a:ln w="9525">
                <a:noFill/>
                <a:round/>
                <a:headEnd/>
                <a:tailEnd/>
              </a:ln>
            </p:spPr>
            <p:txBody>
              <a:bodyPr lIns="91425" tIns="91425" rIns="91425" bIns="91425" anchor="ctr"/>
              <a:lstStyle/>
              <a:p>
                <a:endParaRPr lang="en-US"/>
              </a:p>
            </p:txBody>
          </p:sp>
          <p:sp>
            <p:nvSpPr>
              <p:cNvPr id="81" name="Google Shape;386;p22"/>
              <p:cNvSpPr>
                <a:spLocks/>
              </p:cNvSpPr>
              <p:nvPr/>
            </p:nvSpPr>
            <p:spPr bwMode="auto">
              <a:xfrm>
                <a:off x="5372575" y="3295825"/>
                <a:ext cx="183550" cy="154825"/>
              </a:xfrm>
              <a:custGeom>
                <a:avLst/>
                <a:gdLst/>
                <a:ahLst/>
                <a:cxnLst>
                  <a:cxn ang="0">
                    <a:pos x="279" y="1"/>
                  </a:cxn>
                  <a:cxn ang="0">
                    <a:pos x="20" y="307"/>
                  </a:cxn>
                  <a:cxn ang="0">
                    <a:pos x="2505" y="6095"/>
                  </a:cxn>
                  <a:cxn ang="0">
                    <a:pos x="2734" y="6193"/>
                  </a:cxn>
                  <a:cxn ang="0">
                    <a:pos x="7083" y="4950"/>
                  </a:cxn>
                  <a:cxn ang="0">
                    <a:pos x="6927" y="4469"/>
                  </a:cxn>
                  <a:cxn ang="0">
                    <a:pos x="6821" y="4493"/>
                  </a:cxn>
                  <a:cxn ang="0">
                    <a:pos x="2869" y="5683"/>
                  </a:cxn>
                  <a:cxn ang="0">
                    <a:pos x="2869" y="5683"/>
                  </a:cxn>
                  <a:cxn ang="0">
                    <a:pos x="511" y="176"/>
                  </a:cxn>
                  <a:cxn ang="0">
                    <a:pos x="279" y="1"/>
                  </a:cxn>
                </a:cxnLst>
                <a:rect l="0" t="0"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cubicBezTo>
                      <a:pt x="1805" y="3960"/>
                      <a:pt x="1019" y="2114"/>
                      <a:pt x="511" y="176"/>
                    </a:cubicBezTo>
                    <a:cubicBezTo>
                      <a:pt x="470" y="56"/>
                      <a:pt x="375" y="1"/>
                      <a:pt x="279" y="1"/>
                    </a:cubicBezTo>
                    <a:close/>
                  </a:path>
                </a:pathLst>
              </a:custGeom>
              <a:solidFill>
                <a:schemeClr val="bg1"/>
              </a:solidFill>
              <a:ln w="9525">
                <a:noFill/>
                <a:round/>
                <a:headEnd/>
                <a:tailEnd/>
              </a:ln>
            </p:spPr>
            <p:txBody>
              <a:bodyPr lIns="91425" tIns="91425" rIns="91425" bIns="91425" anchor="ctr"/>
              <a:lstStyle/>
              <a:p>
                <a:endParaRPr lang="en-US"/>
              </a:p>
            </p:txBody>
          </p:sp>
          <p:sp>
            <p:nvSpPr>
              <p:cNvPr id="82" name="Google Shape;387;p22"/>
              <p:cNvSpPr>
                <a:spLocks/>
              </p:cNvSpPr>
              <p:nvPr/>
            </p:nvSpPr>
            <p:spPr bwMode="auto">
              <a:xfrm>
                <a:off x="5353925" y="3462025"/>
                <a:ext cx="150050" cy="97700"/>
              </a:xfrm>
              <a:custGeom>
                <a:avLst/>
                <a:gdLst/>
                <a:ahLst/>
                <a:cxnLst>
                  <a:cxn ang="0">
                    <a:pos x="308" y="0"/>
                  </a:cxn>
                  <a:cxn ang="0">
                    <a:pos x="79" y="297"/>
                  </a:cxn>
                  <a:cxn ang="0">
                    <a:pos x="79" y="330"/>
                  </a:cxn>
                  <a:cxn ang="0">
                    <a:pos x="603" y="2063"/>
                  </a:cxn>
                  <a:cxn ang="0">
                    <a:pos x="1420" y="3599"/>
                  </a:cxn>
                  <a:cxn ang="0">
                    <a:pos x="2477" y="3908"/>
                  </a:cxn>
                  <a:cxn ang="0">
                    <a:pos x="3415" y="3796"/>
                  </a:cxn>
                  <a:cxn ang="0">
                    <a:pos x="5704" y="3076"/>
                  </a:cxn>
                  <a:cxn ang="0">
                    <a:pos x="5656" y="2573"/>
                  </a:cxn>
                  <a:cxn ang="0">
                    <a:pos x="5573" y="2586"/>
                  </a:cxn>
                  <a:cxn ang="0">
                    <a:pos x="3545" y="3240"/>
                  </a:cxn>
                  <a:cxn ang="0">
                    <a:pos x="2472" y="3406"/>
                  </a:cxn>
                  <a:cxn ang="0">
                    <a:pos x="1682" y="3174"/>
                  </a:cxn>
                  <a:cxn ang="0">
                    <a:pos x="1355" y="2618"/>
                  </a:cxn>
                  <a:cxn ang="0">
                    <a:pos x="1060" y="1736"/>
                  </a:cxn>
                  <a:cxn ang="0">
                    <a:pos x="570" y="166"/>
                  </a:cxn>
                  <a:cxn ang="0">
                    <a:pos x="308" y="0"/>
                  </a:cxn>
                </a:cxnLst>
                <a:rect l="0" t="0"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bg1"/>
              </a:solidFill>
              <a:ln w="9525">
                <a:noFill/>
                <a:round/>
                <a:headEnd/>
                <a:tailEnd/>
              </a:ln>
            </p:spPr>
            <p:txBody>
              <a:bodyPr lIns="91425" tIns="91425" rIns="91425" bIns="91425" anchor="ctr"/>
              <a:lstStyle/>
              <a:p>
                <a:endParaRPr lang="en-US"/>
              </a:p>
            </p:txBody>
          </p:sp>
        </p:grpSp>
        <p:grpSp>
          <p:nvGrpSpPr>
            <p:cNvPr id="47" name="Google Shape;388;p22"/>
            <p:cNvGrpSpPr>
              <a:grpSpLocks/>
            </p:cNvGrpSpPr>
            <p:nvPr/>
          </p:nvGrpSpPr>
          <p:grpSpPr bwMode="auto">
            <a:xfrm rot="5165891">
              <a:off x="-51172" y="2432185"/>
              <a:ext cx="1070081" cy="1187666"/>
              <a:chOff x="6073625" y="2772425"/>
              <a:chExt cx="837925" cy="930000"/>
            </a:xfrm>
          </p:grpSpPr>
          <p:sp>
            <p:nvSpPr>
              <p:cNvPr id="70" name="Google Shape;389;p22"/>
              <p:cNvSpPr>
                <a:spLocks/>
              </p:cNvSpPr>
              <p:nvPr/>
            </p:nvSpPr>
            <p:spPr bwMode="auto">
              <a:xfrm>
                <a:off x="6073625" y="2772425"/>
                <a:ext cx="837925" cy="930000"/>
              </a:xfrm>
              <a:custGeom>
                <a:avLst/>
                <a:gdLst/>
                <a:ahLst/>
                <a:cxnLst>
                  <a:cxn ang="0">
                    <a:pos x="2277" y="1"/>
                  </a:cxn>
                  <a:cxn ang="0">
                    <a:pos x="1" y="153"/>
                  </a:cxn>
                  <a:cxn ang="0">
                    <a:pos x="32176" y="37200"/>
                  </a:cxn>
                  <a:cxn ang="0">
                    <a:pos x="29167" y="15390"/>
                  </a:cxn>
                  <a:cxn ang="0">
                    <a:pos x="2277" y="1"/>
                  </a:cxn>
                </a:cxnLst>
                <a:rect l="0" t="0"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bg1"/>
              </a:solidFill>
              <a:ln w="9525">
                <a:noFill/>
                <a:round/>
                <a:headEnd/>
                <a:tailEnd/>
              </a:ln>
            </p:spPr>
            <p:txBody>
              <a:bodyPr lIns="91425" tIns="91425" rIns="91425" bIns="91425" anchor="ctr"/>
              <a:lstStyle/>
              <a:p>
                <a:endParaRPr lang="en-US"/>
              </a:p>
            </p:txBody>
          </p:sp>
          <p:sp>
            <p:nvSpPr>
              <p:cNvPr id="71" name="Google Shape;390;p22"/>
              <p:cNvSpPr>
                <a:spLocks/>
              </p:cNvSpPr>
              <p:nvPr/>
            </p:nvSpPr>
            <p:spPr bwMode="auto">
              <a:xfrm>
                <a:off x="6202150" y="2858025"/>
                <a:ext cx="677700" cy="830775"/>
              </a:xfrm>
              <a:custGeom>
                <a:avLst/>
                <a:gdLst/>
                <a:ahLst/>
                <a:cxnLst>
                  <a:cxn ang="0">
                    <a:pos x="360" y="0"/>
                  </a:cxn>
                  <a:cxn ang="0">
                    <a:pos x="91" y="391"/>
                  </a:cxn>
                  <a:cxn ang="0">
                    <a:pos x="4636" y="5721"/>
                  </a:cxn>
                  <a:cxn ang="0">
                    <a:pos x="10097" y="12260"/>
                  </a:cxn>
                  <a:cxn ang="0">
                    <a:pos x="21018" y="25340"/>
                  </a:cxn>
                  <a:cxn ang="0">
                    <a:pos x="26544" y="33122"/>
                  </a:cxn>
                  <a:cxn ang="0">
                    <a:pos x="26740" y="33230"/>
                  </a:cxn>
                  <a:cxn ang="0">
                    <a:pos x="26969" y="32860"/>
                  </a:cxn>
                  <a:cxn ang="0">
                    <a:pos x="26969" y="32828"/>
                  </a:cxn>
                  <a:cxn ang="0">
                    <a:pos x="16833" y="19389"/>
                  </a:cxn>
                  <a:cxn ang="0">
                    <a:pos x="11307" y="12914"/>
                  </a:cxn>
                  <a:cxn ang="0">
                    <a:pos x="5879" y="6375"/>
                  </a:cxn>
                  <a:cxn ang="0">
                    <a:pos x="3067" y="3367"/>
                  </a:cxn>
                  <a:cxn ang="0">
                    <a:pos x="549" y="129"/>
                  </a:cxn>
                  <a:cxn ang="0">
                    <a:pos x="360" y="0"/>
                  </a:cxn>
                </a:cxnLst>
                <a:rect l="0" t="0"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bg2"/>
              </a:solidFill>
              <a:ln w="9525">
                <a:noFill/>
                <a:round/>
                <a:headEnd/>
                <a:tailEnd/>
              </a:ln>
            </p:spPr>
            <p:txBody>
              <a:bodyPr lIns="91425" tIns="91425" rIns="91425" bIns="91425" anchor="ctr"/>
              <a:lstStyle/>
              <a:p>
                <a:endParaRPr lang="en-US"/>
              </a:p>
            </p:txBody>
          </p:sp>
          <p:sp>
            <p:nvSpPr>
              <p:cNvPr id="72" name="Google Shape;391;p22"/>
              <p:cNvSpPr>
                <a:spLocks/>
              </p:cNvSpPr>
              <p:nvPr/>
            </p:nvSpPr>
            <p:spPr bwMode="auto">
              <a:xfrm>
                <a:off x="6166500" y="2859000"/>
                <a:ext cx="206350" cy="188800"/>
              </a:xfrm>
              <a:custGeom>
                <a:avLst/>
                <a:gdLst/>
                <a:ahLst/>
                <a:cxnLst>
                  <a:cxn ang="0">
                    <a:pos x="8008" y="0"/>
                  </a:cxn>
                  <a:cxn ang="0">
                    <a:pos x="7763" y="221"/>
                  </a:cxn>
                  <a:cxn ang="0">
                    <a:pos x="7763" y="6990"/>
                  </a:cxn>
                  <a:cxn ang="0">
                    <a:pos x="7763" y="6990"/>
                  </a:cxn>
                  <a:cxn ang="0">
                    <a:pos x="438" y="5420"/>
                  </a:cxn>
                  <a:cxn ang="0">
                    <a:pos x="379" y="5414"/>
                  </a:cxn>
                  <a:cxn ang="0">
                    <a:pos x="307" y="5911"/>
                  </a:cxn>
                  <a:cxn ang="0">
                    <a:pos x="7926" y="7546"/>
                  </a:cxn>
                  <a:cxn ang="0">
                    <a:pos x="7989" y="7552"/>
                  </a:cxn>
                  <a:cxn ang="0">
                    <a:pos x="8253" y="7317"/>
                  </a:cxn>
                  <a:cxn ang="0">
                    <a:pos x="8253" y="221"/>
                  </a:cxn>
                  <a:cxn ang="0">
                    <a:pos x="8008" y="0"/>
                  </a:cxn>
                </a:cxnLst>
                <a:rect l="0" t="0" r="r" b="b"/>
                <a:pathLst>
                  <a:path w="8254" h="7552" extrusionOk="0">
                    <a:moveTo>
                      <a:pt x="8008" y="0"/>
                    </a:moveTo>
                    <a:cubicBezTo>
                      <a:pt x="7893" y="0"/>
                      <a:pt x="7779" y="74"/>
                      <a:pt x="7763" y="221"/>
                    </a:cubicBez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bg2"/>
              </a:solidFill>
              <a:ln w="9525">
                <a:noFill/>
                <a:round/>
                <a:headEnd/>
                <a:tailEnd/>
              </a:ln>
            </p:spPr>
            <p:txBody>
              <a:bodyPr lIns="91425" tIns="91425" rIns="91425" bIns="91425" anchor="ctr"/>
              <a:lstStyle/>
              <a:p>
                <a:endParaRPr lang="en-US"/>
              </a:p>
            </p:txBody>
          </p:sp>
          <p:sp>
            <p:nvSpPr>
              <p:cNvPr id="73" name="Google Shape;392;p22"/>
              <p:cNvSpPr>
                <a:spLocks/>
              </p:cNvSpPr>
              <p:nvPr/>
            </p:nvSpPr>
            <p:spPr bwMode="auto">
              <a:xfrm>
                <a:off x="6214675" y="2967100"/>
                <a:ext cx="322075" cy="244250"/>
              </a:xfrm>
              <a:custGeom>
                <a:avLst/>
                <a:gdLst/>
                <a:ahLst/>
                <a:cxnLst>
                  <a:cxn ang="0">
                    <a:pos x="12645" y="1"/>
                  </a:cxn>
                  <a:cxn ang="0">
                    <a:pos x="12375" y="246"/>
                  </a:cxn>
                  <a:cxn ang="0">
                    <a:pos x="11049" y="9208"/>
                  </a:cxn>
                  <a:cxn ang="0">
                    <a:pos x="11049" y="9208"/>
                  </a:cxn>
                  <a:cxn ang="0">
                    <a:pos x="440" y="7374"/>
                  </a:cxn>
                  <a:cxn ang="0">
                    <a:pos x="382" y="7368"/>
                  </a:cxn>
                  <a:cxn ang="0">
                    <a:pos x="277" y="7865"/>
                  </a:cxn>
                  <a:cxn ang="0">
                    <a:pos x="11198" y="9761"/>
                  </a:cxn>
                  <a:cxn ang="0">
                    <a:pos x="11265" y="9770"/>
                  </a:cxn>
                  <a:cxn ang="0">
                    <a:pos x="11492" y="9598"/>
                  </a:cxn>
                  <a:cxn ang="0">
                    <a:pos x="12866" y="246"/>
                  </a:cxn>
                  <a:cxn ang="0">
                    <a:pos x="12645" y="1"/>
                  </a:cxn>
                </a:cxnLst>
                <a:rect l="0" t="0" r="r" b="b"/>
                <a:pathLst>
                  <a:path w="12883" h="9770" extrusionOk="0">
                    <a:moveTo>
                      <a:pt x="12645" y="1"/>
                    </a:moveTo>
                    <a:cubicBezTo>
                      <a:pt x="12522" y="1"/>
                      <a:pt x="12392" y="83"/>
                      <a:pt x="12375" y="246"/>
                    </a:cubicBezTo>
                    <a:cubicBezTo>
                      <a:pt x="12089" y="3265"/>
                      <a:pt x="11587" y="6222"/>
                      <a:pt x="11049" y="9208"/>
                    </a:cubicBez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bg2"/>
              </a:solidFill>
              <a:ln w="9525">
                <a:noFill/>
                <a:round/>
                <a:headEnd/>
                <a:tailEnd/>
              </a:ln>
            </p:spPr>
            <p:txBody>
              <a:bodyPr lIns="91425" tIns="91425" rIns="91425" bIns="91425" anchor="ctr"/>
              <a:lstStyle/>
              <a:p>
                <a:endParaRPr lang="en-US"/>
              </a:p>
            </p:txBody>
          </p:sp>
          <p:sp>
            <p:nvSpPr>
              <p:cNvPr id="74" name="Google Shape;393;p22"/>
              <p:cNvSpPr>
                <a:spLocks/>
              </p:cNvSpPr>
              <p:nvPr/>
            </p:nvSpPr>
            <p:spPr bwMode="auto">
              <a:xfrm>
                <a:off x="6311500" y="3103375"/>
                <a:ext cx="383250" cy="278625"/>
              </a:xfrm>
              <a:custGeom>
                <a:avLst/>
                <a:gdLst/>
                <a:ahLst/>
                <a:cxnLst>
                  <a:cxn ang="0">
                    <a:pos x="15026" y="1"/>
                  </a:cxn>
                  <a:cxn ang="0">
                    <a:pos x="14780" y="190"/>
                  </a:cxn>
                  <a:cxn ang="0">
                    <a:pos x="12622" y="10606"/>
                  </a:cxn>
                  <a:cxn ang="0">
                    <a:pos x="12622" y="10606"/>
                  </a:cxn>
                  <a:cxn ang="0">
                    <a:pos x="295" y="9804"/>
                  </a:cxn>
                  <a:cxn ang="0">
                    <a:pos x="295" y="10327"/>
                  </a:cxn>
                  <a:cxn ang="0">
                    <a:pos x="12851" y="11144"/>
                  </a:cxn>
                  <a:cxn ang="0">
                    <a:pos x="13080" y="10948"/>
                  </a:cxn>
                  <a:cxn ang="0">
                    <a:pos x="15271" y="321"/>
                  </a:cxn>
                  <a:cxn ang="0">
                    <a:pos x="15026" y="1"/>
                  </a:cxn>
                </a:cxnLst>
                <a:rect l="0" t="0" r="r" b="b"/>
                <a:pathLst>
                  <a:path w="15330" h="11145" extrusionOk="0">
                    <a:moveTo>
                      <a:pt x="15026" y="1"/>
                    </a:moveTo>
                    <a:cubicBezTo>
                      <a:pt x="14923" y="1"/>
                      <a:pt x="14820" y="58"/>
                      <a:pt x="14780" y="190"/>
                    </a:cubicBezTo>
                    <a:cubicBezTo>
                      <a:pt x="13658" y="3556"/>
                      <a:pt x="13165" y="7110"/>
                      <a:pt x="12622" y="10606"/>
                    </a:cubicBez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bg2"/>
              </a:solidFill>
              <a:ln w="9525">
                <a:noFill/>
                <a:round/>
                <a:headEnd/>
                <a:tailEnd/>
              </a:ln>
            </p:spPr>
            <p:txBody>
              <a:bodyPr lIns="91425" tIns="91425" rIns="91425" bIns="91425" anchor="ctr"/>
              <a:lstStyle/>
              <a:p>
                <a:endParaRPr lang="en-US"/>
              </a:p>
            </p:txBody>
          </p:sp>
        </p:grpSp>
        <p:grpSp>
          <p:nvGrpSpPr>
            <p:cNvPr id="48" name="Google Shape;394;p22"/>
            <p:cNvGrpSpPr>
              <a:grpSpLocks/>
            </p:cNvGrpSpPr>
            <p:nvPr/>
          </p:nvGrpSpPr>
          <p:grpSpPr bwMode="auto">
            <a:xfrm rot="4398606">
              <a:off x="-2443" y="2904433"/>
              <a:ext cx="1017753" cy="1214158"/>
              <a:chOff x="3711575" y="2879575"/>
              <a:chExt cx="753325" cy="898700"/>
            </a:xfrm>
          </p:grpSpPr>
          <p:sp>
            <p:nvSpPr>
              <p:cNvPr id="57" name="Google Shape;395;p22"/>
              <p:cNvSpPr>
                <a:spLocks/>
              </p:cNvSpPr>
              <p:nvPr/>
            </p:nvSpPr>
            <p:spPr bwMode="auto">
              <a:xfrm>
                <a:off x="3711575" y="2990850"/>
                <a:ext cx="667200" cy="787425"/>
              </a:xfrm>
              <a:custGeom>
                <a:avLst/>
                <a:gdLst/>
                <a:ahLst/>
                <a:cxnLst>
                  <a:cxn ang="0">
                    <a:pos x="26340" y="0"/>
                  </a:cxn>
                  <a:cxn ang="0">
                    <a:pos x="26209" y="48"/>
                  </a:cxn>
                  <a:cxn ang="0">
                    <a:pos x="19113" y="5378"/>
                  </a:cxn>
                  <a:cxn ang="0">
                    <a:pos x="14012" y="11067"/>
                  </a:cxn>
                  <a:cxn ang="0">
                    <a:pos x="5478" y="23820"/>
                  </a:cxn>
                  <a:cxn ang="0">
                    <a:pos x="148" y="31046"/>
                  </a:cxn>
                  <a:cxn ang="0">
                    <a:pos x="344" y="31497"/>
                  </a:cxn>
                  <a:cxn ang="0">
                    <a:pos x="508" y="31406"/>
                  </a:cxn>
                  <a:cxn ang="0">
                    <a:pos x="540" y="31406"/>
                  </a:cxn>
                  <a:cxn ang="0">
                    <a:pos x="18655" y="6555"/>
                  </a:cxn>
                  <a:cxn ang="0">
                    <a:pos x="22121" y="3547"/>
                  </a:cxn>
                  <a:cxn ang="0">
                    <a:pos x="26470" y="506"/>
                  </a:cxn>
                  <a:cxn ang="0">
                    <a:pos x="26340" y="0"/>
                  </a:cxn>
                </a:cxnLst>
                <a:rect l="0" t="0"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bg2"/>
              </a:solidFill>
              <a:ln w="9525">
                <a:noFill/>
                <a:round/>
                <a:headEnd/>
                <a:tailEnd/>
              </a:ln>
            </p:spPr>
            <p:txBody>
              <a:bodyPr lIns="91425" tIns="91425" rIns="91425" bIns="91425" anchor="ctr"/>
              <a:lstStyle/>
              <a:p>
                <a:endParaRPr lang="en-US"/>
              </a:p>
            </p:txBody>
          </p:sp>
          <p:sp>
            <p:nvSpPr>
              <p:cNvPr id="58" name="Google Shape;396;p22"/>
              <p:cNvSpPr>
                <a:spLocks/>
              </p:cNvSpPr>
              <p:nvPr/>
            </p:nvSpPr>
            <p:spPr bwMode="auto">
              <a:xfrm>
                <a:off x="3960350" y="2931500"/>
                <a:ext cx="151250" cy="476475"/>
              </a:xfrm>
              <a:custGeom>
                <a:avLst/>
                <a:gdLst/>
                <a:ahLst/>
                <a:cxnLst>
                  <a:cxn ang="0">
                    <a:pos x="5738" y="0"/>
                  </a:cxn>
                  <a:cxn ang="0">
                    <a:pos x="5500" y="166"/>
                  </a:cxn>
                  <a:cxn ang="0">
                    <a:pos x="2132" y="9223"/>
                  </a:cxn>
                  <a:cxn ang="0">
                    <a:pos x="39" y="18739"/>
                  </a:cxn>
                  <a:cxn ang="0">
                    <a:pos x="307" y="19059"/>
                  </a:cxn>
                  <a:cxn ang="0">
                    <a:pos x="530" y="18869"/>
                  </a:cxn>
                  <a:cxn ang="0">
                    <a:pos x="2622" y="9354"/>
                  </a:cxn>
                  <a:cxn ang="0">
                    <a:pos x="5990" y="297"/>
                  </a:cxn>
                  <a:cxn ang="0">
                    <a:pos x="5738" y="0"/>
                  </a:cxn>
                </a:cxnLst>
                <a:rect l="0" t="0"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bg2"/>
              </a:solidFill>
              <a:ln w="9525">
                <a:noFill/>
                <a:round/>
                <a:headEnd/>
                <a:tailEnd/>
              </a:ln>
            </p:spPr>
            <p:txBody>
              <a:bodyPr lIns="91425" tIns="91425" rIns="91425" bIns="91425" anchor="ctr"/>
              <a:lstStyle/>
              <a:p>
                <a:endParaRPr lang="en-US"/>
              </a:p>
            </p:txBody>
          </p:sp>
          <p:sp>
            <p:nvSpPr>
              <p:cNvPr id="59" name="Google Shape;397;p22"/>
              <p:cNvSpPr>
                <a:spLocks/>
              </p:cNvSpPr>
              <p:nvPr/>
            </p:nvSpPr>
            <p:spPr bwMode="auto">
              <a:xfrm>
                <a:off x="3965050" y="3140425"/>
                <a:ext cx="445450" cy="274450"/>
              </a:xfrm>
              <a:custGeom>
                <a:avLst/>
                <a:gdLst/>
                <a:ahLst/>
                <a:cxnLst>
                  <a:cxn ang="0">
                    <a:pos x="17458" y="1"/>
                  </a:cxn>
                  <a:cxn ang="0">
                    <a:pos x="17312" y="49"/>
                  </a:cxn>
                  <a:cxn ang="0">
                    <a:pos x="8189" y="4005"/>
                  </a:cxn>
                  <a:cxn ang="0">
                    <a:pos x="178" y="10545"/>
                  </a:cxn>
                  <a:cxn ang="0">
                    <a:pos x="371" y="10978"/>
                  </a:cxn>
                  <a:cxn ang="0">
                    <a:pos x="538" y="10905"/>
                  </a:cxn>
                  <a:cxn ang="0">
                    <a:pos x="538" y="10872"/>
                  </a:cxn>
                  <a:cxn ang="0">
                    <a:pos x="8582" y="4365"/>
                  </a:cxn>
                  <a:cxn ang="0">
                    <a:pos x="17574" y="474"/>
                  </a:cxn>
                  <a:cxn ang="0">
                    <a:pos x="17458" y="1"/>
                  </a:cxn>
                </a:cxnLst>
                <a:rect l="0" t="0"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bg2"/>
              </a:solidFill>
              <a:ln w="9525">
                <a:noFill/>
                <a:round/>
                <a:headEnd/>
                <a:tailEnd/>
              </a:ln>
            </p:spPr>
            <p:txBody>
              <a:bodyPr lIns="91425" tIns="91425" rIns="91425" bIns="91425" anchor="ctr"/>
              <a:lstStyle/>
              <a:p>
                <a:endParaRPr lang="en-US"/>
              </a:p>
            </p:txBody>
          </p:sp>
          <p:sp>
            <p:nvSpPr>
              <p:cNvPr id="60" name="Google Shape;398;p22"/>
              <p:cNvSpPr>
                <a:spLocks/>
              </p:cNvSpPr>
              <p:nvPr/>
            </p:nvSpPr>
            <p:spPr bwMode="auto">
              <a:xfrm>
                <a:off x="4128250" y="2933175"/>
                <a:ext cx="111725" cy="258175"/>
              </a:xfrm>
              <a:custGeom>
                <a:avLst/>
                <a:gdLst/>
                <a:ahLst/>
                <a:cxnLst>
                  <a:cxn ang="0">
                    <a:pos x="4136" y="0"/>
                  </a:cxn>
                  <a:cxn ang="0">
                    <a:pos x="3917" y="164"/>
                  </a:cxn>
                  <a:cxn ang="0">
                    <a:pos x="1531" y="4742"/>
                  </a:cxn>
                  <a:cxn ang="0">
                    <a:pos x="59" y="10007"/>
                  </a:cxn>
                  <a:cxn ang="0">
                    <a:pos x="303" y="10327"/>
                  </a:cxn>
                  <a:cxn ang="0">
                    <a:pos x="550" y="10137"/>
                  </a:cxn>
                  <a:cxn ang="0">
                    <a:pos x="2119" y="4709"/>
                  </a:cxn>
                  <a:cxn ang="0">
                    <a:pos x="4408" y="328"/>
                  </a:cxn>
                  <a:cxn ang="0">
                    <a:pos x="4136" y="0"/>
                  </a:cxn>
                </a:cxnLst>
                <a:rect l="0" t="0"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bg2"/>
              </a:solidFill>
              <a:ln w="9525">
                <a:noFill/>
                <a:round/>
                <a:headEnd/>
                <a:tailEnd/>
              </a:ln>
            </p:spPr>
            <p:txBody>
              <a:bodyPr lIns="91425" tIns="91425" rIns="91425" bIns="91425" anchor="ctr"/>
              <a:lstStyle/>
              <a:p>
                <a:endParaRPr lang="en-US"/>
              </a:p>
            </p:txBody>
          </p:sp>
          <p:sp>
            <p:nvSpPr>
              <p:cNvPr id="61" name="Google Shape;399;p22"/>
              <p:cNvSpPr>
                <a:spLocks/>
              </p:cNvSpPr>
              <p:nvPr/>
            </p:nvSpPr>
            <p:spPr bwMode="auto">
              <a:xfrm>
                <a:off x="4235825" y="3062775"/>
                <a:ext cx="200150" cy="52475"/>
              </a:xfrm>
              <a:custGeom>
                <a:avLst/>
                <a:gdLst/>
                <a:ahLst/>
                <a:cxnLst>
                  <a:cxn ang="0">
                    <a:pos x="7659" y="1"/>
                  </a:cxn>
                  <a:cxn ang="0">
                    <a:pos x="7527" y="49"/>
                  </a:cxn>
                  <a:cxn ang="0">
                    <a:pos x="4160" y="1357"/>
                  </a:cxn>
                  <a:cxn ang="0">
                    <a:pos x="2279" y="1598"/>
                  </a:cxn>
                  <a:cxn ang="0">
                    <a:pos x="563" y="1128"/>
                  </a:cxn>
                  <a:cxn ang="0">
                    <a:pos x="379" y="1054"/>
                  </a:cxn>
                  <a:cxn ang="0">
                    <a:pos x="203" y="1487"/>
                  </a:cxn>
                  <a:cxn ang="0">
                    <a:pos x="2304" y="2099"/>
                  </a:cxn>
                  <a:cxn ang="0">
                    <a:pos x="3996" y="1912"/>
                  </a:cxn>
                  <a:cxn ang="0">
                    <a:pos x="7789" y="474"/>
                  </a:cxn>
                  <a:cxn ang="0">
                    <a:pos x="7659" y="1"/>
                  </a:cxn>
                </a:cxnLst>
                <a:rect l="0" t="0"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bg2"/>
              </a:solidFill>
              <a:ln w="9525">
                <a:noFill/>
                <a:round/>
                <a:headEnd/>
                <a:tailEnd/>
              </a:ln>
            </p:spPr>
            <p:txBody>
              <a:bodyPr lIns="91425" tIns="91425" rIns="91425" bIns="91425" anchor="ctr"/>
              <a:lstStyle/>
              <a:p>
                <a:endParaRPr lang="en-US"/>
              </a:p>
            </p:txBody>
          </p:sp>
          <p:sp>
            <p:nvSpPr>
              <p:cNvPr id="62" name="Google Shape;400;p22"/>
              <p:cNvSpPr>
                <a:spLocks/>
              </p:cNvSpPr>
              <p:nvPr/>
            </p:nvSpPr>
            <p:spPr bwMode="auto">
              <a:xfrm>
                <a:off x="4285700" y="2902300"/>
                <a:ext cx="70900" cy="150900"/>
              </a:xfrm>
              <a:custGeom>
                <a:avLst/>
                <a:gdLst/>
                <a:ahLst/>
                <a:cxnLst>
                  <a:cxn ang="0">
                    <a:pos x="2491" y="0"/>
                  </a:cxn>
                  <a:cxn ang="0">
                    <a:pos x="2328" y="91"/>
                  </a:cxn>
                  <a:cxn ang="0">
                    <a:pos x="759" y="2740"/>
                  </a:cxn>
                  <a:cxn ang="0">
                    <a:pos x="39" y="5716"/>
                  </a:cxn>
                  <a:cxn ang="0">
                    <a:pos x="307" y="6036"/>
                  </a:cxn>
                  <a:cxn ang="0">
                    <a:pos x="530" y="5846"/>
                  </a:cxn>
                  <a:cxn ang="0">
                    <a:pos x="2688" y="451"/>
                  </a:cxn>
                  <a:cxn ang="0">
                    <a:pos x="2491" y="0"/>
                  </a:cxn>
                </a:cxnLst>
                <a:rect l="0" t="0"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bg2"/>
              </a:solidFill>
              <a:ln w="9525">
                <a:noFill/>
                <a:round/>
                <a:headEnd/>
                <a:tailEnd/>
              </a:ln>
            </p:spPr>
            <p:txBody>
              <a:bodyPr lIns="91425" tIns="91425" rIns="91425" bIns="91425" anchor="ctr"/>
              <a:lstStyle/>
              <a:p>
                <a:endParaRPr lang="en-US"/>
              </a:p>
            </p:txBody>
          </p:sp>
          <p:sp>
            <p:nvSpPr>
              <p:cNvPr id="63" name="Google Shape;401;p22"/>
              <p:cNvSpPr>
                <a:spLocks/>
              </p:cNvSpPr>
              <p:nvPr/>
            </p:nvSpPr>
            <p:spPr bwMode="auto">
              <a:xfrm>
                <a:off x="4068400" y="2918450"/>
                <a:ext cx="58050" cy="45000"/>
              </a:xfrm>
              <a:custGeom>
                <a:avLst/>
                <a:gdLst/>
                <a:ahLst/>
                <a:cxnLst>
                  <a:cxn ang="0">
                    <a:pos x="1208" y="1"/>
                  </a:cxn>
                  <a:cxn ang="0">
                    <a:pos x="1178" y="1"/>
                  </a:cxn>
                  <a:cxn ang="0">
                    <a:pos x="1178" y="1800"/>
                  </a:cxn>
                  <a:cxn ang="0">
                    <a:pos x="1208" y="1"/>
                  </a:cxn>
                </a:cxnLst>
                <a:rect l="0" t="0"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w="9525">
                <a:noFill/>
                <a:round/>
                <a:headEnd/>
                <a:tailEnd/>
              </a:ln>
            </p:spPr>
            <p:txBody>
              <a:bodyPr lIns="91425" tIns="91425" rIns="91425" bIns="91425" anchor="ctr"/>
              <a:lstStyle/>
              <a:p>
                <a:endParaRPr lang="en-US"/>
              </a:p>
            </p:txBody>
          </p:sp>
          <p:sp>
            <p:nvSpPr>
              <p:cNvPr id="64" name="Google Shape;402;p22"/>
              <p:cNvSpPr>
                <a:spLocks/>
              </p:cNvSpPr>
              <p:nvPr/>
            </p:nvSpPr>
            <p:spPr bwMode="auto">
              <a:xfrm>
                <a:off x="4202475" y="2907850"/>
                <a:ext cx="58050" cy="44975"/>
              </a:xfrm>
              <a:custGeom>
                <a:avLst/>
                <a:gdLst/>
                <a:ahLst/>
                <a:cxnLst>
                  <a:cxn ang="0">
                    <a:pos x="1177" y="0"/>
                  </a:cxn>
                  <a:cxn ang="0">
                    <a:pos x="1177" y="1799"/>
                  </a:cxn>
                  <a:cxn ang="0">
                    <a:pos x="1177" y="0"/>
                  </a:cxn>
                </a:cxnLst>
                <a:rect l="0" t="0"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w="9525">
                <a:noFill/>
                <a:round/>
                <a:headEnd/>
                <a:tailEnd/>
              </a:ln>
            </p:spPr>
            <p:txBody>
              <a:bodyPr lIns="91425" tIns="91425" rIns="91425" bIns="91425" anchor="ctr"/>
              <a:lstStyle/>
              <a:p>
                <a:endParaRPr lang="en-US"/>
              </a:p>
            </p:txBody>
          </p:sp>
          <p:sp>
            <p:nvSpPr>
              <p:cNvPr id="65" name="Google Shape;403;p22"/>
              <p:cNvSpPr>
                <a:spLocks/>
              </p:cNvSpPr>
              <p:nvPr/>
            </p:nvSpPr>
            <p:spPr bwMode="auto">
              <a:xfrm>
                <a:off x="4312850" y="2879575"/>
                <a:ext cx="67125" cy="48750"/>
              </a:xfrm>
              <a:custGeom>
                <a:avLst/>
                <a:gdLst/>
                <a:ahLst/>
                <a:cxnLst>
                  <a:cxn ang="0">
                    <a:pos x="1299" y="1"/>
                  </a:cxn>
                  <a:cxn ang="0">
                    <a:pos x="653" y="1556"/>
                  </a:cxn>
                  <a:cxn ang="0">
                    <a:pos x="784" y="1687"/>
                  </a:cxn>
                  <a:cxn ang="0">
                    <a:pos x="1392" y="1950"/>
                  </a:cxn>
                  <a:cxn ang="0">
                    <a:pos x="2027" y="379"/>
                  </a:cxn>
                  <a:cxn ang="0">
                    <a:pos x="1929" y="281"/>
                  </a:cxn>
                  <a:cxn ang="0">
                    <a:pos x="1299" y="1"/>
                  </a:cxn>
                </a:cxnLst>
                <a:rect l="0" t="0"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w="9525">
                <a:noFill/>
                <a:round/>
                <a:headEnd/>
                <a:tailEnd/>
              </a:ln>
            </p:spPr>
            <p:txBody>
              <a:bodyPr lIns="91425" tIns="91425" rIns="91425" bIns="91425" anchor="ctr"/>
              <a:lstStyle/>
              <a:p>
                <a:endParaRPr lang="en-US"/>
              </a:p>
            </p:txBody>
          </p:sp>
          <p:sp>
            <p:nvSpPr>
              <p:cNvPr id="66" name="Google Shape;404;p22"/>
              <p:cNvSpPr>
                <a:spLocks/>
              </p:cNvSpPr>
              <p:nvPr/>
            </p:nvSpPr>
            <p:spPr bwMode="auto">
              <a:xfrm>
                <a:off x="4352875" y="2969150"/>
                <a:ext cx="58075" cy="44975"/>
              </a:xfrm>
              <a:custGeom>
                <a:avLst/>
                <a:gdLst/>
                <a:ahLst/>
                <a:cxnLst>
                  <a:cxn ang="0">
                    <a:pos x="1145" y="1"/>
                  </a:cxn>
                  <a:cxn ang="0">
                    <a:pos x="1145" y="1799"/>
                  </a:cxn>
                  <a:cxn ang="0">
                    <a:pos x="1145" y="1"/>
                  </a:cxn>
                </a:cxnLst>
                <a:rect l="0" t="0"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w="9525">
                <a:noFill/>
                <a:round/>
                <a:headEnd/>
                <a:tailEnd/>
              </a:ln>
            </p:spPr>
            <p:txBody>
              <a:bodyPr lIns="91425" tIns="91425" rIns="91425" bIns="91425" anchor="ctr"/>
              <a:lstStyle/>
              <a:p>
                <a:endParaRPr lang="en-US"/>
              </a:p>
            </p:txBody>
          </p:sp>
          <p:sp>
            <p:nvSpPr>
              <p:cNvPr id="67" name="Google Shape;405;p22"/>
              <p:cNvSpPr>
                <a:spLocks/>
              </p:cNvSpPr>
              <p:nvPr/>
            </p:nvSpPr>
            <p:spPr bwMode="auto">
              <a:xfrm>
                <a:off x="4407100" y="3037800"/>
                <a:ext cx="57800" cy="44200"/>
              </a:xfrm>
              <a:custGeom>
                <a:avLst/>
                <a:gdLst/>
                <a:ahLst/>
                <a:cxnLst>
                  <a:cxn ang="0">
                    <a:pos x="1198" y="1"/>
                  </a:cxn>
                  <a:cxn ang="0">
                    <a:pos x="1167" y="1"/>
                  </a:cxn>
                  <a:cxn ang="0">
                    <a:pos x="1136" y="1767"/>
                  </a:cxn>
                  <a:cxn ang="0">
                    <a:pos x="1167" y="1767"/>
                  </a:cxn>
                  <a:cxn ang="0">
                    <a:pos x="1198" y="1"/>
                  </a:cxn>
                </a:cxnLst>
                <a:rect l="0" t="0"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w="9525">
                <a:noFill/>
                <a:round/>
                <a:headEnd/>
                <a:tailEnd/>
              </a:ln>
            </p:spPr>
            <p:txBody>
              <a:bodyPr lIns="91425" tIns="91425" rIns="91425" bIns="91425" anchor="ctr"/>
              <a:lstStyle/>
              <a:p>
                <a:endParaRPr lang="en-US"/>
              </a:p>
            </p:txBody>
          </p:sp>
          <p:sp>
            <p:nvSpPr>
              <p:cNvPr id="68" name="Google Shape;406;p22"/>
              <p:cNvSpPr>
                <a:spLocks/>
              </p:cNvSpPr>
              <p:nvPr/>
            </p:nvSpPr>
            <p:spPr bwMode="auto">
              <a:xfrm>
                <a:off x="4375225" y="3127725"/>
                <a:ext cx="58350" cy="44200"/>
              </a:xfrm>
              <a:custGeom>
                <a:avLst/>
                <a:gdLst/>
                <a:ahLst/>
                <a:cxnLst>
                  <a:cxn ang="0">
                    <a:pos x="1197" y="1"/>
                  </a:cxn>
                  <a:cxn ang="0">
                    <a:pos x="1167" y="1"/>
                  </a:cxn>
                  <a:cxn ang="0">
                    <a:pos x="1136" y="1767"/>
                  </a:cxn>
                  <a:cxn ang="0">
                    <a:pos x="1167" y="1767"/>
                  </a:cxn>
                  <a:cxn ang="0">
                    <a:pos x="1197" y="1"/>
                  </a:cxn>
                </a:cxnLst>
                <a:rect l="0" t="0"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w="9525">
                <a:noFill/>
                <a:round/>
                <a:headEnd/>
                <a:tailEnd/>
              </a:ln>
            </p:spPr>
            <p:txBody>
              <a:bodyPr lIns="91425" tIns="91425" rIns="91425" bIns="91425" anchor="ctr"/>
              <a:lstStyle/>
              <a:p>
                <a:endParaRPr lang="en-US"/>
              </a:p>
            </p:txBody>
          </p:sp>
          <p:sp>
            <p:nvSpPr>
              <p:cNvPr id="69" name="Google Shape;407;p22"/>
              <p:cNvSpPr>
                <a:spLocks/>
              </p:cNvSpPr>
              <p:nvPr/>
            </p:nvSpPr>
            <p:spPr bwMode="auto">
              <a:xfrm>
                <a:off x="4267050" y="3027175"/>
                <a:ext cx="58050" cy="44200"/>
              </a:xfrm>
              <a:custGeom>
                <a:avLst/>
                <a:gdLst/>
                <a:ahLst/>
                <a:cxnLst>
                  <a:cxn ang="0">
                    <a:pos x="1176" y="1"/>
                  </a:cxn>
                  <a:cxn ang="0">
                    <a:pos x="1145" y="1"/>
                  </a:cxn>
                  <a:cxn ang="0">
                    <a:pos x="1114" y="1767"/>
                  </a:cxn>
                  <a:cxn ang="0">
                    <a:pos x="1145" y="1767"/>
                  </a:cxn>
                  <a:cxn ang="0">
                    <a:pos x="1176" y="1"/>
                  </a:cxn>
                </a:cxnLst>
                <a:rect l="0" t="0"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w="9525">
                <a:noFill/>
                <a:round/>
                <a:headEnd/>
                <a:tailEnd/>
              </a:ln>
            </p:spPr>
            <p:txBody>
              <a:bodyPr lIns="91425" tIns="91425" rIns="91425" bIns="91425" anchor="ctr"/>
              <a:lstStyle/>
              <a:p>
                <a:endParaRPr lang="en-US"/>
              </a:p>
            </p:txBody>
          </p:sp>
        </p:grpSp>
        <p:grpSp>
          <p:nvGrpSpPr>
            <p:cNvPr id="49" name="Google Shape;408;p22"/>
            <p:cNvGrpSpPr>
              <a:grpSpLocks/>
            </p:cNvGrpSpPr>
            <p:nvPr/>
          </p:nvGrpSpPr>
          <p:grpSpPr bwMode="auto">
            <a:xfrm>
              <a:off x="743200" y="2185888"/>
              <a:ext cx="113650" cy="99750"/>
              <a:chOff x="5042000" y="1255775"/>
              <a:chExt cx="113650" cy="99750"/>
            </a:xfrm>
          </p:grpSpPr>
          <p:sp>
            <p:nvSpPr>
              <p:cNvPr id="54" name="Google Shape;409;p22"/>
              <p:cNvSpPr>
                <a:spLocks/>
              </p:cNvSpPr>
              <p:nvPr/>
            </p:nvSpPr>
            <p:spPr bwMode="auto">
              <a:xfrm>
                <a:off x="5042000" y="1270475"/>
                <a:ext cx="44975" cy="36825"/>
              </a:xfrm>
              <a:custGeom>
                <a:avLst/>
                <a:gdLst/>
                <a:ahLst/>
                <a:cxnLst>
                  <a:cxn ang="0">
                    <a:pos x="916" y="1"/>
                  </a:cxn>
                  <a:cxn ang="0">
                    <a:pos x="916" y="1472"/>
                  </a:cxn>
                  <a:cxn ang="0">
                    <a:pos x="916" y="1"/>
                  </a:cxn>
                </a:cxnLst>
                <a:rect l="0" t="0" r="r" b="b"/>
                <a:pathLst>
                  <a:path w="1799" h="1473" extrusionOk="0">
                    <a:moveTo>
                      <a:pt x="916" y="1"/>
                    </a:moveTo>
                    <a:cubicBezTo>
                      <a:pt x="0" y="66"/>
                      <a:pt x="0" y="1407"/>
                      <a:pt x="916" y="1472"/>
                    </a:cubicBezTo>
                    <a:cubicBezTo>
                      <a:pt x="1799" y="1407"/>
                      <a:pt x="1799" y="66"/>
                      <a:pt x="916" y="1"/>
                    </a:cubicBezTo>
                    <a:close/>
                  </a:path>
                </a:pathLst>
              </a:custGeom>
              <a:solidFill>
                <a:schemeClr val="bg2"/>
              </a:solidFill>
              <a:ln w="9525">
                <a:noFill/>
                <a:round/>
                <a:headEnd/>
                <a:tailEnd/>
              </a:ln>
            </p:spPr>
            <p:txBody>
              <a:bodyPr lIns="91425" tIns="91425" rIns="91425" bIns="91425" anchor="ctr"/>
              <a:lstStyle/>
              <a:p>
                <a:endParaRPr lang="en-US"/>
              </a:p>
            </p:txBody>
          </p:sp>
          <p:sp>
            <p:nvSpPr>
              <p:cNvPr id="55" name="Google Shape;410;p22"/>
              <p:cNvSpPr>
                <a:spLocks/>
              </p:cNvSpPr>
              <p:nvPr/>
            </p:nvSpPr>
            <p:spPr bwMode="auto">
              <a:xfrm>
                <a:off x="5110650" y="1255775"/>
                <a:ext cx="45000" cy="36800"/>
              </a:xfrm>
              <a:custGeom>
                <a:avLst/>
                <a:gdLst/>
                <a:ahLst/>
                <a:cxnLst>
                  <a:cxn ang="0">
                    <a:pos x="884" y="0"/>
                  </a:cxn>
                  <a:cxn ang="0">
                    <a:pos x="884" y="1472"/>
                  </a:cxn>
                  <a:cxn ang="0">
                    <a:pos x="884" y="0"/>
                  </a:cxn>
                </a:cxnLst>
                <a:rect l="0" t="0" r="r" b="b"/>
                <a:pathLst>
                  <a:path w="1800" h="1472" extrusionOk="0">
                    <a:moveTo>
                      <a:pt x="884" y="0"/>
                    </a:moveTo>
                    <a:cubicBezTo>
                      <a:pt x="1" y="66"/>
                      <a:pt x="1" y="1406"/>
                      <a:pt x="884" y="1472"/>
                    </a:cubicBezTo>
                    <a:cubicBezTo>
                      <a:pt x="1799" y="1406"/>
                      <a:pt x="1799" y="66"/>
                      <a:pt x="884" y="0"/>
                    </a:cubicBezTo>
                    <a:close/>
                  </a:path>
                </a:pathLst>
              </a:custGeom>
              <a:solidFill>
                <a:schemeClr val="bg2"/>
              </a:solidFill>
              <a:ln w="9525">
                <a:noFill/>
                <a:round/>
                <a:headEnd/>
                <a:tailEnd/>
              </a:ln>
            </p:spPr>
            <p:txBody>
              <a:bodyPr lIns="91425" tIns="91425" rIns="91425" bIns="91425" anchor="ctr"/>
              <a:lstStyle/>
              <a:p>
                <a:endParaRPr lang="en-US"/>
              </a:p>
            </p:txBody>
          </p:sp>
          <p:sp>
            <p:nvSpPr>
              <p:cNvPr id="56" name="Google Shape;411;p22"/>
              <p:cNvSpPr>
                <a:spLocks/>
              </p:cNvSpPr>
              <p:nvPr/>
            </p:nvSpPr>
            <p:spPr bwMode="auto">
              <a:xfrm>
                <a:off x="5086150" y="1319525"/>
                <a:ext cx="44975" cy="36000"/>
              </a:xfrm>
              <a:custGeom>
                <a:avLst/>
                <a:gdLst/>
                <a:ahLst/>
                <a:cxnLst>
                  <a:cxn ang="0">
                    <a:pos x="883" y="1"/>
                  </a:cxn>
                  <a:cxn ang="0">
                    <a:pos x="883" y="1439"/>
                  </a:cxn>
                  <a:cxn ang="0">
                    <a:pos x="883" y="1"/>
                  </a:cxn>
                </a:cxnLst>
                <a:rect l="0" t="0" r="r" b="b"/>
                <a:pathLst>
                  <a:path w="1799" h="1440" extrusionOk="0">
                    <a:moveTo>
                      <a:pt x="883" y="1"/>
                    </a:moveTo>
                    <a:cubicBezTo>
                      <a:pt x="0" y="66"/>
                      <a:pt x="0" y="1374"/>
                      <a:pt x="883" y="1439"/>
                    </a:cubicBezTo>
                    <a:cubicBezTo>
                      <a:pt x="1798" y="1374"/>
                      <a:pt x="1798" y="66"/>
                      <a:pt x="883" y="1"/>
                    </a:cubicBezTo>
                    <a:close/>
                  </a:path>
                </a:pathLst>
              </a:custGeom>
              <a:solidFill>
                <a:schemeClr val="bg2"/>
              </a:solidFill>
              <a:ln w="9525">
                <a:noFill/>
                <a:round/>
                <a:headEnd/>
                <a:tailEnd/>
              </a:ln>
            </p:spPr>
            <p:txBody>
              <a:bodyPr lIns="91425" tIns="91425" rIns="91425" bIns="91425" anchor="ctr"/>
              <a:lstStyle/>
              <a:p>
                <a:endParaRPr lang="en-US"/>
              </a:p>
            </p:txBody>
          </p:sp>
        </p:grpSp>
        <p:grpSp>
          <p:nvGrpSpPr>
            <p:cNvPr id="50" name="Google Shape;412;p22"/>
            <p:cNvGrpSpPr>
              <a:grpSpLocks/>
            </p:cNvGrpSpPr>
            <p:nvPr/>
          </p:nvGrpSpPr>
          <p:grpSpPr bwMode="auto">
            <a:xfrm>
              <a:off x="1198625" y="2537138"/>
              <a:ext cx="113650" cy="99750"/>
              <a:chOff x="5042000" y="1255775"/>
              <a:chExt cx="113650" cy="99750"/>
            </a:xfrm>
          </p:grpSpPr>
          <p:sp>
            <p:nvSpPr>
              <p:cNvPr id="51" name="Google Shape;413;p22"/>
              <p:cNvSpPr>
                <a:spLocks/>
              </p:cNvSpPr>
              <p:nvPr/>
            </p:nvSpPr>
            <p:spPr bwMode="auto">
              <a:xfrm>
                <a:off x="5042000" y="1270475"/>
                <a:ext cx="44975" cy="36825"/>
              </a:xfrm>
              <a:custGeom>
                <a:avLst/>
                <a:gdLst/>
                <a:ahLst/>
                <a:cxnLst>
                  <a:cxn ang="0">
                    <a:pos x="916" y="1"/>
                  </a:cxn>
                  <a:cxn ang="0">
                    <a:pos x="916" y="1472"/>
                  </a:cxn>
                  <a:cxn ang="0">
                    <a:pos x="916" y="1"/>
                  </a:cxn>
                </a:cxnLst>
                <a:rect l="0" t="0" r="r" b="b"/>
                <a:pathLst>
                  <a:path w="1799" h="1473" extrusionOk="0">
                    <a:moveTo>
                      <a:pt x="916" y="1"/>
                    </a:moveTo>
                    <a:cubicBezTo>
                      <a:pt x="0" y="66"/>
                      <a:pt x="0" y="1407"/>
                      <a:pt x="916" y="1472"/>
                    </a:cubicBezTo>
                    <a:cubicBezTo>
                      <a:pt x="1799" y="1407"/>
                      <a:pt x="1799" y="66"/>
                      <a:pt x="916" y="1"/>
                    </a:cubicBezTo>
                    <a:close/>
                  </a:path>
                </a:pathLst>
              </a:custGeom>
              <a:solidFill>
                <a:schemeClr val="bg1"/>
              </a:solidFill>
              <a:ln w="9525">
                <a:noFill/>
                <a:round/>
                <a:headEnd/>
                <a:tailEnd/>
              </a:ln>
            </p:spPr>
            <p:txBody>
              <a:bodyPr lIns="91425" tIns="91425" rIns="91425" bIns="91425" anchor="ctr"/>
              <a:lstStyle/>
              <a:p>
                <a:endParaRPr lang="en-US"/>
              </a:p>
            </p:txBody>
          </p:sp>
          <p:sp>
            <p:nvSpPr>
              <p:cNvPr id="52" name="Google Shape;414;p22"/>
              <p:cNvSpPr>
                <a:spLocks/>
              </p:cNvSpPr>
              <p:nvPr/>
            </p:nvSpPr>
            <p:spPr bwMode="auto">
              <a:xfrm>
                <a:off x="5110650" y="1255775"/>
                <a:ext cx="45000" cy="36800"/>
              </a:xfrm>
              <a:custGeom>
                <a:avLst/>
                <a:gdLst/>
                <a:ahLst/>
                <a:cxnLst>
                  <a:cxn ang="0">
                    <a:pos x="884" y="0"/>
                  </a:cxn>
                  <a:cxn ang="0">
                    <a:pos x="884" y="1472"/>
                  </a:cxn>
                  <a:cxn ang="0">
                    <a:pos x="884" y="0"/>
                  </a:cxn>
                </a:cxnLst>
                <a:rect l="0" t="0" r="r" b="b"/>
                <a:pathLst>
                  <a:path w="1800" h="1472" extrusionOk="0">
                    <a:moveTo>
                      <a:pt x="884" y="0"/>
                    </a:moveTo>
                    <a:cubicBezTo>
                      <a:pt x="1" y="66"/>
                      <a:pt x="1" y="1406"/>
                      <a:pt x="884" y="1472"/>
                    </a:cubicBezTo>
                    <a:cubicBezTo>
                      <a:pt x="1799" y="1406"/>
                      <a:pt x="1799" y="66"/>
                      <a:pt x="884" y="0"/>
                    </a:cubicBezTo>
                    <a:close/>
                  </a:path>
                </a:pathLst>
              </a:custGeom>
              <a:solidFill>
                <a:schemeClr val="bg1"/>
              </a:solidFill>
              <a:ln w="9525">
                <a:noFill/>
                <a:round/>
                <a:headEnd/>
                <a:tailEnd/>
              </a:ln>
            </p:spPr>
            <p:txBody>
              <a:bodyPr lIns="91425" tIns="91425" rIns="91425" bIns="91425" anchor="ctr"/>
              <a:lstStyle/>
              <a:p>
                <a:endParaRPr lang="en-US"/>
              </a:p>
            </p:txBody>
          </p:sp>
          <p:sp>
            <p:nvSpPr>
              <p:cNvPr id="53" name="Google Shape;415;p22"/>
              <p:cNvSpPr>
                <a:spLocks/>
              </p:cNvSpPr>
              <p:nvPr/>
            </p:nvSpPr>
            <p:spPr bwMode="auto">
              <a:xfrm>
                <a:off x="5086150" y="1319525"/>
                <a:ext cx="44975" cy="36000"/>
              </a:xfrm>
              <a:custGeom>
                <a:avLst/>
                <a:gdLst/>
                <a:ahLst/>
                <a:cxnLst>
                  <a:cxn ang="0">
                    <a:pos x="883" y="1"/>
                  </a:cxn>
                  <a:cxn ang="0">
                    <a:pos x="883" y="1439"/>
                  </a:cxn>
                  <a:cxn ang="0">
                    <a:pos x="883" y="1"/>
                  </a:cxn>
                </a:cxnLst>
                <a:rect l="0" t="0" r="r" b="b"/>
                <a:pathLst>
                  <a:path w="1799" h="1440" extrusionOk="0">
                    <a:moveTo>
                      <a:pt x="883" y="1"/>
                    </a:moveTo>
                    <a:cubicBezTo>
                      <a:pt x="0" y="66"/>
                      <a:pt x="0" y="1374"/>
                      <a:pt x="883" y="1439"/>
                    </a:cubicBezTo>
                    <a:cubicBezTo>
                      <a:pt x="1798" y="1374"/>
                      <a:pt x="1798" y="66"/>
                      <a:pt x="883" y="1"/>
                    </a:cubicBezTo>
                    <a:close/>
                  </a:path>
                </a:pathLst>
              </a:custGeom>
              <a:solidFill>
                <a:schemeClr val="bg1"/>
              </a:solidFill>
              <a:ln w="9525">
                <a:noFill/>
                <a:round/>
                <a:headEnd/>
                <a:tailEnd/>
              </a:ln>
            </p:spPr>
            <p:txBody>
              <a:bodyPr lIns="91425" tIns="91425" rIns="91425" bIns="91425" anchor="ctr"/>
              <a:lstStyle/>
              <a:p>
                <a:endParaRPr lang="en-US"/>
              </a:p>
            </p:txBody>
          </p:sp>
        </p:grpSp>
      </p:grpSp>
      <p:grpSp>
        <p:nvGrpSpPr>
          <p:cNvPr id="83" name="Google Shape;416;p22"/>
          <p:cNvGrpSpPr>
            <a:grpSpLocks/>
          </p:cNvGrpSpPr>
          <p:nvPr/>
        </p:nvGrpSpPr>
        <p:grpSpPr bwMode="auto">
          <a:xfrm>
            <a:off x="7639050" y="2819400"/>
            <a:ext cx="1887538" cy="2549525"/>
            <a:chOff x="7679181" y="1254957"/>
            <a:chExt cx="1920480" cy="2595128"/>
          </a:xfrm>
        </p:grpSpPr>
        <p:grpSp>
          <p:nvGrpSpPr>
            <p:cNvPr id="84" name="Google Shape;417;p22"/>
            <p:cNvGrpSpPr>
              <a:grpSpLocks/>
            </p:cNvGrpSpPr>
            <p:nvPr/>
          </p:nvGrpSpPr>
          <p:grpSpPr bwMode="auto">
            <a:xfrm rot="-7760581">
              <a:off x="7904694" y="2312488"/>
              <a:ext cx="1194199" cy="1148422"/>
              <a:chOff x="4531600" y="1944475"/>
              <a:chExt cx="956750" cy="920075"/>
            </a:xfrm>
          </p:grpSpPr>
          <p:sp>
            <p:nvSpPr>
              <p:cNvPr id="107" name="Google Shape;418;p22"/>
              <p:cNvSpPr>
                <a:spLocks/>
              </p:cNvSpPr>
              <p:nvPr/>
            </p:nvSpPr>
            <p:spPr bwMode="auto">
              <a:xfrm>
                <a:off x="4531600" y="1944475"/>
                <a:ext cx="956750" cy="920075"/>
              </a:xfrm>
              <a:custGeom>
                <a:avLst/>
                <a:gdLst/>
                <a:ahLst/>
                <a:cxnLst>
                  <a:cxn ang="0">
                    <a:pos x="29339" y="1"/>
                  </a:cxn>
                  <a:cxn ang="0">
                    <a:pos x="18847" y="8911"/>
                  </a:cxn>
                  <a:cxn ang="0">
                    <a:pos x="14348" y="4737"/>
                  </a:cxn>
                  <a:cxn ang="0">
                    <a:pos x="9037" y="16693"/>
                  </a:cxn>
                  <a:cxn ang="0">
                    <a:pos x="4497" y="13973"/>
                  </a:cxn>
                  <a:cxn ang="0">
                    <a:pos x="4002" y="32519"/>
                  </a:cxn>
                  <a:cxn ang="0">
                    <a:pos x="4721" y="36802"/>
                  </a:cxn>
                  <a:cxn ang="0">
                    <a:pos x="20449" y="32257"/>
                  </a:cxn>
                  <a:cxn ang="0">
                    <a:pos x="25942" y="24704"/>
                  </a:cxn>
                  <a:cxn ang="0">
                    <a:pos x="36013" y="17837"/>
                  </a:cxn>
                  <a:cxn ang="0">
                    <a:pos x="29147" y="12573"/>
                  </a:cxn>
                  <a:cxn ang="0">
                    <a:pos x="31174" y="474"/>
                  </a:cxn>
                  <a:cxn ang="0">
                    <a:pos x="29339" y="1"/>
                  </a:cxn>
                </a:cxnLst>
                <a:rect l="0" t="0"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bg2"/>
              </a:solidFill>
              <a:ln w="9525">
                <a:noFill/>
                <a:round/>
                <a:headEnd/>
                <a:tailEnd/>
              </a:ln>
            </p:spPr>
            <p:txBody>
              <a:bodyPr lIns="91425" tIns="91425" rIns="91425" bIns="91425" anchor="ctr"/>
              <a:lstStyle/>
              <a:p>
                <a:endParaRPr lang="en-US"/>
              </a:p>
            </p:txBody>
          </p:sp>
          <p:sp>
            <p:nvSpPr>
              <p:cNvPr id="108" name="Google Shape;419;p22"/>
              <p:cNvSpPr>
                <a:spLocks/>
              </p:cNvSpPr>
              <p:nvPr/>
            </p:nvSpPr>
            <p:spPr bwMode="auto">
              <a:xfrm>
                <a:off x="4656300" y="2089375"/>
                <a:ext cx="594325" cy="749875"/>
              </a:xfrm>
              <a:custGeom>
                <a:avLst/>
                <a:gdLst/>
                <a:ahLst/>
                <a:cxnLst>
                  <a:cxn ang="0">
                    <a:pos x="23394" y="0"/>
                  </a:cxn>
                  <a:cxn ang="0">
                    <a:pos x="23211" y="74"/>
                  </a:cxn>
                  <a:cxn ang="0">
                    <a:pos x="13205" y="12401"/>
                  </a:cxn>
                  <a:cxn ang="0">
                    <a:pos x="3722" y="23322"/>
                  </a:cxn>
                  <a:cxn ang="0">
                    <a:pos x="60" y="29698"/>
                  </a:cxn>
                  <a:cxn ang="0">
                    <a:pos x="326" y="29995"/>
                  </a:cxn>
                  <a:cxn ang="0">
                    <a:pos x="551" y="29829"/>
                  </a:cxn>
                  <a:cxn ang="0">
                    <a:pos x="3722" y="24140"/>
                  </a:cxn>
                  <a:cxn ang="0">
                    <a:pos x="8562" y="18417"/>
                  </a:cxn>
                  <a:cxn ang="0">
                    <a:pos x="13139" y="13284"/>
                  </a:cxn>
                  <a:cxn ang="0">
                    <a:pos x="17815" y="7071"/>
                  </a:cxn>
                  <a:cxn ang="0">
                    <a:pos x="23570" y="433"/>
                  </a:cxn>
                  <a:cxn ang="0">
                    <a:pos x="23394" y="0"/>
                  </a:cxn>
                </a:cxnLst>
                <a:rect l="0" t="0"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bg1"/>
              </a:solidFill>
              <a:ln w="9525">
                <a:noFill/>
                <a:round/>
                <a:headEnd/>
                <a:tailEnd/>
              </a:ln>
            </p:spPr>
            <p:txBody>
              <a:bodyPr lIns="91425" tIns="91425" rIns="91425" bIns="91425" anchor="ctr"/>
              <a:lstStyle/>
              <a:p>
                <a:endParaRPr lang="en-US"/>
              </a:p>
            </p:txBody>
          </p:sp>
          <p:sp>
            <p:nvSpPr>
              <p:cNvPr id="109" name="Google Shape;420;p22"/>
              <p:cNvSpPr>
                <a:spLocks/>
              </p:cNvSpPr>
              <p:nvPr/>
            </p:nvSpPr>
            <p:spPr bwMode="auto">
              <a:xfrm>
                <a:off x="4720725" y="2518075"/>
                <a:ext cx="225650" cy="190325"/>
              </a:xfrm>
              <a:custGeom>
                <a:avLst/>
                <a:gdLst/>
                <a:ahLst/>
                <a:cxnLst>
                  <a:cxn ang="0">
                    <a:pos x="695" y="1"/>
                  </a:cxn>
                  <a:cxn ang="0">
                    <a:pos x="459" y="190"/>
                  </a:cxn>
                  <a:cxn ang="0">
                    <a:pos x="230" y="7351"/>
                  </a:cxn>
                  <a:cxn ang="0">
                    <a:pos x="491" y="7613"/>
                  </a:cxn>
                  <a:cxn ang="0">
                    <a:pos x="8699" y="6926"/>
                  </a:cxn>
                  <a:cxn ang="0">
                    <a:pos x="8727" y="6402"/>
                  </a:cxn>
                  <a:cxn ang="0">
                    <a:pos x="8699" y="6403"/>
                  </a:cxn>
                  <a:cxn ang="0">
                    <a:pos x="719" y="7071"/>
                  </a:cxn>
                  <a:cxn ang="0">
                    <a:pos x="719" y="7071"/>
                  </a:cxn>
                  <a:cxn ang="0">
                    <a:pos x="949" y="321"/>
                  </a:cxn>
                  <a:cxn ang="0">
                    <a:pos x="695" y="1"/>
                  </a:cxn>
                </a:cxnLst>
                <a:rect l="0" t="0"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cubicBezTo>
                      <a:pt x="706" y="4810"/>
                      <a:pt x="541" y="2550"/>
                      <a:pt x="949" y="321"/>
                    </a:cubicBezTo>
                    <a:cubicBezTo>
                      <a:pt x="988" y="126"/>
                      <a:pt x="841" y="1"/>
                      <a:pt x="695" y="1"/>
                    </a:cubicBezTo>
                    <a:close/>
                  </a:path>
                </a:pathLst>
              </a:custGeom>
              <a:solidFill>
                <a:schemeClr val="bg1"/>
              </a:solidFill>
              <a:ln w="9525">
                <a:noFill/>
                <a:round/>
                <a:headEnd/>
                <a:tailEnd/>
              </a:ln>
            </p:spPr>
            <p:txBody>
              <a:bodyPr lIns="91425" tIns="91425" rIns="91425" bIns="91425" anchor="ctr"/>
              <a:lstStyle/>
              <a:p>
                <a:endParaRPr lang="en-US"/>
              </a:p>
            </p:txBody>
          </p:sp>
          <p:sp>
            <p:nvSpPr>
              <p:cNvPr id="110" name="Google Shape;421;p22"/>
              <p:cNvSpPr>
                <a:spLocks/>
              </p:cNvSpPr>
              <p:nvPr/>
            </p:nvSpPr>
            <p:spPr bwMode="auto">
              <a:xfrm>
                <a:off x="4845150" y="2336650"/>
                <a:ext cx="256850" cy="217375"/>
              </a:xfrm>
              <a:custGeom>
                <a:avLst/>
                <a:gdLst/>
                <a:ahLst/>
                <a:cxnLst>
                  <a:cxn ang="0">
                    <a:pos x="1220" y="0"/>
                  </a:cxn>
                  <a:cxn ang="0">
                    <a:pos x="975" y="221"/>
                  </a:cxn>
                  <a:cxn ang="0">
                    <a:pos x="59" y="8396"/>
                  </a:cxn>
                  <a:cxn ang="0">
                    <a:pos x="326" y="8695"/>
                  </a:cxn>
                  <a:cxn ang="0">
                    <a:pos x="386" y="8690"/>
                  </a:cxn>
                  <a:cxn ang="0">
                    <a:pos x="9967" y="7545"/>
                  </a:cxn>
                  <a:cxn ang="0">
                    <a:pos x="9895" y="7049"/>
                  </a:cxn>
                  <a:cxn ang="0">
                    <a:pos x="9836" y="7055"/>
                  </a:cxn>
                  <a:cxn ang="0">
                    <a:pos x="682" y="8137"/>
                  </a:cxn>
                  <a:cxn ang="0">
                    <a:pos x="682" y="8137"/>
                  </a:cxn>
                  <a:cxn ang="0">
                    <a:pos x="1465" y="221"/>
                  </a:cxn>
                  <a:cxn ang="0">
                    <a:pos x="1220" y="0"/>
                  </a:cxn>
                </a:cxnLst>
                <a:rect l="0" t="0"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cubicBezTo>
                      <a:pt x="1495" y="5597"/>
                      <a:pt x="1465" y="2865"/>
                      <a:pt x="1465" y="221"/>
                    </a:cubicBezTo>
                    <a:cubicBezTo>
                      <a:pt x="1449" y="74"/>
                      <a:pt x="1335" y="0"/>
                      <a:pt x="1220" y="0"/>
                    </a:cubicBezTo>
                    <a:close/>
                  </a:path>
                </a:pathLst>
              </a:custGeom>
              <a:solidFill>
                <a:schemeClr val="bg1"/>
              </a:solidFill>
              <a:ln w="9525">
                <a:noFill/>
                <a:round/>
                <a:headEnd/>
                <a:tailEnd/>
              </a:ln>
            </p:spPr>
            <p:txBody>
              <a:bodyPr lIns="91425" tIns="91425" rIns="91425" bIns="91425" anchor="ctr"/>
              <a:lstStyle/>
              <a:p>
                <a:endParaRPr lang="en-US"/>
              </a:p>
            </p:txBody>
          </p:sp>
          <p:sp>
            <p:nvSpPr>
              <p:cNvPr id="111" name="Google Shape;422;p22"/>
              <p:cNvSpPr>
                <a:spLocks/>
              </p:cNvSpPr>
              <p:nvPr/>
            </p:nvSpPr>
            <p:spPr bwMode="auto">
              <a:xfrm>
                <a:off x="5001125" y="2227300"/>
                <a:ext cx="151575" cy="149350"/>
              </a:xfrm>
              <a:custGeom>
                <a:avLst/>
                <a:gdLst/>
                <a:ahLst/>
                <a:cxnLst>
                  <a:cxn ang="0">
                    <a:pos x="699" y="1"/>
                  </a:cxn>
                  <a:cxn ang="0">
                    <a:pos x="425" y="246"/>
                  </a:cxn>
                  <a:cxn ang="0">
                    <a:pos x="197" y="5707"/>
                  </a:cxn>
                  <a:cxn ang="0">
                    <a:pos x="473" y="5973"/>
                  </a:cxn>
                  <a:cxn ang="0">
                    <a:pos x="524" y="5968"/>
                  </a:cxn>
                  <a:cxn ang="0">
                    <a:pos x="5788" y="5511"/>
                  </a:cxn>
                  <a:cxn ang="0">
                    <a:pos x="5713" y="5014"/>
                  </a:cxn>
                  <a:cxn ang="0">
                    <a:pos x="5657" y="5020"/>
                  </a:cxn>
                  <a:cxn ang="0">
                    <a:pos x="691" y="5443"/>
                  </a:cxn>
                  <a:cxn ang="0">
                    <a:pos x="691" y="5443"/>
                  </a:cxn>
                  <a:cxn ang="0">
                    <a:pos x="949" y="246"/>
                  </a:cxn>
                  <a:cxn ang="0">
                    <a:pos x="699" y="1"/>
                  </a:cxn>
                </a:cxnLst>
                <a:rect l="0" t="0"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cubicBezTo>
                      <a:pt x="534" y="3703"/>
                      <a:pt x="949" y="1989"/>
                      <a:pt x="949" y="246"/>
                    </a:cubicBezTo>
                    <a:cubicBezTo>
                      <a:pt x="932" y="83"/>
                      <a:pt x="818" y="1"/>
                      <a:pt x="699" y="1"/>
                    </a:cubicBezTo>
                    <a:close/>
                  </a:path>
                </a:pathLst>
              </a:custGeom>
              <a:solidFill>
                <a:schemeClr val="bg1"/>
              </a:solidFill>
              <a:ln w="9525">
                <a:noFill/>
                <a:round/>
                <a:headEnd/>
                <a:tailEnd/>
              </a:ln>
            </p:spPr>
            <p:txBody>
              <a:bodyPr lIns="91425" tIns="91425" rIns="91425" bIns="91425" anchor="ctr"/>
              <a:lstStyle/>
              <a:p>
                <a:endParaRPr lang="en-US"/>
              </a:p>
            </p:txBody>
          </p:sp>
          <p:sp>
            <p:nvSpPr>
              <p:cNvPr id="112" name="Google Shape;423;p22"/>
              <p:cNvSpPr>
                <a:spLocks/>
              </p:cNvSpPr>
              <p:nvPr/>
            </p:nvSpPr>
            <p:spPr bwMode="auto">
              <a:xfrm>
                <a:off x="5113925" y="2118350"/>
                <a:ext cx="106300" cy="121350"/>
              </a:xfrm>
              <a:custGeom>
                <a:avLst/>
                <a:gdLst/>
                <a:ahLst/>
                <a:cxnLst>
                  <a:cxn ang="0">
                    <a:pos x="723" y="1"/>
                  </a:cxn>
                  <a:cxn ang="0">
                    <a:pos x="524" y="190"/>
                  </a:cxn>
                  <a:cxn ang="0">
                    <a:pos x="66" y="4310"/>
                  </a:cxn>
                  <a:cxn ang="0">
                    <a:pos x="230" y="4604"/>
                  </a:cxn>
                  <a:cxn ang="0">
                    <a:pos x="3179" y="4853"/>
                  </a:cxn>
                  <a:cxn ang="0">
                    <a:pos x="3957" y="4833"/>
                  </a:cxn>
                  <a:cxn ang="0">
                    <a:pos x="3957" y="4343"/>
                  </a:cxn>
                  <a:cxn ang="0">
                    <a:pos x="3368" y="4351"/>
                  </a:cxn>
                  <a:cxn ang="0">
                    <a:pos x="596" y="4151"/>
                  </a:cxn>
                  <a:cxn ang="0">
                    <a:pos x="596" y="4151"/>
                  </a:cxn>
                  <a:cxn ang="0">
                    <a:pos x="1014" y="321"/>
                  </a:cxn>
                  <a:cxn ang="0">
                    <a:pos x="723" y="1"/>
                  </a:cxn>
                </a:cxnLst>
                <a:rect l="0" t="0"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cubicBezTo>
                      <a:pt x="758" y="2874"/>
                      <a:pt x="802" y="1598"/>
                      <a:pt x="1014" y="321"/>
                    </a:cubicBezTo>
                    <a:cubicBezTo>
                      <a:pt x="1034" y="126"/>
                      <a:pt x="867" y="1"/>
                      <a:pt x="723" y="1"/>
                    </a:cubicBezTo>
                    <a:close/>
                  </a:path>
                </a:pathLst>
              </a:custGeom>
              <a:solidFill>
                <a:schemeClr val="bg1"/>
              </a:solidFill>
              <a:ln w="9525">
                <a:noFill/>
                <a:round/>
                <a:headEnd/>
                <a:tailEnd/>
              </a:ln>
            </p:spPr>
            <p:txBody>
              <a:bodyPr lIns="91425" tIns="91425" rIns="91425" bIns="91425" anchor="ctr"/>
              <a:lstStyle/>
              <a:p>
                <a:endParaRPr lang="en-US"/>
              </a:p>
            </p:txBody>
          </p:sp>
        </p:grpSp>
        <p:sp>
          <p:nvSpPr>
            <p:cNvPr id="85" name="Google Shape;424;p22"/>
            <p:cNvSpPr>
              <a:spLocks/>
            </p:cNvSpPr>
            <p:nvPr/>
          </p:nvSpPr>
          <p:spPr bwMode="auto">
            <a:xfrm rot="14415939" flipH="1">
              <a:off x="8293638" y="2547759"/>
              <a:ext cx="570952" cy="1409716"/>
            </a:xfrm>
            <a:custGeom>
              <a:avLst/>
              <a:gdLst/>
              <a:ahLst/>
              <a:cxnLst>
                <a:cxn ang="0">
                  <a:pos x="2600" y="0"/>
                </a:cxn>
                <a:cxn ang="0">
                  <a:pos x="1832" y="253"/>
                </a:cxn>
                <a:cxn ang="0">
                  <a:pos x="4513" y="6139"/>
                </a:cxn>
                <a:cxn ang="0">
                  <a:pos x="4578" y="6171"/>
                </a:cxn>
                <a:cxn ang="0">
                  <a:pos x="5494" y="9114"/>
                </a:cxn>
                <a:cxn ang="0">
                  <a:pos x="2169" y="6495"/>
                </a:cxn>
                <a:cxn ang="0">
                  <a:pos x="1407" y="6825"/>
                </a:cxn>
                <a:cxn ang="0">
                  <a:pos x="2126" y="9278"/>
                </a:cxn>
                <a:cxn ang="0">
                  <a:pos x="5690" y="10618"/>
                </a:cxn>
                <a:cxn ang="0">
                  <a:pos x="5886" y="10618"/>
                </a:cxn>
                <a:cxn ang="0">
                  <a:pos x="6540" y="14869"/>
                </a:cxn>
                <a:cxn ang="0">
                  <a:pos x="6540" y="14934"/>
                </a:cxn>
                <a:cxn ang="0">
                  <a:pos x="4561" y="12800"/>
                </a:cxn>
                <a:cxn ang="0">
                  <a:pos x="3859" y="13299"/>
                </a:cxn>
                <a:cxn ang="0">
                  <a:pos x="6508" y="16798"/>
                </a:cxn>
                <a:cxn ang="0">
                  <a:pos x="6279" y="19316"/>
                </a:cxn>
                <a:cxn ang="0">
                  <a:pos x="5854" y="18008"/>
                </a:cxn>
                <a:cxn ang="0">
                  <a:pos x="4824" y="17486"/>
                </a:cxn>
                <a:cxn ang="0">
                  <a:pos x="4284" y="17746"/>
                </a:cxn>
                <a:cxn ang="0">
                  <a:pos x="4677" y="19512"/>
                </a:cxn>
                <a:cxn ang="0">
                  <a:pos x="5886" y="21049"/>
                </a:cxn>
                <a:cxn ang="0">
                  <a:pos x="6017" y="21082"/>
                </a:cxn>
                <a:cxn ang="0">
                  <a:pos x="4807" y="26608"/>
                </a:cxn>
                <a:cxn ang="0">
                  <a:pos x="5122" y="26966"/>
                </a:cxn>
                <a:cxn ang="0">
                  <a:pos x="5396" y="26738"/>
                </a:cxn>
                <a:cxn ang="0">
                  <a:pos x="7031" y="18760"/>
                </a:cxn>
                <a:cxn ang="0">
                  <a:pos x="7173" y="18814"/>
                </a:cxn>
                <a:cxn ang="0">
                  <a:pos x="7292" y="18793"/>
                </a:cxn>
                <a:cxn ang="0">
                  <a:pos x="10399" y="16896"/>
                </a:cxn>
                <a:cxn ang="0">
                  <a:pos x="9198" y="16022"/>
                </a:cxn>
                <a:cxn ang="0">
                  <a:pos x="8535" y="16210"/>
                </a:cxn>
                <a:cxn ang="0">
                  <a:pos x="7129" y="17452"/>
                </a:cxn>
                <a:cxn ang="0">
                  <a:pos x="7129" y="14902"/>
                </a:cxn>
                <a:cxn ang="0">
                  <a:pos x="7064" y="14150"/>
                </a:cxn>
                <a:cxn ang="0">
                  <a:pos x="7096" y="14150"/>
                </a:cxn>
                <a:cxn ang="0">
                  <a:pos x="8698" y="9081"/>
                </a:cxn>
                <a:cxn ang="0">
                  <a:pos x="8494" y="9054"/>
                </a:cxn>
                <a:cxn ang="0">
                  <a:pos x="6835" y="12417"/>
                </a:cxn>
                <a:cxn ang="0">
                  <a:pos x="6181" y="9343"/>
                </a:cxn>
                <a:cxn ang="0">
                  <a:pos x="7064" y="4504"/>
                </a:cxn>
                <a:cxn ang="0">
                  <a:pos x="6903" y="4489"/>
                </a:cxn>
                <a:cxn ang="0">
                  <a:pos x="5625" y="7545"/>
                </a:cxn>
                <a:cxn ang="0">
                  <a:pos x="5102" y="5877"/>
                </a:cxn>
                <a:cxn ang="0">
                  <a:pos x="4513" y="1495"/>
                </a:cxn>
                <a:cxn ang="0">
                  <a:pos x="2600" y="0"/>
                </a:cxn>
              </a:cxnLst>
              <a:rect l="0" t="0"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bg1"/>
            </a:solidFill>
            <a:ln w="9525">
              <a:noFill/>
              <a:round/>
              <a:headEnd/>
              <a:tailEnd/>
            </a:ln>
          </p:spPr>
          <p:txBody>
            <a:bodyPr lIns="91425" tIns="91425" rIns="91425" bIns="91425" anchor="ctr"/>
            <a:lstStyle/>
            <a:p>
              <a:endParaRPr lang="en-US"/>
            </a:p>
          </p:txBody>
        </p:sp>
        <p:grpSp>
          <p:nvGrpSpPr>
            <p:cNvPr id="86" name="Google Shape;425;p22"/>
            <p:cNvGrpSpPr>
              <a:grpSpLocks/>
            </p:cNvGrpSpPr>
            <p:nvPr/>
          </p:nvGrpSpPr>
          <p:grpSpPr bwMode="auto">
            <a:xfrm rot="-1110331">
              <a:off x="8152884" y="1407056"/>
              <a:ext cx="1221803" cy="1616571"/>
              <a:chOff x="5908250" y="536500"/>
              <a:chExt cx="793200" cy="1049550"/>
            </a:xfrm>
          </p:grpSpPr>
          <p:sp>
            <p:nvSpPr>
              <p:cNvPr id="101" name="Google Shape;426;p22"/>
              <p:cNvSpPr>
                <a:spLocks/>
              </p:cNvSpPr>
              <p:nvPr/>
            </p:nvSpPr>
            <p:spPr bwMode="auto">
              <a:xfrm>
                <a:off x="5908250" y="536500"/>
                <a:ext cx="793200" cy="1049550"/>
              </a:xfrm>
              <a:custGeom>
                <a:avLst/>
                <a:gdLst/>
                <a:ahLst/>
                <a:cxnLst>
                  <a:cxn ang="0">
                    <a:pos x="16927" y="1"/>
                  </a:cxn>
                  <a:cxn ang="0">
                    <a:pos x="14267" y="10624"/>
                  </a:cxn>
                  <a:cxn ang="0">
                    <a:pos x="8369" y="4873"/>
                  </a:cxn>
                  <a:cxn ang="0">
                    <a:pos x="7727" y="6013"/>
                  </a:cxn>
                  <a:cxn ang="0">
                    <a:pos x="13711" y="14711"/>
                  </a:cxn>
                  <a:cxn ang="0">
                    <a:pos x="4983" y="10563"/>
                  </a:cxn>
                  <a:cxn ang="0">
                    <a:pos x="3902" y="12553"/>
                  </a:cxn>
                  <a:cxn ang="0">
                    <a:pos x="13809" y="19910"/>
                  </a:cxn>
                  <a:cxn ang="0">
                    <a:pos x="13670" y="19918"/>
                  </a:cxn>
                  <a:cxn ang="0">
                    <a:pos x="2063" y="17155"/>
                  </a:cxn>
                  <a:cxn ang="0">
                    <a:pos x="632" y="19092"/>
                  </a:cxn>
                  <a:cxn ang="0">
                    <a:pos x="13711" y="22362"/>
                  </a:cxn>
                  <a:cxn ang="0">
                    <a:pos x="9950" y="24661"/>
                  </a:cxn>
                  <a:cxn ang="0">
                    <a:pos x="4610" y="24197"/>
                  </a:cxn>
                  <a:cxn ang="0">
                    <a:pos x="2823" y="25076"/>
                  </a:cxn>
                  <a:cxn ang="0">
                    <a:pos x="9589" y="27434"/>
                  </a:cxn>
                  <a:cxn ang="0">
                    <a:pos x="14627" y="26973"/>
                  </a:cxn>
                  <a:cxn ang="0">
                    <a:pos x="24894" y="41981"/>
                  </a:cxn>
                  <a:cxn ang="0">
                    <a:pos x="28164" y="39496"/>
                  </a:cxn>
                  <a:cxn ang="0">
                    <a:pos x="16425" y="26842"/>
                  </a:cxn>
                  <a:cxn ang="0">
                    <a:pos x="27346" y="22330"/>
                  </a:cxn>
                  <a:cxn ang="0">
                    <a:pos x="26273" y="22004"/>
                  </a:cxn>
                  <a:cxn ang="0">
                    <a:pos x="17594" y="24391"/>
                  </a:cxn>
                  <a:cxn ang="0">
                    <a:pos x="15836" y="22493"/>
                  </a:cxn>
                  <a:cxn ang="0">
                    <a:pos x="28720" y="18537"/>
                  </a:cxn>
                  <a:cxn ang="0">
                    <a:pos x="27540" y="17049"/>
                  </a:cxn>
                  <a:cxn ang="0">
                    <a:pos x="17091" y="20008"/>
                  </a:cxn>
                  <a:cxn ang="0">
                    <a:pos x="15869" y="19616"/>
                  </a:cxn>
                  <a:cxn ang="0">
                    <a:pos x="27608" y="13076"/>
                  </a:cxn>
                  <a:cxn ang="0">
                    <a:pos x="26817" y="12094"/>
                  </a:cxn>
                  <a:cxn ang="0">
                    <a:pos x="16481" y="15082"/>
                  </a:cxn>
                  <a:cxn ang="0">
                    <a:pos x="15869" y="15005"/>
                  </a:cxn>
                  <a:cxn ang="0">
                    <a:pos x="26790" y="7648"/>
                  </a:cxn>
                  <a:cxn ang="0">
                    <a:pos x="25301" y="5850"/>
                  </a:cxn>
                  <a:cxn ang="0">
                    <a:pos x="16719" y="11997"/>
                  </a:cxn>
                  <a:cxn ang="0">
                    <a:pos x="17798" y="291"/>
                  </a:cxn>
                  <a:cxn ang="0">
                    <a:pos x="16927" y="1"/>
                  </a:cxn>
                </a:cxnLst>
                <a:rect l="0" t="0"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tx1"/>
              </a:solidFill>
              <a:ln w="9525">
                <a:noFill/>
                <a:round/>
                <a:headEnd/>
                <a:tailEnd/>
              </a:ln>
            </p:spPr>
            <p:txBody>
              <a:bodyPr lIns="91425" tIns="91425" rIns="91425" bIns="91425" anchor="ctr"/>
              <a:lstStyle/>
              <a:p>
                <a:endParaRPr lang="en-US"/>
              </a:p>
            </p:txBody>
          </p:sp>
          <p:sp>
            <p:nvSpPr>
              <p:cNvPr id="102" name="Google Shape;427;p22"/>
              <p:cNvSpPr>
                <a:spLocks/>
              </p:cNvSpPr>
              <p:nvPr/>
            </p:nvSpPr>
            <p:spPr bwMode="auto">
              <a:xfrm>
                <a:off x="6264900" y="578275"/>
                <a:ext cx="308550" cy="982625"/>
              </a:xfrm>
              <a:custGeom>
                <a:avLst/>
                <a:gdLst/>
                <a:ahLst/>
                <a:cxnLst>
                  <a:cxn ang="0">
                    <a:pos x="2381" y="0"/>
                  </a:cxn>
                  <a:cxn ang="0">
                    <a:pos x="2159" y="189"/>
                  </a:cxn>
                  <a:cxn ang="0">
                    <a:pos x="1407" y="5814"/>
                  </a:cxn>
                  <a:cxn ang="0">
                    <a:pos x="818" y="9999"/>
                  </a:cxn>
                  <a:cxn ang="0">
                    <a:pos x="361" y="14969"/>
                  </a:cxn>
                  <a:cxn ang="0">
                    <a:pos x="4906" y="32986"/>
                  </a:cxn>
                  <a:cxn ang="0">
                    <a:pos x="11805" y="39231"/>
                  </a:cxn>
                  <a:cxn ang="0">
                    <a:pos x="11972" y="39304"/>
                  </a:cxn>
                  <a:cxn ang="0">
                    <a:pos x="12165" y="38871"/>
                  </a:cxn>
                  <a:cxn ang="0">
                    <a:pos x="6181" y="33607"/>
                  </a:cxn>
                  <a:cxn ang="0">
                    <a:pos x="3532" y="30337"/>
                  </a:cxn>
                  <a:cxn ang="0">
                    <a:pos x="1799" y="25988"/>
                  </a:cxn>
                  <a:cxn ang="0">
                    <a:pos x="818" y="16048"/>
                  </a:cxn>
                  <a:cxn ang="0">
                    <a:pos x="1178" y="11143"/>
                  </a:cxn>
                  <a:cxn ang="0">
                    <a:pos x="1897" y="6173"/>
                  </a:cxn>
                  <a:cxn ang="0">
                    <a:pos x="1996" y="4473"/>
                  </a:cxn>
                  <a:cxn ang="0">
                    <a:pos x="2649" y="320"/>
                  </a:cxn>
                  <a:cxn ang="0">
                    <a:pos x="2381" y="0"/>
                  </a:cxn>
                </a:cxnLst>
                <a:rect l="0" t="0"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bg2"/>
              </a:solidFill>
              <a:ln w="9525">
                <a:noFill/>
                <a:round/>
                <a:headEnd/>
                <a:tailEnd/>
              </a:ln>
            </p:spPr>
            <p:txBody>
              <a:bodyPr lIns="91425" tIns="91425" rIns="91425" bIns="91425" anchor="ctr"/>
              <a:lstStyle/>
              <a:p>
                <a:endParaRPr lang="en-US"/>
              </a:p>
            </p:txBody>
          </p:sp>
          <p:sp>
            <p:nvSpPr>
              <p:cNvPr id="103" name="Google Shape;428;p22"/>
              <p:cNvSpPr>
                <a:spLocks/>
              </p:cNvSpPr>
              <p:nvPr/>
            </p:nvSpPr>
            <p:spPr bwMode="auto">
              <a:xfrm>
                <a:off x="6171500" y="727075"/>
                <a:ext cx="371850" cy="138800"/>
              </a:xfrm>
              <a:custGeom>
                <a:avLst/>
                <a:gdLst/>
                <a:ahLst/>
                <a:cxnLst>
                  <a:cxn ang="0">
                    <a:pos x="14481" y="1"/>
                  </a:cxn>
                  <a:cxn ang="0">
                    <a:pos x="14331" y="58"/>
                  </a:cxn>
                  <a:cxn ang="0">
                    <a:pos x="7399" y="4145"/>
                  </a:cxn>
                  <a:cxn ang="0">
                    <a:pos x="5633" y="4766"/>
                  </a:cxn>
                  <a:cxn ang="0">
                    <a:pos x="4881" y="4995"/>
                  </a:cxn>
                  <a:cxn ang="0">
                    <a:pos x="4358" y="4701"/>
                  </a:cxn>
                  <a:cxn ang="0">
                    <a:pos x="3868" y="4309"/>
                  </a:cxn>
                  <a:cxn ang="0">
                    <a:pos x="532" y="908"/>
                  </a:cxn>
                  <a:cxn ang="0">
                    <a:pos x="351" y="817"/>
                  </a:cxn>
                  <a:cxn ang="0">
                    <a:pos x="173" y="1268"/>
                  </a:cxn>
                  <a:cxn ang="0">
                    <a:pos x="140" y="1235"/>
                  </a:cxn>
                  <a:cxn ang="0">
                    <a:pos x="140" y="1235"/>
                  </a:cxn>
                  <a:cxn ang="0">
                    <a:pos x="3933" y="5028"/>
                  </a:cxn>
                  <a:cxn ang="0">
                    <a:pos x="4685" y="5551"/>
                  </a:cxn>
                  <a:cxn ang="0">
                    <a:pos x="5503" y="5355"/>
                  </a:cxn>
                  <a:cxn ang="0">
                    <a:pos x="7399" y="4668"/>
                  </a:cxn>
                  <a:cxn ang="0">
                    <a:pos x="14691" y="417"/>
                  </a:cxn>
                  <a:cxn ang="0">
                    <a:pos x="14481" y="1"/>
                  </a:cxn>
                </a:cxnLst>
                <a:rect l="0" t="0"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bg2"/>
              </a:solidFill>
              <a:ln w="9525">
                <a:noFill/>
                <a:round/>
                <a:headEnd/>
                <a:tailEnd/>
              </a:ln>
            </p:spPr>
            <p:txBody>
              <a:bodyPr lIns="91425" tIns="91425" rIns="91425" bIns="91425" anchor="ctr"/>
              <a:lstStyle/>
              <a:p>
                <a:endParaRPr lang="en-US"/>
              </a:p>
            </p:txBody>
          </p:sp>
          <p:sp>
            <p:nvSpPr>
              <p:cNvPr id="104" name="Google Shape;429;p22"/>
              <p:cNvSpPr>
                <a:spLocks/>
              </p:cNvSpPr>
              <p:nvPr/>
            </p:nvSpPr>
            <p:spPr bwMode="auto">
              <a:xfrm>
                <a:off x="6061800" y="845825"/>
                <a:ext cx="505450" cy="114975"/>
              </a:xfrm>
              <a:custGeom>
                <a:avLst/>
                <a:gdLst/>
                <a:ahLst/>
                <a:cxnLst>
                  <a:cxn ang="0">
                    <a:pos x="342" y="1"/>
                  </a:cxn>
                  <a:cxn ang="0">
                    <a:pos x="245" y="474"/>
                  </a:cxn>
                  <a:cxn ang="0">
                    <a:pos x="212" y="507"/>
                  </a:cxn>
                  <a:cxn ang="0">
                    <a:pos x="7536" y="4431"/>
                  </a:cxn>
                  <a:cxn ang="0">
                    <a:pos x="9353" y="4598"/>
                  </a:cxn>
                  <a:cxn ang="0">
                    <a:pos x="11297" y="4398"/>
                  </a:cxn>
                  <a:cxn ang="0">
                    <a:pos x="15580" y="3155"/>
                  </a:cxn>
                  <a:cxn ang="0">
                    <a:pos x="19962" y="1161"/>
                  </a:cxn>
                  <a:cxn ang="0">
                    <a:pos x="19812" y="678"/>
                  </a:cxn>
                  <a:cxn ang="0">
                    <a:pos x="19700" y="703"/>
                  </a:cxn>
                  <a:cxn ang="0">
                    <a:pos x="11951" y="3711"/>
                  </a:cxn>
                  <a:cxn ang="0">
                    <a:pos x="9190" y="4087"/>
                  </a:cxn>
                  <a:cxn ang="0">
                    <a:pos x="7961" y="3973"/>
                  </a:cxn>
                  <a:cxn ang="0">
                    <a:pos x="4267" y="2436"/>
                  </a:cxn>
                  <a:cxn ang="0">
                    <a:pos x="474" y="49"/>
                  </a:cxn>
                  <a:cxn ang="0">
                    <a:pos x="342" y="1"/>
                  </a:cxn>
                </a:cxnLst>
                <a:rect l="0" t="0"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bg2"/>
              </a:solidFill>
              <a:ln w="9525">
                <a:noFill/>
                <a:round/>
                <a:headEnd/>
                <a:tailEnd/>
              </a:ln>
            </p:spPr>
            <p:txBody>
              <a:bodyPr lIns="91425" tIns="91425" rIns="91425" bIns="91425" anchor="ctr"/>
              <a:lstStyle/>
              <a:p>
                <a:endParaRPr lang="en-US"/>
              </a:p>
            </p:txBody>
          </p:sp>
          <p:sp>
            <p:nvSpPr>
              <p:cNvPr id="105" name="Google Shape;430;p22"/>
              <p:cNvSpPr>
                <a:spLocks/>
              </p:cNvSpPr>
              <p:nvPr/>
            </p:nvSpPr>
            <p:spPr bwMode="auto">
              <a:xfrm>
                <a:off x="5972900" y="995425"/>
                <a:ext cx="586700" cy="75025"/>
              </a:xfrm>
              <a:custGeom>
                <a:avLst/>
                <a:gdLst/>
                <a:ahLst/>
                <a:cxnLst>
                  <a:cxn ang="0">
                    <a:pos x="23114" y="1"/>
                  </a:cxn>
                  <a:cxn ang="0">
                    <a:pos x="22995" y="49"/>
                  </a:cxn>
                  <a:cxn ang="0">
                    <a:pos x="14428" y="2468"/>
                  </a:cxn>
                  <a:cxn ang="0">
                    <a:pos x="13645" y="2477"/>
                  </a:cxn>
                  <a:cxn ang="0">
                    <a:pos x="5043" y="1455"/>
                  </a:cxn>
                  <a:cxn ang="0">
                    <a:pos x="400" y="147"/>
                  </a:cxn>
                  <a:cxn ang="0">
                    <a:pos x="328" y="135"/>
                  </a:cxn>
                  <a:cxn ang="0">
                    <a:pos x="269" y="637"/>
                  </a:cxn>
                  <a:cxn ang="0">
                    <a:pos x="302" y="670"/>
                  </a:cxn>
                  <a:cxn ang="0">
                    <a:pos x="9163" y="2697"/>
                  </a:cxn>
                  <a:cxn ang="0">
                    <a:pos x="13446" y="3000"/>
                  </a:cxn>
                  <a:cxn ang="0">
                    <a:pos x="18678" y="2436"/>
                  </a:cxn>
                  <a:cxn ang="0">
                    <a:pos x="23223" y="507"/>
                  </a:cxn>
                  <a:cxn ang="0">
                    <a:pos x="23114" y="1"/>
                  </a:cxn>
                </a:cxnLst>
                <a:rect l="0" t="0"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bg2"/>
              </a:solidFill>
              <a:ln w="9525">
                <a:noFill/>
                <a:round/>
                <a:headEnd/>
                <a:tailEnd/>
              </a:ln>
            </p:spPr>
            <p:txBody>
              <a:bodyPr lIns="91425" tIns="91425" rIns="91425" bIns="91425" anchor="ctr"/>
              <a:lstStyle/>
              <a:p>
                <a:endParaRPr lang="en-US"/>
              </a:p>
            </p:txBody>
          </p:sp>
          <p:sp>
            <p:nvSpPr>
              <p:cNvPr id="106" name="Google Shape;431;p22"/>
              <p:cNvSpPr>
                <a:spLocks/>
              </p:cNvSpPr>
              <p:nvPr/>
            </p:nvSpPr>
            <p:spPr bwMode="auto">
              <a:xfrm>
                <a:off x="6049100" y="1128500"/>
                <a:ext cx="520700" cy="69875"/>
              </a:xfrm>
              <a:custGeom>
                <a:avLst/>
                <a:gdLst/>
                <a:ahLst/>
                <a:cxnLst>
                  <a:cxn ang="0">
                    <a:pos x="20510" y="1"/>
                  </a:cxn>
                  <a:cxn ang="0">
                    <a:pos x="20404" y="23"/>
                  </a:cxn>
                  <a:cxn ang="0">
                    <a:pos x="11053" y="1756"/>
                  </a:cxn>
                  <a:cxn ang="0">
                    <a:pos x="5821" y="2279"/>
                  </a:cxn>
                  <a:cxn ang="0">
                    <a:pos x="4488" y="2303"/>
                  </a:cxn>
                  <a:cxn ang="0">
                    <a:pos x="328" y="2050"/>
                  </a:cxn>
                  <a:cxn ang="0">
                    <a:pos x="299" y="2049"/>
                  </a:cxn>
                  <a:cxn ang="0">
                    <a:pos x="328" y="2573"/>
                  </a:cxn>
                  <a:cxn ang="0">
                    <a:pos x="4517" y="2794"/>
                  </a:cxn>
                  <a:cxn ang="0">
                    <a:pos x="5919" y="2770"/>
                  </a:cxn>
                  <a:cxn ang="0">
                    <a:pos x="11216" y="2246"/>
                  </a:cxn>
                  <a:cxn ang="0">
                    <a:pos x="20568" y="513"/>
                  </a:cxn>
                  <a:cxn ang="0">
                    <a:pos x="20510" y="1"/>
                  </a:cxn>
                </a:cxnLst>
                <a:rect l="0" t="0"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bg2"/>
              </a:solidFill>
              <a:ln w="9525">
                <a:noFill/>
                <a:round/>
                <a:headEnd/>
                <a:tailEnd/>
              </a:ln>
            </p:spPr>
            <p:txBody>
              <a:bodyPr lIns="91425" tIns="91425" rIns="91425" bIns="91425" anchor="ctr"/>
              <a:lstStyle/>
              <a:p>
                <a:endParaRPr lang="en-US"/>
              </a:p>
            </p:txBody>
          </p:sp>
        </p:grpSp>
        <p:grpSp>
          <p:nvGrpSpPr>
            <p:cNvPr id="87" name="Google Shape;432;p22"/>
            <p:cNvGrpSpPr>
              <a:grpSpLocks/>
            </p:cNvGrpSpPr>
            <p:nvPr/>
          </p:nvGrpSpPr>
          <p:grpSpPr bwMode="auto">
            <a:xfrm rot="-7159447">
              <a:off x="8478065" y="2524349"/>
              <a:ext cx="941689" cy="727305"/>
              <a:chOff x="5517750" y="1707725"/>
              <a:chExt cx="618800" cy="477925"/>
            </a:xfrm>
          </p:grpSpPr>
          <p:sp>
            <p:nvSpPr>
              <p:cNvPr id="96" name="Google Shape;433;p22"/>
              <p:cNvSpPr>
                <a:spLocks/>
              </p:cNvSpPr>
              <p:nvPr/>
            </p:nvSpPr>
            <p:spPr bwMode="auto">
              <a:xfrm>
                <a:off x="5517750" y="1707725"/>
                <a:ext cx="618800" cy="466075"/>
              </a:xfrm>
              <a:custGeom>
                <a:avLst/>
                <a:gdLst/>
                <a:ahLst/>
                <a:cxnLst>
                  <a:cxn ang="0">
                    <a:pos x="14240" y="1"/>
                  </a:cxn>
                  <a:cxn ang="0">
                    <a:pos x="8339" y="9683"/>
                  </a:cxn>
                  <a:cxn ang="0">
                    <a:pos x="5854" y="2882"/>
                  </a:cxn>
                  <a:cxn ang="0">
                    <a:pos x="3009" y="259"/>
                  </a:cxn>
                  <a:cxn ang="0">
                    <a:pos x="1603" y="1901"/>
                  </a:cxn>
                  <a:cxn ang="0">
                    <a:pos x="7260" y="18642"/>
                  </a:cxn>
                  <a:cxn ang="0">
                    <a:pos x="20797" y="12037"/>
                  </a:cxn>
                  <a:cxn ang="0">
                    <a:pos x="21493" y="6689"/>
                  </a:cxn>
                  <a:cxn ang="0">
                    <a:pos x="13865" y="10173"/>
                  </a:cxn>
                  <a:cxn ang="0">
                    <a:pos x="14355" y="4"/>
                  </a:cxn>
                  <a:cxn ang="0">
                    <a:pos x="14240" y="1"/>
                  </a:cxn>
                </a:cxnLst>
                <a:rect l="0" t="0"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w="9525">
                <a:noFill/>
                <a:round/>
                <a:headEnd/>
                <a:tailEnd/>
              </a:ln>
            </p:spPr>
            <p:txBody>
              <a:bodyPr lIns="91425" tIns="91425" rIns="91425" bIns="91425" anchor="ctr"/>
              <a:lstStyle/>
              <a:p>
                <a:endParaRPr lang="en-US"/>
              </a:p>
            </p:txBody>
          </p:sp>
          <p:sp>
            <p:nvSpPr>
              <p:cNvPr id="97" name="Google Shape;434;p22"/>
              <p:cNvSpPr>
                <a:spLocks/>
              </p:cNvSpPr>
              <p:nvPr/>
            </p:nvSpPr>
            <p:spPr bwMode="auto">
              <a:xfrm>
                <a:off x="5589700" y="1878600"/>
                <a:ext cx="396975" cy="298450"/>
              </a:xfrm>
              <a:custGeom>
                <a:avLst/>
                <a:gdLst/>
                <a:ahLst/>
                <a:cxnLst>
                  <a:cxn ang="0">
                    <a:pos x="9112" y="1"/>
                  </a:cxn>
                  <a:cxn ang="0">
                    <a:pos x="5330" y="6216"/>
                  </a:cxn>
                  <a:cxn ang="0">
                    <a:pos x="3728" y="1834"/>
                  </a:cxn>
                  <a:cxn ang="0">
                    <a:pos x="1923" y="151"/>
                  </a:cxn>
                  <a:cxn ang="0">
                    <a:pos x="1014" y="1213"/>
                  </a:cxn>
                  <a:cxn ang="0">
                    <a:pos x="4643" y="11938"/>
                  </a:cxn>
                  <a:cxn ang="0">
                    <a:pos x="13341" y="7720"/>
                  </a:cxn>
                  <a:cxn ang="0">
                    <a:pos x="13782" y="4275"/>
                  </a:cxn>
                  <a:cxn ang="0">
                    <a:pos x="8894" y="6510"/>
                  </a:cxn>
                  <a:cxn ang="0">
                    <a:pos x="9188" y="3"/>
                  </a:cxn>
                  <a:cxn ang="0">
                    <a:pos x="9112" y="1"/>
                  </a:cxn>
                </a:cxnLst>
                <a:rect l="0" t="0"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w="9525">
                <a:noFill/>
                <a:round/>
                <a:headEnd/>
                <a:tailEnd/>
              </a:ln>
            </p:spPr>
            <p:txBody>
              <a:bodyPr lIns="91425" tIns="91425" rIns="91425" bIns="91425" anchor="ctr"/>
              <a:lstStyle/>
              <a:p>
                <a:endParaRPr lang="en-US"/>
              </a:p>
            </p:txBody>
          </p:sp>
          <p:sp>
            <p:nvSpPr>
              <p:cNvPr id="98" name="Google Shape;435;p22"/>
              <p:cNvSpPr>
                <a:spLocks/>
              </p:cNvSpPr>
              <p:nvPr/>
            </p:nvSpPr>
            <p:spPr bwMode="auto">
              <a:xfrm>
                <a:off x="5650025" y="1932800"/>
                <a:ext cx="68025" cy="247125"/>
              </a:xfrm>
              <a:custGeom>
                <a:avLst/>
                <a:gdLst/>
                <a:ahLst/>
                <a:cxnLst>
                  <a:cxn ang="0">
                    <a:pos x="307" y="0"/>
                  </a:cxn>
                  <a:cxn ang="0">
                    <a:pos x="40" y="320"/>
                  </a:cxn>
                  <a:cxn ang="0">
                    <a:pos x="1413" y="4865"/>
                  </a:cxn>
                  <a:cxn ang="0">
                    <a:pos x="2067" y="9639"/>
                  </a:cxn>
                  <a:cxn ang="0">
                    <a:pos x="2292" y="9884"/>
                  </a:cxn>
                  <a:cxn ang="0">
                    <a:pos x="2590" y="9639"/>
                  </a:cxn>
                  <a:cxn ang="0">
                    <a:pos x="1936" y="4865"/>
                  </a:cxn>
                  <a:cxn ang="0">
                    <a:pos x="530" y="189"/>
                  </a:cxn>
                  <a:cxn ang="0">
                    <a:pos x="307" y="0"/>
                  </a:cxn>
                </a:cxnLst>
                <a:rect l="0" t="0"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w="9525">
                <a:noFill/>
                <a:round/>
                <a:headEnd/>
                <a:tailEnd/>
              </a:ln>
            </p:spPr>
            <p:txBody>
              <a:bodyPr lIns="91425" tIns="91425" rIns="91425" bIns="91425" anchor="ctr"/>
              <a:lstStyle/>
              <a:p>
                <a:endParaRPr lang="en-US"/>
              </a:p>
            </p:txBody>
          </p:sp>
          <p:sp>
            <p:nvSpPr>
              <p:cNvPr id="99" name="Google Shape;436;p22"/>
              <p:cNvSpPr>
                <a:spLocks/>
              </p:cNvSpPr>
              <p:nvPr/>
            </p:nvSpPr>
            <p:spPr bwMode="auto">
              <a:xfrm>
                <a:off x="5706100" y="1932675"/>
                <a:ext cx="101675" cy="252975"/>
              </a:xfrm>
              <a:custGeom>
                <a:avLst/>
                <a:gdLst/>
                <a:ahLst/>
                <a:cxnLst>
                  <a:cxn ang="0">
                    <a:pos x="3722" y="0"/>
                  </a:cxn>
                  <a:cxn ang="0">
                    <a:pos x="3519" y="129"/>
                  </a:cxn>
                  <a:cxn ang="0">
                    <a:pos x="20" y="9808"/>
                  </a:cxn>
                  <a:cxn ang="0">
                    <a:pos x="322" y="10119"/>
                  </a:cxn>
                  <a:cxn ang="0">
                    <a:pos x="510" y="9938"/>
                  </a:cxn>
                  <a:cxn ang="0">
                    <a:pos x="3976" y="391"/>
                  </a:cxn>
                  <a:cxn ang="0">
                    <a:pos x="3722" y="0"/>
                  </a:cxn>
                </a:cxnLst>
                <a:rect l="0" t="0"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w="9525">
                <a:noFill/>
                <a:round/>
                <a:headEnd/>
                <a:tailEnd/>
              </a:ln>
            </p:spPr>
            <p:txBody>
              <a:bodyPr lIns="91425" tIns="91425" rIns="91425" bIns="91425" anchor="ctr"/>
              <a:lstStyle/>
              <a:p>
                <a:endParaRPr lang="en-US"/>
              </a:p>
            </p:txBody>
          </p:sp>
          <p:sp>
            <p:nvSpPr>
              <p:cNvPr id="100" name="Google Shape;437;p22"/>
              <p:cNvSpPr>
                <a:spLocks/>
              </p:cNvSpPr>
              <p:nvPr/>
            </p:nvSpPr>
            <p:spPr bwMode="auto">
              <a:xfrm>
                <a:off x="5709625" y="2014525"/>
                <a:ext cx="237225" cy="166450"/>
              </a:xfrm>
              <a:custGeom>
                <a:avLst/>
                <a:gdLst/>
                <a:ahLst/>
                <a:cxnLst>
                  <a:cxn ang="0">
                    <a:pos x="9119" y="1"/>
                  </a:cxn>
                  <a:cxn ang="0">
                    <a:pos x="9002" y="27"/>
                  </a:cxn>
                  <a:cxn ang="0">
                    <a:pos x="173" y="6207"/>
                  </a:cxn>
                  <a:cxn ang="0">
                    <a:pos x="351" y="6657"/>
                  </a:cxn>
                  <a:cxn ang="0">
                    <a:pos x="533" y="6566"/>
                  </a:cxn>
                  <a:cxn ang="0">
                    <a:pos x="9263" y="485"/>
                  </a:cxn>
                  <a:cxn ang="0">
                    <a:pos x="9119" y="1"/>
                  </a:cxn>
                </a:cxnLst>
                <a:rect l="0" t="0"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w="9525">
                <a:noFill/>
                <a:round/>
                <a:headEnd/>
                <a:tailEnd/>
              </a:ln>
            </p:spPr>
            <p:txBody>
              <a:bodyPr lIns="91425" tIns="91425" rIns="91425" bIns="91425" anchor="ctr"/>
              <a:lstStyle/>
              <a:p>
                <a:endParaRPr lang="en-US"/>
              </a:p>
            </p:txBody>
          </p:sp>
        </p:grpSp>
        <p:grpSp>
          <p:nvGrpSpPr>
            <p:cNvPr id="88" name="Google Shape;438;p22"/>
            <p:cNvGrpSpPr>
              <a:grpSpLocks/>
            </p:cNvGrpSpPr>
            <p:nvPr/>
          </p:nvGrpSpPr>
          <p:grpSpPr bwMode="auto">
            <a:xfrm>
              <a:off x="8001025" y="2341963"/>
              <a:ext cx="113650" cy="99750"/>
              <a:chOff x="5042000" y="1255775"/>
              <a:chExt cx="113650" cy="99750"/>
            </a:xfrm>
          </p:grpSpPr>
          <p:sp>
            <p:nvSpPr>
              <p:cNvPr id="93" name="Google Shape;439;p22"/>
              <p:cNvSpPr>
                <a:spLocks/>
              </p:cNvSpPr>
              <p:nvPr/>
            </p:nvSpPr>
            <p:spPr bwMode="auto">
              <a:xfrm>
                <a:off x="5042000" y="1270475"/>
                <a:ext cx="44975" cy="36825"/>
              </a:xfrm>
              <a:custGeom>
                <a:avLst/>
                <a:gdLst/>
                <a:ahLst/>
                <a:cxnLst>
                  <a:cxn ang="0">
                    <a:pos x="916" y="1"/>
                  </a:cxn>
                  <a:cxn ang="0">
                    <a:pos x="916" y="1472"/>
                  </a:cxn>
                  <a:cxn ang="0">
                    <a:pos x="916" y="1"/>
                  </a:cxn>
                </a:cxnLst>
                <a:rect l="0" t="0" r="r" b="b"/>
                <a:pathLst>
                  <a:path w="1799" h="1473" extrusionOk="0">
                    <a:moveTo>
                      <a:pt x="916" y="1"/>
                    </a:moveTo>
                    <a:cubicBezTo>
                      <a:pt x="0" y="66"/>
                      <a:pt x="0" y="1407"/>
                      <a:pt x="916" y="1472"/>
                    </a:cubicBezTo>
                    <a:cubicBezTo>
                      <a:pt x="1799" y="1407"/>
                      <a:pt x="1799" y="66"/>
                      <a:pt x="916" y="1"/>
                    </a:cubicBezTo>
                    <a:close/>
                  </a:path>
                </a:pathLst>
              </a:custGeom>
              <a:solidFill>
                <a:schemeClr val="bg1"/>
              </a:solidFill>
              <a:ln w="9525">
                <a:noFill/>
                <a:round/>
                <a:headEnd/>
                <a:tailEnd/>
              </a:ln>
            </p:spPr>
            <p:txBody>
              <a:bodyPr lIns="91425" tIns="91425" rIns="91425" bIns="91425" anchor="ctr"/>
              <a:lstStyle/>
              <a:p>
                <a:endParaRPr lang="en-US"/>
              </a:p>
            </p:txBody>
          </p:sp>
          <p:sp>
            <p:nvSpPr>
              <p:cNvPr id="94" name="Google Shape;440;p22"/>
              <p:cNvSpPr>
                <a:spLocks/>
              </p:cNvSpPr>
              <p:nvPr/>
            </p:nvSpPr>
            <p:spPr bwMode="auto">
              <a:xfrm>
                <a:off x="5110650" y="1255775"/>
                <a:ext cx="45000" cy="36800"/>
              </a:xfrm>
              <a:custGeom>
                <a:avLst/>
                <a:gdLst/>
                <a:ahLst/>
                <a:cxnLst>
                  <a:cxn ang="0">
                    <a:pos x="884" y="0"/>
                  </a:cxn>
                  <a:cxn ang="0">
                    <a:pos x="884" y="1472"/>
                  </a:cxn>
                  <a:cxn ang="0">
                    <a:pos x="884" y="0"/>
                  </a:cxn>
                </a:cxnLst>
                <a:rect l="0" t="0" r="r" b="b"/>
                <a:pathLst>
                  <a:path w="1800" h="1472" extrusionOk="0">
                    <a:moveTo>
                      <a:pt x="884" y="0"/>
                    </a:moveTo>
                    <a:cubicBezTo>
                      <a:pt x="1" y="66"/>
                      <a:pt x="1" y="1406"/>
                      <a:pt x="884" y="1472"/>
                    </a:cubicBezTo>
                    <a:cubicBezTo>
                      <a:pt x="1799" y="1406"/>
                      <a:pt x="1799" y="66"/>
                      <a:pt x="884" y="0"/>
                    </a:cubicBezTo>
                    <a:close/>
                  </a:path>
                </a:pathLst>
              </a:custGeom>
              <a:solidFill>
                <a:schemeClr val="bg1"/>
              </a:solidFill>
              <a:ln w="9525">
                <a:noFill/>
                <a:round/>
                <a:headEnd/>
                <a:tailEnd/>
              </a:ln>
            </p:spPr>
            <p:txBody>
              <a:bodyPr lIns="91425" tIns="91425" rIns="91425" bIns="91425" anchor="ctr"/>
              <a:lstStyle/>
              <a:p>
                <a:endParaRPr lang="en-US"/>
              </a:p>
            </p:txBody>
          </p:sp>
          <p:sp>
            <p:nvSpPr>
              <p:cNvPr id="95" name="Google Shape;441;p22"/>
              <p:cNvSpPr>
                <a:spLocks/>
              </p:cNvSpPr>
              <p:nvPr/>
            </p:nvSpPr>
            <p:spPr bwMode="auto">
              <a:xfrm>
                <a:off x="5086150" y="1319525"/>
                <a:ext cx="44975" cy="36000"/>
              </a:xfrm>
              <a:custGeom>
                <a:avLst/>
                <a:gdLst/>
                <a:ahLst/>
                <a:cxnLst>
                  <a:cxn ang="0">
                    <a:pos x="883" y="1"/>
                  </a:cxn>
                  <a:cxn ang="0">
                    <a:pos x="883" y="1439"/>
                  </a:cxn>
                  <a:cxn ang="0">
                    <a:pos x="883" y="1"/>
                  </a:cxn>
                </a:cxnLst>
                <a:rect l="0" t="0" r="r" b="b"/>
                <a:pathLst>
                  <a:path w="1799" h="1440" extrusionOk="0">
                    <a:moveTo>
                      <a:pt x="883" y="1"/>
                    </a:moveTo>
                    <a:cubicBezTo>
                      <a:pt x="0" y="66"/>
                      <a:pt x="0" y="1374"/>
                      <a:pt x="883" y="1439"/>
                    </a:cubicBezTo>
                    <a:cubicBezTo>
                      <a:pt x="1798" y="1374"/>
                      <a:pt x="1798" y="66"/>
                      <a:pt x="883" y="1"/>
                    </a:cubicBezTo>
                    <a:close/>
                  </a:path>
                </a:pathLst>
              </a:custGeom>
              <a:solidFill>
                <a:schemeClr val="bg1"/>
              </a:solidFill>
              <a:ln w="9525">
                <a:noFill/>
                <a:round/>
                <a:headEnd/>
                <a:tailEnd/>
              </a:ln>
            </p:spPr>
            <p:txBody>
              <a:bodyPr lIns="91425" tIns="91425" rIns="91425" bIns="91425" anchor="ctr"/>
              <a:lstStyle/>
              <a:p>
                <a:endParaRPr lang="en-US"/>
              </a:p>
            </p:txBody>
          </p:sp>
        </p:grpSp>
        <p:grpSp>
          <p:nvGrpSpPr>
            <p:cNvPr id="89" name="Google Shape;442;p22"/>
            <p:cNvGrpSpPr>
              <a:grpSpLocks/>
            </p:cNvGrpSpPr>
            <p:nvPr/>
          </p:nvGrpSpPr>
          <p:grpSpPr bwMode="auto">
            <a:xfrm>
              <a:off x="7778175" y="3202738"/>
              <a:ext cx="113650" cy="99750"/>
              <a:chOff x="5042000" y="1255775"/>
              <a:chExt cx="113650" cy="99750"/>
            </a:xfrm>
          </p:grpSpPr>
          <p:sp>
            <p:nvSpPr>
              <p:cNvPr id="90" name="Google Shape;443;p22"/>
              <p:cNvSpPr>
                <a:spLocks/>
              </p:cNvSpPr>
              <p:nvPr/>
            </p:nvSpPr>
            <p:spPr bwMode="auto">
              <a:xfrm>
                <a:off x="5042000" y="1270475"/>
                <a:ext cx="44975" cy="36825"/>
              </a:xfrm>
              <a:custGeom>
                <a:avLst/>
                <a:gdLst/>
                <a:ahLst/>
                <a:cxnLst>
                  <a:cxn ang="0">
                    <a:pos x="916" y="1"/>
                  </a:cxn>
                  <a:cxn ang="0">
                    <a:pos x="916" y="1472"/>
                  </a:cxn>
                  <a:cxn ang="0">
                    <a:pos x="916" y="1"/>
                  </a:cxn>
                </a:cxnLst>
                <a:rect l="0" t="0" r="r" b="b"/>
                <a:pathLst>
                  <a:path w="1799" h="1473" extrusionOk="0">
                    <a:moveTo>
                      <a:pt x="916" y="1"/>
                    </a:moveTo>
                    <a:cubicBezTo>
                      <a:pt x="0" y="66"/>
                      <a:pt x="0" y="1407"/>
                      <a:pt x="916" y="1472"/>
                    </a:cubicBezTo>
                    <a:cubicBezTo>
                      <a:pt x="1799" y="1407"/>
                      <a:pt x="1799" y="66"/>
                      <a:pt x="916" y="1"/>
                    </a:cubicBezTo>
                    <a:close/>
                  </a:path>
                </a:pathLst>
              </a:custGeom>
              <a:solidFill>
                <a:schemeClr val="bg2"/>
              </a:solidFill>
              <a:ln w="9525">
                <a:noFill/>
                <a:round/>
                <a:headEnd/>
                <a:tailEnd/>
              </a:ln>
            </p:spPr>
            <p:txBody>
              <a:bodyPr lIns="91425" tIns="91425" rIns="91425" bIns="91425" anchor="ctr"/>
              <a:lstStyle/>
              <a:p>
                <a:endParaRPr lang="en-US"/>
              </a:p>
            </p:txBody>
          </p:sp>
          <p:sp>
            <p:nvSpPr>
              <p:cNvPr id="91" name="Google Shape;444;p22"/>
              <p:cNvSpPr>
                <a:spLocks/>
              </p:cNvSpPr>
              <p:nvPr/>
            </p:nvSpPr>
            <p:spPr bwMode="auto">
              <a:xfrm>
                <a:off x="5110650" y="1255775"/>
                <a:ext cx="45000" cy="36800"/>
              </a:xfrm>
              <a:custGeom>
                <a:avLst/>
                <a:gdLst/>
                <a:ahLst/>
                <a:cxnLst>
                  <a:cxn ang="0">
                    <a:pos x="884" y="0"/>
                  </a:cxn>
                  <a:cxn ang="0">
                    <a:pos x="884" y="1472"/>
                  </a:cxn>
                  <a:cxn ang="0">
                    <a:pos x="884" y="0"/>
                  </a:cxn>
                </a:cxnLst>
                <a:rect l="0" t="0" r="r" b="b"/>
                <a:pathLst>
                  <a:path w="1800" h="1472" extrusionOk="0">
                    <a:moveTo>
                      <a:pt x="884" y="0"/>
                    </a:moveTo>
                    <a:cubicBezTo>
                      <a:pt x="1" y="66"/>
                      <a:pt x="1" y="1406"/>
                      <a:pt x="884" y="1472"/>
                    </a:cubicBezTo>
                    <a:cubicBezTo>
                      <a:pt x="1799" y="1406"/>
                      <a:pt x="1799" y="66"/>
                      <a:pt x="884" y="0"/>
                    </a:cubicBezTo>
                    <a:close/>
                  </a:path>
                </a:pathLst>
              </a:custGeom>
              <a:solidFill>
                <a:schemeClr val="bg2"/>
              </a:solidFill>
              <a:ln w="9525">
                <a:noFill/>
                <a:round/>
                <a:headEnd/>
                <a:tailEnd/>
              </a:ln>
            </p:spPr>
            <p:txBody>
              <a:bodyPr lIns="91425" tIns="91425" rIns="91425" bIns="91425" anchor="ctr"/>
              <a:lstStyle/>
              <a:p>
                <a:endParaRPr lang="en-US"/>
              </a:p>
            </p:txBody>
          </p:sp>
          <p:sp>
            <p:nvSpPr>
              <p:cNvPr id="92" name="Google Shape;445;p22"/>
              <p:cNvSpPr>
                <a:spLocks/>
              </p:cNvSpPr>
              <p:nvPr/>
            </p:nvSpPr>
            <p:spPr bwMode="auto">
              <a:xfrm>
                <a:off x="5086150" y="1319525"/>
                <a:ext cx="44975" cy="36000"/>
              </a:xfrm>
              <a:custGeom>
                <a:avLst/>
                <a:gdLst/>
                <a:ahLst/>
                <a:cxnLst>
                  <a:cxn ang="0">
                    <a:pos x="883" y="1"/>
                  </a:cxn>
                  <a:cxn ang="0">
                    <a:pos x="883" y="1439"/>
                  </a:cxn>
                  <a:cxn ang="0">
                    <a:pos x="883" y="1"/>
                  </a:cxn>
                </a:cxnLst>
                <a:rect l="0" t="0" r="r" b="b"/>
                <a:pathLst>
                  <a:path w="1799" h="1440" extrusionOk="0">
                    <a:moveTo>
                      <a:pt x="883" y="1"/>
                    </a:moveTo>
                    <a:cubicBezTo>
                      <a:pt x="0" y="66"/>
                      <a:pt x="0" y="1374"/>
                      <a:pt x="883" y="1439"/>
                    </a:cubicBezTo>
                    <a:cubicBezTo>
                      <a:pt x="1798" y="1374"/>
                      <a:pt x="1798" y="66"/>
                      <a:pt x="883" y="1"/>
                    </a:cubicBezTo>
                    <a:close/>
                  </a:path>
                </a:pathLst>
              </a:custGeom>
              <a:solidFill>
                <a:schemeClr val="bg2"/>
              </a:solidFill>
              <a:ln w="9525">
                <a:noFill/>
                <a:round/>
                <a:headEnd/>
                <a:tailEnd/>
              </a:ln>
            </p:spPr>
            <p:txBody>
              <a:bodyPr lIns="91425" tIns="91425" rIns="91425" bIns="91425" anchor="ctr"/>
              <a:lstStyle/>
              <a:p>
                <a:endParaRPr lang="en-US"/>
              </a:p>
            </p:txBody>
          </p:sp>
        </p:grpSp>
      </p:grpSp>
      <p:sp>
        <p:nvSpPr>
          <p:cNvPr id="335" name="Google Shape;335;p22"/>
          <p:cNvSpPr txBox="1">
            <a:spLocks noGrp="1"/>
          </p:cNvSpPr>
          <p:nvPr>
            <p:ph type="title"/>
          </p:nvPr>
        </p:nvSpPr>
        <p:spPr>
          <a:xfrm>
            <a:off x="934750" y="1060488"/>
            <a:ext cx="4001400" cy="1007700"/>
          </a:xfrm>
          <a:prstGeom prst="rect">
            <a:avLst/>
          </a:prstGeom>
        </p:spPr>
        <p:txBody>
          <a:bodyPr spcFirstLastPara="1">
            <a:noAutofit/>
          </a:bodyPr>
          <a:lstStyle>
            <a:lvl1pPr lvl="0">
              <a:spcBef>
                <a:spcPts val="0"/>
              </a:spcBef>
              <a:spcAft>
                <a:spcPts val="0"/>
              </a:spcAft>
              <a:buNone/>
              <a:defRPr sz="12000"/>
            </a:lvl1pPr>
            <a:lvl2pPr lvl="1">
              <a:spcBef>
                <a:spcPts val="0"/>
              </a:spcBef>
              <a:spcAft>
                <a:spcPts val="0"/>
              </a:spcAft>
              <a:buNone/>
              <a:defRPr sz="12000">
                <a:latin typeface="Nunito"/>
                <a:ea typeface="Nunito"/>
                <a:cs typeface="Nunito"/>
                <a:sym typeface="Nunito"/>
              </a:defRPr>
            </a:lvl2pPr>
            <a:lvl3pPr lvl="2">
              <a:spcBef>
                <a:spcPts val="0"/>
              </a:spcBef>
              <a:spcAft>
                <a:spcPts val="0"/>
              </a:spcAft>
              <a:buNone/>
              <a:defRPr sz="12000">
                <a:latin typeface="Nunito"/>
                <a:ea typeface="Nunito"/>
                <a:cs typeface="Nunito"/>
                <a:sym typeface="Nunito"/>
              </a:defRPr>
            </a:lvl3pPr>
            <a:lvl4pPr lvl="3">
              <a:spcBef>
                <a:spcPts val="0"/>
              </a:spcBef>
              <a:spcAft>
                <a:spcPts val="0"/>
              </a:spcAft>
              <a:buNone/>
              <a:defRPr sz="12000">
                <a:latin typeface="Nunito"/>
                <a:ea typeface="Nunito"/>
                <a:cs typeface="Nunito"/>
                <a:sym typeface="Nunito"/>
              </a:defRPr>
            </a:lvl4pPr>
            <a:lvl5pPr lvl="4">
              <a:spcBef>
                <a:spcPts val="0"/>
              </a:spcBef>
              <a:spcAft>
                <a:spcPts val="0"/>
              </a:spcAft>
              <a:buNone/>
              <a:defRPr sz="12000">
                <a:latin typeface="Nunito"/>
                <a:ea typeface="Nunito"/>
                <a:cs typeface="Nunito"/>
                <a:sym typeface="Nunito"/>
              </a:defRPr>
            </a:lvl5pPr>
            <a:lvl6pPr lvl="5">
              <a:spcBef>
                <a:spcPts val="0"/>
              </a:spcBef>
              <a:spcAft>
                <a:spcPts val="0"/>
              </a:spcAft>
              <a:buNone/>
              <a:defRPr sz="12000">
                <a:latin typeface="Nunito"/>
                <a:ea typeface="Nunito"/>
                <a:cs typeface="Nunito"/>
                <a:sym typeface="Nunito"/>
              </a:defRPr>
            </a:lvl6pPr>
            <a:lvl7pPr lvl="6">
              <a:spcBef>
                <a:spcPts val="0"/>
              </a:spcBef>
              <a:spcAft>
                <a:spcPts val="0"/>
              </a:spcAft>
              <a:buNone/>
              <a:defRPr sz="12000">
                <a:latin typeface="Nunito"/>
                <a:ea typeface="Nunito"/>
                <a:cs typeface="Nunito"/>
                <a:sym typeface="Nunito"/>
              </a:defRPr>
            </a:lvl7pPr>
            <a:lvl8pPr lvl="7">
              <a:spcBef>
                <a:spcPts val="0"/>
              </a:spcBef>
              <a:spcAft>
                <a:spcPts val="0"/>
              </a:spcAft>
              <a:buNone/>
              <a:defRPr sz="12000">
                <a:latin typeface="Nunito"/>
                <a:ea typeface="Nunito"/>
                <a:cs typeface="Nunito"/>
                <a:sym typeface="Nunito"/>
              </a:defRPr>
            </a:lvl8pPr>
            <a:lvl9pPr lvl="8">
              <a:spcBef>
                <a:spcPts val="0"/>
              </a:spcBef>
              <a:spcAft>
                <a:spcPts val="0"/>
              </a:spcAft>
              <a:buNone/>
              <a:defRPr sz="12000">
                <a:latin typeface="Nunito"/>
                <a:ea typeface="Nunito"/>
                <a:cs typeface="Nunito"/>
                <a:sym typeface="Nunito"/>
              </a:defRPr>
            </a:lvl9pPr>
          </a:lstStyle>
          <a:p>
            <a:endParaRPr/>
          </a:p>
        </p:txBody>
      </p:sp>
      <p:sp>
        <p:nvSpPr>
          <p:cNvPr id="336" name="Google Shape;336;p22"/>
          <p:cNvSpPr txBox="1">
            <a:spLocks noGrp="1"/>
          </p:cNvSpPr>
          <p:nvPr>
            <p:ph type="subTitle" idx="1"/>
          </p:nvPr>
        </p:nvSpPr>
        <p:spPr>
          <a:xfrm>
            <a:off x="1298650" y="2584563"/>
            <a:ext cx="3273600" cy="1007700"/>
          </a:xfrm>
          <a:prstGeom prst="rect">
            <a:avLst/>
          </a:prstGeom>
        </p:spPr>
        <p:txBody>
          <a:bodyPr spcFirstLastPara="1">
            <a:noAutofit/>
          </a:bodyPr>
          <a:lstStyle>
            <a:lvl1pPr lvl="0" algn="ctr">
              <a:spcBef>
                <a:spcPts val="0"/>
              </a:spcBef>
              <a:spcAft>
                <a:spcPts val="0"/>
              </a:spcAft>
              <a:buNone/>
              <a:defRPr/>
            </a:lvl1pPr>
            <a:lvl2pPr lvl="1" algn="ctr">
              <a:spcBef>
                <a:spcPts val="1600"/>
              </a:spcBef>
              <a:spcAft>
                <a:spcPts val="0"/>
              </a:spcAft>
              <a:buNone/>
              <a:defRPr/>
            </a:lvl2pPr>
            <a:lvl3pPr lvl="2" algn="ctr">
              <a:spcBef>
                <a:spcPts val="1600"/>
              </a:spcBef>
              <a:spcAft>
                <a:spcPts val="0"/>
              </a:spcAft>
              <a:buNone/>
              <a:defRPr/>
            </a:lvl3pPr>
            <a:lvl4pPr lvl="3" algn="ctr">
              <a:spcBef>
                <a:spcPts val="1600"/>
              </a:spcBef>
              <a:spcAft>
                <a:spcPts val="0"/>
              </a:spcAft>
              <a:buNone/>
              <a:defRPr/>
            </a:lvl4pPr>
            <a:lvl5pPr lvl="4" algn="ctr">
              <a:spcBef>
                <a:spcPts val="1600"/>
              </a:spcBef>
              <a:spcAft>
                <a:spcPts val="0"/>
              </a:spcAft>
              <a:buNone/>
              <a:defRPr/>
            </a:lvl5pPr>
            <a:lvl6pPr lvl="5" algn="ctr">
              <a:spcBef>
                <a:spcPts val="1600"/>
              </a:spcBef>
              <a:spcAft>
                <a:spcPts val="0"/>
              </a:spcAft>
              <a:buNone/>
              <a:defRPr/>
            </a:lvl6pPr>
            <a:lvl7pPr lvl="6" algn="ctr">
              <a:spcBef>
                <a:spcPts val="1600"/>
              </a:spcBef>
              <a:spcAft>
                <a:spcPts val="0"/>
              </a:spcAft>
              <a:buNone/>
              <a:defRPr/>
            </a:lvl7pPr>
            <a:lvl8pPr lvl="7" algn="ctr">
              <a:spcBef>
                <a:spcPts val="1600"/>
              </a:spcBef>
              <a:spcAft>
                <a:spcPts val="0"/>
              </a:spcAft>
              <a:buNone/>
              <a:defRPr/>
            </a:lvl8pPr>
            <a:lvl9pPr lvl="8" algn="ctr">
              <a:spcBef>
                <a:spcPts val="1600"/>
              </a:spcBef>
              <a:spcAft>
                <a:spcPts val="1600"/>
              </a:spcAft>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6">
    <p:spTree>
      <p:nvGrpSpPr>
        <p:cNvPr id="1" name="Shape 610"/>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2">
  <p:cSld name="CUSTOM_8">
    <p:spTree>
      <p:nvGrpSpPr>
        <p:cNvPr id="1" name="Shape 654"/>
        <p:cNvGrpSpPr/>
        <p:nvPr/>
      </p:nvGrpSpPr>
      <p:grpSpPr>
        <a:xfrm>
          <a:off x="0" y="0"/>
          <a:ext cx="0" cy="0"/>
          <a:chOff x="0" y="0"/>
          <a:chExt cx="0" cy="0"/>
        </a:xfrm>
      </p:grpSpPr>
      <p:sp>
        <p:nvSpPr>
          <p:cNvPr id="655" name="Google Shape;655;p31"/>
          <p:cNvSpPr txBox="1">
            <a:spLocks noGrp="1"/>
          </p:cNvSpPr>
          <p:nvPr>
            <p:ph type="title"/>
          </p:nvPr>
        </p:nvSpPr>
        <p:spPr>
          <a:xfrm>
            <a:off x="5151850" y="1762086"/>
            <a:ext cx="3415200" cy="1939500"/>
          </a:xfrm>
          <a:prstGeom prst="rect">
            <a:avLst/>
          </a:prstGeom>
        </p:spPr>
        <p:txBody>
          <a:bodyPr spcFirstLastPara="1" anchor="b">
            <a:noAutofit/>
          </a:bodyPr>
          <a:lstStyle>
            <a:lvl1pPr lvl="0" rtl="0">
              <a:lnSpc>
                <a:spcPct val="50000"/>
              </a:lnSpc>
              <a:spcBef>
                <a:spcPts val="0"/>
              </a:spcBef>
              <a:spcAft>
                <a:spcPts val="0"/>
              </a:spcAft>
              <a:buSzPts val="4800"/>
              <a:buNone/>
              <a:defRPr sz="10000">
                <a:solidFill>
                  <a:schemeClr val="accent6"/>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bwMode="auto">
          <a:xfrm>
            <a:off x="457200" y="4800600"/>
            <a:ext cx="2133600" cy="2413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buClr>
                <a:srgbClr val="000000"/>
              </a:buClr>
              <a:buFont typeface="Arial" charset="0"/>
              <a:buNone/>
              <a:defRPr/>
            </a:lvl1pPr>
          </a:lstStyle>
          <a:p>
            <a:endParaRPr lang="en-US" altLang="en-US"/>
          </a:p>
        </p:txBody>
      </p:sp>
      <p:sp>
        <p:nvSpPr>
          <p:cNvPr id="5" name="Footer Placeholder 4"/>
          <p:cNvSpPr>
            <a:spLocks noGrp="1"/>
          </p:cNvSpPr>
          <p:nvPr>
            <p:ph type="ftr" sz="quarter" idx="11"/>
          </p:nvPr>
        </p:nvSpPr>
        <p:spPr bwMode="auto">
          <a:xfrm>
            <a:off x="3124200" y="4800600"/>
            <a:ext cx="2895600" cy="2413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buClr>
                <a:srgbClr val="000000"/>
              </a:buClr>
              <a:buFont typeface="Arial" charset="0"/>
              <a:buNone/>
              <a:defRPr/>
            </a:lvl1pPr>
          </a:lstStyle>
          <a:p>
            <a:endParaRPr lang="en-US" altLang="en-US"/>
          </a:p>
        </p:txBody>
      </p:sp>
      <p:sp>
        <p:nvSpPr>
          <p:cNvPr id="6" name="Slide Number Placeholder 5"/>
          <p:cNvSpPr>
            <a:spLocks noGrp="1"/>
          </p:cNvSpPr>
          <p:nvPr>
            <p:ph type="sldNum" sz="quarter" idx="12"/>
          </p:nvPr>
        </p:nvSpPr>
        <p:spPr bwMode="auto">
          <a:xfrm>
            <a:off x="6553200" y="4800600"/>
            <a:ext cx="2133600" cy="2413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buClr>
                <a:srgbClr val="000000"/>
              </a:buClr>
              <a:buFont typeface="Arial" charset="0"/>
              <a:buNone/>
              <a:defRPr/>
            </a:lvl1pPr>
          </a:lstStyle>
          <a:p>
            <a:fld id="{702AAB8A-649F-4476-B556-62876CFB14BC}" type="slidenum">
              <a:rPr lang="en-US" altLang="en-US"/>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5867400" cy="5143500"/>
            <a:chOff x="0" y="0"/>
            <a:chExt cx="3696" cy="4320"/>
          </a:xfrm>
        </p:grpSpPr>
        <p:sp>
          <p:nvSpPr>
            <p:cNvPr id="5" name="Rectangle 3"/>
            <p:cNvSpPr>
              <a:spLocks noChangeArrowheads="1"/>
            </p:cNvSpPr>
            <p:nvPr/>
          </p:nvSpPr>
          <p:spPr bwMode="auto">
            <a:xfrm>
              <a:off x="0" y="0"/>
              <a:ext cx="2880" cy="4320"/>
            </a:xfrm>
            <a:prstGeom prst="rect">
              <a:avLst/>
            </a:prstGeom>
            <a:solidFill>
              <a:schemeClr val="accent2"/>
            </a:solidFill>
            <a:ln w="9525">
              <a:noFill/>
              <a:miter lim="800000"/>
              <a:headEnd/>
              <a:tailEnd/>
            </a:ln>
          </p:spPr>
          <p:txBody>
            <a:bodyPr wrap="none" anchor="ctr"/>
            <a:lstStyle/>
            <a:p>
              <a:pPr algn="ctr">
                <a:buClr>
                  <a:srgbClr val="000000"/>
                </a:buClr>
                <a:buFont typeface="Arial" charset="0"/>
                <a:buNone/>
              </a:pPr>
              <a:endParaRPr kumimoji="1" lang="en-US" altLang="en-US" sz="2400">
                <a:solidFill>
                  <a:schemeClr val="tx1"/>
                </a:solidFill>
                <a:latin typeface="Times New Roman" pitchFamily="18" charset="0"/>
              </a:endParaRPr>
            </a:p>
          </p:txBody>
        </p:sp>
        <p:sp>
          <p:nvSpPr>
            <p:cNvPr id="6" name="AutoShape 4"/>
            <p:cNvSpPr>
              <a:spLocks noChangeArrowheads="1"/>
            </p:cNvSpPr>
            <p:nvPr/>
          </p:nvSpPr>
          <p:spPr bwMode="white">
            <a:xfrm>
              <a:off x="432" y="624"/>
              <a:ext cx="3264" cy="1200"/>
            </a:xfrm>
            <a:prstGeom prst="roundRect">
              <a:avLst>
                <a:gd name="adj" fmla="val 50000"/>
              </a:avLst>
            </a:prstGeom>
            <a:solidFill>
              <a:schemeClr val="bg1"/>
            </a:solidFill>
            <a:ln w="9525">
              <a:noFill/>
              <a:round/>
              <a:headEnd/>
              <a:tailEnd/>
            </a:ln>
          </p:spPr>
          <p:txBody>
            <a:bodyPr wrap="none" anchor="ctr"/>
            <a:lstStyle/>
            <a:p>
              <a:pPr algn="ctr">
                <a:buClr>
                  <a:srgbClr val="000000"/>
                </a:buClr>
                <a:buFont typeface="Arial" charset="0"/>
                <a:buNone/>
              </a:pPr>
              <a:endParaRPr kumimoji="1" lang="en-US" altLang="en-US" sz="2400">
                <a:solidFill>
                  <a:schemeClr val="tx1"/>
                </a:solidFill>
                <a:latin typeface="Times New Roman" pitchFamily="18" charset="0"/>
              </a:endParaRPr>
            </a:p>
          </p:txBody>
        </p:sp>
      </p:grpSp>
      <p:grpSp>
        <p:nvGrpSpPr>
          <p:cNvPr id="7" name="Group 5"/>
          <p:cNvGrpSpPr>
            <a:grpSpLocks/>
          </p:cNvGrpSpPr>
          <p:nvPr/>
        </p:nvGrpSpPr>
        <p:grpSpPr bwMode="auto">
          <a:xfrm>
            <a:off x="3632200" y="3667125"/>
            <a:ext cx="4876800" cy="239713"/>
            <a:chOff x="2288" y="3080"/>
            <a:chExt cx="3072" cy="201"/>
          </a:xfrm>
        </p:grpSpPr>
        <p:sp>
          <p:nvSpPr>
            <p:cNvPr id="8" name="AutoShape 6"/>
            <p:cNvSpPr>
              <a:spLocks noChangeArrowheads="1"/>
            </p:cNvSpPr>
            <p:nvPr/>
          </p:nvSpPr>
          <p:spPr bwMode="auto">
            <a:xfrm flipH="1">
              <a:off x="2288" y="3080"/>
              <a:ext cx="2914" cy="200"/>
            </a:xfrm>
            <a:prstGeom prst="roundRect">
              <a:avLst>
                <a:gd name="adj" fmla="val 0"/>
              </a:avLst>
            </a:prstGeom>
            <a:solidFill>
              <a:schemeClr val="hlink"/>
            </a:solidFill>
            <a:ln w="9525">
              <a:noFill/>
              <a:round/>
              <a:headEnd/>
              <a:tailEnd/>
            </a:ln>
          </p:spPr>
          <p:txBody>
            <a:bodyPr wrap="none" anchor="ctr"/>
            <a:lstStyle/>
            <a:p>
              <a:pPr>
                <a:buClr>
                  <a:srgbClr val="000000"/>
                </a:buClr>
                <a:buFont typeface="Arial" charset="0"/>
                <a:buNone/>
              </a:pPr>
              <a:endParaRPr lang="en-US" altLang="en-US">
                <a:solidFill>
                  <a:schemeClr val="tx1"/>
                </a:solidFill>
              </a:endParaRPr>
            </a:p>
          </p:txBody>
        </p:sp>
        <p:sp>
          <p:nvSpPr>
            <p:cNvPr id="9" name="AutoShape 7"/>
            <p:cNvSpPr>
              <a:spLocks noChangeArrowheads="1"/>
            </p:cNvSpPr>
            <p:nvPr/>
          </p:nvSpPr>
          <p:spPr bwMode="auto">
            <a:xfrm>
              <a:off x="5196" y="3080"/>
              <a:ext cx="164" cy="201"/>
            </a:xfrm>
            <a:prstGeom prst="flowChartDelay">
              <a:avLst/>
            </a:prstGeom>
            <a:solidFill>
              <a:schemeClr val="hlink"/>
            </a:solidFill>
            <a:ln w="9525">
              <a:noFill/>
              <a:miter lim="800000"/>
              <a:headEnd/>
              <a:tailEnd/>
            </a:ln>
          </p:spPr>
          <p:txBody>
            <a:bodyPr wrap="none" anchor="ctr"/>
            <a:lstStyle/>
            <a:p>
              <a:pPr>
                <a:buClr>
                  <a:srgbClr val="000000"/>
                </a:buClr>
                <a:buFont typeface="Arial" charset="0"/>
                <a:buNone/>
              </a:pPr>
              <a:endParaRPr lang="en-US" altLang="en-US">
                <a:solidFill>
                  <a:schemeClr val="tx1"/>
                </a:solidFill>
              </a:endParaRPr>
            </a:p>
          </p:txBody>
        </p:sp>
      </p:grpSp>
      <p:sp>
        <p:nvSpPr>
          <p:cNvPr id="28680" name="Rectangle 8"/>
          <p:cNvSpPr>
            <a:spLocks noGrp="1" noChangeArrowheads="1"/>
          </p:cNvSpPr>
          <p:nvPr>
            <p:ph type="subTitle" idx="1"/>
          </p:nvPr>
        </p:nvSpPr>
        <p:spPr>
          <a:xfrm>
            <a:off x="4673600" y="2195512"/>
            <a:ext cx="4013200" cy="1366838"/>
          </a:xfrm>
        </p:spPr>
        <p:txBody>
          <a:bodyPr anchor="b"/>
          <a:lstStyle>
            <a:lvl1pPr marL="0" indent="0">
              <a:buFont typeface="Wingdings" panose="05000000000000000000" pitchFamily="2" charset="2"/>
              <a:buNone/>
              <a:defRPr>
                <a:solidFill>
                  <a:schemeClr val="tx2"/>
                </a:solidFill>
              </a:defRPr>
            </a:lvl1pPr>
          </a:lstStyle>
          <a:p>
            <a:pPr lvl="0"/>
            <a:r>
              <a:rPr lang="en-US" altLang="en-US" noProof="0"/>
              <a:t>Click to edit Master subtitle style</a:t>
            </a:r>
          </a:p>
        </p:txBody>
      </p:sp>
      <p:sp>
        <p:nvSpPr>
          <p:cNvPr id="28684" name="AutoShape 12"/>
          <p:cNvSpPr>
            <a:spLocks noGrp="1" noChangeArrowheads="1"/>
          </p:cNvSpPr>
          <p:nvPr>
            <p:ph type="ctrTitle" sz="quarter"/>
          </p:nvPr>
        </p:nvSpPr>
        <p:spPr>
          <a:xfrm>
            <a:off x="685800" y="742950"/>
            <a:ext cx="8229600" cy="1428750"/>
          </a:xfrm>
          <a:prstGeom prst="roundRect">
            <a:avLst>
              <a:gd name="adj" fmla="val 50000"/>
            </a:avLst>
          </a:prstGeom>
        </p:spPr>
        <p:txBody>
          <a:bodyPr/>
          <a:lstStyle>
            <a:lvl1pPr algn="ctr">
              <a:defRPr>
                <a:solidFill>
                  <a:schemeClr val="tx1"/>
                </a:solidFill>
              </a:defRPr>
            </a:lvl1pPr>
          </a:lstStyle>
          <a:p>
            <a:pPr lvl="0"/>
            <a:r>
              <a:rPr lang="en-US" altLang="en-US" noProof="0"/>
              <a:t>Click to edit Master title style</a:t>
            </a:r>
          </a:p>
        </p:txBody>
      </p:sp>
      <p:sp>
        <p:nvSpPr>
          <p:cNvPr id="10" name="Date Placeholder 9"/>
          <p:cNvSpPr>
            <a:spLocks noGrp="1" noChangeArrowheads="1"/>
          </p:cNvSpPr>
          <p:nvPr>
            <p:ph type="dt" sz="quarter" idx="10"/>
          </p:nvPr>
        </p:nvSpPr>
        <p:spPr bwMode="auto">
          <a:xfrm>
            <a:off x="2438400" y="4686300"/>
            <a:ext cx="2130425" cy="355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buClr>
                <a:srgbClr val="000000"/>
              </a:buClr>
              <a:buFont typeface="Arial" charset="0"/>
              <a:buNone/>
              <a:defRPr>
                <a:solidFill>
                  <a:schemeClr val="bg1"/>
                </a:solidFill>
              </a:defRPr>
            </a:lvl1pPr>
          </a:lstStyle>
          <a:p>
            <a:endParaRPr lang="en-US" altLang="en-US"/>
          </a:p>
        </p:txBody>
      </p:sp>
      <p:sp>
        <p:nvSpPr>
          <p:cNvPr id="11" name="Footer Placeholder 10"/>
          <p:cNvSpPr>
            <a:spLocks noGrp="1" noChangeArrowheads="1"/>
          </p:cNvSpPr>
          <p:nvPr>
            <p:ph type="ftr" sz="quarter" idx="11"/>
          </p:nvPr>
        </p:nvSpPr>
        <p:spPr bwMode="auto">
          <a:xfrm>
            <a:off x="5791200" y="4686300"/>
            <a:ext cx="2897188" cy="355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buClr>
                <a:srgbClr val="000000"/>
              </a:buClr>
              <a:buFont typeface="Arial" charset="0"/>
              <a:buNone/>
              <a:defRPr/>
            </a:lvl1pPr>
          </a:lstStyle>
          <a:p>
            <a:endParaRPr lang="en-US" altLang="en-US"/>
          </a:p>
        </p:txBody>
      </p:sp>
      <p:sp>
        <p:nvSpPr>
          <p:cNvPr id="12" name="Slide Number Placeholder 11"/>
          <p:cNvSpPr>
            <a:spLocks noGrp="1" noChangeArrowheads="1"/>
          </p:cNvSpPr>
          <p:nvPr>
            <p:ph type="sldNum" sz="quarter" idx="12"/>
          </p:nvPr>
        </p:nvSpPr>
        <p:spPr bwMode="auto">
          <a:xfrm>
            <a:off x="76200" y="4686300"/>
            <a:ext cx="587375" cy="36671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buClr>
                <a:srgbClr val="000000"/>
              </a:buClr>
              <a:buFont typeface="Arial" charset="0"/>
              <a:buNone/>
              <a:defRPr/>
            </a:lvl1pPr>
          </a:lstStyle>
          <a:p>
            <a:fld id="{AF95D035-8D53-4366-AC7A-1DD7A012721B}" type="slidenum">
              <a:rPr lang="en-US" altLang="en-US"/>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tx1"/>
        </a:solidFill>
        <a:effectLst/>
      </p:bgPr>
    </p:bg>
    <p:spTree>
      <p:nvGrpSpPr>
        <p:cNvPr id="1" name="Shape 16"/>
        <p:cNvGrpSpPr/>
        <p:nvPr/>
      </p:nvGrpSpPr>
      <p:grpSpPr>
        <a:xfrm>
          <a:off x="0" y="0"/>
          <a:ext cx="0" cy="0"/>
          <a:chOff x="0" y="0"/>
          <a:chExt cx="0" cy="0"/>
        </a:xfrm>
      </p:grpSpPr>
      <p:sp>
        <p:nvSpPr>
          <p:cNvPr id="5" name="Google Shape;20;p3"/>
          <p:cNvSpPr/>
          <p:nvPr/>
        </p:nvSpPr>
        <p:spPr>
          <a:xfrm flipH="1">
            <a:off x="2709863" y="4467225"/>
            <a:ext cx="1138237" cy="51911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6" name="Google Shape;21;p3"/>
          <p:cNvSpPr/>
          <p:nvPr/>
        </p:nvSpPr>
        <p:spPr>
          <a:xfrm>
            <a:off x="65088" y="3192463"/>
            <a:ext cx="1138237" cy="519112"/>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7" name="Google Shape;22;p3"/>
          <p:cNvSpPr/>
          <p:nvPr/>
        </p:nvSpPr>
        <p:spPr>
          <a:xfrm flipH="1">
            <a:off x="8069263" y="2324100"/>
            <a:ext cx="1509712" cy="68738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8" name="Google Shape;23;p3"/>
          <p:cNvSpPr/>
          <p:nvPr/>
        </p:nvSpPr>
        <p:spPr>
          <a:xfrm flipH="1">
            <a:off x="3714750" y="180975"/>
            <a:ext cx="1055688" cy="48101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17" name="Google Shape;17;p3"/>
          <p:cNvSpPr txBox="1">
            <a:spLocks noGrp="1"/>
          </p:cNvSpPr>
          <p:nvPr>
            <p:ph type="title"/>
          </p:nvPr>
        </p:nvSpPr>
        <p:spPr>
          <a:xfrm>
            <a:off x="4595650" y="3052625"/>
            <a:ext cx="3698100" cy="545700"/>
          </a:xfrm>
          <a:prstGeom prst="rect">
            <a:avLst/>
          </a:prstGeom>
        </p:spPr>
        <p:txBody>
          <a:bodyPr spcFirstLastPara="1">
            <a:noAutofit/>
          </a:bodyPr>
          <a:lstStyle>
            <a:lvl1pPr lvl="0" algn="ctr">
              <a:spcBef>
                <a:spcPts val="0"/>
              </a:spcBef>
              <a:spcAft>
                <a:spcPts val="0"/>
              </a:spcAft>
              <a:buSzPts val="6000"/>
              <a:buNone/>
              <a:defRPr sz="4000"/>
            </a:lvl1pPr>
            <a:lvl2pPr lvl="1" algn="ctr">
              <a:spcBef>
                <a:spcPts val="0"/>
              </a:spcBef>
              <a:spcAft>
                <a:spcPts val="0"/>
              </a:spcAft>
              <a:buSzPts val="6000"/>
              <a:buNone/>
              <a:defRPr sz="6000" b="1"/>
            </a:lvl2pPr>
            <a:lvl3pPr lvl="2" algn="ctr">
              <a:spcBef>
                <a:spcPts val="0"/>
              </a:spcBef>
              <a:spcAft>
                <a:spcPts val="0"/>
              </a:spcAft>
              <a:buSzPts val="6000"/>
              <a:buNone/>
              <a:defRPr sz="6000" b="1"/>
            </a:lvl3pPr>
            <a:lvl4pPr lvl="3" algn="ctr">
              <a:spcBef>
                <a:spcPts val="0"/>
              </a:spcBef>
              <a:spcAft>
                <a:spcPts val="0"/>
              </a:spcAft>
              <a:buSzPts val="6000"/>
              <a:buNone/>
              <a:defRPr sz="6000" b="1"/>
            </a:lvl4pPr>
            <a:lvl5pPr lvl="4" algn="ctr">
              <a:spcBef>
                <a:spcPts val="0"/>
              </a:spcBef>
              <a:spcAft>
                <a:spcPts val="0"/>
              </a:spcAft>
              <a:buSzPts val="6000"/>
              <a:buNone/>
              <a:defRPr sz="6000" b="1"/>
            </a:lvl5pPr>
            <a:lvl6pPr lvl="5" algn="ctr">
              <a:spcBef>
                <a:spcPts val="0"/>
              </a:spcBef>
              <a:spcAft>
                <a:spcPts val="0"/>
              </a:spcAft>
              <a:buSzPts val="6000"/>
              <a:buNone/>
              <a:defRPr sz="6000" b="1"/>
            </a:lvl6pPr>
            <a:lvl7pPr lvl="6" algn="ctr">
              <a:spcBef>
                <a:spcPts val="0"/>
              </a:spcBef>
              <a:spcAft>
                <a:spcPts val="0"/>
              </a:spcAft>
              <a:buSzPts val="6000"/>
              <a:buNone/>
              <a:defRPr sz="6000" b="1"/>
            </a:lvl7pPr>
            <a:lvl8pPr lvl="7" algn="ctr">
              <a:spcBef>
                <a:spcPts val="0"/>
              </a:spcBef>
              <a:spcAft>
                <a:spcPts val="0"/>
              </a:spcAft>
              <a:buSzPts val="6000"/>
              <a:buNone/>
              <a:defRPr sz="6000" b="1"/>
            </a:lvl8pPr>
            <a:lvl9pPr lvl="8" algn="ctr">
              <a:spcBef>
                <a:spcPts val="0"/>
              </a:spcBef>
              <a:spcAft>
                <a:spcPts val="0"/>
              </a:spcAft>
              <a:buSzPts val="6000"/>
              <a:buNone/>
              <a:defRPr sz="6000" b="1"/>
            </a:lvl9pPr>
          </a:lstStyle>
          <a:p>
            <a:endParaRPr/>
          </a:p>
        </p:txBody>
      </p:sp>
      <p:sp>
        <p:nvSpPr>
          <p:cNvPr id="18" name="Google Shape;18;p3"/>
          <p:cNvSpPr txBox="1">
            <a:spLocks noGrp="1"/>
          </p:cNvSpPr>
          <p:nvPr>
            <p:ph type="title" idx="2"/>
          </p:nvPr>
        </p:nvSpPr>
        <p:spPr>
          <a:xfrm>
            <a:off x="4595650" y="3639450"/>
            <a:ext cx="3698100" cy="1062600"/>
          </a:xfrm>
          <a:prstGeom prst="rect">
            <a:avLst/>
          </a:prstGeom>
        </p:spPr>
        <p:txBody>
          <a:bodyPr spcFirstLastPara="1">
            <a:noAutofit/>
          </a:bodyPr>
          <a:lstStyle>
            <a:lvl1pPr lvl="0">
              <a:lnSpc>
                <a:spcPct val="50000"/>
              </a:lnSpc>
              <a:spcBef>
                <a:spcPts val="0"/>
              </a:spcBef>
              <a:spcAft>
                <a:spcPts val="0"/>
              </a:spcAft>
              <a:buNone/>
              <a:defRPr sz="7000">
                <a:solidFill>
                  <a:schemeClr val="lt1"/>
                </a:solidFill>
              </a:defRPr>
            </a:lvl1pPr>
            <a:lvl2pPr lvl="1">
              <a:lnSpc>
                <a:spcPct val="50000"/>
              </a:lnSpc>
              <a:spcBef>
                <a:spcPts val="0"/>
              </a:spcBef>
              <a:spcAft>
                <a:spcPts val="0"/>
              </a:spcAft>
              <a:buNone/>
              <a:defRPr sz="7000"/>
            </a:lvl2pPr>
            <a:lvl3pPr lvl="2">
              <a:lnSpc>
                <a:spcPct val="50000"/>
              </a:lnSpc>
              <a:spcBef>
                <a:spcPts val="0"/>
              </a:spcBef>
              <a:spcAft>
                <a:spcPts val="0"/>
              </a:spcAft>
              <a:buNone/>
              <a:defRPr sz="7000"/>
            </a:lvl3pPr>
            <a:lvl4pPr lvl="3">
              <a:lnSpc>
                <a:spcPct val="50000"/>
              </a:lnSpc>
              <a:spcBef>
                <a:spcPts val="0"/>
              </a:spcBef>
              <a:spcAft>
                <a:spcPts val="0"/>
              </a:spcAft>
              <a:buNone/>
              <a:defRPr sz="7000"/>
            </a:lvl4pPr>
            <a:lvl5pPr lvl="4">
              <a:lnSpc>
                <a:spcPct val="50000"/>
              </a:lnSpc>
              <a:spcBef>
                <a:spcPts val="0"/>
              </a:spcBef>
              <a:spcAft>
                <a:spcPts val="0"/>
              </a:spcAft>
              <a:buNone/>
              <a:defRPr sz="7000"/>
            </a:lvl5pPr>
            <a:lvl6pPr lvl="5">
              <a:lnSpc>
                <a:spcPct val="50000"/>
              </a:lnSpc>
              <a:spcBef>
                <a:spcPts val="0"/>
              </a:spcBef>
              <a:spcAft>
                <a:spcPts val="0"/>
              </a:spcAft>
              <a:buNone/>
              <a:defRPr sz="7000"/>
            </a:lvl6pPr>
            <a:lvl7pPr lvl="6">
              <a:lnSpc>
                <a:spcPct val="50000"/>
              </a:lnSpc>
              <a:spcBef>
                <a:spcPts val="0"/>
              </a:spcBef>
              <a:spcAft>
                <a:spcPts val="0"/>
              </a:spcAft>
              <a:buNone/>
              <a:defRPr sz="7000"/>
            </a:lvl7pPr>
            <a:lvl8pPr lvl="7">
              <a:lnSpc>
                <a:spcPct val="50000"/>
              </a:lnSpc>
              <a:spcBef>
                <a:spcPts val="0"/>
              </a:spcBef>
              <a:spcAft>
                <a:spcPts val="0"/>
              </a:spcAft>
              <a:buNone/>
              <a:defRPr sz="7000"/>
            </a:lvl8pPr>
            <a:lvl9pPr lvl="8">
              <a:lnSpc>
                <a:spcPct val="50000"/>
              </a:lnSpc>
              <a:spcBef>
                <a:spcPts val="0"/>
              </a:spcBef>
              <a:spcAft>
                <a:spcPts val="0"/>
              </a:spcAft>
              <a:buNone/>
              <a:defRPr sz="7000"/>
            </a:lvl9pPr>
          </a:lstStyle>
          <a:p>
            <a:endParaRPr/>
          </a:p>
        </p:txBody>
      </p:sp>
      <p:sp>
        <p:nvSpPr>
          <p:cNvPr id="19" name="Google Shape;19;p3"/>
          <p:cNvSpPr txBox="1">
            <a:spLocks noGrp="1"/>
          </p:cNvSpPr>
          <p:nvPr>
            <p:ph type="subTitle" idx="1"/>
          </p:nvPr>
        </p:nvSpPr>
        <p:spPr>
          <a:xfrm>
            <a:off x="1241038" y="1234737"/>
            <a:ext cx="3045900" cy="2225400"/>
          </a:xfrm>
          <a:prstGeom prst="rect">
            <a:avLst/>
          </a:prstGeom>
        </p:spPr>
        <p:txBody>
          <a:bodyPr spcFirstLastPara="1" anchor="ctr">
            <a:noAutofit/>
          </a:bodyPr>
          <a:lstStyle>
            <a:lvl1pPr lvl="0" algn="ctr">
              <a:spcBef>
                <a:spcPts val="0"/>
              </a:spcBef>
              <a:spcAft>
                <a:spcPts val="0"/>
              </a:spcAft>
              <a:buNone/>
              <a:defRPr sz="1600"/>
            </a:lvl1pPr>
            <a:lvl2pPr lvl="1" algn="ctr">
              <a:spcBef>
                <a:spcPts val="1600"/>
              </a:spcBef>
              <a:spcAft>
                <a:spcPts val="0"/>
              </a:spcAft>
              <a:buNone/>
              <a:defRPr sz="1600"/>
            </a:lvl2pPr>
            <a:lvl3pPr lvl="2" algn="ctr">
              <a:spcBef>
                <a:spcPts val="1600"/>
              </a:spcBef>
              <a:spcAft>
                <a:spcPts val="0"/>
              </a:spcAft>
              <a:buNone/>
              <a:defRPr sz="1600"/>
            </a:lvl3pPr>
            <a:lvl4pPr lvl="3" algn="ctr">
              <a:spcBef>
                <a:spcPts val="1600"/>
              </a:spcBef>
              <a:spcAft>
                <a:spcPts val="0"/>
              </a:spcAft>
              <a:buNone/>
              <a:defRPr sz="1600"/>
            </a:lvl4pPr>
            <a:lvl5pPr lvl="4" algn="ctr">
              <a:spcBef>
                <a:spcPts val="1600"/>
              </a:spcBef>
              <a:spcAft>
                <a:spcPts val="0"/>
              </a:spcAft>
              <a:buNone/>
              <a:defRPr sz="1600"/>
            </a:lvl5pPr>
            <a:lvl6pPr lvl="5" algn="ctr">
              <a:spcBef>
                <a:spcPts val="1600"/>
              </a:spcBef>
              <a:spcAft>
                <a:spcPts val="0"/>
              </a:spcAft>
              <a:buNone/>
              <a:defRPr sz="1600"/>
            </a:lvl6pPr>
            <a:lvl7pPr lvl="6" algn="ctr">
              <a:spcBef>
                <a:spcPts val="1600"/>
              </a:spcBef>
              <a:spcAft>
                <a:spcPts val="0"/>
              </a:spcAft>
              <a:buNone/>
              <a:defRPr sz="1600"/>
            </a:lvl7pPr>
            <a:lvl8pPr lvl="7" algn="ctr">
              <a:spcBef>
                <a:spcPts val="1600"/>
              </a:spcBef>
              <a:spcAft>
                <a:spcPts val="0"/>
              </a:spcAft>
              <a:buNone/>
              <a:defRPr sz="1600"/>
            </a:lvl8pPr>
            <a:lvl9pPr lvl="8" algn="ctr">
              <a:spcBef>
                <a:spcPts val="1600"/>
              </a:spcBef>
              <a:spcAft>
                <a:spcPts val="1600"/>
              </a:spcAft>
              <a:buNone/>
              <a:defRPr sz="1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713225" y="539500"/>
            <a:ext cx="7717500" cy="572700"/>
          </a:xfrm>
          <a:prstGeom prst="rect">
            <a:avLst/>
          </a:prstGeom>
        </p:spPr>
        <p:txBody>
          <a:bodyPr spcFirstLastPara="1">
            <a:noAutofit/>
          </a:bodyPr>
          <a:lstStyle>
            <a:lvl1pPr lvl="0">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
        <p:cNvGrpSpPr/>
        <p:nvPr/>
      </p:nvGrpSpPr>
      <p:grpSpPr>
        <a:xfrm>
          <a:off x="0" y="0"/>
          <a:ext cx="0" cy="0"/>
          <a:chOff x="0" y="0"/>
          <a:chExt cx="0" cy="0"/>
        </a:xfrm>
      </p:grpSpPr>
      <p:sp>
        <p:nvSpPr>
          <p:cNvPr id="5" name="Google Shape;41;p9"/>
          <p:cNvSpPr>
            <a:spLocks noChangeArrowheads="1"/>
          </p:cNvSpPr>
          <p:nvPr/>
        </p:nvSpPr>
        <p:spPr bwMode="auto">
          <a:xfrm>
            <a:off x="4572000" y="0"/>
            <a:ext cx="4572000" cy="5143500"/>
          </a:xfrm>
          <a:prstGeom prst="rect">
            <a:avLst/>
          </a:prstGeom>
          <a:solidFill>
            <a:schemeClr val="tx2"/>
          </a:solidFill>
          <a:ln w="9525">
            <a:noFill/>
            <a:miter lim="800000"/>
            <a:headEnd/>
            <a:tailEnd/>
          </a:ln>
        </p:spPr>
        <p:txBody>
          <a:bodyPr lIns="91425" tIns="91425" rIns="91425" bIns="91425" anchor="ctr"/>
          <a:lstStyle/>
          <a:p>
            <a:pPr>
              <a:buClr>
                <a:srgbClr val="000000"/>
              </a:buClr>
              <a:buFont typeface="Arial" charset="0"/>
              <a:buNone/>
            </a:pPr>
            <a:endParaRPr lang="en-US"/>
          </a:p>
        </p:txBody>
      </p:sp>
      <p:sp>
        <p:nvSpPr>
          <p:cNvPr id="42" name="Google Shape;42;p9"/>
          <p:cNvSpPr txBox="1">
            <a:spLocks noGrp="1"/>
          </p:cNvSpPr>
          <p:nvPr>
            <p:ph type="title"/>
          </p:nvPr>
        </p:nvSpPr>
        <p:spPr>
          <a:xfrm>
            <a:off x="265500" y="1233175"/>
            <a:ext cx="4045200" cy="1482300"/>
          </a:xfrm>
          <a:prstGeom prst="rect">
            <a:avLst/>
          </a:prstGeom>
        </p:spPr>
        <p:txBody>
          <a:bodyPr spcFirstLastPara="1" anchor="b">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03075"/>
            <a:ext cx="4045200" cy="1235100"/>
          </a:xfrm>
          <a:prstGeom prst="rect">
            <a:avLst/>
          </a:prstGeom>
        </p:spPr>
        <p:txBody>
          <a:bodyPr spcFirstLastPara="1">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075"/>
            <a:ext cx="3837000" cy="3695100"/>
          </a:xfrm>
          <a:prstGeom prst="rect">
            <a:avLst/>
          </a:prstGeom>
        </p:spPr>
        <p:txBody>
          <a:bodyPr spcFirstLastPara="1" anchor="ctr">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0575"/>
            <a:ext cx="5998800" cy="605100"/>
          </a:xfrm>
          <a:prstGeom prst="rect">
            <a:avLst/>
          </a:prstGeom>
        </p:spPr>
        <p:txBody>
          <a:bodyPr spcFirstLastPara="1" anchor="ctr">
            <a:noAutofit/>
          </a:bodyPr>
          <a:lstStyle>
            <a:lvl1pPr marL="457200" lvl="0" indent="-228600">
              <a:lnSpc>
                <a:spcPct val="100000"/>
              </a:lnSpc>
              <a:spcBef>
                <a:spcPts val="0"/>
              </a:spcBef>
              <a:spcAft>
                <a:spcPts val="0"/>
              </a:spcAft>
              <a:buSzPts val="1800"/>
              <a:buNone/>
              <a:defRPr/>
            </a:lvl1pPr>
          </a:lstStyle>
          <a:p>
            <a:endParaRPr/>
          </a:p>
        </p:txBody>
      </p:sp>
      <p:sp>
        <p:nvSpPr>
          <p:cNvPr id="47" name="Google Shape;47;p10"/>
          <p:cNvSpPr txBox="1">
            <a:spLocks noGrp="1"/>
          </p:cNvSpPr>
          <p:nvPr>
            <p:ph type="title"/>
          </p:nvPr>
        </p:nvSpPr>
        <p:spPr>
          <a:xfrm>
            <a:off x="4318325" y="3172825"/>
            <a:ext cx="4045200" cy="1482300"/>
          </a:xfrm>
          <a:prstGeom prst="rect">
            <a:avLst/>
          </a:prstGeom>
        </p:spPr>
        <p:txBody>
          <a:bodyPr spcFirstLastPara="1" anchor="b">
            <a:noAutofit/>
          </a:bodyPr>
          <a:lstStyle>
            <a:lvl1pPr lvl="0" algn="r" rtl="0">
              <a:spcBef>
                <a:spcPts val="0"/>
              </a:spcBef>
              <a:spcAft>
                <a:spcPts val="0"/>
              </a:spcAft>
              <a:buSzPts val="4200"/>
              <a:buNone/>
              <a:defRPr sz="4200"/>
            </a:lvl1pPr>
            <a:lvl2pPr lvl="1" algn="r" rtl="0">
              <a:spcBef>
                <a:spcPts val="0"/>
              </a:spcBef>
              <a:spcAft>
                <a:spcPts val="0"/>
              </a:spcAft>
              <a:buSzPts val="4200"/>
              <a:buNone/>
              <a:defRPr sz="4200"/>
            </a:lvl2pPr>
            <a:lvl3pPr lvl="2" algn="r" rtl="0">
              <a:spcBef>
                <a:spcPts val="0"/>
              </a:spcBef>
              <a:spcAft>
                <a:spcPts val="0"/>
              </a:spcAft>
              <a:buSzPts val="4200"/>
              <a:buNone/>
              <a:defRPr sz="4200"/>
            </a:lvl3pPr>
            <a:lvl4pPr lvl="3" algn="r" rtl="0">
              <a:spcBef>
                <a:spcPts val="0"/>
              </a:spcBef>
              <a:spcAft>
                <a:spcPts val="0"/>
              </a:spcAft>
              <a:buSzPts val="4200"/>
              <a:buNone/>
              <a:defRPr sz="4200"/>
            </a:lvl4pPr>
            <a:lvl5pPr lvl="4" algn="r" rtl="0">
              <a:spcBef>
                <a:spcPts val="0"/>
              </a:spcBef>
              <a:spcAft>
                <a:spcPts val="0"/>
              </a:spcAft>
              <a:buSzPts val="4200"/>
              <a:buNone/>
              <a:defRPr sz="4200"/>
            </a:lvl5pPr>
            <a:lvl6pPr lvl="5" algn="r" rtl="0">
              <a:spcBef>
                <a:spcPts val="0"/>
              </a:spcBef>
              <a:spcAft>
                <a:spcPts val="0"/>
              </a:spcAft>
              <a:buSzPts val="4200"/>
              <a:buNone/>
              <a:defRPr sz="4200"/>
            </a:lvl6pPr>
            <a:lvl7pPr lvl="6" algn="r" rtl="0">
              <a:spcBef>
                <a:spcPts val="0"/>
              </a:spcBef>
              <a:spcAft>
                <a:spcPts val="0"/>
              </a:spcAft>
              <a:buSzPts val="4200"/>
              <a:buNone/>
              <a:defRPr sz="4200"/>
            </a:lvl7pPr>
            <a:lvl8pPr lvl="7" algn="r" rtl="0">
              <a:spcBef>
                <a:spcPts val="0"/>
              </a:spcBef>
              <a:spcAft>
                <a:spcPts val="0"/>
              </a:spcAft>
              <a:buSzPts val="4200"/>
              <a:buNone/>
              <a:defRPr sz="4200"/>
            </a:lvl8pPr>
            <a:lvl9pPr lvl="8" algn="r" rtl="0">
              <a:spcBef>
                <a:spcPts val="0"/>
              </a:spcBef>
              <a:spcAft>
                <a:spcPts val="0"/>
              </a:spcAft>
              <a:buSzPts val="4200"/>
              <a:buNone/>
              <a:defRPr sz="42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p:nvPr>
        </p:nvSpPr>
        <p:spPr>
          <a:xfrm>
            <a:off x="311700" y="1106125"/>
            <a:ext cx="8520600" cy="1963500"/>
          </a:xfrm>
          <a:prstGeom prst="rect">
            <a:avLst/>
          </a:prstGeom>
        </p:spPr>
        <p:txBody>
          <a:bodyPr spcFirstLastPara="1" anchor="b">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lang="en-US"/>
              <a:t>Click to edit Master title style</a:t>
            </a:r>
            <a:endParaRPr/>
          </a:p>
        </p:txBody>
      </p:sp>
      <p:sp>
        <p:nvSpPr>
          <p:cNvPr id="50" name="Google Shape;50;p11"/>
          <p:cNvSpPr txBox="1">
            <a:spLocks noGrp="1"/>
          </p:cNvSpPr>
          <p:nvPr>
            <p:ph type="body" idx="1"/>
          </p:nvPr>
        </p:nvSpPr>
        <p:spPr>
          <a:xfrm>
            <a:off x="311700" y="3152225"/>
            <a:ext cx="8520600" cy="1300800"/>
          </a:xfrm>
          <a:prstGeom prst="rect">
            <a:avLst/>
          </a:prstGeom>
        </p:spPr>
        <p:txBody>
          <a:bodyPr spcFirstLastPara="1">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1"/>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subtitle + text ">
  <p:cSld name="CUSTOM_1_1">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713225" y="539500"/>
            <a:ext cx="7717500" cy="572700"/>
          </a:xfrm>
          <a:prstGeom prst="rect">
            <a:avLst/>
          </a:prstGeom>
        </p:spPr>
        <p:txBody>
          <a:bodyPr spcFirstLastPara="1">
            <a:noAutofit/>
          </a:bodyPr>
          <a:lstStyle>
            <a:lvl1pPr lvl="0" rtl="0">
              <a:spcBef>
                <a:spcPts val="0"/>
              </a:spcBef>
              <a:spcAft>
                <a:spcPts val="0"/>
              </a:spcAft>
              <a:buNone/>
              <a:defRPr sz="6000"/>
            </a:lvl1pPr>
            <a:lvl2pPr lvl="1" rtl="0">
              <a:spcBef>
                <a:spcPts val="0"/>
              </a:spcBef>
              <a:spcAft>
                <a:spcPts val="0"/>
              </a:spcAft>
              <a:buNone/>
              <a:defRPr sz="6000">
                <a:latin typeface="Nunito"/>
                <a:ea typeface="Nunito"/>
                <a:cs typeface="Nunito"/>
                <a:sym typeface="Nunito"/>
              </a:defRPr>
            </a:lvl2pPr>
            <a:lvl3pPr lvl="2" rtl="0">
              <a:spcBef>
                <a:spcPts val="0"/>
              </a:spcBef>
              <a:spcAft>
                <a:spcPts val="0"/>
              </a:spcAft>
              <a:buNone/>
              <a:defRPr sz="6000">
                <a:latin typeface="Nunito"/>
                <a:ea typeface="Nunito"/>
                <a:cs typeface="Nunito"/>
                <a:sym typeface="Nunito"/>
              </a:defRPr>
            </a:lvl3pPr>
            <a:lvl4pPr lvl="3" rtl="0">
              <a:spcBef>
                <a:spcPts val="0"/>
              </a:spcBef>
              <a:spcAft>
                <a:spcPts val="0"/>
              </a:spcAft>
              <a:buNone/>
              <a:defRPr sz="6000">
                <a:latin typeface="Nunito"/>
                <a:ea typeface="Nunito"/>
                <a:cs typeface="Nunito"/>
                <a:sym typeface="Nunito"/>
              </a:defRPr>
            </a:lvl4pPr>
            <a:lvl5pPr lvl="4" rtl="0">
              <a:spcBef>
                <a:spcPts val="0"/>
              </a:spcBef>
              <a:spcAft>
                <a:spcPts val="0"/>
              </a:spcAft>
              <a:buNone/>
              <a:defRPr sz="6000">
                <a:latin typeface="Nunito"/>
                <a:ea typeface="Nunito"/>
                <a:cs typeface="Nunito"/>
                <a:sym typeface="Nunito"/>
              </a:defRPr>
            </a:lvl5pPr>
            <a:lvl6pPr lvl="5" rtl="0">
              <a:spcBef>
                <a:spcPts val="0"/>
              </a:spcBef>
              <a:spcAft>
                <a:spcPts val="0"/>
              </a:spcAft>
              <a:buNone/>
              <a:defRPr sz="6000">
                <a:latin typeface="Nunito"/>
                <a:ea typeface="Nunito"/>
                <a:cs typeface="Nunito"/>
                <a:sym typeface="Nunito"/>
              </a:defRPr>
            </a:lvl6pPr>
            <a:lvl7pPr lvl="6" rtl="0">
              <a:spcBef>
                <a:spcPts val="0"/>
              </a:spcBef>
              <a:spcAft>
                <a:spcPts val="0"/>
              </a:spcAft>
              <a:buNone/>
              <a:defRPr sz="6000">
                <a:latin typeface="Nunito"/>
                <a:ea typeface="Nunito"/>
                <a:cs typeface="Nunito"/>
                <a:sym typeface="Nunito"/>
              </a:defRPr>
            </a:lvl7pPr>
            <a:lvl8pPr lvl="7" rtl="0">
              <a:spcBef>
                <a:spcPts val="0"/>
              </a:spcBef>
              <a:spcAft>
                <a:spcPts val="0"/>
              </a:spcAft>
              <a:buNone/>
              <a:defRPr sz="6000">
                <a:latin typeface="Nunito"/>
                <a:ea typeface="Nunito"/>
                <a:cs typeface="Nunito"/>
                <a:sym typeface="Nunito"/>
              </a:defRPr>
            </a:lvl8pPr>
            <a:lvl9pPr lvl="8" rtl="0">
              <a:spcBef>
                <a:spcPts val="0"/>
              </a:spcBef>
              <a:spcAft>
                <a:spcPts val="0"/>
              </a:spcAft>
              <a:buNone/>
              <a:defRPr sz="6000">
                <a:latin typeface="Nunito"/>
                <a:ea typeface="Nunito"/>
                <a:cs typeface="Nunito"/>
                <a:sym typeface="Nunito"/>
              </a:defRPr>
            </a:lvl9pPr>
          </a:lstStyle>
          <a:p>
            <a:endParaRPr/>
          </a:p>
        </p:txBody>
      </p:sp>
      <p:sp>
        <p:nvSpPr>
          <p:cNvPr id="64" name="Google Shape;64;p14"/>
          <p:cNvSpPr txBox="1">
            <a:spLocks noGrp="1"/>
          </p:cNvSpPr>
          <p:nvPr>
            <p:ph type="title" idx="2"/>
          </p:nvPr>
        </p:nvSpPr>
        <p:spPr>
          <a:xfrm>
            <a:off x="713175" y="1112200"/>
            <a:ext cx="7717500" cy="452700"/>
          </a:xfrm>
          <a:prstGeom prst="rect">
            <a:avLst/>
          </a:prstGeom>
        </p:spPr>
        <p:txBody>
          <a:bodyPr spcFirstLastPara="1">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
        <p:nvSpPr>
          <p:cNvPr id="65" name="Google Shape;65;p14"/>
          <p:cNvSpPr txBox="1">
            <a:spLocks noGrp="1"/>
          </p:cNvSpPr>
          <p:nvPr>
            <p:ph type="subTitle" idx="1"/>
          </p:nvPr>
        </p:nvSpPr>
        <p:spPr>
          <a:xfrm>
            <a:off x="2994000" y="1793200"/>
            <a:ext cx="3156000" cy="756300"/>
          </a:xfrm>
          <a:prstGeom prst="rect">
            <a:avLst/>
          </a:prstGeom>
          <a:noFill/>
        </p:spPr>
        <p:txBody>
          <a:bodyPr spcFirstLastPara="1" anchor="ctr">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subtitle + text  2">
  <p:cSld name="CUSTOM_1_1_2">
    <p:spTree>
      <p:nvGrpSpPr>
        <p:cNvPr id="1" name="Shape 66"/>
        <p:cNvGrpSpPr/>
        <p:nvPr/>
      </p:nvGrpSpPr>
      <p:grpSpPr>
        <a:xfrm>
          <a:off x="0" y="0"/>
          <a:ext cx="0" cy="0"/>
          <a:chOff x="0" y="0"/>
          <a:chExt cx="0" cy="0"/>
        </a:xfrm>
      </p:grpSpPr>
      <p:grpSp>
        <p:nvGrpSpPr>
          <p:cNvPr id="5" name="Google Shape;67;p15"/>
          <p:cNvGrpSpPr>
            <a:grpSpLocks/>
          </p:cNvGrpSpPr>
          <p:nvPr/>
        </p:nvGrpSpPr>
        <p:grpSpPr bwMode="auto">
          <a:xfrm>
            <a:off x="6345238" y="1601788"/>
            <a:ext cx="2700337" cy="2419350"/>
            <a:chOff x="-813174" y="1753753"/>
            <a:chExt cx="2701195" cy="2419543"/>
          </a:xfrm>
        </p:grpSpPr>
        <p:sp>
          <p:nvSpPr>
            <p:cNvPr id="6" name="Google Shape;68;p15"/>
            <p:cNvSpPr>
              <a:spLocks/>
            </p:cNvSpPr>
            <p:nvPr/>
          </p:nvSpPr>
          <p:spPr bwMode="auto">
            <a:xfrm rot="4993106">
              <a:off x="224345" y="1781107"/>
              <a:ext cx="626156" cy="2645767"/>
            </a:xfrm>
            <a:custGeom>
              <a:avLst/>
              <a:gdLst/>
              <a:ahLst/>
              <a:cxnLst>
                <a:cxn ang="0">
                  <a:pos x="2224" y="59"/>
                </a:cxn>
                <a:cxn ang="0">
                  <a:pos x="4284" y="5454"/>
                </a:cxn>
                <a:cxn ang="0">
                  <a:pos x="1928" y="6753"/>
                </a:cxn>
                <a:cxn ang="0">
                  <a:pos x="229" y="7841"/>
                </a:cxn>
                <a:cxn ang="0">
                  <a:pos x="5003" y="7710"/>
                </a:cxn>
                <a:cxn ang="0">
                  <a:pos x="2878" y="10326"/>
                </a:cxn>
                <a:cxn ang="0">
                  <a:pos x="3262" y="11916"/>
                </a:cxn>
                <a:cxn ang="0">
                  <a:pos x="6082" y="11765"/>
                </a:cxn>
                <a:cxn ang="0">
                  <a:pos x="7161" y="16375"/>
                </a:cxn>
                <a:cxn ang="0">
                  <a:pos x="3205" y="15688"/>
                </a:cxn>
                <a:cxn ang="0">
                  <a:pos x="3565" y="17520"/>
                </a:cxn>
                <a:cxn ang="0">
                  <a:pos x="7325" y="17323"/>
                </a:cxn>
                <a:cxn ang="0">
                  <a:pos x="4345" y="20350"/>
                </a:cxn>
                <a:cxn ang="0">
                  <a:pos x="2812" y="21214"/>
                </a:cxn>
                <a:cxn ang="0">
                  <a:pos x="7063" y="22097"/>
                </a:cxn>
                <a:cxn ang="0">
                  <a:pos x="7178" y="22122"/>
                </a:cxn>
                <a:cxn ang="0">
                  <a:pos x="7979" y="22065"/>
                </a:cxn>
                <a:cxn ang="0">
                  <a:pos x="7358" y="41226"/>
                </a:cxn>
                <a:cxn ang="0">
                  <a:pos x="4624" y="53612"/>
                </a:cxn>
                <a:cxn ang="0">
                  <a:pos x="7783" y="42043"/>
                </a:cxn>
                <a:cxn ang="0">
                  <a:pos x="8764" y="25236"/>
                </a:cxn>
                <a:cxn ang="0">
                  <a:pos x="8927" y="25073"/>
                </a:cxn>
                <a:cxn ang="0">
                  <a:pos x="12687" y="20855"/>
                </a:cxn>
                <a:cxn ang="0">
                  <a:pos x="11987" y="20570"/>
                </a:cxn>
                <a:cxn ang="0">
                  <a:pos x="8240" y="19874"/>
                </a:cxn>
                <a:cxn ang="0">
                  <a:pos x="10824" y="15852"/>
                </a:cxn>
                <a:cxn ang="0">
                  <a:pos x="8077" y="18631"/>
                </a:cxn>
                <a:cxn ang="0">
                  <a:pos x="7325" y="14707"/>
                </a:cxn>
                <a:cxn ang="0">
                  <a:pos x="7586" y="14642"/>
                </a:cxn>
                <a:cxn ang="0">
                  <a:pos x="9625" y="9436"/>
                </a:cxn>
                <a:cxn ang="0">
                  <a:pos x="7129" y="13759"/>
                </a:cxn>
                <a:cxn ang="0">
                  <a:pos x="7750" y="6827"/>
                </a:cxn>
                <a:cxn ang="0">
                  <a:pos x="8246" y="3845"/>
                </a:cxn>
                <a:cxn ang="0">
                  <a:pos x="5690" y="8266"/>
                </a:cxn>
                <a:cxn ang="0">
                  <a:pos x="4676" y="5029"/>
                </a:cxn>
              </a:cxnLst>
              <a:rect l="0" t="0"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tx1"/>
            </a:solidFill>
            <a:ln w="9525">
              <a:noFill/>
              <a:round/>
              <a:headEnd/>
              <a:tailEnd/>
            </a:ln>
          </p:spPr>
          <p:txBody>
            <a:bodyPr lIns="91425" tIns="91425" rIns="91425" bIns="91425" anchor="ctr"/>
            <a:lstStyle/>
            <a:p>
              <a:endParaRPr lang="en-US"/>
            </a:p>
          </p:txBody>
        </p:sp>
        <p:grpSp>
          <p:nvGrpSpPr>
            <p:cNvPr id="7" name="Google Shape;69;p15"/>
            <p:cNvGrpSpPr>
              <a:grpSpLocks/>
            </p:cNvGrpSpPr>
            <p:nvPr/>
          </p:nvGrpSpPr>
          <p:grpSpPr bwMode="auto">
            <a:xfrm>
              <a:off x="-144996" y="1753753"/>
              <a:ext cx="821067" cy="1785140"/>
              <a:chOff x="5269250" y="2611925"/>
              <a:chExt cx="520750" cy="1132200"/>
            </a:xfrm>
          </p:grpSpPr>
          <p:sp>
            <p:nvSpPr>
              <p:cNvPr id="36" name="Google Shape;70;p15"/>
              <p:cNvSpPr>
                <a:spLocks/>
              </p:cNvSpPr>
              <p:nvPr/>
            </p:nvSpPr>
            <p:spPr bwMode="auto">
              <a:xfrm>
                <a:off x="5269250" y="2611925"/>
                <a:ext cx="520750" cy="1132200"/>
              </a:xfrm>
              <a:custGeom>
                <a:avLst/>
                <a:gdLst/>
                <a:ahLst/>
                <a:cxnLst>
                  <a:cxn ang="0">
                    <a:pos x="17134" y="0"/>
                  </a:cxn>
                  <a:cxn ang="0">
                    <a:pos x="12458" y="4284"/>
                  </a:cxn>
                  <a:cxn ang="0">
                    <a:pos x="10529" y="7227"/>
                  </a:cxn>
                  <a:cxn ang="0">
                    <a:pos x="12164" y="9908"/>
                  </a:cxn>
                  <a:cxn ang="0">
                    <a:pos x="8960" y="7619"/>
                  </a:cxn>
                  <a:cxn ang="0">
                    <a:pos x="6017" y="12720"/>
                  </a:cxn>
                  <a:cxn ang="0">
                    <a:pos x="7815" y="17396"/>
                  </a:cxn>
                  <a:cxn ang="0">
                    <a:pos x="4611" y="15761"/>
                  </a:cxn>
                  <a:cxn ang="0">
                    <a:pos x="1930" y="22497"/>
                  </a:cxn>
                  <a:cxn ang="0">
                    <a:pos x="4578" y="24982"/>
                  </a:cxn>
                  <a:cxn ang="0">
                    <a:pos x="1112" y="24034"/>
                  </a:cxn>
                  <a:cxn ang="0">
                    <a:pos x="1112" y="24034"/>
                  </a:cxn>
                  <a:cxn ang="0">
                    <a:pos x="1570" y="36197"/>
                  </a:cxn>
                  <a:cxn ang="0">
                    <a:pos x="4676" y="45255"/>
                  </a:cxn>
                  <a:cxn ang="0">
                    <a:pos x="4676" y="45287"/>
                  </a:cxn>
                  <a:cxn ang="0">
                    <a:pos x="14061" y="31587"/>
                  </a:cxn>
                  <a:cxn ang="0">
                    <a:pos x="11216" y="29069"/>
                  </a:cxn>
                  <a:cxn ang="0">
                    <a:pos x="11711" y="29036"/>
                  </a:cxn>
                  <a:cxn ang="0">
                    <a:pos x="14649" y="29560"/>
                  </a:cxn>
                  <a:cxn ang="0">
                    <a:pos x="17102" y="22660"/>
                  </a:cxn>
                  <a:cxn ang="0">
                    <a:pos x="14224" y="19848"/>
                  </a:cxn>
                  <a:cxn ang="0">
                    <a:pos x="15508" y="19724"/>
                  </a:cxn>
                  <a:cxn ang="0">
                    <a:pos x="17086" y="19801"/>
                  </a:cxn>
                  <a:cxn ang="0">
                    <a:pos x="18998" y="17625"/>
                  </a:cxn>
                  <a:cxn ang="0">
                    <a:pos x="20339" y="11314"/>
                  </a:cxn>
                  <a:cxn ang="0">
                    <a:pos x="16873" y="10333"/>
                  </a:cxn>
                  <a:cxn ang="0">
                    <a:pos x="20829" y="9843"/>
                  </a:cxn>
                  <a:cxn ang="0">
                    <a:pos x="17134" y="0"/>
                  </a:cxn>
                </a:cxnLst>
                <a:rect l="0" t="0"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bg2"/>
              </a:solidFill>
              <a:ln w="9525">
                <a:noFill/>
                <a:round/>
                <a:headEnd/>
                <a:tailEnd/>
              </a:ln>
            </p:spPr>
            <p:txBody>
              <a:bodyPr lIns="91425" tIns="91425" rIns="91425" bIns="91425" anchor="ctr"/>
              <a:lstStyle/>
              <a:p>
                <a:endParaRPr lang="en-US"/>
              </a:p>
            </p:txBody>
          </p:sp>
          <p:sp>
            <p:nvSpPr>
              <p:cNvPr id="37" name="Google Shape;71;p15"/>
              <p:cNvSpPr>
                <a:spLocks/>
              </p:cNvSpPr>
              <p:nvPr/>
            </p:nvSpPr>
            <p:spPr bwMode="auto">
              <a:xfrm>
                <a:off x="5375525" y="2730650"/>
                <a:ext cx="309825" cy="998550"/>
              </a:xfrm>
              <a:custGeom>
                <a:avLst/>
                <a:gdLst/>
                <a:ahLst/>
                <a:cxnLst>
                  <a:cxn ang="0">
                    <a:pos x="12148" y="1"/>
                  </a:cxn>
                  <a:cxn ang="0">
                    <a:pos x="11902" y="222"/>
                  </a:cxn>
                  <a:cxn ang="0">
                    <a:pos x="9156" y="6957"/>
                  </a:cxn>
                  <a:cxn ang="0">
                    <a:pos x="6278" y="14413"/>
                  </a:cxn>
                  <a:cxn ang="0">
                    <a:pos x="4218" y="22587"/>
                  </a:cxn>
                  <a:cxn ang="0">
                    <a:pos x="1864" y="30467"/>
                  </a:cxn>
                  <a:cxn ang="0">
                    <a:pos x="66" y="39721"/>
                  </a:cxn>
                  <a:cxn ang="0">
                    <a:pos x="311" y="39942"/>
                  </a:cxn>
                  <a:cxn ang="0">
                    <a:pos x="556" y="39721"/>
                  </a:cxn>
                  <a:cxn ang="0">
                    <a:pos x="2126" y="31350"/>
                  </a:cxn>
                  <a:cxn ang="0">
                    <a:pos x="4578" y="23274"/>
                  </a:cxn>
                  <a:cxn ang="0">
                    <a:pos x="9450" y="7481"/>
                  </a:cxn>
                  <a:cxn ang="0">
                    <a:pos x="12393" y="222"/>
                  </a:cxn>
                  <a:cxn ang="0">
                    <a:pos x="12148" y="1"/>
                  </a:cxn>
                </a:cxnLst>
                <a:rect l="0" t="0"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bg1"/>
              </a:solidFill>
              <a:ln w="9525">
                <a:noFill/>
                <a:round/>
                <a:headEnd/>
                <a:tailEnd/>
              </a:ln>
            </p:spPr>
            <p:txBody>
              <a:bodyPr lIns="91425" tIns="91425" rIns="91425" bIns="91425" anchor="ctr"/>
              <a:lstStyle/>
              <a:p>
                <a:endParaRPr lang="en-US"/>
              </a:p>
            </p:txBody>
          </p:sp>
          <p:sp>
            <p:nvSpPr>
              <p:cNvPr id="38" name="Google Shape;72;p15"/>
              <p:cNvSpPr>
                <a:spLocks/>
              </p:cNvSpPr>
              <p:nvPr/>
            </p:nvSpPr>
            <p:spPr bwMode="auto">
              <a:xfrm>
                <a:off x="5600650" y="2767750"/>
                <a:ext cx="114650" cy="87200"/>
              </a:xfrm>
              <a:custGeom>
                <a:avLst/>
                <a:gdLst/>
                <a:ahLst/>
                <a:cxnLst>
                  <a:cxn ang="0">
                    <a:pos x="279" y="1"/>
                  </a:cxn>
                  <a:cxn ang="0">
                    <a:pos x="20" y="307"/>
                  </a:cxn>
                  <a:cxn ang="0">
                    <a:pos x="1295" y="3348"/>
                  </a:cxn>
                  <a:cxn ang="0">
                    <a:pos x="1502" y="3487"/>
                  </a:cxn>
                  <a:cxn ang="0">
                    <a:pos x="1557" y="3479"/>
                  </a:cxn>
                  <a:cxn ang="0">
                    <a:pos x="4369" y="1942"/>
                  </a:cxn>
                  <a:cxn ang="0">
                    <a:pos x="4239" y="1469"/>
                  </a:cxn>
                  <a:cxn ang="0">
                    <a:pos x="4107" y="1517"/>
                  </a:cxn>
                  <a:cxn ang="0">
                    <a:pos x="1622" y="2912"/>
                  </a:cxn>
                  <a:cxn ang="0">
                    <a:pos x="1622" y="2912"/>
                  </a:cxn>
                  <a:cxn ang="0">
                    <a:pos x="510" y="176"/>
                  </a:cxn>
                  <a:cxn ang="0">
                    <a:pos x="279" y="1"/>
                  </a:cxn>
                </a:cxnLst>
                <a:rect l="0" t="0"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cubicBezTo>
                      <a:pt x="1144" y="2047"/>
                      <a:pt x="755" y="1126"/>
                      <a:pt x="510" y="176"/>
                    </a:cubicBezTo>
                    <a:cubicBezTo>
                      <a:pt x="470" y="56"/>
                      <a:pt x="375" y="1"/>
                      <a:pt x="279" y="1"/>
                    </a:cubicBezTo>
                    <a:close/>
                  </a:path>
                </a:pathLst>
              </a:custGeom>
              <a:solidFill>
                <a:schemeClr val="bg1"/>
              </a:solidFill>
              <a:ln w="9525">
                <a:noFill/>
                <a:round/>
                <a:headEnd/>
                <a:tailEnd/>
              </a:ln>
            </p:spPr>
            <p:txBody>
              <a:bodyPr lIns="91425" tIns="91425" rIns="91425" bIns="91425" anchor="ctr"/>
              <a:lstStyle/>
              <a:p>
                <a:endParaRPr lang="en-US"/>
              </a:p>
            </p:txBody>
          </p:sp>
          <p:sp>
            <p:nvSpPr>
              <p:cNvPr id="39" name="Google Shape;73;p15"/>
              <p:cNvSpPr>
                <a:spLocks/>
              </p:cNvSpPr>
              <p:nvPr/>
            </p:nvSpPr>
            <p:spPr bwMode="auto">
              <a:xfrm>
                <a:off x="5514125" y="2889900"/>
                <a:ext cx="183650" cy="111475"/>
              </a:xfrm>
              <a:custGeom>
                <a:avLst/>
                <a:gdLst/>
                <a:ahLst/>
                <a:cxnLst>
                  <a:cxn ang="0">
                    <a:pos x="351" y="1"/>
                  </a:cxn>
                  <a:cxn ang="0">
                    <a:pos x="113" y="391"/>
                  </a:cxn>
                  <a:cxn ang="0">
                    <a:pos x="1879" y="4348"/>
                  </a:cxn>
                  <a:cxn ang="0">
                    <a:pos x="2081" y="4458"/>
                  </a:cxn>
                  <a:cxn ang="0">
                    <a:pos x="2173" y="4446"/>
                  </a:cxn>
                  <a:cxn ang="0">
                    <a:pos x="7143" y="2386"/>
                  </a:cxn>
                  <a:cxn ang="0">
                    <a:pos x="6971" y="1911"/>
                  </a:cxn>
                  <a:cxn ang="0">
                    <a:pos x="6882" y="1928"/>
                  </a:cxn>
                  <a:cxn ang="0">
                    <a:pos x="2235" y="3902"/>
                  </a:cxn>
                  <a:cxn ang="0">
                    <a:pos x="2235" y="3902"/>
                  </a:cxn>
                  <a:cxn ang="0">
                    <a:pos x="538" y="130"/>
                  </a:cxn>
                  <a:cxn ang="0">
                    <a:pos x="351" y="1"/>
                  </a:cxn>
                </a:cxnLst>
                <a:rect l="0" t="0"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cubicBezTo>
                      <a:pt x="1576" y="2677"/>
                      <a:pt x="1161" y="1344"/>
                      <a:pt x="538" y="130"/>
                    </a:cubicBezTo>
                    <a:cubicBezTo>
                      <a:pt x="498" y="38"/>
                      <a:pt x="426" y="1"/>
                      <a:pt x="351" y="1"/>
                    </a:cubicBezTo>
                    <a:close/>
                  </a:path>
                </a:pathLst>
              </a:custGeom>
              <a:solidFill>
                <a:schemeClr val="bg1"/>
              </a:solidFill>
              <a:ln w="9525">
                <a:noFill/>
                <a:round/>
                <a:headEnd/>
                <a:tailEnd/>
              </a:ln>
            </p:spPr>
            <p:txBody>
              <a:bodyPr lIns="91425" tIns="91425" rIns="91425" bIns="91425" anchor="ctr"/>
              <a:lstStyle/>
              <a:p>
                <a:endParaRPr lang="en-US"/>
              </a:p>
            </p:txBody>
          </p:sp>
          <p:sp>
            <p:nvSpPr>
              <p:cNvPr id="40" name="Google Shape;74;p15"/>
              <p:cNvSpPr>
                <a:spLocks/>
              </p:cNvSpPr>
              <p:nvPr/>
            </p:nvSpPr>
            <p:spPr bwMode="auto">
              <a:xfrm>
                <a:off x="5488175" y="3009725"/>
                <a:ext cx="135550" cy="113975"/>
              </a:xfrm>
              <a:custGeom>
                <a:avLst/>
                <a:gdLst/>
                <a:ahLst/>
                <a:cxnLst>
                  <a:cxn ang="0">
                    <a:pos x="275" y="1"/>
                  </a:cxn>
                  <a:cxn ang="0">
                    <a:pos x="39" y="307"/>
                  </a:cxn>
                  <a:cxn ang="0">
                    <a:pos x="1413" y="4459"/>
                  </a:cxn>
                  <a:cxn ang="0">
                    <a:pos x="1627" y="4559"/>
                  </a:cxn>
                  <a:cxn ang="0">
                    <a:pos x="1772" y="4525"/>
                  </a:cxn>
                  <a:cxn ang="0">
                    <a:pos x="5173" y="2367"/>
                  </a:cxn>
                  <a:cxn ang="0">
                    <a:pos x="5044" y="1872"/>
                  </a:cxn>
                  <a:cxn ang="0">
                    <a:pos x="4911" y="1909"/>
                  </a:cxn>
                  <a:cxn ang="0">
                    <a:pos x="1756" y="3918"/>
                  </a:cxn>
                  <a:cxn ang="0">
                    <a:pos x="1756" y="3918"/>
                  </a:cxn>
                  <a:cxn ang="0">
                    <a:pos x="530" y="176"/>
                  </a:cxn>
                  <a:cxn ang="0">
                    <a:pos x="275" y="1"/>
                  </a:cxn>
                </a:cxnLst>
                <a:rect l="0" t="0"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cubicBezTo>
                      <a:pt x="1256" y="2670"/>
                      <a:pt x="864" y="1423"/>
                      <a:pt x="530" y="176"/>
                    </a:cubicBezTo>
                    <a:cubicBezTo>
                      <a:pt x="476" y="55"/>
                      <a:pt x="373" y="1"/>
                      <a:pt x="275" y="1"/>
                    </a:cubicBezTo>
                    <a:close/>
                  </a:path>
                </a:pathLst>
              </a:custGeom>
              <a:solidFill>
                <a:schemeClr val="bg1"/>
              </a:solidFill>
              <a:ln w="9525">
                <a:noFill/>
                <a:round/>
                <a:headEnd/>
                <a:tailEnd/>
              </a:ln>
            </p:spPr>
            <p:txBody>
              <a:bodyPr lIns="91425" tIns="91425" rIns="91425" bIns="91425" anchor="ctr"/>
              <a:lstStyle/>
              <a:p>
                <a:endParaRPr lang="en-US"/>
              </a:p>
            </p:txBody>
          </p:sp>
          <p:sp>
            <p:nvSpPr>
              <p:cNvPr id="41" name="Google Shape;75;p15"/>
              <p:cNvSpPr>
                <a:spLocks/>
              </p:cNvSpPr>
              <p:nvPr/>
            </p:nvSpPr>
            <p:spPr bwMode="auto">
              <a:xfrm>
                <a:off x="5411050" y="3114850"/>
                <a:ext cx="205350" cy="166000"/>
              </a:xfrm>
              <a:custGeom>
                <a:avLst/>
                <a:gdLst/>
                <a:ahLst/>
                <a:cxnLst>
                  <a:cxn ang="0">
                    <a:pos x="360" y="1"/>
                  </a:cxn>
                  <a:cxn ang="0">
                    <a:pos x="116" y="385"/>
                  </a:cxn>
                  <a:cxn ang="0">
                    <a:pos x="149" y="385"/>
                  </a:cxn>
                  <a:cxn ang="0">
                    <a:pos x="2993" y="6500"/>
                  </a:cxn>
                  <a:cxn ang="0">
                    <a:pos x="3233" y="6639"/>
                  </a:cxn>
                  <a:cxn ang="0">
                    <a:pos x="3288" y="6631"/>
                  </a:cxn>
                  <a:cxn ang="0">
                    <a:pos x="7996" y="4146"/>
                  </a:cxn>
                  <a:cxn ang="0">
                    <a:pos x="7866" y="3672"/>
                  </a:cxn>
                  <a:cxn ang="0">
                    <a:pos x="7735" y="3720"/>
                  </a:cxn>
                  <a:cxn ang="0">
                    <a:pos x="3327" y="6073"/>
                  </a:cxn>
                  <a:cxn ang="0">
                    <a:pos x="3327" y="6073"/>
                  </a:cxn>
                  <a:cxn ang="0">
                    <a:pos x="574" y="124"/>
                  </a:cxn>
                  <a:cxn ang="0">
                    <a:pos x="360" y="1"/>
                  </a:cxn>
                </a:cxnLst>
                <a:rect l="0" t="0"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cubicBezTo>
                      <a:pt x="2277" y="4151"/>
                      <a:pt x="1750" y="1967"/>
                      <a:pt x="574" y="124"/>
                    </a:cubicBezTo>
                    <a:cubicBezTo>
                      <a:pt x="516" y="36"/>
                      <a:pt x="437" y="1"/>
                      <a:pt x="360" y="1"/>
                    </a:cubicBezTo>
                    <a:close/>
                  </a:path>
                </a:pathLst>
              </a:custGeom>
              <a:solidFill>
                <a:schemeClr val="bg1"/>
              </a:solidFill>
              <a:ln w="9525">
                <a:noFill/>
                <a:round/>
                <a:headEnd/>
                <a:tailEnd/>
              </a:ln>
            </p:spPr>
            <p:txBody>
              <a:bodyPr lIns="91425" tIns="91425" rIns="91425" bIns="91425" anchor="ctr"/>
              <a:lstStyle/>
              <a:p>
                <a:endParaRPr lang="en-US"/>
              </a:p>
            </p:txBody>
          </p:sp>
          <p:sp>
            <p:nvSpPr>
              <p:cNvPr id="42" name="Google Shape;76;p15"/>
              <p:cNvSpPr>
                <a:spLocks/>
              </p:cNvSpPr>
              <p:nvPr/>
            </p:nvSpPr>
            <p:spPr bwMode="auto">
              <a:xfrm>
                <a:off x="5372575" y="3295825"/>
                <a:ext cx="183550" cy="154825"/>
              </a:xfrm>
              <a:custGeom>
                <a:avLst/>
                <a:gdLst/>
                <a:ahLst/>
                <a:cxnLst>
                  <a:cxn ang="0">
                    <a:pos x="279" y="1"/>
                  </a:cxn>
                  <a:cxn ang="0">
                    <a:pos x="20" y="307"/>
                  </a:cxn>
                  <a:cxn ang="0">
                    <a:pos x="2505" y="6095"/>
                  </a:cxn>
                  <a:cxn ang="0">
                    <a:pos x="2734" y="6193"/>
                  </a:cxn>
                  <a:cxn ang="0">
                    <a:pos x="7083" y="4950"/>
                  </a:cxn>
                  <a:cxn ang="0">
                    <a:pos x="6927" y="4469"/>
                  </a:cxn>
                  <a:cxn ang="0">
                    <a:pos x="6821" y="4493"/>
                  </a:cxn>
                  <a:cxn ang="0">
                    <a:pos x="2869" y="5683"/>
                  </a:cxn>
                  <a:cxn ang="0">
                    <a:pos x="2869" y="5683"/>
                  </a:cxn>
                  <a:cxn ang="0">
                    <a:pos x="511" y="176"/>
                  </a:cxn>
                  <a:cxn ang="0">
                    <a:pos x="279" y="1"/>
                  </a:cxn>
                </a:cxnLst>
                <a:rect l="0" t="0"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cubicBezTo>
                      <a:pt x="1805" y="3960"/>
                      <a:pt x="1019" y="2114"/>
                      <a:pt x="511" y="176"/>
                    </a:cubicBezTo>
                    <a:cubicBezTo>
                      <a:pt x="470" y="56"/>
                      <a:pt x="375" y="1"/>
                      <a:pt x="279" y="1"/>
                    </a:cubicBezTo>
                    <a:close/>
                  </a:path>
                </a:pathLst>
              </a:custGeom>
              <a:solidFill>
                <a:schemeClr val="bg1"/>
              </a:solidFill>
              <a:ln w="9525">
                <a:noFill/>
                <a:round/>
                <a:headEnd/>
                <a:tailEnd/>
              </a:ln>
            </p:spPr>
            <p:txBody>
              <a:bodyPr lIns="91425" tIns="91425" rIns="91425" bIns="91425" anchor="ctr"/>
              <a:lstStyle/>
              <a:p>
                <a:endParaRPr lang="en-US"/>
              </a:p>
            </p:txBody>
          </p:sp>
          <p:sp>
            <p:nvSpPr>
              <p:cNvPr id="43" name="Google Shape;77;p15"/>
              <p:cNvSpPr>
                <a:spLocks/>
              </p:cNvSpPr>
              <p:nvPr/>
            </p:nvSpPr>
            <p:spPr bwMode="auto">
              <a:xfrm>
                <a:off x="5353925" y="3462025"/>
                <a:ext cx="150050" cy="97700"/>
              </a:xfrm>
              <a:custGeom>
                <a:avLst/>
                <a:gdLst/>
                <a:ahLst/>
                <a:cxnLst>
                  <a:cxn ang="0">
                    <a:pos x="308" y="0"/>
                  </a:cxn>
                  <a:cxn ang="0">
                    <a:pos x="79" y="297"/>
                  </a:cxn>
                  <a:cxn ang="0">
                    <a:pos x="79" y="330"/>
                  </a:cxn>
                  <a:cxn ang="0">
                    <a:pos x="603" y="2063"/>
                  </a:cxn>
                  <a:cxn ang="0">
                    <a:pos x="1420" y="3599"/>
                  </a:cxn>
                  <a:cxn ang="0">
                    <a:pos x="2477" y="3908"/>
                  </a:cxn>
                  <a:cxn ang="0">
                    <a:pos x="3415" y="3796"/>
                  </a:cxn>
                  <a:cxn ang="0">
                    <a:pos x="5704" y="3076"/>
                  </a:cxn>
                  <a:cxn ang="0">
                    <a:pos x="5656" y="2573"/>
                  </a:cxn>
                  <a:cxn ang="0">
                    <a:pos x="5573" y="2586"/>
                  </a:cxn>
                  <a:cxn ang="0">
                    <a:pos x="3545" y="3240"/>
                  </a:cxn>
                  <a:cxn ang="0">
                    <a:pos x="2472" y="3406"/>
                  </a:cxn>
                  <a:cxn ang="0">
                    <a:pos x="1682" y="3174"/>
                  </a:cxn>
                  <a:cxn ang="0">
                    <a:pos x="1355" y="2618"/>
                  </a:cxn>
                  <a:cxn ang="0">
                    <a:pos x="1060" y="1736"/>
                  </a:cxn>
                  <a:cxn ang="0">
                    <a:pos x="570" y="166"/>
                  </a:cxn>
                  <a:cxn ang="0">
                    <a:pos x="308" y="0"/>
                  </a:cxn>
                </a:cxnLst>
                <a:rect l="0" t="0"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bg1"/>
              </a:solidFill>
              <a:ln w="9525">
                <a:noFill/>
                <a:round/>
                <a:headEnd/>
                <a:tailEnd/>
              </a:ln>
            </p:spPr>
            <p:txBody>
              <a:bodyPr lIns="91425" tIns="91425" rIns="91425" bIns="91425" anchor="ctr"/>
              <a:lstStyle/>
              <a:p>
                <a:endParaRPr lang="en-US"/>
              </a:p>
            </p:txBody>
          </p:sp>
        </p:grpSp>
        <p:grpSp>
          <p:nvGrpSpPr>
            <p:cNvPr id="8" name="Google Shape;78;p15"/>
            <p:cNvGrpSpPr>
              <a:grpSpLocks/>
            </p:cNvGrpSpPr>
            <p:nvPr/>
          </p:nvGrpSpPr>
          <p:grpSpPr bwMode="auto">
            <a:xfrm rot="5165891">
              <a:off x="-51172" y="2432185"/>
              <a:ext cx="1070081" cy="1187666"/>
              <a:chOff x="6073625" y="2772425"/>
              <a:chExt cx="837925" cy="930000"/>
            </a:xfrm>
          </p:grpSpPr>
          <p:sp>
            <p:nvSpPr>
              <p:cNvPr id="31" name="Google Shape;79;p15"/>
              <p:cNvSpPr>
                <a:spLocks/>
              </p:cNvSpPr>
              <p:nvPr/>
            </p:nvSpPr>
            <p:spPr bwMode="auto">
              <a:xfrm>
                <a:off x="6073625" y="2772425"/>
                <a:ext cx="837925" cy="930000"/>
              </a:xfrm>
              <a:custGeom>
                <a:avLst/>
                <a:gdLst/>
                <a:ahLst/>
                <a:cxnLst>
                  <a:cxn ang="0">
                    <a:pos x="2277" y="1"/>
                  </a:cxn>
                  <a:cxn ang="0">
                    <a:pos x="1" y="153"/>
                  </a:cxn>
                  <a:cxn ang="0">
                    <a:pos x="32176" y="37200"/>
                  </a:cxn>
                  <a:cxn ang="0">
                    <a:pos x="29167" y="15390"/>
                  </a:cxn>
                  <a:cxn ang="0">
                    <a:pos x="2277" y="1"/>
                  </a:cxn>
                </a:cxnLst>
                <a:rect l="0" t="0"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bg1"/>
              </a:solidFill>
              <a:ln w="9525">
                <a:noFill/>
                <a:round/>
                <a:headEnd/>
                <a:tailEnd/>
              </a:ln>
            </p:spPr>
            <p:txBody>
              <a:bodyPr lIns="91425" tIns="91425" rIns="91425" bIns="91425" anchor="ctr"/>
              <a:lstStyle/>
              <a:p>
                <a:endParaRPr lang="en-US"/>
              </a:p>
            </p:txBody>
          </p:sp>
          <p:sp>
            <p:nvSpPr>
              <p:cNvPr id="32" name="Google Shape;80;p15"/>
              <p:cNvSpPr>
                <a:spLocks/>
              </p:cNvSpPr>
              <p:nvPr/>
            </p:nvSpPr>
            <p:spPr bwMode="auto">
              <a:xfrm>
                <a:off x="6202150" y="2858025"/>
                <a:ext cx="677700" cy="830775"/>
              </a:xfrm>
              <a:custGeom>
                <a:avLst/>
                <a:gdLst/>
                <a:ahLst/>
                <a:cxnLst>
                  <a:cxn ang="0">
                    <a:pos x="360" y="0"/>
                  </a:cxn>
                  <a:cxn ang="0">
                    <a:pos x="91" y="391"/>
                  </a:cxn>
                  <a:cxn ang="0">
                    <a:pos x="4636" y="5721"/>
                  </a:cxn>
                  <a:cxn ang="0">
                    <a:pos x="10097" y="12260"/>
                  </a:cxn>
                  <a:cxn ang="0">
                    <a:pos x="21018" y="25340"/>
                  </a:cxn>
                  <a:cxn ang="0">
                    <a:pos x="26544" y="33122"/>
                  </a:cxn>
                  <a:cxn ang="0">
                    <a:pos x="26740" y="33230"/>
                  </a:cxn>
                  <a:cxn ang="0">
                    <a:pos x="26969" y="32860"/>
                  </a:cxn>
                  <a:cxn ang="0">
                    <a:pos x="26969" y="32828"/>
                  </a:cxn>
                  <a:cxn ang="0">
                    <a:pos x="16833" y="19389"/>
                  </a:cxn>
                  <a:cxn ang="0">
                    <a:pos x="11307" y="12914"/>
                  </a:cxn>
                  <a:cxn ang="0">
                    <a:pos x="5879" y="6375"/>
                  </a:cxn>
                  <a:cxn ang="0">
                    <a:pos x="3067" y="3367"/>
                  </a:cxn>
                  <a:cxn ang="0">
                    <a:pos x="549" y="129"/>
                  </a:cxn>
                  <a:cxn ang="0">
                    <a:pos x="360" y="0"/>
                  </a:cxn>
                </a:cxnLst>
                <a:rect l="0" t="0"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bg2"/>
              </a:solidFill>
              <a:ln w="9525">
                <a:noFill/>
                <a:round/>
                <a:headEnd/>
                <a:tailEnd/>
              </a:ln>
            </p:spPr>
            <p:txBody>
              <a:bodyPr lIns="91425" tIns="91425" rIns="91425" bIns="91425" anchor="ctr"/>
              <a:lstStyle/>
              <a:p>
                <a:endParaRPr lang="en-US"/>
              </a:p>
            </p:txBody>
          </p:sp>
          <p:sp>
            <p:nvSpPr>
              <p:cNvPr id="33" name="Google Shape;81;p15"/>
              <p:cNvSpPr>
                <a:spLocks/>
              </p:cNvSpPr>
              <p:nvPr/>
            </p:nvSpPr>
            <p:spPr bwMode="auto">
              <a:xfrm>
                <a:off x="6166500" y="2859000"/>
                <a:ext cx="206350" cy="188800"/>
              </a:xfrm>
              <a:custGeom>
                <a:avLst/>
                <a:gdLst/>
                <a:ahLst/>
                <a:cxnLst>
                  <a:cxn ang="0">
                    <a:pos x="8008" y="0"/>
                  </a:cxn>
                  <a:cxn ang="0">
                    <a:pos x="7763" y="221"/>
                  </a:cxn>
                  <a:cxn ang="0">
                    <a:pos x="7763" y="6990"/>
                  </a:cxn>
                  <a:cxn ang="0">
                    <a:pos x="7763" y="6990"/>
                  </a:cxn>
                  <a:cxn ang="0">
                    <a:pos x="438" y="5420"/>
                  </a:cxn>
                  <a:cxn ang="0">
                    <a:pos x="379" y="5414"/>
                  </a:cxn>
                  <a:cxn ang="0">
                    <a:pos x="307" y="5911"/>
                  </a:cxn>
                  <a:cxn ang="0">
                    <a:pos x="7926" y="7546"/>
                  </a:cxn>
                  <a:cxn ang="0">
                    <a:pos x="7989" y="7552"/>
                  </a:cxn>
                  <a:cxn ang="0">
                    <a:pos x="8253" y="7317"/>
                  </a:cxn>
                  <a:cxn ang="0">
                    <a:pos x="8253" y="221"/>
                  </a:cxn>
                  <a:cxn ang="0">
                    <a:pos x="8008" y="0"/>
                  </a:cxn>
                </a:cxnLst>
                <a:rect l="0" t="0" r="r" b="b"/>
                <a:pathLst>
                  <a:path w="8254" h="7552" extrusionOk="0">
                    <a:moveTo>
                      <a:pt x="8008" y="0"/>
                    </a:moveTo>
                    <a:cubicBezTo>
                      <a:pt x="7893" y="0"/>
                      <a:pt x="7779" y="74"/>
                      <a:pt x="7763" y="221"/>
                    </a:cubicBez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bg2"/>
              </a:solidFill>
              <a:ln w="9525">
                <a:noFill/>
                <a:round/>
                <a:headEnd/>
                <a:tailEnd/>
              </a:ln>
            </p:spPr>
            <p:txBody>
              <a:bodyPr lIns="91425" tIns="91425" rIns="91425" bIns="91425" anchor="ctr"/>
              <a:lstStyle/>
              <a:p>
                <a:endParaRPr lang="en-US"/>
              </a:p>
            </p:txBody>
          </p:sp>
          <p:sp>
            <p:nvSpPr>
              <p:cNvPr id="34" name="Google Shape;82;p15"/>
              <p:cNvSpPr>
                <a:spLocks/>
              </p:cNvSpPr>
              <p:nvPr/>
            </p:nvSpPr>
            <p:spPr bwMode="auto">
              <a:xfrm>
                <a:off x="6214675" y="2967100"/>
                <a:ext cx="322075" cy="244250"/>
              </a:xfrm>
              <a:custGeom>
                <a:avLst/>
                <a:gdLst/>
                <a:ahLst/>
                <a:cxnLst>
                  <a:cxn ang="0">
                    <a:pos x="12645" y="1"/>
                  </a:cxn>
                  <a:cxn ang="0">
                    <a:pos x="12375" y="246"/>
                  </a:cxn>
                  <a:cxn ang="0">
                    <a:pos x="11049" y="9208"/>
                  </a:cxn>
                  <a:cxn ang="0">
                    <a:pos x="11049" y="9208"/>
                  </a:cxn>
                  <a:cxn ang="0">
                    <a:pos x="440" y="7374"/>
                  </a:cxn>
                  <a:cxn ang="0">
                    <a:pos x="382" y="7368"/>
                  </a:cxn>
                  <a:cxn ang="0">
                    <a:pos x="277" y="7865"/>
                  </a:cxn>
                  <a:cxn ang="0">
                    <a:pos x="11198" y="9761"/>
                  </a:cxn>
                  <a:cxn ang="0">
                    <a:pos x="11265" y="9770"/>
                  </a:cxn>
                  <a:cxn ang="0">
                    <a:pos x="11492" y="9598"/>
                  </a:cxn>
                  <a:cxn ang="0">
                    <a:pos x="12866" y="246"/>
                  </a:cxn>
                  <a:cxn ang="0">
                    <a:pos x="12645" y="1"/>
                  </a:cxn>
                </a:cxnLst>
                <a:rect l="0" t="0" r="r" b="b"/>
                <a:pathLst>
                  <a:path w="12883" h="9770" extrusionOk="0">
                    <a:moveTo>
                      <a:pt x="12645" y="1"/>
                    </a:moveTo>
                    <a:cubicBezTo>
                      <a:pt x="12522" y="1"/>
                      <a:pt x="12392" y="83"/>
                      <a:pt x="12375" y="246"/>
                    </a:cubicBezTo>
                    <a:cubicBezTo>
                      <a:pt x="12089" y="3265"/>
                      <a:pt x="11587" y="6222"/>
                      <a:pt x="11049" y="9208"/>
                    </a:cubicBez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bg2"/>
              </a:solidFill>
              <a:ln w="9525">
                <a:noFill/>
                <a:round/>
                <a:headEnd/>
                <a:tailEnd/>
              </a:ln>
            </p:spPr>
            <p:txBody>
              <a:bodyPr lIns="91425" tIns="91425" rIns="91425" bIns="91425" anchor="ctr"/>
              <a:lstStyle/>
              <a:p>
                <a:endParaRPr lang="en-US"/>
              </a:p>
            </p:txBody>
          </p:sp>
          <p:sp>
            <p:nvSpPr>
              <p:cNvPr id="35" name="Google Shape;83;p15"/>
              <p:cNvSpPr>
                <a:spLocks/>
              </p:cNvSpPr>
              <p:nvPr/>
            </p:nvSpPr>
            <p:spPr bwMode="auto">
              <a:xfrm>
                <a:off x="6311500" y="3103375"/>
                <a:ext cx="383250" cy="278625"/>
              </a:xfrm>
              <a:custGeom>
                <a:avLst/>
                <a:gdLst/>
                <a:ahLst/>
                <a:cxnLst>
                  <a:cxn ang="0">
                    <a:pos x="15026" y="1"/>
                  </a:cxn>
                  <a:cxn ang="0">
                    <a:pos x="14780" y="190"/>
                  </a:cxn>
                  <a:cxn ang="0">
                    <a:pos x="12622" y="10606"/>
                  </a:cxn>
                  <a:cxn ang="0">
                    <a:pos x="12622" y="10606"/>
                  </a:cxn>
                  <a:cxn ang="0">
                    <a:pos x="295" y="9804"/>
                  </a:cxn>
                  <a:cxn ang="0">
                    <a:pos x="295" y="10327"/>
                  </a:cxn>
                  <a:cxn ang="0">
                    <a:pos x="12851" y="11144"/>
                  </a:cxn>
                  <a:cxn ang="0">
                    <a:pos x="13080" y="10948"/>
                  </a:cxn>
                  <a:cxn ang="0">
                    <a:pos x="15271" y="321"/>
                  </a:cxn>
                  <a:cxn ang="0">
                    <a:pos x="15026" y="1"/>
                  </a:cxn>
                </a:cxnLst>
                <a:rect l="0" t="0" r="r" b="b"/>
                <a:pathLst>
                  <a:path w="15330" h="11145" extrusionOk="0">
                    <a:moveTo>
                      <a:pt x="15026" y="1"/>
                    </a:moveTo>
                    <a:cubicBezTo>
                      <a:pt x="14923" y="1"/>
                      <a:pt x="14820" y="58"/>
                      <a:pt x="14780" y="190"/>
                    </a:cubicBezTo>
                    <a:cubicBezTo>
                      <a:pt x="13658" y="3556"/>
                      <a:pt x="13165" y="7110"/>
                      <a:pt x="12622" y="10606"/>
                    </a:cubicBez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bg2"/>
              </a:solidFill>
              <a:ln w="9525">
                <a:noFill/>
                <a:round/>
                <a:headEnd/>
                <a:tailEnd/>
              </a:ln>
            </p:spPr>
            <p:txBody>
              <a:bodyPr lIns="91425" tIns="91425" rIns="91425" bIns="91425" anchor="ctr"/>
              <a:lstStyle/>
              <a:p>
                <a:endParaRPr lang="en-US"/>
              </a:p>
            </p:txBody>
          </p:sp>
        </p:grpSp>
        <p:grpSp>
          <p:nvGrpSpPr>
            <p:cNvPr id="9" name="Google Shape;84;p15"/>
            <p:cNvGrpSpPr>
              <a:grpSpLocks/>
            </p:cNvGrpSpPr>
            <p:nvPr/>
          </p:nvGrpSpPr>
          <p:grpSpPr bwMode="auto">
            <a:xfrm rot="4398606">
              <a:off x="-2443" y="2904433"/>
              <a:ext cx="1017753" cy="1214158"/>
              <a:chOff x="3711575" y="2879575"/>
              <a:chExt cx="753325" cy="898700"/>
            </a:xfrm>
          </p:grpSpPr>
          <p:sp>
            <p:nvSpPr>
              <p:cNvPr id="18" name="Google Shape;85;p15"/>
              <p:cNvSpPr>
                <a:spLocks/>
              </p:cNvSpPr>
              <p:nvPr/>
            </p:nvSpPr>
            <p:spPr bwMode="auto">
              <a:xfrm>
                <a:off x="3711575" y="2990850"/>
                <a:ext cx="667200" cy="787425"/>
              </a:xfrm>
              <a:custGeom>
                <a:avLst/>
                <a:gdLst/>
                <a:ahLst/>
                <a:cxnLst>
                  <a:cxn ang="0">
                    <a:pos x="26340" y="0"/>
                  </a:cxn>
                  <a:cxn ang="0">
                    <a:pos x="26209" y="48"/>
                  </a:cxn>
                  <a:cxn ang="0">
                    <a:pos x="19113" y="5378"/>
                  </a:cxn>
                  <a:cxn ang="0">
                    <a:pos x="14012" y="11067"/>
                  </a:cxn>
                  <a:cxn ang="0">
                    <a:pos x="5478" y="23820"/>
                  </a:cxn>
                  <a:cxn ang="0">
                    <a:pos x="148" y="31046"/>
                  </a:cxn>
                  <a:cxn ang="0">
                    <a:pos x="344" y="31497"/>
                  </a:cxn>
                  <a:cxn ang="0">
                    <a:pos x="508" y="31406"/>
                  </a:cxn>
                  <a:cxn ang="0">
                    <a:pos x="540" y="31406"/>
                  </a:cxn>
                  <a:cxn ang="0">
                    <a:pos x="18655" y="6555"/>
                  </a:cxn>
                  <a:cxn ang="0">
                    <a:pos x="22121" y="3547"/>
                  </a:cxn>
                  <a:cxn ang="0">
                    <a:pos x="26470" y="506"/>
                  </a:cxn>
                  <a:cxn ang="0">
                    <a:pos x="26340" y="0"/>
                  </a:cxn>
                </a:cxnLst>
                <a:rect l="0" t="0"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bg2"/>
              </a:solidFill>
              <a:ln w="9525">
                <a:noFill/>
                <a:round/>
                <a:headEnd/>
                <a:tailEnd/>
              </a:ln>
            </p:spPr>
            <p:txBody>
              <a:bodyPr lIns="91425" tIns="91425" rIns="91425" bIns="91425" anchor="ctr"/>
              <a:lstStyle/>
              <a:p>
                <a:endParaRPr lang="en-US"/>
              </a:p>
            </p:txBody>
          </p:sp>
          <p:sp>
            <p:nvSpPr>
              <p:cNvPr id="19" name="Google Shape;86;p15"/>
              <p:cNvSpPr>
                <a:spLocks/>
              </p:cNvSpPr>
              <p:nvPr/>
            </p:nvSpPr>
            <p:spPr bwMode="auto">
              <a:xfrm>
                <a:off x="3960350" y="2931500"/>
                <a:ext cx="151250" cy="476475"/>
              </a:xfrm>
              <a:custGeom>
                <a:avLst/>
                <a:gdLst/>
                <a:ahLst/>
                <a:cxnLst>
                  <a:cxn ang="0">
                    <a:pos x="5738" y="0"/>
                  </a:cxn>
                  <a:cxn ang="0">
                    <a:pos x="5500" y="166"/>
                  </a:cxn>
                  <a:cxn ang="0">
                    <a:pos x="2132" y="9223"/>
                  </a:cxn>
                  <a:cxn ang="0">
                    <a:pos x="39" y="18739"/>
                  </a:cxn>
                  <a:cxn ang="0">
                    <a:pos x="307" y="19059"/>
                  </a:cxn>
                  <a:cxn ang="0">
                    <a:pos x="530" y="18869"/>
                  </a:cxn>
                  <a:cxn ang="0">
                    <a:pos x="2622" y="9354"/>
                  </a:cxn>
                  <a:cxn ang="0">
                    <a:pos x="5990" y="297"/>
                  </a:cxn>
                  <a:cxn ang="0">
                    <a:pos x="5738" y="0"/>
                  </a:cxn>
                </a:cxnLst>
                <a:rect l="0" t="0"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bg2"/>
              </a:solidFill>
              <a:ln w="9525">
                <a:noFill/>
                <a:round/>
                <a:headEnd/>
                <a:tailEnd/>
              </a:ln>
            </p:spPr>
            <p:txBody>
              <a:bodyPr lIns="91425" tIns="91425" rIns="91425" bIns="91425" anchor="ctr"/>
              <a:lstStyle/>
              <a:p>
                <a:endParaRPr lang="en-US"/>
              </a:p>
            </p:txBody>
          </p:sp>
          <p:sp>
            <p:nvSpPr>
              <p:cNvPr id="20" name="Google Shape;87;p15"/>
              <p:cNvSpPr>
                <a:spLocks/>
              </p:cNvSpPr>
              <p:nvPr/>
            </p:nvSpPr>
            <p:spPr bwMode="auto">
              <a:xfrm>
                <a:off x="3965050" y="3140425"/>
                <a:ext cx="445450" cy="274450"/>
              </a:xfrm>
              <a:custGeom>
                <a:avLst/>
                <a:gdLst/>
                <a:ahLst/>
                <a:cxnLst>
                  <a:cxn ang="0">
                    <a:pos x="17458" y="1"/>
                  </a:cxn>
                  <a:cxn ang="0">
                    <a:pos x="17312" y="49"/>
                  </a:cxn>
                  <a:cxn ang="0">
                    <a:pos x="8189" y="4005"/>
                  </a:cxn>
                  <a:cxn ang="0">
                    <a:pos x="178" y="10545"/>
                  </a:cxn>
                  <a:cxn ang="0">
                    <a:pos x="371" y="10978"/>
                  </a:cxn>
                  <a:cxn ang="0">
                    <a:pos x="538" y="10905"/>
                  </a:cxn>
                  <a:cxn ang="0">
                    <a:pos x="538" y="10872"/>
                  </a:cxn>
                  <a:cxn ang="0">
                    <a:pos x="8582" y="4365"/>
                  </a:cxn>
                  <a:cxn ang="0">
                    <a:pos x="17574" y="474"/>
                  </a:cxn>
                  <a:cxn ang="0">
                    <a:pos x="17458" y="1"/>
                  </a:cxn>
                </a:cxnLst>
                <a:rect l="0" t="0"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bg2"/>
              </a:solidFill>
              <a:ln w="9525">
                <a:noFill/>
                <a:round/>
                <a:headEnd/>
                <a:tailEnd/>
              </a:ln>
            </p:spPr>
            <p:txBody>
              <a:bodyPr lIns="91425" tIns="91425" rIns="91425" bIns="91425" anchor="ctr"/>
              <a:lstStyle/>
              <a:p>
                <a:endParaRPr lang="en-US"/>
              </a:p>
            </p:txBody>
          </p:sp>
          <p:sp>
            <p:nvSpPr>
              <p:cNvPr id="21" name="Google Shape;88;p15"/>
              <p:cNvSpPr>
                <a:spLocks/>
              </p:cNvSpPr>
              <p:nvPr/>
            </p:nvSpPr>
            <p:spPr bwMode="auto">
              <a:xfrm>
                <a:off x="4128250" y="2933175"/>
                <a:ext cx="111725" cy="258175"/>
              </a:xfrm>
              <a:custGeom>
                <a:avLst/>
                <a:gdLst/>
                <a:ahLst/>
                <a:cxnLst>
                  <a:cxn ang="0">
                    <a:pos x="4136" y="0"/>
                  </a:cxn>
                  <a:cxn ang="0">
                    <a:pos x="3917" y="164"/>
                  </a:cxn>
                  <a:cxn ang="0">
                    <a:pos x="1531" y="4742"/>
                  </a:cxn>
                  <a:cxn ang="0">
                    <a:pos x="59" y="10007"/>
                  </a:cxn>
                  <a:cxn ang="0">
                    <a:pos x="303" y="10327"/>
                  </a:cxn>
                  <a:cxn ang="0">
                    <a:pos x="550" y="10137"/>
                  </a:cxn>
                  <a:cxn ang="0">
                    <a:pos x="2119" y="4709"/>
                  </a:cxn>
                  <a:cxn ang="0">
                    <a:pos x="4408" y="328"/>
                  </a:cxn>
                  <a:cxn ang="0">
                    <a:pos x="4136" y="0"/>
                  </a:cxn>
                </a:cxnLst>
                <a:rect l="0" t="0"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bg2"/>
              </a:solidFill>
              <a:ln w="9525">
                <a:noFill/>
                <a:round/>
                <a:headEnd/>
                <a:tailEnd/>
              </a:ln>
            </p:spPr>
            <p:txBody>
              <a:bodyPr lIns="91425" tIns="91425" rIns="91425" bIns="91425" anchor="ctr"/>
              <a:lstStyle/>
              <a:p>
                <a:endParaRPr lang="en-US"/>
              </a:p>
            </p:txBody>
          </p:sp>
          <p:sp>
            <p:nvSpPr>
              <p:cNvPr id="22" name="Google Shape;89;p15"/>
              <p:cNvSpPr>
                <a:spLocks/>
              </p:cNvSpPr>
              <p:nvPr/>
            </p:nvSpPr>
            <p:spPr bwMode="auto">
              <a:xfrm>
                <a:off x="4235825" y="3062775"/>
                <a:ext cx="200150" cy="52475"/>
              </a:xfrm>
              <a:custGeom>
                <a:avLst/>
                <a:gdLst/>
                <a:ahLst/>
                <a:cxnLst>
                  <a:cxn ang="0">
                    <a:pos x="7659" y="1"/>
                  </a:cxn>
                  <a:cxn ang="0">
                    <a:pos x="7527" y="49"/>
                  </a:cxn>
                  <a:cxn ang="0">
                    <a:pos x="4160" y="1357"/>
                  </a:cxn>
                  <a:cxn ang="0">
                    <a:pos x="2279" y="1598"/>
                  </a:cxn>
                  <a:cxn ang="0">
                    <a:pos x="563" y="1128"/>
                  </a:cxn>
                  <a:cxn ang="0">
                    <a:pos x="379" y="1054"/>
                  </a:cxn>
                  <a:cxn ang="0">
                    <a:pos x="203" y="1487"/>
                  </a:cxn>
                  <a:cxn ang="0">
                    <a:pos x="2304" y="2099"/>
                  </a:cxn>
                  <a:cxn ang="0">
                    <a:pos x="3996" y="1912"/>
                  </a:cxn>
                  <a:cxn ang="0">
                    <a:pos x="7789" y="474"/>
                  </a:cxn>
                  <a:cxn ang="0">
                    <a:pos x="7659" y="1"/>
                  </a:cxn>
                </a:cxnLst>
                <a:rect l="0" t="0"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bg2"/>
              </a:solidFill>
              <a:ln w="9525">
                <a:noFill/>
                <a:round/>
                <a:headEnd/>
                <a:tailEnd/>
              </a:ln>
            </p:spPr>
            <p:txBody>
              <a:bodyPr lIns="91425" tIns="91425" rIns="91425" bIns="91425" anchor="ctr"/>
              <a:lstStyle/>
              <a:p>
                <a:endParaRPr lang="en-US"/>
              </a:p>
            </p:txBody>
          </p:sp>
          <p:sp>
            <p:nvSpPr>
              <p:cNvPr id="23" name="Google Shape;90;p15"/>
              <p:cNvSpPr>
                <a:spLocks/>
              </p:cNvSpPr>
              <p:nvPr/>
            </p:nvSpPr>
            <p:spPr bwMode="auto">
              <a:xfrm>
                <a:off x="4285700" y="2902300"/>
                <a:ext cx="70900" cy="150900"/>
              </a:xfrm>
              <a:custGeom>
                <a:avLst/>
                <a:gdLst/>
                <a:ahLst/>
                <a:cxnLst>
                  <a:cxn ang="0">
                    <a:pos x="2491" y="0"/>
                  </a:cxn>
                  <a:cxn ang="0">
                    <a:pos x="2328" y="91"/>
                  </a:cxn>
                  <a:cxn ang="0">
                    <a:pos x="759" y="2740"/>
                  </a:cxn>
                  <a:cxn ang="0">
                    <a:pos x="39" y="5716"/>
                  </a:cxn>
                  <a:cxn ang="0">
                    <a:pos x="307" y="6036"/>
                  </a:cxn>
                  <a:cxn ang="0">
                    <a:pos x="530" y="5846"/>
                  </a:cxn>
                  <a:cxn ang="0">
                    <a:pos x="2688" y="451"/>
                  </a:cxn>
                  <a:cxn ang="0">
                    <a:pos x="2491" y="0"/>
                  </a:cxn>
                </a:cxnLst>
                <a:rect l="0" t="0"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bg2"/>
              </a:solidFill>
              <a:ln w="9525">
                <a:noFill/>
                <a:round/>
                <a:headEnd/>
                <a:tailEnd/>
              </a:ln>
            </p:spPr>
            <p:txBody>
              <a:bodyPr lIns="91425" tIns="91425" rIns="91425" bIns="91425" anchor="ctr"/>
              <a:lstStyle/>
              <a:p>
                <a:endParaRPr lang="en-US"/>
              </a:p>
            </p:txBody>
          </p:sp>
          <p:sp>
            <p:nvSpPr>
              <p:cNvPr id="24" name="Google Shape;91;p15"/>
              <p:cNvSpPr>
                <a:spLocks/>
              </p:cNvSpPr>
              <p:nvPr/>
            </p:nvSpPr>
            <p:spPr bwMode="auto">
              <a:xfrm>
                <a:off x="4068400" y="2918450"/>
                <a:ext cx="58050" cy="45000"/>
              </a:xfrm>
              <a:custGeom>
                <a:avLst/>
                <a:gdLst/>
                <a:ahLst/>
                <a:cxnLst>
                  <a:cxn ang="0">
                    <a:pos x="1208" y="1"/>
                  </a:cxn>
                  <a:cxn ang="0">
                    <a:pos x="1178" y="1"/>
                  </a:cxn>
                  <a:cxn ang="0">
                    <a:pos x="1178" y="1800"/>
                  </a:cxn>
                  <a:cxn ang="0">
                    <a:pos x="1208" y="1"/>
                  </a:cxn>
                </a:cxnLst>
                <a:rect l="0" t="0"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w="9525">
                <a:noFill/>
                <a:round/>
                <a:headEnd/>
                <a:tailEnd/>
              </a:ln>
            </p:spPr>
            <p:txBody>
              <a:bodyPr lIns="91425" tIns="91425" rIns="91425" bIns="91425" anchor="ctr"/>
              <a:lstStyle/>
              <a:p>
                <a:endParaRPr lang="en-US"/>
              </a:p>
            </p:txBody>
          </p:sp>
          <p:sp>
            <p:nvSpPr>
              <p:cNvPr id="25" name="Google Shape;92;p15"/>
              <p:cNvSpPr>
                <a:spLocks/>
              </p:cNvSpPr>
              <p:nvPr/>
            </p:nvSpPr>
            <p:spPr bwMode="auto">
              <a:xfrm>
                <a:off x="4202475" y="2907850"/>
                <a:ext cx="58050" cy="44975"/>
              </a:xfrm>
              <a:custGeom>
                <a:avLst/>
                <a:gdLst/>
                <a:ahLst/>
                <a:cxnLst>
                  <a:cxn ang="0">
                    <a:pos x="1177" y="0"/>
                  </a:cxn>
                  <a:cxn ang="0">
                    <a:pos x="1177" y="1799"/>
                  </a:cxn>
                  <a:cxn ang="0">
                    <a:pos x="1177" y="0"/>
                  </a:cxn>
                </a:cxnLst>
                <a:rect l="0" t="0"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w="9525">
                <a:noFill/>
                <a:round/>
                <a:headEnd/>
                <a:tailEnd/>
              </a:ln>
            </p:spPr>
            <p:txBody>
              <a:bodyPr lIns="91425" tIns="91425" rIns="91425" bIns="91425" anchor="ctr"/>
              <a:lstStyle/>
              <a:p>
                <a:endParaRPr lang="en-US"/>
              </a:p>
            </p:txBody>
          </p:sp>
          <p:sp>
            <p:nvSpPr>
              <p:cNvPr id="26" name="Google Shape;93;p15"/>
              <p:cNvSpPr>
                <a:spLocks/>
              </p:cNvSpPr>
              <p:nvPr/>
            </p:nvSpPr>
            <p:spPr bwMode="auto">
              <a:xfrm>
                <a:off x="4312850" y="2879575"/>
                <a:ext cx="67125" cy="48750"/>
              </a:xfrm>
              <a:custGeom>
                <a:avLst/>
                <a:gdLst/>
                <a:ahLst/>
                <a:cxnLst>
                  <a:cxn ang="0">
                    <a:pos x="1299" y="1"/>
                  </a:cxn>
                  <a:cxn ang="0">
                    <a:pos x="653" y="1556"/>
                  </a:cxn>
                  <a:cxn ang="0">
                    <a:pos x="784" y="1687"/>
                  </a:cxn>
                  <a:cxn ang="0">
                    <a:pos x="1392" y="1950"/>
                  </a:cxn>
                  <a:cxn ang="0">
                    <a:pos x="2027" y="379"/>
                  </a:cxn>
                  <a:cxn ang="0">
                    <a:pos x="1929" y="281"/>
                  </a:cxn>
                  <a:cxn ang="0">
                    <a:pos x="1299" y="1"/>
                  </a:cxn>
                </a:cxnLst>
                <a:rect l="0" t="0"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w="9525">
                <a:noFill/>
                <a:round/>
                <a:headEnd/>
                <a:tailEnd/>
              </a:ln>
            </p:spPr>
            <p:txBody>
              <a:bodyPr lIns="91425" tIns="91425" rIns="91425" bIns="91425" anchor="ctr"/>
              <a:lstStyle/>
              <a:p>
                <a:endParaRPr lang="en-US"/>
              </a:p>
            </p:txBody>
          </p:sp>
          <p:sp>
            <p:nvSpPr>
              <p:cNvPr id="27" name="Google Shape;94;p15"/>
              <p:cNvSpPr>
                <a:spLocks/>
              </p:cNvSpPr>
              <p:nvPr/>
            </p:nvSpPr>
            <p:spPr bwMode="auto">
              <a:xfrm>
                <a:off x="4352875" y="2969150"/>
                <a:ext cx="58075" cy="44975"/>
              </a:xfrm>
              <a:custGeom>
                <a:avLst/>
                <a:gdLst/>
                <a:ahLst/>
                <a:cxnLst>
                  <a:cxn ang="0">
                    <a:pos x="1145" y="1"/>
                  </a:cxn>
                  <a:cxn ang="0">
                    <a:pos x="1145" y="1799"/>
                  </a:cxn>
                  <a:cxn ang="0">
                    <a:pos x="1145" y="1"/>
                  </a:cxn>
                </a:cxnLst>
                <a:rect l="0" t="0"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w="9525">
                <a:noFill/>
                <a:round/>
                <a:headEnd/>
                <a:tailEnd/>
              </a:ln>
            </p:spPr>
            <p:txBody>
              <a:bodyPr lIns="91425" tIns="91425" rIns="91425" bIns="91425" anchor="ctr"/>
              <a:lstStyle/>
              <a:p>
                <a:endParaRPr lang="en-US"/>
              </a:p>
            </p:txBody>
          </p:sp>
          <p:sp>
            <p:nvSpPr>
              <p:cNvPr id="28" name="Google Shape;95;p15"/>
              <p:cNvSpPr>
                <a:spLocks/>
              </p:cNvSpPr>
              <p:nvPr/>
            </p:nvSpPr>
            <p:spPr bwMode="auto">
              <a:xfrm>
                <a:off x="4407100" y="3037800"/>
                <a:ext cx="57800" cy="44200"/>
              </a:xfrm>
              <a:custGeom>
                <a:avLst/>
                <a:gdLst/>
                <a:ahLst/>
                <a:cxnLst>
                  <a:cxn ang="0">
                    <a:pos x="1198" y="1"/>
                  </a:cxn>
                  <a:cxn ang="0">
                    <a:pos x="1167" y="1"/>
                  </a:cxn>
                  <a:cxn ang="0">
                    <a:pos x="1136" y="1767"/>
                  </a:cxn>
                  <a:cxn ang="0">
                    <a:pos x="1167" y="1767"/>
                  </a:cxn>
                  <a:cxn ang="0">
                    <a:pos x="1198" y="1"/>
                  </a:cxn>
                </a:cxnLst>
                <a:rect l="0" t="0"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w="9525">
                <a:noFill/>
                <a:round/>
                <a:headEnd/>
                <a:tailEnd/>
              </a:ln>
            </p:spPr>
            <p:txBody>
              <a:bodyPr lIns="91425" tIns="91425" rIns="91425" bIns="91425" anchor="ctr"/>
              <a:lstStyle/>
              <a:p>
                <a:endParaRPr lang="en-US"/>
              </a:p>
            </p:txBody>
          </p:sp>
          <p:sp>
            <p:nvSpPr>
              <p:cNvPr id="29" name="Google Shape;96;p15"/>
              <p:cNvSpPr>
                <a:spLocks/>
              </p:cNvSpPr>
              <p:nvPr/>
            </p:nvSpPr>
            <p:spPr bwMode="auto">
              <a:xfrm>
                <a:off x="4375225" y="3127725"/>
                <a:ext cx="58350" cy="44200"/>
              </a:xfrm>
              <a:custGeom>
                <a:avLst/>
                <a:gdLst/>
                <a:ahLst/>
                <a:cxnLst>
                  <a:cxn ang="0">
                    <a:pos x="1197" y="1"/>
                  </a:cxn>
                  <a:cxn ang="0">
                    <a:pos x="1167" y="1"/>
                  </a:cxn>
                  <a:cxn ang="0">
                    <a:pos x="1136" y="1767"/>
                  </a:cxn>
                  <a:cxn ang="0">
                    <a:pos x="1167" y="1767"/>
                  </a:cxn>
                  <a:cxn ang="0">
                    <a:pos x="1197" y="1"/>
                  </a:cxn>
                </a:cxnLst>
                <a:rect l="0" t="0"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w="9525">
                <a:noFill/>
                <a:round/>
                <a:headEnd/>
                <a:tailEnd/>
              </a:ln>
            </p:spPr>
            <p:txBody>
              <a:bodyPr lIns="91425" tIns="91425" rIns="91425" bIns="91425" anchor="ctr"/>
              <a:lstStyle/>
              <a:p>
                <a:endParaRPr lang="en-US"/>
              </a:p>
            </p:txBody>
          </p:sp>
          <p:sp>
            <p:nvSpPr>
              <p:cNvPr id="30" name="Google Shape;97;p15"/>
              <p:cNvSpPr>
                <a:spLocks/>
              </p:cNvSpPr>
              <p:nvPr/>
            </p:nvSpPr>
            <p:spPr bwMode="auto">
              <a:xfrm>
                <a:off x="4267050" y="3027175"/>
                <a:ext cx="58050" cy="44200"/>
              </a:xfrm>
              <a:custGeom>
                <a:avLst/>
                <a:gdLst/>
                <a:ahLst/>
                <a:cxnLst>
                  <a:cxn ang="0">
                    <a:pos x="1176" y="1"/>
                  </a:cxn>
                  <a:cxn ang="0">
                    <a:pos x="1145" y="1"/>
                  </a:cxn>
                  <a:cxn ang="0">
                    <a:pos x="1114" y="1767"/>
                  </a:cxn>
                  <a:cxn ang="0">
                    <a:pos x="1145" y="1767"/>
                  </a:cxn>
                  <a:cxn ang="0">
                    <a:pos x="1176" y="1"/>
                  </a:cxn>
                </a:cxnLst>
                <a:rect l="0" t="0"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w="9525">
                <a:noFill/>
                <a:round/>
                <a:headEnd/>
                <a:tailEnd/>
              </a:ln>
            </p:spPr>
            <p:txBody>
              <a:bodyPr lIns="91425" tIns="91425" rIns="91425" bIns="91425" anchor="ctr"/>
              <a:lstStyle/>
              <a:p>
                <a:endParaRPr lang="en-US"/>
              </a:p>
            </p:txBody>
          </p:sp>
        </p:grpSp>
        <p:grpSp>
          <p:nvGrpSpPr>
            <p:cNvPr id="10" name="Google Shape;98;p15"/>
            <p:cNvGrpSpPr>
              <a:grpSpLocks/>
            </p:cNvGrpSpPr>
            <p:nvPr/>
          </p:nvGrpSpPr>
          <p:grpSpPr bwMode="auto">
            <a:xfrm>
              <a:off x="743200" y="2185888"/>
              <a:ext cx="113650" cy="99750"/>
              <a:chOff x="5042000" y="1255775"/>
              <a:chExt cx="113650" cy="99750"/>
            </a:xfrm>
          </p:grpSpPr>
          <p:sp>
            <p:nvSpPr>
              <p:cNvPr id="15" name="Google Shape;99;p15"/>
              <p:cNvSpPr>
                <a:spLocks/>
              </p:cNvSpPr>
              <p:nvPr/>
            </p:nvSpPr>
            <p:spPr bwMode="auto">
              <a:xfrm>
                <a:off x="5042000" y="1270475"/>
                <a:ext cx="44975" cy="36825"/>
              </a:xfrm>
              <a:custGeom>
                <a:avLst/>
                <a:gdLst/>
                <a:ahLst/>
                <a:cxnLst>
                  <a:cxn ang="0">
                    <a:pos x="916" y="1"/>
                  </a:cxn>
                  <a:cxn ang="0">
                    <a:pos x="916" y="1472"/>
                  </a:cxn>
                  <a:cxn ang="0">
                    <a:pos x="916" y="1"/>
                  </a:cxn>
                </a:cxnLst>
                <a:rect l="0" t="0" r="r" b="b"/>
                <a:pathLst>
                  <a:path w="1799" h="1473" extrusionOk="0">
                    <a:moveTo>
                      <a:pt x="916" y="1"/>
                    </a:moveTo>
                    <a:cubicBezTo>
                      <a:pt x="0" y="66"/>
                      <a:pt x="0" y="1407"/>
                      <a:pt x="916" y="1472"/>
                    </a:cubicBezTo>
                    <a:cubicBezTo>
                      <a:pt x="1799" y="1407"/>
                      <a:pt x="1799" y="66"/>
                      <a:pt x="916" y="1"/>
                    </a:cubicBezTo>
                    <a:close/>
                  </a:path>
                </a:pathLst>
              </a:custGeom>
              <a:solidFill>
                <a:schemeClr val="bg2"/>
              </a:solidFill>
              <a:ln w="9525">
                <a:noFill/>
                <a:round/>
                <a:headEnd/>
                <a:tailEnd/>
              </a:ln>
            </p:spPr>
            <p:txBody>
              <a:bodyPr lIns="91425" tIns="91425" rIns="91425" bIns="91425" anchor="ctr"/>
              <a:lstStyle/>
              <a:p>
                <a:endParaRPr lang="en-US"/>
              </a:p>
            </p:txBody>
          </p:sp>
          <p:sp>
            <p:nvSpPr>
              <p:cNvPr id="16" name="Google Shape;100;p15"/>
              <p:cNvSpPr>
                <a:spLocks/>
              </p:cNvSpPr>
              <p:nvPr/>
            </p:nvSpPr>
            <p:spPr bwMode="auto">
              <a:xfrm>
                <a:off x="5110650" y="1255775"/>
                <a:ext cx="45000" cy="36800"/>
              </a:xfrm>
              <a:custGeom>
                <a:avLst/>
                <a:gdLst/>
                <a:ahLst/>
                <a:cxnLst>
                  <a:cxn ang="0">
                    <a:pos x="884" y="0"/>
                  </a:cxn>
                  <a:cxn ang="0">
                    <a:pos x="884" y="1472"/>
                  </a:cxn>
                  <a:cxn ang="0">
                    <a:pos x="884" y="0"/>
                  </a:cxn>
                </a:cxnLst>
                <a:rect l="0" t="0" r="r" b="b"/>
                <a:pathLst>
                  <a:path w="1800" h="1472" extrusionOk="0">
                    <a:moveTo>
                      <a:pt x="884" y="0"/>
                    </a:moveTo>
                    <a:cubicBezTo>
                      <a:pt x="1" y="66"/>
                      <a:pt x="1" y="1406"/>
                      <a:pt x="884" y="1472"/>
                    </a:cubicBezTo>
                    <a:cubicBezTo>
                      <a:pt x="1799" y="1406"/>
                      <a:pt x="1799" y="66"/>
                      <a:pt x="884" y="0"/>
                    </a:cubicBezTo>
                    <a:close/>
                  </a:path>
                </a:pathLst>
              </a:custGeom>
              <a:solidFill>
                <a:schemeClr val="bg2"/>
              </a:solidFill>
              <a:ln w="9525">
                <a:noFill/>
                <a:round/>
                <a:headEnd/>
                <a:tailEnd/>
              </a:ln>
            </p:spPr>
            <p:txBody>
              <a:bodyPr lIns="91425" tIns="91425" rIns="91425" bIns="91425" anchor="ctr"/>
              <a:lstStyle/>
              <a:p>
                <a:endParaRPr lang="en-US"/>
              </a:p>
            </p:txBody>
          </p:sp>
          <p:sp>
            <p:nvSpPr>
              <p:cNvPr id="17" name="Google Shape;101;p15"/>
              <p:cNvSpPr>
                <a:spLocks/>
              </p:cNvSpPr>
              <p:nvPr/>
            </p:nvSpPr>
            <p:spPr bwMode="auto">
              <a:xfrm>
                <a:off x="5086150" y="1319525"/>
                <a:ext cx="44975" cy="36000"/>
              </a:xfrm>
              <a:custGeom>
                <a:avLst/>
                <a:gdLst/>
                <a:ahLst/>
                <a:cxnLst>
                  <a:cxn ang="0">
                    <a:pos x="883" y="1"/>
                  </a:cxn>
                  <a:cxn ang="0">
                    <a:pos x="883" y="1439"/>
                  </a:cxn>
                  <a:cxn ang="0">
                    <a:pos x="883" y="1"/>
                  </a:cxn>
                </a:cxnLst>
                <a:rect l="0" t="0" r="r" b="b"/>
                <a:pathLst>
                  <a:path w="1799" h="1440" extrusionOk="0">
                    <a:moveTo>
                      <a:pt x="883" y="1"/>
                    </a:moveTo>
                    <a:cubicBezTo>
                      <a:pt x="0" y="66"/>
                      <a:pt x="0" y="1374"/>
                      <a:pt x="883" y="1439"/>
                    </a:cubicBezTo>
                    <a:cubicBezTo>
                      <a:pt x="1798" y="1374"/>
                      <a:pt x="1798" y="66"/>
                      <a:pt x="883" y="1"/>
                    </a:cubicBezTo>
                    <a:close/>
                  </a:path>
                </a:pathLst>
              </a:custGeom>
              <a:solidFill>
                <a:schemeClr val="bg2"/>
              </a:solidFill>
              <a:ln w="9525">
                <a:noFill/>
                <a:round/>
                <a:headEnd/>
                <a:tailEnd/>
              </a:ln>
            </p:spPr>
            <p:txBody>
              <a:bodyPr lIns="91425" tIns="91425" rIns="91425" bIns="91425" anchor="ctr"/>
              <a:lstStyle/>
              <a:p>
                <a:endParaRPr lang="en-US"/>
              </a:p>
            </p:txBody>
          </p:sp>
        </p:grpSp>
        <p:grpSp>
          <p:nvGrpSpPr>
            <p:cNvPr id="11" name="Google Shape;102;p15"/>
            <p:cNvGrpSpPr>
              <a:grpSpLocks/>
            </p:cNvGrpSpPr>
            <p:nvPr/>
          </p:nvGrpSpPr>
          <p:grpSpPr bwMode="auto">
            <a:xfrm>
              <a:off x="1198625" y="2537138"/>
              <a:ext cx="113650" cy="99750"/>
              <a:chOff x="5042000" y="1255775"/>
              <a:chExt cx="113650" cy="99750"/>
            </a:xfrm>
          </p:grpSpPr>
          <p:sp>
            <p:nvSpPr>
              <p:cNvPr id="12" name="Google Shape;103;p15"/>
              <p:cNvSpPr>
                <a:spLocks/>
              </p:cNvSpPr>
              <p:nvPr/>
            </p:nvSpPr>
            <p:spPr bwMode="auto">
              <a:xfrm>
                <a:off x="5042000" y="1270475"/>
                <a:ext cx="44975" cy="36825"/>
              </a:xfrm>
              <a:custGeom>
                <a:avLst/>
                <a:gdLst/>
                <a:ahLst/>
                <a:cxnLst>
                  <a:cxn ang="0">
                    <a:pos x="916" y="1"/>
                  </a:cxn>
                  <a:cxn ang="0">
                    <a:pos x="916" y="1472"/>
                  </a:cxn>
                  <a:cxn ang="0">
                    <a:pos x="916" y="1"/>
                  </a:cxn>
                </a:cxnLst>
                <a:rect l="0" t="0" r="r" b="b"/>
                <a:pathLst>
                  <a:path w="1799" h="1473" extrusionOk="0">
                    <a:moveTo>
                      <a:pt x="916" y="1"/>
                    </a:moveTo>
                    <a:cubicBezTo>
                      <a:pt x="0" y="66"/>
                      <a:pt x="0" y="1407"/>
                      <a:pt x="916" y="1472"/>
                    </a:cubicBezTo>
                    <a:cubicBezTo>
                      <a:pt x="1799" y="1407"/>
                      <a:pt x="1799" y="66"/>
                      <a:pt x="916" y="1"/>
                    </a:cubicBezTo>
                    <a:close/>
                  </a:path>
                </a:pathLst>
              </a:custGeom>
              <a:solidFill>
                <a:schemeClr val="bg1"/>
              </a:solidFill>
              <a:ln w="9525">
                <a:noFill/>
                <a:round/>
                <a:headEnd/>
                <a:tailEnd/>
              </a:ln>
            </p:spPr>
            <p:txBody>
              <a:bodyPr lIns="91425" tIns="91425" rIns="91425" bIns="91425" anchor="ctr"/>
              <a:lstStyle/>
              <a:p>
                <a:endParaRPr lang="en-US"/>
              </a:p>
            </p:txBody>
          </p:sp>
          <p:sp>
            <p:nvSpPr>
              <p:cNvPr id="13" name="Google Shape;104;p15"/>
              <p:cNvSpPr>
                <a:spLocks/>
              </p:cNvSpPr>
              <p:nvPr/>
            </p:nvSpPr>
            <p:spPr bwMode="auto">
              <a:xfrm>
                <a:off x="5110650" y="1255775"/>
                <a:ext cx="45000" cy="36800"/>
              </a:xfrm>
              <a:custGeom>
                <a:avLst/>
                <a:gdLst/>
                <a:ahLst/>
                <a:cxnLst>
                  <a:cxn ang="0">
                    <a:pos x="884" y="0"/>
                  </a:cxn>
                  <a:cxn ang="0">
                    <a:pos x="884" y="1472"/>
                  </a:cxn>
                  <a:cxn ang="0">
                    <a:pos x="884" y="0"/>
                  </a:cxn>
                </a:cxnLst>
                <a:rect l="0" t="0" r="r" b="b"/>
                <a:pathLst>
                  <a:path w="1800" h="1472" extrusionOk="0">
                    <a:moveTo>
                      <a:pt x="884" y="0"/>
                    </a:moveTo>
                    <a:cubicBezTo>
                      <a:pt x="1" y="66"/>
                      <a:pt x="1" y="1406"/>
                      <a:pt x="884" y="1472"/>
                    </a:cubicBezTo>
                    <a:cubicBezTo>
                      <a:pt x="1799" y="1406"/>
                      <a:pt x="1799" y="66"/>
                      <a:pt x="884" y="0"/>
                    </a:cubicBezTo>
                    <a:close/>
                  </a:path>
                </a:pathLst>
              </a:custGeom>
              <a:solidFill>
                <a:schemeClr val="bg1"/>
              </a:solidFill>
              <a:ln w="9525">
                <a:noFill/>
                <a:round/>
                <a:headEnd/>
                <a:tailEnd/>
              </a:ln>
            </p:spPr>
            <p:txBody>
              <a:bodyPr lIns="91425" tIns="91425" rIns="91425" bIns="91425" anchor="ctr"/>
              <a:lstStyle/>
              <a:p>
                <a:endParaRPr lang="en-US"/>
              </a:p>
            </p:txBody>
          </p:sp>
          <p:sp>
            <p:nvSpPr>
              <p:cNvPr id="14" name="Google Shape;105;p15"/>
              <p:cNvSpPr>
                <a:spLocks/>
              </p:cNvSpPr>
              <p:nvPr/>
            </p:nvSpPr>
            <p:spPr bwMode="auto">
              <a:xfrm>
                <a:off x="5086150" y="1319525"/>
                <a:ext cx="44975" cy="36000"/>
              </a:xfrm>
              <a:custGeom>
                <a:avLst/>
                <a:gdLst/>
                <a:ahLst/>
                <a:cxnLst>
                  <a:cxn ang="0">
                    <a:pos x="883" y="1"/>
                  </a:cxn>
                  <a:cxn ang="0">
                    <a:pos x="883" y="1439"/>
                  </a:cxn>
                  <a:cxn ang="0">
                    <a:pos x="883" y="1"/>
                  </a:cxn>
                </a:cxnLst>
                <a:rect l="0" t="0" r="r" b="b"/>
                <a:pathLst>
                  <a:path w="1799" h="1440" extrusionOk="0">
                    <a:moveTo>
                      <a:pt x="883" y="1"/>
                    </a:moveTo>
                    <a:cubicBezTo>
                      <a:pt x="0" y="66"/>
                      <a:pt x="0" y="1374"/>
                      <a:pt x="883" y="1439"/>
                    </a:cubicBezTo>
                    <a:cubicBezTo>
                      <a:pt x="1798" y="1374"/>
                      <a:pt x="1798" y="66"/>
                      <a:pt x="883" y="1"/>
                    </a:cubicBezTo>
                    <a:close/>
                  </a:path>
                </a:pathLst>
              </a:custGeom>
              <a:solidFill>
                <a:schemeClr val="bg1"/>
              </a:solidFill>
              <a:ln w="9525">
                <a:noFill/>
                <a:round/>
                <a:headEnd/>
                <a:tailEnd/>
              </a:ln>
            </p:spPr>
            <p:txBody>
              <a:bodyPr lIns="91425" tIns="91425" rIns="91425" bIns="91425" anchor="ctr"/>
              <a:lstStyle/>
              <a:p>
                <a:endParaRPr lang="en-US"/>
              </a:p>
            </p:txBody>
          </p:sp>
        </p:grpSp>
      </p:grpSp>
      <p:grpSp>
        <p:nvGrpSpPr>
          <p:cNvPr id="44" name="Google Shape;106;p15"/>
          <p:cNvGrpSpPr>
            <a:grpSpLocks/>
          </p:cNvGrpSpPr>
          <p:nvPr/>
        </p:nvGrpSpPr>
        <p:grpSpPr bwMode="auto">
          <a:xfrm>
            <a:off x="393700" y="1331913"/>
            <a:ext cx="2011363" cy="2781300"/>
            <a:chOff x="7588862" y="1254957"/>
            <a:chExt cx="2010799" cy="2782724"/>
          </a:xfrm>
        </p:grpSpPr>
        <p:grpSp>
          <p:nvGrpSpPr>
            <p:cNvPr id="45" name="Google Shape;107;p15"/>
            <p:cNvGrpSpPr>
              <a:grpSpLocks/>
            </p:cNvGrpSpPr>
            <p:nvPr/>
          </p:nvGrpSpPr>
          <p:grpSpPr bwMode="auto">
            <a:xfrm rot="-7760581">
              <a:off x="7904694" y="2312488"/>
              <a:ext cx="1194199" cy="1148422"/>
              <a:chOff x="4531600" y="1944475"/>
              <a:chExt cx="956750" cy="920075"/>
            </a:xfrm>
          </p:grpSpPr>
          <p:sp>
            <p:nvSpPr>
              <p:cNvPr id="68" name="Google Shape;108;p15"/>
              <p:cNvSpPr>
                <a:spLocks/>
              </p:cNvSpPr>
              <p:nvPr/>
            </p:nvSpPr>
            <p:spPr bwMode="auto">
              <a:xfrm>
                <a:off x="4531600" y="1944475"/>
                <a:ext cx="956750" cy="920075"/>
              </a:xfrm>
              <a:custGeom>
                <a:avLst/>
                <a:gdLst/>
                <a:ahLst/>
                <a:cxnLst>
                  <a:cxn ang="0">
                    <a:pos x="29339" y="1"/>
                  </a:cxn>
                  <a:cxn ang="0">
                    <a:pos x="18847" y="8911"/>
                  </a:cxn>
                  <a:cxn ang="0">
                    <a:pos x="14348" y="4737"/>
                  </a:cxn>
                  <a:cxn ang="0">
                    <a:pos x="9037" y="16693"/>
                  </a:cxn>
                  <a:cxn ang="0">
                    <a:pos x="4497" y="13973"/>
                  </a:cxn>
                  <a:cxn ang="0">
                    <a:pos x="4002" y="32519"/>
                  </a:cxn>
                  <a:cxn ang="0">
                    <a:pos x="4721" y="36802"/>
                  </a:cxn>
                  <a:cxn ang="0">
                    <a:pos x="20449" y="32257"/>
                  </a:cxn>
                  <a:cxn ang="0">
                    <a:pos x="25942" y="24704"/>
                  </a:cxn>
                  <a:cxn ang="0">
                    <a:pos x="36013" y="17837"/>
                  </a:cxn>
                  <a:cxn ang="0">
                    <a:pos x="29147" y="12573"/>
                  </a:cxn>
                  <a:cxn ang="0">
                    <a:pos x="31174" y="474"/>
                  </a:cxn>
                  <a:cxn ang="0">
                    <a:pos x="29339" y="1"/>
                  </a:cxn>
                </a:cxnLst>
                <a:rect l="0" t="0"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bg2"/>
              </a:solidFill>
              <a:ln w="9525">
                <a:noFill/>
                <a:round/>
                <a:headEnd/>
                <a:tailEnd/>
              </a:ln>
            </p:spPr>
            <p:txBody>
              <a:bodyPr lIns="91425" tIns="91425" rIns="91425" bIns="91425" anchor="ctr"/>
              <a:lstStyle/>
              <a:p>
                <a:endParaRPr lang="en-US"/>
              </a:p>
            </p:txBody>
          </p:sp>
          <p:sp>
            <p:nvSpPr>
              <p:cNvPr id="69" name="Google Shape;109;p15"/>
              <p:cNvSpPr>
                <a:spLocks/>
              </p:cNvSpPr>
              <p:nvPr/>
            </p:nvSpPr>
            <p:spPr bwMode="auto">
              <a:xfrm>
                <a:off x="4656300" y="2089375"/>
                <a:ext cx="594325" cy="749875"/>
              </a:xfrm>
              <a:custGeom>
                <a:avLst/>
                <a:gdLst/>
                <a:ahLst/>
                <a:cxnLst>
                  <a:cxn ang="0">
                    <a:pos x="23394" y="0"/>
                  </a:cxn>
                  <a:cxn ang="0">
                    <a:pos x="23211" y="74"/>
                  </a:cxn>
                  <a:cxn ang="0">
                    <a:pos x="13205" y="12401"/>
                  </a:cxn>
                  <a:cxn ang="0">
                    <a:pos x="3722" y="23322"/>
                  </a:cxn>
                  <a:cxn ang="0">
                    <a:pos x="60" y="29698"/>
                  </a:cxn>
                  <a:cxn ang="0">
                    <a:pos x="326" y="29995"/>
                  </a:cxn>
                  <a:cxn ang="0">
                    <a:pos x="551" y="29829"/>
                  </a:cxn>
                  <a:cxn ang="0">
                    <a:pos x="3722" y="24140"/>
                  </a:cxn>
                  <a:cxn ang="0">
                    <a:pos x="8562" y="18417"/>
                  </a:cxn>
                  <a:cxn ang="0">
                    <a:pos x="13139" y="13284"/>
                  </a:cxn>
                  <a:cxn ang="0">
                    <a:pos x="17815" y="7071"/>
                  </a:cxn>
                  <a:cxn ang="0">
                    <a:pos x="23570" y="433"/>
                  </a:cxn>
                  <a:cxn ang="0">
                    <a:pos x="23394" y="0"/>
                  </a:cxn>
                </a:cxnLst>
                <a:rect l="0" t="0"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bg1"/>
              </a:solidFill>
              <a:ln w="9525">
                <a:noFill/>
                <a:round/>
                <a:headEnd/>
                <a:tailEnd/>
              </a:ln>
            </p:spPr>
            <p:txBody>
              <a:bodyPr lIns="91425" tIns="91425" rIns="91425" bIns="91425" anchor="ctr"/>
              <a:lstStyle/>
              <a:p>
                <a:endParaRPr lang="en-US"/>
              </a:p>
            </p:txBody>
          </p:sp>
          <p:sp>
            <p:nvSpPr>
              <p:cNvPr id="70" name="Google Shape;110;p15"/>
              <p:cNvSpPr>
                <a:spLocks/>
              </p:cNvSpPr>
              <p:nvPr/>
            </p:nvSpPr>
            <p:spPr bwMode="auto">
              <a:xfrm>
                <a:off x="4720725" y="2518075"/>
                <a:ext cx="225650" cy="190325"/>
              </a:xfrm>
              <a:custGeom>
                <a:avLst/>
                <a:gdLst/>
                <a:ahLst/>
                <a:cxnLst>
                  <a:cxn ang="0">
                    <a:pos x="695" y="1"/>
                  </a:cxn>
                  <a:cxn ang="0">
                    <a:pos x="459" y="190"/>
                  </a:cxn>
                  <a:cxn ang="0">
                    <a:pos x="230" y="7351"/>
                  </a:cxn>
                  <a:cxn ang="0">
                    <a:pos x="491" y="7613"/>
                  </a:cxn>
                  <a:cxn ang="0">
                    <a:pos x="8699" y="6926"/>
                  </a:cxn>
                  <a:cxn ang="0">
                    <a:pos x="8727" y="6402"/>
                  </a:cxn>
                  <a:cxn ang="0">
                    <a:pos x="8699" y="6403"/>
                  </a:cxn>
                  <a:cxn ang="0">
                    <a:pos x="719" y="7071"/>
                  </a:cxn>
                  <a:cxn ang="0">
                    <a:pos x="719" y="7071"/>
                  </a:cxn>
                  <a:cxn ang="0">
                    <a:pos x="949" y="321"/>
                  </a:cxn>
                  <a:cxn ang="0">
                    <a:pos x="695" y="1"/>
                  </a:cxn>
                </a:cxnLst>
                <a:rect l="0" t="0"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cubicBezTo>
                      <a:pt x="706" y="4810"/>
                      <a:pt x="541" y="2550"/>
                      <a:pt x="949" y="321"/>
                    </a:cubicBezTo>
                    <a:cubicBezTo>
                      <a:pt x="988" y="126"/>
                      <a:pt x="841" y="1"/>
                      <a:pt x="695" y="1"/>
                    </a:cubicBezTo>
                    <a:close/>
                  </a:path>
                </a:pathLst>
              </a:custGeom>
              <a:solidFill>
                <a:schemeClr val="bg1"/>
              </a:solidFill>
              <a:ln w="9525">
                <a:noFill/>
                <a:round/>
                <a:headEnd/>
                <a:tailEnd/>
              </a:ln>
            </p:spPr>
            <p:txBody>
              <a:bodyPr lIns="91425" tIns="91425" rIns="91425" bIns="91425" anchor="ctr"/>
              <a:lstStyle/>
              <a:p>
                <a:endParaRPr lang="en-US"/>
              </a:p>
            </p:txBody>
          </p:sp>
          <p:sp>
            <p:nvSpPr>
              <p:cNvPr id="71" name="Google Shape;111;p15"/>
              <p:cNvSpPr>
                <a:spLocks/>
              </p:cNvSpPr>
              <p:nvPr/>
            </p:nvSpPr>
            <p:spPr bwMode="auto">
              <a:xfrm>
                <a:off x="4845150" y="2336650"/>
                <a:ext cx="256850" cy="217375"/>
              </a:xfrm>
              <a:custGeom>
                <a:avLst/>
                <a:gdLst/>
                <a:ahLst/>
                <a:cxnLst>
                  <a:cxn ang="0">
                    <a:pos x="1220" y="0"/>
                  </a:cxn>
                  <a:cxn ang="0">
                    <a:pos x="975" y="221"/>
                  </a:cxn>
                  <a:cxn ang="0">
                    <a:pos x="59" y="8396"/>
                  </a:cxn>
                  <a:cxn ang="0">
                    <a:pos x="326" y="8695"/>
                  </a:cxn>
                  <a:cxn ang="0">
                    <a:pos x="386" y="8690"/>
                  </a:cxn>
                  <a:cxn ang="0">
                    <a:pos x="9967" y="7545"/>
                  </a:cxn>
                  <a:cxn ang="0">
                    <a:pos x="9895" y="7049"/>
                  </a:cxn>
                  <a:cxn ang="0">
                    <a:pos x="9836" y="7055"/>
                  </a:cxn>
                  <a:cxn ang="0">
                    <a:pos x="682" y="8137"/>
                  </a:cxn>
                  <a:cxn ang="0">
                    <a:pos x="682" y="8137"/>
                  </a:cxn>
                  <a:cxn ang="0">
                    <a:pos x="1465" y="221"/>
                  </a:cxn>
                  <a:cxn ang="0">
                    <a:pos x="1220" y="0"/>
                  </a:cxn>
                </a:cxnLst>
                <a:rect l="0" t="0"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cubicBezTo>
                      <a:pt x="1495" y="5597"/>
                      <a:pt x="1465" y="2865"/>
                      <a:pt x="1465" y="221"/>
                    </a:cubicBezTo>
                    <a:cubicBezTo>
                      <a:pt x="1449" y="74"/>
                      <a:pt x="1335" y="0"/>
                      <a:pt x="1220" y="0"/>
                    </a:cubicBezTo>
                    <a:close/>
                  </a:path>
                </a:pathLst>
              </a:custGeom>
              <a:solidFill>
                <a:schemeClr val="bg1"/>
              </a:solidFill>
              <a:ln w="9525">
                <a:noFill/>
                <a:round/>
                <a:headEnd/>
                <a:tailEnd/>
              </a:ln>
            </p:spPr>
            <p:txBody>
              <a:bodyPr lIns="91425" tIns="91425" rIns="91425" bIns="91425" anchor="ctr"/>
              <a:lstStyle/>
              <a:p>
                <a:endParaRPr lang="en-US"/>
              </a:p>
            </p:txBody>
          </p:sp>
          <p:sp>
            <p:nvSpPr>
              <p:cNvPr id="72" name="Google Shape;112;p15"/>
              <p:cNvSpPr>
                <a:spLocks/>
              </p:cNvSpPr>
              <p:nvPr/>
            </p:nvSpPr>
            <p:spPr bwMode="auto">
              <a:xfrm>
                <a:off x="5001125" y="2227300"/>
                <a:ext cx="151575" cy="149350"/>
              </a:xfrm>
              <a:custGeom>
                <a:avLst/>
                <a:gdLst/>
                <a:ahLst/>
                <a:cxnLst>
                  <a:cxn ang="0">
                    <a:pos x="699" y="1"/>
                  </a:cxn>
                  <a:cxn ang="0">
                    <a:pos x="425" y="246"/>
                  </a:cxn>
                  <a:cxn ang="0">
                    <a:pos x="197" y="5707"/>
                  </a:cxn>
                  <a:cxn ang="0">
                    <a:pos x="473" y="5973"/>
                  </a:cxn>
                  <a:cxn ang="0">
                    <a:pos x="524" y="5968"/>
                  </a:cxn>
                  <a:cxn ang="0">
                    <a:pos x="5788" y="5511"/>
                  </a:cxn>
                  <a:cxn ang="0">
                    <a:pos x="5713" y="5014"/>
                  </a:cxn>
                  <a:cxn ang="0">
                    <a:pos x="5657" y="5020"/>
                  </a:cxn>
                  <a:cxn ang="0">
                    <a:pos x="691" y="5443"/>
                  </a:cxn>
                  <a:cxn ang="0">
                    <a:pos x="691" y="5443"/>
                  </a:cxn>
                  <a:cxn ang="0">
                    <a:pos x="949" y="246"/>
                  </a:cxn>
                  <a:cxn ang="0">
                    <a:pos x="699" y="1"/>
                  </a:cxn>
                </a:cxnLst>
                <a:rect l="0" t="0"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cubicBezTo>
                      <a:pt x="534" y="3703"/>
                      <a:pt x="949" y="1989"/>
                      <a:pt x="949" y="246"/>
                    </a:cubicBezTo>
                    <a:cubicBezTo>
                      <a:pt x="932" y="83"/>
                      <a:pt x="818" y="1"/>
                      <a:pt x="699" y="1"/>
                    </a:cubicBezTo>
                    <a:close/>
                  </a:path>
                </a:pathLst>
              </a:custGeom>
              <a:solidFill>
                <a:schemeClr val="bg1"/>
              </a:solidFill>
              <a:ln w="9525">
                <a:noFill/>
                <a:round/>
                <a:headEnd/>
                <a:tailEnd/>
              </a:ln>
            </p:spPr>
            <p:txBody>
              <a:bodyPr lIns="91425" tIns="91425" rIns="91425" bIns="91425" anchor="ctr"/>
              <a:lstStyle/>
              <a:p>
                <a:endParaRPr lang="en-US"/>
              </a:p>
            </p:txBody>
          </p:sp>
          <p:sp>
            <p:nvSpPr>
              <p:cNvPr id="73" name="Google Shape;113;p15"/>
              <p:cNvSpPr>
                <a:spLocks/>
              </p:cNvSpPr>
              <p:nvPr/>
            </p:nvSpPr>
            <p:spPr bwMode="auto">
              <a:xfrm>
                <a:off x="5113925" y="2118350"/>
                <a:ext cx="106300" cy="121350"/>
              </a:xfrm>
              <a:custGeom>
                <a:avLst/>
                <a:gdLst/>
                <a:ahLst/>
                <a:cxnLst>
                  <a:cxn ang="0">
                    <a:pos x="723" y="1"/>
                  </a:cxn>
                  <a:cxn ang="0">
                    <a:pos x="524" y="190"/>
                  </a:cxn>
                  <a:cxn ang="0">
                    <a:pos x="66" y="4310"/>
                  </a:cxn>
                  <a:cxn ang="0">
                    <a:pos x="230" y="4604"/>
                  </a:cxn>
                  <a:cxn ang="0">
                    <a:pos x="3179" y="4853"/>
                  </a:cxn>
                  <a:cxn ang="0">
                    <a:pos x="3957" y="4833"/>
                  </a:cxn>
                  <a:cxn ang="0">
                    <a:pos x="3957" y="4343"/>
                  </a:cxn>
                  <a:cxn ang="0">
                    <a:pos x="3368" y="4351"/>
                  </a:cxn>
                  <a:cxn ang="0">
                    <a:pos x="596" y="4151"/>
                  </a:cxn>
                  <a:cxn ang="0">
                    <a:pos x="596" y="4151"/>
                  </a:cxn>
                  <a:cxn ang="0">
                    <a:pos x="1014" y="321"/>
                  </a:cxn>
                  <a:cxn ang="0">
                    <a:pos x="723" y="1"/>
                  </a:cxn>
                </a:cxnLst>
                <a:rect l="0" t="0"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cubicBezTo>
                      <a:pt x="758" y="2874"/>
                      <a:pt x="802" y="1598"/>
                      <a:pt x="1014" y="321"/>
                    </a:cubicBezTo>
                    <a:cubicBezTo>
                      <a:pt x="1034" y="126"/>
                      <a:pt x="867" y="1"/>
                      <a:pt x="723" y="1"/>
                    </a:cubicBezTo>
                    <a:close/>
                  </a:path>
                </a:pathLst>
              </a:custGeom>
              <a:solidFill>
                <a:schemeClr val="bg1"/>
              </a:solidFill>
              <a:ln w="9525">
                <a:noFill/>
                <a:round/>
                <a:headEnd/>
                <a:tailEnd/>
              </a:ln>
            </p:spPr>
            <p:txBody>
              <a:bodyPr lIns="91425" tIns="91425" rIns="91425" bIns="91425" anchor="ctr"/>
              <a:lstStyle/>
              <a:p>
                <a:endParaRPr lang="en-US"/>
              </a:p>
            </p:txBody>
          </p:sp>
        </p:grpSp>
        <p:sp>
          <p:nvSpPr>
            <p:cNvPr id="46" name="Google Shape;114;p15"/>
            <p:cNvSpPr>
              <a:spLocks/>
            </p:cNvSpPr>
            <p:nvPr/>
          </p:nvSpPr>
          <p:spPr bwMode="auto">
            <a:xfrm rot="14415974" flipH="1">
              <a:off x="8203990" y="2326500"/>
              <a:ext cx="750217" cy="1852256"/>
            </a:xfrm>
            <a:custGeom>
              <a:avLst/>
              <a:gdLst/>
              <a:ahLst/>
              <a:cxnLst>
                <a:cxn ang="0">
                  <a:pos x="2600" y="0"/>
                </a:cxn>
                <a:cxn ang="0">
                  <a:pos x="1832" y="253"/>
                </a:cxn>
                <a:cxn ang="0">
                  <a:pos x="4513" y="6139"/>
                </a:cxn>
                <a:cxn ang="0">
                  <a:pos x="4578" y="6171"/>
                </a:cxn>
                <a:cxn ang="0">
                  <a:pos x="5494" y="9114"/>
                </a:cxn>
                <a:cxn ang="0">
                  <a:pos x="2169" y="6495"/>
                </a:cxn>
                <a:cxn ang="0">
                  <a:pos x="1407" y="6825"/>
                </a:cxn>
                <a:cxn ang="0">
                  <a:pos x="2126" y="9278"/>
                </a:cxn>
                <a:cxn ang="0">
                  <a:pos x="5690" y="10618"/>
                </a:cxn>
                <a:cxn ang="0">
                  <a:pos x="5886" y="10618"/>
                </a:cxn>
                <a:cxn ang="0">
                  <a:pos x="6540" y="14869"/>
                </a:cxn>
                <a:cxn ang="0">
                  <a:pos x="6540" y="14934"/>
                </a:cxn>
                <a:cxn ang="0">
                  <a:pos x="4561" y="12800"/>
                </a:cxn>
                <a:cxn ang="0">
                  <a:pos x="3859" y="13299"/>
                </a:cxn>
                <a:cxn ang="0">
                  <a:pos x="6508" y="16798"/>
                </a:cxn>
                <a:cxn ang="0">
                  <a:pos x="6279" y="19316"/>
                </a:cxn>
                <a:cxn ang="0">
                  <a:pos x="5854" y="18008"/>
                </a:cxn>
                <a:cxn ang="0">
                  <a:pos x="4824" y="17486"/>
                </a:cxn>
                <a:cxn ang="0">
                  <a:pos x="4284" y="17746"/>
                </a:cxn>
                <a:cxn ang="0">
                  <a:pos x="4677" y="19512"/>
                </a:cxn>
                <a:cxn ang="0">
                  <a:pos x="5886" y="21049"/>
                </a:cxn>
                <a:cxn ang="0">
                  <a:pos x="6017" y="21082"/>
                </a:cxn>
                <a:cxn ang="0">
                  <a:pos x="4807" y="26608"/>
                </a:cxn>
                <a:cxn ang="0">
                  <a:pos x="5122" y="26966"/>
                </a:cxn>
                <a:cxn ang="0">
                  <a:pos x="5396" y="26738"/>
                </a:cxn>
                <a:cxn ang="0">
                  <a:pos x="7031" y="18760"/>
                </a:cxn>
                <a:cxn ang="0">
                  <a:pos x="7173" y="18814"/>
                </a:cxn>
                <a:cxn ang="0">
                  <a:pos x="7292" y="18793"/>
                </a:cxn>
                <a:cxn ang="0">
                  <a:pos x="10399" y="16896"/>
                </a:cxn>
                <a:cxn ang="0">
                  <a:pos x="9198" y="16022"/>
                </a:cxn>
                <a:cxn ang="0">
                  <a:pos x="8535" y="16210"/>
                </a:cxn>
                <a:cxn ang="0">
                  <a:pos x="7129" y="17452"/>
                </a:cxn>
                <a:cxn ang="0">
                  <a:pos x="7129" y="14902"/>
                </a:cxn>
                <a:cxn ang="0">
                  <a:pos x="7064" y="14150"/>
                </a:cxn>
                <a:cxn ang="0">
                  <a:pos x="7096" y="14150"/>
                </a:cxn>
                <a:cxn ang="0">
                  <a:pos x="8698" y="9081"/>
                </a:cxn>
                <a:cxn ang="0">
                  <a:pos x="8494" y="9054"/>
                </a:cxn>
                <a:cxn ang="0">
                  <a:pos x="6835" y="12417"/>
                </a:cxn>
                <a:cxn ang="0">
                  <a:pos x="6181" y="9343"/>
                </a:cxn>
                <a:cxn ang="0">
                  <a:pos x="7064" y="4504"/>
                </a:cxn>
                <a:cxn ang="0">
                  <a:pos x="6903" y="4489"/>
                </a:cxn>
                <a:cxn ang="0">
                  <a:pos x="5625" y="7545"/>
                </a:cxn>
                <a:cxn ang="0">
                  <a:pos x="5102" y="5877"/>
                </a:cxn>
                <a:cxn ang="0">
                  <a:pos x="4513" y="1495"/>
                </a:cxn>
                <a:cxn ang="0">
                  <a:pos x="2600" y="0"/>
                </a:cxn>
              </a:cxnLst>
              <a:rect l="0" t="0"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bg1"/>
            </a:solidFill>
            <a:ln w="9525">
              <a:noFill/>
              <a:round/>
              <a:headEnd/>
              <a:tailEnd/>
            </a:ln>
          </p:spPr>
          <p:txBody>
            <a:bodyPr lIns="91425" tIns="91425" rIns="91425" bIns="91425" anchor="ctr"/>
            <a:lstStyle/>
            <a:p>
              <a:endParaRPr lang="en-US"/>
            </a:p>
          </p:txBody>
        </p:sp>
        <p:grpSp>
          <p:nvGrpSpPr>
            <p:cNvPr id="47" name="Google Shape;115;p15"/>
            <p:cNvGrpSpPr>
              <a:grpSpLocks/>
            </p:cNvGrpSpPr>
            <p:nvPr/>
          </p:nvGrpSpPr>
          <p:grpSpPr bwMode="auto">
            <a:xfrm rot="-1110331">
              <a:off x="8152884" y="1407056"/>
              <a:ext cx="1221803" cy="1616571"/>
              <a:chOff x="5908250" y="536500"/>
              <a:chExt cx="793200" cy="1049550"/>
            </a:xfrm>
          </p:grpSpPr>
          <p:sp>
            <p:nvSpPr>
              <p:cNvPr id="62" name="Google Shape;116;p15"/>
              <p:cNvSpPr>
                <a:spLocks/>
              </p:cNvSpPr>
              <p:nvPr/>
            </p:nvSpPr>
            <p:spPr bwMode="auto">
              <a:xfrm>
                <a:off x="5908250" y="536500"/>
                <a:ext cx="793200" cy="1049550"/>
              </a:xfrm>
              <a:custGeom>
                <a:avLst/>
                <a:gdLst/>
                <a:ahLst/>
                <a:cxnLst>
                  <a:cxn ang="0">
                    <a:pos x="16927" y="1"/>
                  </a:cxn>
                  <a:cxn ang="0">
                    <a:pos x="14267" y="10624"/>
                  </a:cxn>
                  <a:cxn ang="0">
                    <a:pos x="8369" y="4873"/>
                  </a:cxn>
                  <a:cxn ang="0">
                    <a:pos x="7727" y="6013"/>
                  </a:cxn>
                  <a:cxn ang="0">
                    <a:pos x="13711" y="14711"/>
                  </a:cxn>
                  <a:cxn ang="0">
                    <a:pos x="4983" y="10563"/>
                  </a:cxn>
                  <a:cxn ang="0">
                    <a:pos x="3902" y="12553"/>
                  </a:cxn>
                  <a:cxn ang="0">
                    <a:pos x="13809" y="19910"/>
                  </a:cxn>
                  <a:cxn ang="0">
                    <a:pos x="13670" y="19918"/>
                  </a:cxn>
                  <a:cxn ang="0">
                    <a:pos x="2063" y="17155"/>
                  </a:cxn>
                  <a:cxn ang="0">
                    <a:pos x="632" y="19092"/>
                  </a:cxn>
                  <a:cxn ang="0">
                    <a:pos x="13711" y="22362"/>
                  </a:cxn>
                  <a:cxn ang="0">
                    <a:pos x="9950" y="24661"/>
                  </a:cxn>
                  <a:cxn ang="0">
                    <a:pos x="4610" y="24197"/>
                  </a:cxn>
                  <a:cxn ang="0">
                    <a:pos x="2823" y="25076"/>
                  </a:cxn>
                  <a:cxn ang="0">
                    <a:pos x="9589" y="27434"/>
                  </a:cxn>
                  <a:cxn ang="0">
                    <a:pos x="14627" y="26973"/>
                  </a:cxn>
                  <a:cxn ang="0">
                    <a:pos x="24894" y="41981"/>
                  </a:cxn>
                  <a:cxn ang="0">
                    <a:pos x="28164" y="39496"/>
                  </a:cxn>
                  <a:cxn ang="0">
                    <a:pos x="16425" y="26842"/>
                  </a:cxn>
                  <a:cxn ang="0">
                    <a:pos x="27346" y="22330"/>
                  </a:cxn>
                  <a:cxn ang="0">
                    <a:pos x="26273" y="22004"/>
                  </a:cxn>
                  <a:cxn ang="0">
                    <a:pos x="17594" y="24391"/>
                  </a:cxn>
                  <a:cxn ang="0">
                    <a:pos x="15836" y="22493"/>
                  </a:cxn>
                  <a:cxn ang="0">
                    <a:pos x="28720" y="18537"/>
                  </a:cxn>
                  <a:cxn ang="0">
                    <a:pos x="27540" y="17049"/>
                  </a:cxn>
                  <a:cxn ang="0">
                    <a:pos x="17091" y="20008"/>
                  </a:cxn>
                  <a:cxn ang="0">
                    <a:pos x="15869" y="19616"/>
                  </a:cxn>
                  <a:cxn ang="0">
                    <a:pos x="27608" y="13076"/>
                  </a:cxn>
                  <a:cxn ang="0">
                    <a:pos x="26817" y="12094"/>
                  </a:cxn>
                  <a:cxn ang="0">
                    <a:pos x="16481" y="15082"/>
                  </a:cxn>
                  <a:cxn ang="0">
                    <a:pos x="15869" y="15005"/>
                  </a:cxn>
                  <a:cxn ang="0">
                    <a:pos x="26790" y="7648"/>
                  </a:cxn>
                  <a:cxn ang="0">
                    <a:pos x="25301" y="5850"/>
                  </a:cxn>
                  <a:cxn ang="0">
                    <a:pos x="16719" y="11997"/>
                  </a:cxn>
                  <a:cxn ang="0">
                    <a:pos x="17798" y="291"/>
                  </a:cxn>
                  <a:cxn ang="0">
                    <a:pos x="16927" y="1"/>
                  </a:cxn>
                </a:cxnLst>
                <a:rect l="0" t="0"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tx1"/>
              </a:solidFill>
              <a:ln w="9525">
                <a:noFill/>
                <a:round/>
                <a:headEnd/>
                <a:tailEnd/>
              </a:ln>
            </p:spPr>
            <p:txBody>
              <a:bodyPr lIns="91425" tIns="91425" rIns="91425" bIns="91425" anchor="ctr"/>
              <a:lstStyle/>
              <a:p>
                <a:endParaRPr lang="en-US"/>
              </a:p>
            </p:txBody>
          </p:sp>
          <p:sp>
            <p:nvSpPr>
              <p:cNvPr id="63" name="Google Shape;117;p15"/>
              <p:cNvSpPr>
                <a:spLocks/>
              </p:cNvSpPr>
              <p:nvPr/>
            </p:nvSpPr>
            <p:spPr bwMode="auto">
              <a:xfrm>
                <a:off x="6264900" y="578275"/>
                <a:ext cx="308550" cy="982625"/>
              </a:xfrm>
              <a:custGeom>
                <a:avLst/>
                <a:gdLst/>
                <a:ahLst/>
                <a:cxnLst>
                  <a:cxn ang="0">
                    <a:pos x="2381" y="0"/>
                  </a:cxn>
                  <a:cxn ang="0">
                    <a:pos x="2159" y="189"/>
                  </a:cxn>
                  <a:cxn ang="0">
                    <a:pos x="1407" y="5814"/>
                  </a:cxn>
                  <a:cxn ang="0">
                    <a:pos x="818" y="9999"/>
                  </a:cxn>
                  <a:cxn ang="0">
                    <a:pos x="361" y="14969"/>
                  </a:cxn>
                  <a:cxn ang="0">
                    <a:pos x="4906" y="32986"/>
                  </a:cxn>
                  <a:cxn ang="0">
                    <a:pos x="11805" y="39231"/>
                  </a:cxn>
                  <a:cxn ang="0">
                    <a:pos x="11972" y="39304"/>
                  </a:cxn>
                  <a:cxn ang="0">
                    <a:pos x="12165" y="38871"/>
                  </a:cxn>
                  <a:cxn ang="0">
                    <a:pos x="6181" y="33607"/>
                  </a:cxn>
                  <a:cxn ang="0">
                    <a:pos x="3532" y="30337"/>
                  </a:cxn>
                  <a:cxn ang="0">
                    <a:pos x="1799" y="25988"/>
                  </a:cxn>
                  <a:cxn ang="0">
                    <a:pos x="818" y="16048"/>
                  </a:cxn>
                  <a:cxn ang="0">
                    <a:pos x="1178" y="11143"/>
                  </a:cxn>
                  <a:cxn ang="0">
                    <a:pos x="1897" y="6173"/>
                  </a:cxn>
                  <a:cxn ang="0">
                    <a:pos x="1996" y="4473"/>
                  </a:cxn>
                  <a:cxn ang="0">
                    <a:pos x="2649" y="320"/>
                  </a:cxn>
                  <a:cxn ang="0">
                    <a:pos x="2381" y="0"/>
                  </a:cxn>
                </a:cxnLst>
                <a:rect l="0" t="0"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bg2"/>
              </a:solidFill>
              <a:ln w="9525">
                <a:noFill/>
                <a:round/>
                <a:headEnd/>
                <a:tailEnd/>
              </a:ln>
            </p:spPr>
            <p:txBody>
              <a:bodyPr lIns="91425" tIns="91425" rIns="91425" bIns="91425" anchor="ctr"/>
              <a:lstStyle/>
              <a:p>
                <a:endParaRPr lang="en-US"/>
              </a:p>
            </p:txBody>
          </p:sp>
          <p:sp>
            <p:nvSpPr>
              <p:cNvPr id="64" name="Google Shape;118;p15"/>
              <p:cNvSpPr>
                <a:spLocks/>
              </p:cNvSpPr>
              <p:nvPr/>
            </p:nvSpPr>
            <p:spPr bwMode="auto">
              <a:xfrm>
                <a:off x="6171500" y="727075"/>
                <a:ext cx="371850" cy="138800"/>
              </a:xfrm>
              <a:custGeom>
                <a:avLst/>
                <a:gdLst/>
                <a:ahLst/>
                <a:cxnLst>
                  <a:cxn ang="0">
                    <a:pos x="14481" y="1"/>
                  </a:cxn>
                  <a:cxn ang="0">
                    <a:pos x="14331" y="58"/>
                  </a:cxn>
                  <a:cxn ang="0">
                    <a:pos x="7399" y="4145"/>
                  </a:cxn>
                  <a:cxn ang="0">
                    <a:pos x="5633" y="4766"/>
                  </a:cxn>
                  <a:cxn ang="0">
                    <a:pos x="4881" y="4995"/>
                  </a:cxn>
                  <a:cxn ang="0">
                    <a:pos x="4358" y="4701"/>
                  </a:cxn>
                  <a:cxn ang="0">
                    <a:pos x="3868" y="4309"/>
                  </a:cxn>
                  <a:cxn ang="0">
                    <a:pos x="532" y="908"/>
                  </a:cxn>
                  <a:cxn ang="0">
                    <a:pos x="351" y="817"/>
                  </a:cxn>
                  <a:cxn ang="0">
                    <a:pos x="173" y="1268"/>
                  </a:cxn>
                  <a:cxn ang="0">
                    <a:pos x="140" y="1235"/>
                  </a:cxn>
                  <a:cxn ang="0">
                    <a:pos x="140" y="1235"/>
                  </a:cxn>
                  <a:cxn ang="0">
                    <a:pos x="3933" y="5028"/>
                  </a:cxn>
                  <a:cxn ang="0">
                    <a:pos x="4685" y="5551"/>
                  </a:cxn>
                  <a:cxn ang="0">
                    <a:pos x="5503" y="5355"/>
                  </a:cxn>
                  <a:cxn ang="0">
                    <a:pos x="7399" y="4668"/>
                  </a:cxn>
                  <a:cxn ang="0">
                    <a:pos x="14691" y="417"/>
                  </a:cxn>
                  <a:cxn ang="0">
                    <a:pos x="14481" y="1"/>
                  </a:cxn>
                </a:cxnLst>
                <a:rect l="0" t="0"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bg2"/>
              </a:solidFill>
              <a:ln w="9525">
                <a:noFill/>
                <a:round/>
                <a:headEnd/>
                <a:tailEnd/>
              </a:ln>
            </p:spPr>
            <p:txBody>
              <a:bodyPr lIns="91425" tIns="91425" rIns="91425" bIns="91425" anchor="ctr"/>
              <a:lstStyle/>
              <a:p>
                <a:endParaRPr lang="en-US"/>
              </a:p>
            </p:txBody>
          </p:sp>
          <p:sp>
            <p:nvSpPr>
              <p:cNvPr id="65" name="Google Shape;119;p15"/>
              <p:cNvSpPr>
                <a:spLocks/>
              </p:cNvSpPr>
              <p:nvPr/>
            </p:nvSpPr>
            <p:spPr bwMode="auto">
              <a:xfrm>
                <a:off x="6061800" y="845825"/>
                <a:ext cx="505450" cy="114975"/>
              </a:xfrm>
              <a:custGeom>
                <a:avLst/>
                <a:gdLst/>
                <a:ahLst/>
                <a:cxnLst>
                  <a:cxn ang="0">
                    <a:pos x="342" y="1"/>
                  </a:cxn>
                  <a:cxn ang="0">
                    <a:pos x="245" y="474"/>
                  </a:cxn>
                  <a:cxn ang="0">
                    <a:pos x="212" y="507"/>
                  </a:cxn>
                  <a:cxn ang="0">
                    <a:pos x="7536" y="4431"/>
                  </a:cxn>
                  <a:cxn ang="0">
                    <a:pos x="9353" y="4598"/>
                  </a:cxn>
                  <a:cxn ang="0">
                    <a:pos x="11297" y="4398"/>
                  </a:cxn>
                  <a:cxn ang="0">
                    <a:pos x="15580" y="3155"/>
                  </a:cxn>
                  <a:cxn ang="0">
                    <a:pos x="19962" y="1161"/>
                  </a:cxn>
                  <a:cxn ang="0">
                    <a:pos x="19812" y="678"/>
                  </a:cxn>
                  <a:cxn ang="0">
                    <a:pos x="19700" y="703"/>
                  </a:cxn>
                  <a:cxn ang="0">
                    <a:pos x="11951" y="3711"/>
                  </a:cxn>
                  <a:cxn ang="0">
                    <a:pos x="9190" y="4087"/>
                  </a:cxn>
                  <a:cxn ang="0">
                    <a:pos x="7961" y="3973"/>
                  </a:cxn>
                  <a:cxn ang="0">
                    <a:pos x="4267" y="2436"/>
                  </a:cxn>
                  <a:cxn ang="0">
                    <a:pos x="474" y="49"/>
                  </a:cxn>
                  <a:cxn ang="0">
                    <a:pos x="342" y="1"/>
                  </a:cxn>
                </a:cxnLst>
                <a:rect l="0" t="0"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bg2"/>
              </a:solidFill>
              <a:ln w="9525">
                <a:noFill/>
                <a:round/>
                <a:headEnd/>
                <a:tailEnd/>
              </a:ln>
            </p:spPr>
            <p:txBody>
              <a:bodyPr lIns="91425" tIns="91425" rIns="91425" bIns="91425" anchor="ctr"/>
              <a:lstStyle/>
              <a:p>
                <a:endParaRPr lang="en-US"/>
              </a:p>
            </p:txBody>
          </p:sp>
          <p:sp>
            <p:nvSpPr>
              <p:cNvPr id="66" name="Google Shape;120;p15"/>
              <p:cNvSpPr>
                <a:spLocks/>
              </p:cNvSpPr>
              <p:nvPr/>
            </p:nvSpPr>
            <p:spPr bwMode="auto">
              <a:xfrm>
                <a:off x="5972900" y="995425"/>
                <a:ext cx="586700" cy="75025"/>
              </a:xfrm>
              <a:custGeom>
                <a:avLst/>
                <a:gdLst/>
                <a:ahLst/>
                <a:cxnLst>
                  <a:cxn ang="0">
                    <a:pos x="23114" y="1"/>
                  </a:cxn>
                  <a:cxn ang="0">
                    <a:pos x="22995" y="49"/>
                  </a:cxn>
                  <a:cxn ang="0">
                    <a:pos x="14428" y="2468"/>
                  </a:cxn>
                  <a:cxn ang="0">
                    <a:pos x="13645" y="2477"/>
                  </a:cxn>
                  <a:cxn ang="0">
                    <a:pos x="5043" y="1455"/>
                  </a:cxn>
                  <a:cxn ang="0">
                    <a:pos x="400" y="147"/>
                  </a:cxn>
                  <a:cxn ang="0">
                    <a:pos x="328" y="135"/>
                  </a:cxn>
                  <a:cxn ang="0">
                    <a:pos x="269" y="637"/>
                  </a:cxn>
                  <a:cxn ang="0">
                    <a:pos x="302" y="670"/>
                  </a:cxn>
                  <a:cxn ang="0">
                    <a:pos x="9163" y="2697"/>
                  </a:cxn>
                  <a:cxn ang="0">
                    <a:pos x="13446" y="3000"/>
                  </a:cxn>
                  <a:cxn ang="0">
                    <a:pos x="18678" y="2436"/>
                  </a:cxn>
                  <a:cxn ang="0">
                    <a:pos x="23223" y="507"/>
                  </a:cxn>
                  <a:cxn ang="0">
                    <a:pos x="23114" y="1"/>
                  </a:cxn>
                </a:cxnLst>
                <a:rect l="0" t="0"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bg2"/>
              </a:solidFill>
              <a:ln w="9525">
                <a:noFill/>
                <a:round/>
                <a:headEnd/>
                <a:tailEnd/>
              </a:ln>
            </p:spPr>
            <p:txBody>
              <a:bodyPr lIns="91425" tIns="91425" rIns="91425" bIns="91425" anchor="ctr"/>
              <a:lstStyle/>
              <a:p>
                <a:endParaRPr lang="en-US"/>
              </a:p>
            </p:txBody>
          </p:sp>
          <p:sp>
            <p:nvSpPr>
              <p:cNvPr id="67" name="Google Shape;121;p15"/>
              <p:cNvSpPr>
                <a:spLocks/>
              </p:cNvSpPr>
              <p:nvPr/>
            </p:nvSpPr>
            <p:spPr bwMode="auto">
              <a:xfrm>
                <a:off x="6049100" y="1128500"/>
                <a:ext cx="520700" cy="69875"/>
              </a:xfrm>
              <a:custGeom>
                <a:avLst/>
                <a:gdLst/>
                <a:ahLst/>
                <a:cxnLst>
                  <a:cxn ang="0">
                    <a:pos x="20510" y="1"/>
                  </a:cxn>
                  <a:cxn ang="0">
                    <a:pos x="20404" y="23"/>
                  </a:cxn>
                  <a:cxn ang="0">
                    <a:pos x="11053" y="1756"/>
                  </a:cxn>
                  <a:cxn ang="0">
                    <a:pos x="5821" y="2279"/>
                  </a:cxn>
                  <a:cxn ang="0">
                    <a:pos x="4488" y="2303"/>
                  </a:cxn>
                  <a:cxn ang="0">
                    <a:pos x="328" y="2050"/>
                  </a:cxn>
                  <a:cxn ang="0">
                    <a:pos x="299" y="2049"/>
                  </a:cxn>
                  <a:cxn ang="0">
                    <a:pos x="328" y="2573"/>
                  </a:cxn>
                  <a:cxn ang="0">
                    <a:pos x="4517" y="2794"/>
                  </a:cxn>
                  <a:cxn ang="0">
                    <a:pos x="5919" y="2770"/>
                  </a:cxn>
                  <a:cxn ang="0">
                    <a:pos x="11216" y="2246"/>
                  </a:cxn>
                  <a:cxn ang="0">
                    <a:pos x="20568" y="513"/>
                  </a:cxn>
                  <a:cxn ang="0">
                    <a:pos x="20510" y="1"/>
                  </a:cxn>
                </a:cxnLst>
                <a:rect l="0" t="0"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bg2"/>
              </a:solidFill>
              <a:ln w="9525">
                <a:noFill/>
                <a:round/>
                <a:headEnd/>
                <a:tailEnd/>
              </a:ln>
            </p:spPr>
            <p:txBody>
              <a:bodyPr lIns="91425" tIns="91425" rIns="91425" bIns="91425" anchor="ctr"/>
              <a:lstStyle/>
              <a:p>
                <a:endParaRPr lang="en-US"/>
              </a:p>
            </p:txBody>
          </p:sp>
        </p:grpSp>
        <p:grpSp>
          <p:nvGrpSpPr>
            <p:cNvPr id="48" name="Google Shape;122;p15"/>
            <p:cNvGrpSpPr>
              <a:grpSpLocks/>
            </p:cNvGrpSpPr>
            <p:nvPr/>
          </p:nvGrpSpPr>
          <p:grpSpPr bwMode="auto">
            <a:xfrm rot="-7159447">
              <a:off x="8478065" y="2524349"/>
              <a:ext cx="941689" cy="727305"/>
              <a:chOff x="5517750" y="1707725"/>
              <a:chExt cx="618800" cy="477925"/>
            </a:xfrm>
          </p:grpSpPr>
          <p:sp>
            <p:nvSpPr>
              <p:cNvPr id="57" name="Google Shape;123;p15"/>
              <p:cNvSpPr>
                <a:spLocks/>
              </p:cNvSpPr>
              <p:nvPr/>
            </p:nvSpPr>
            <p:spPr bwMode="auto">
              <a:xfrm>
                <a:off x="5517750" y="1707725"/>
                <a:ext cx="618800" cy="466075"/>
              </a:xfrm>
              <a:custGeom>
                <a:avLst/>
                <a:gdLst/>
                <a:ahLst/>
                <a:cxnLst>
                  <a:cxn ang="0">
                    <a:pos x="14240" y="1"/>
                  </a:cxn>
                  <a:cxn ang="0">
                    <a:pos x="8339" y="9683"/>
                  </a:cxn>
                  <a:cxn ang="0">
                    <a:pos x="5854" y="2882"/>
                  </a:cxn>
                  <a:cxn ang="0">
                    <a:pos x="3009" y="259"/>
                  </a:cxn>
                  <a:cxn ang="0">
                    <a:pos x="1603" y="1901"/>
                  </a:cxn>
                  <a:cxn ang="0">
                    <a:pos x="7260" y="18642"/>
                  </a:cxn>
                  <a:cxn ang="0">
                    <a:pos x="20797" y="12037"/>
                  </a:cxn>
                  <a:cxn ang="0">
                    <a:pos x="21493" y="6689"/>
                  </a:cxn>
                  <a:cxn ang="0">
                    <a:pos x="13865" y="10173"/>
                  </a:cxn>
                  <a:cxn ang="0">
                    <a:pos x="14355" y="4"/>
                  </a:cxn>
                  <a:cxn ang="0">
                    <a:pos x="14240" y="1"/>
                  </a:cxn>
                </a:cxnLst>
                <a:rect l="0" t="0"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w="9525">
                <a:noFill/>
                <a:round/>
                <a:headEnd/>
                <a:tailEnd/>
              </a:ln>
            </p:spPr>
            <p:txBody>
              <a:bodyPr lIns="91425" tIns="91425" rIns="91425" bIns="91425" anchor="ctr"/>
              <a:lstStyle/>
              <a:p>
                <a:endParaRPr lang="en-US"/>
              </a:p>
            </p:txBody>
          </p:sp>
          <p:sp>
            <p:nvSpPr>
              <p:cNvPr id="58" name="Google Shape;124;p15"/>
              <p:cNvSpPr>
                <a:spLocks/>
              </p:cNvSpPr>
              <p:nvPr/>
            </p:nvSpPr>
            <p:spPr bwMode="auto">
              <a:xfrm>
                <a:off x="5589700" y="1878600"/>
                <a:ext cx="396975" cy="298450"/>
              </a:xfrm>
              <a:custGeom>
                <a:avLst/>
                <a:gdLst/>
                <a:ahLst/>
                <a:cxnLst>
                  <a:cxn ang="0">
                    <a:pos x="9112" y="1"/>
                  </a:cxn>
                  <a:cxn ang="0">
                    <a:pos x="5330" y="6216"/>
                  </a:cxn>
                  <a:cxn ang="0">
                    <a:pos x="3728" y="1834"/>
                  </a:cxn>
                  <a:cxn ang="0">
                    <a:pos x="1923" y="151"/>
                  </a:cxn>
                  <a:cxn ang="0">
                    <a:pos x="1014" y="1213"/>
                  </a:cxn>
                  <a:cxn ang="0">
                    <a:pos x="4643" y="11938"/>
                  </a:cxn>
                  <a:cxn ang="0">
                    <a:pos x="13341" y="7720"/>
                  </a:cxn>
                  <a:cxn ang="0">
                    <a:pos x="13782" y="4275"/>
                  </a:cxn>
                  <a:cxn ang="0">
                    <a:pos x="8894" y="6510"/>
                  </a:cxn>
                  <a:cxn ang="0">
                    <a:pos x="9188" y="3"/>
                  </a:cxn>
                  <a:cxn ang="0">
                    <a:pos x="9112" y="1"/>
                  </a:cxn>
                </a:cxnLst>
                <a:rect l="0" t="0"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w="9525">
                <a:noFill/>
                <a:round/>
                <a:headEnd/>
                <a:tailEnd/>
              </a:ln>
            </p:spPr>
            <p:txBody>
              <a:bodyPr lIns="91425" tIns="91425" rIns="91425" bIns="91425" anchor="ctr"/>
              <a:lstStyle/>
              <a:p>
                <a:endParaRPr lang="en-US"/>
              </a:p>
            </p:txBody>
          </p:sp>
          <p:sp>
            <p:nvSpPr>
              <p:cNvPr id="59" name="Google Shape;125;p15"/>
              <p:cNvSpPr>
                <a:spLocks/>
              </p:cNvSpPr>
              <p:nvPr/>
            </p:nvSpPr>
            <p:spPr bwMode="auto">
              <a:xfrm>
                <a:off x="5650025" y="1932800"/>
                <a:ext cx="68025" cy="247125"/>
              </a:xfrm>
              <a:custGeom>
                <a:avLst/>
                <a:gdLst/>
                <a:ahLst/>
                <a:cxnLst>
                  <a:cxn ang="0">
                    <a:pos x="307" y="0"/>
                  </a:cxn>
                  <a:cxn ang="0">
                    <a:pos x="40" y="320"/>
                  </a:cxn>
                  <a:cxn ang="0">
                    <a:pos x="1413" y="4865"/>
                  </a:cxn>
                  <a:cxn ang="0">
                    <a:pos x="2067" y="9639"/>
                  </a:cxn>
                  <a:cxn ang="0">
                    <a:pos x="2292" y="9884"/>
                  </a:cxn>
                  <a:cxn ang="0">
                    <a:pos x="2590" y="9639"/>
                  </a:cxn>
                  <a:cxn ang="0">
                    <a:pos x="1936" y="4865"/>
                  </a:cxn>
                  <a:cxn ang="0">
                    <a:pos x="530" y="189"/>
                  </a:cxn>
                  <a:cxn ang="0">
                    <a:pos x="307" y="0"/>
                  </a:cxn>
                </a:cxnLst>
                <a:rect l="0" t="0"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w="9525">
                <a:noFill/>
                <a:round/>
                <a:headEnd/>
                <a:tailEnd/>
              </a:ln>
            </p:spPr>
            <p:txBody>
              <a:bodyPr lIns="91425" tIns="91425" rIns="91425" bIns="91425" anchor="ctr"/>
              <a:lstStyle/>
              <a:p>
                <a:endParaRPr lang="en-US"/>
              </a:p>
            </p:txBody>
          </p:sp>
          <p:sp>
            <p:nvSpPr>
              <p:cNvPr id="60" name="Google Shape;126;p15"/>
              <p:cNvSpPr>
                <a:spLocks/>
              </p:cNvSpPr>
              <p:nvPr/>
            </p:nvSpPr>
            <p:spPr bwMode="auto">
              <a:xfrm>
                <a:off x="5706100" y="1932675"/>
                <a:ext cx="101675" cy="252975"/>
              </a:xfrm>
              <a:custGeom>
                <a:avLst/>
                <a:gdLst/>
                <a:ahLst/>
                <a:cxnLst>
                  <a:cxn ang="0">
                    <a:pos x="3722" y="0"/>
                  </a:cxn>
                  <a:cxn ang="0">
                    <a:pos x="3519" y="129"/>
                  </a:cxn>
                  <a:cxn ang="0">
                    <a:pos x="20" y="9808"/>
                  </a:cxn>
                  <a:cxn ang="0">
                    <a:pos x="322" y="10119"/>
                  </a:cxn>
                  <a:cxn ang="0">
                    <a:pos x="510" y="9938"/>
                  </a:cxn>
                  <a:cxn ang="0">
                    <a:pos x="3976" y="391"/>
                  </a:cxn>
                  <a:cxn ang="0">
                    <a:pos x="3722" y="0"/>
                  </a:cxn>
                </a:cxnLst>
                <a:rect l="0" t="0"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w="9525">
                <a:noFill/>
                <a:round/>
                <a:headEnd/>
                <a:tailEnd/>
              </a:ln>
            </p:spPr>
            <p:txBody>
              <a:bodyPr lIns="91425" tIns="91425" rIns="91425" bIns="91425" anchor="ctr"/>
              <a:lstStyle/>
              <a:p>
                <a:endParaRPr lang="en-US"/>
              </a:p>
            </p:txBody>
          </p:sp>
          <p:sp>
            <p:nvSpPr>
              <p:cNvPr id="61" name="Google Shape;127;p15"/>
              <p:cNvSpPr>
                <a:spLocks/>
              </p:cNvSpPr>
              <p:nvPr/>
            </p:nvSpPr>
            <p:spPr bwMode="auto">
              <a:xfrm>
                <a:off x="5709625" y="2014525"/>
                <a:ext cx="237225" cy="166450"/>
              </a:xfrm>
              <a:custGeom>
                <a:avLst/>
                <a:gdLst/>
                <a:ahLst/>
                <a:cxnLst>
                  <a:cxn ang="0">
                    <a:pos x="9119" y="1"/>
                  </a:cxn>
                  <a:cxn ang="0">
                    <a:pos x="9002" y="27"/>
                  </a:cxn>
                  <a:cxn ang="0">
                    <a:pos x="173" y="6207"/>
                  </a:cxn>
                  <a:cxn ang="0">
                    <a:pos x="351" y="6657"/>
                  </a:cxn>
                  <a:cxn ang="0">
                    <a:pos x="533" y="6566"/>
                  </a:cxn>
                  <a:cxn ang="0">
                    <a:pos x="9263" y="485"/>
                  </a:cxn>
                  <a:cxn ang="0">
                    <a:pos x="9119" y="1"/>
                  </a:cxn>
                </a:cxnLst>
                <a:rect l="0" t="0"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w="9525">
                <a:noFill/>
                <a:round/>
                <a:headEnd/>
                <a:tailEnd/>
              </a:ln>
            </p:spPr>
            <p:txBody>
              <a:bodyPr lIns="91425" tIns="91425" rIns="91425" bIns="91425" anchor="ctr"/>
              <a:lstStyle/>
              <a:p>
                <a:endParaRPr lang="en-US"/>
              </a:p>
            </p:txBody>
          </p:sp>
        </p:grpSp>
        <p:grpSp>
          <p:nvGrpSpPr>
            <p:cNvPr id="49" name="Google Shape;128;p15"/>
            <p:cNvGrpSpPr>
              <a:grpSpLocks/>
            </p:cNvGrpSpPr>
            <p:nvPr/>
          </p:nvGrpSpPr>
          <p:grpSpPr bwMode="auto">
            <a:xfrm>
              <a:off x="8001025" y="2341963"/>
              <a:ext cx="113650" cy="99750"/>
              <a:chOff x="5042000" y="1255775"/>
              <a:chExt cx="113650" cy="99750"/>
            </a:xfrm>
          </p:grpSpPr>
          <p:sp>
            <p:nvSpPr>
              <p:cNvPr id="54" name="Google Shape;129;p15"/>
              <p:cNvSpPr>
                <a:spLocks/>
              </p:cNvSpPr>
              <p:nvPr/>
            </p:nvSpPr>
            <p:spPr bwMode="auto">
              <a:xfrm>
                <a:off x="5042000" y="1270475"/>
                <a:ext cx="44975" cy="36825"/>
              </a:xfrm>
              <a:custGeom>
                <a:avLst/>
                <a:gdLst/>
                <a:ahLst/>
                <a:cxnLst>
                  <a:cxn ang="0">
                    <a:pos x="916" y="1"/>
                  </a:cxn>
                  <a:cxn ang="0">
                    <a:pos x="916" y="1472"/>
                  </a:cxn>
                  <a:cxn ang="0">
                    <a:pos x="916" y="1"/>
                  </a:cxn>
                </a:cxnLst>
                <a:rect l="0" t="0" r="r" b="b"/>
                <a:pathLst>
                  <a:path w="1799" h="1473" extrusionOk="0">
                    <a:moveTo>
                      <a:pt x="916" y="1"/>
                    </a:moveTo>
                    <a:cubicBezTo>
                      <a:pt x="0" y="66"/>
                      <a:pt x="0" y="1407"/>
                      <a:pt x="916" y="1472"/>
                    </a:cubicBezTo>
                    <a:cubicBezTo>
                      <a:pt x="1799" y="1407"/>
                      <a:pt x="1799" y="66"/>
                      <a:pt x="916" y="1"/>
                    </a:cubicBezTo>
                    <a:close/>
                  </a:path>
                </a:pathLst>
              </a:custGeom>
              <a:solidFill>
                <a:schemeClr val="bg1"/>
              </a:solidFill>
              <a:ln w="9525">
                <a:noFill/>
                <a:round/>
                <a:headEnd/>
                <a:tailEnd/>
              </a:ln>
            </p:spPr>
            <p:txBody>
              <a:bodyPr lIns="91425" tIns="91425" rIns="91425" bIns="91425" anchor="ctr"/>
              <a:lstStyle/>
              <a:p>
                <a:endParaRPr lang="en-US"/>
              </a:p>
            </p:txBody>
          </p:sp>
          <p:sp>
            <p:nvSpPr>
              <p:cNvPr id="55" name="Google Shape;130;p15"/>
              <p:cNvSpPr>
                <a:spLocks/>
              </p:cNvSpPr>
              <p:nvPr/>
            </p:nvSpPr>
            <p:spPr bwMode="auto">
              <a:xfrm>
                <a:off x="5110650" y="1255775"/>
                <a:ext cx="45000" cy="36800"/>
              </a:xfrm>
              <a:custGeom>
                <a:avLst/>
                <a:gdLst/>
                <a:ahLst/>
                <a:cxnLst>
                  <a:cxn ang="0">
                    <a:pos x="884" y="0"/>
                  </a:cxn>
                  <a:cxn ang="0">
                    <a:pos x="884" y="1472"/>
                  </a:cxn>
                  <a:cxn ang="0">
                    <a:pos x="884" y="0"/>
                  </a:cxn>
                </a:cxnLst>
                <a:rect l="0" t="0" r="r" b="b"/>
                <a:pathLst>
                  <a:path w="1800" h="1472" extrusionOk="0">
                    <a:moveTo>
                      <a:pt x="884" y="0"/>
                    </a:moveTo>
                    <a:cubicBezTo>
                      <a:pt x="1" y="66"/>
                      <a:pt x="1" y="1406"/>
                      <a:pt x="884" y="1472"/>
                    </a:cubicBezTo>
                    <a:cubicBezTo>
                      <a:pt x="1799" y="1406"/>
                      <a:pt x="1799" y="66"/>
                      <a:pt x="884" y="0"/>
                    </a:cubicBezTo>
                    <a:close/>
                  </a:path>
                </a:pathLst>
              </a:custGeom>
              <a:solidFill>
                <a:schemeClr val="bg1"/>
              </a:solidFill>
              <a:ln w="9525">
                <a:noFill/>
                <a:round/>
                <a:headEnd/>
                <a:tailEnd/>
              </a:ln>
            </p:spPr>
            <p:txBody>
              <a:bodyPr lIns="91425" tIns="91425" rIns="91425" bIns="91425" anchor="ctr"/>
              <a:lstStyle/>
              <a:p>
                <a:endParaRPr lang="en-US"/>
              </a:p>
            </p:txBody>
          </p:sp>
          <p:sp>
            <p:nvSpPr>
              <p:cNvPr id="56" name="Google Shape;131;p15"/>
              <p:cNvSpPr>
                <a:spLocks/>
              </p:cNvSpPr>
              <p:nvPr/>
            </p:nvSpPr>
            <p:spPr bwMode="auto">
              <a:xfrm>
                <a:off x="5086150" y="1319525"/>
                <a:ext cx="44975" cy="36000"/>
              </a:xfrm>
              <a:custGeom>
                <a:avLst/>
                <a:gdLst/>
                <a:ahLst/>
                <a:cxnLst>
                  <a:cxn ang="0">
                    <a:pos x="883" y="1"/>
                  </a:cxn>
                  <a:cxn ang="0">
                    <a:pos x="883" y="1439"/>
                  </a:cxn>
                  <a:cxn ang="0">
                    <a:pos x="883" y="1"/>
                  </a:cxn>
                </a:cxnLst>
                <a:rect l="0" t="0" r="r" b="b"/>
                <a:pathLst>
                  <a:path w="1799" h="1440" extrusionOk="0">
                    <a:moveTo>
                      <a:pt x="883" y="1"/>
                    </a:moveTo>
                    <a:cubicBezTo>
                      <a:pt x="0" y="66"/>
                      <a:pt x="0" y="1374"/>
                      <a:pt x="883" y="1439"/>
                    </a:cubicBezTo>
                    <a:cubicBezTo>
                      <a:pt x="1798" y="1374"/>
                      <a:pt x="1798" y="66"/>
                      <a:pt x="883" y="1"/>
                    </a:cubicBezTo>
                    <a:close/>
                  </a:path>
                </a:pathLst>
              </a:custGeom>
              <a:solidFill>
                <a:schemeClr val="bg1"/>
              </a:solidFill>
              <a:ln w="9525">
                <a:noFill/>
                <a:round/>
                <a:headEnd/>
                <a:tailEnd/>
              </a:ln>
            </p:spPr>
            <p:txBody>
              <a:bodyPr lIns="91425" tIns="91425" rIns="91425" bIns="91425" anchor="ctr"/>
              <a:lstStyle/>
              <a:p>
                <a:endParaRPr lang="en-US"/>
              </a:p>
            </p:txBody>
          </p:sp>
        </p:grpSp>
        <p:grpSp>
          <p:nvGrpSpPr>
            <p:cNvPr id="50" name="Google Shape;132;p15"/>
            <p:cNvGrpSpPr>
              <a:grpSpLocks/>
            </p:cNvGrpSpPr>
            <p:nvPr/>
          </p:nvGrpSpPr>
          <p:grpSpPr bwMode="auto">
            <a:xfrm>
              <a:off x="7778175" y="3202738"/>
              <a:ext cx="113650" cy="99750"/>
              <a:chOff x="5042000" y="1255775"/>
              <a:chExt cx="113650" cy="99750"/>
            </a:xfrm>
          </p:grpSpPr>
          <p:sp>
            <p:nvSpPr>
              <p:cNvPr id="51" name="Google Shape;133;p15"/>
              <p:cNvSpPr>
                <a:spLocks/>
              </p:cNvSpPr>
              <p:nvPr/>
            </p:nvSpPr>
            <p:spPr bwMode="auto">
              <a:xfrm>
                <a:off x="5042000" y="1270475"/>
                <a:ext cx="44975" cy="36825"/>
              </a:xfrm>
              <a:custGeom>
                <a:avLst/>
                <a:gdLst/>
                <a:ahLst/>
                <a:cxnLst>
                  <a:cxn ang="0">
                    <a:pos x="916" y="1"/>
                  </a:cxn>
                  <a:cxn ang="0">
                    <a:pos x="916" y="1472"/>
                  </a:cxn>
                  <a:cxn ang="0">
                    <a:pos x="916" y="1"/>
                  </a:cxn>
                </a:cxnLst>
                <a:rect l="0" t="0" r="r" b="b"/>
                <a:pathLst>
                  <a:path w="1799" h="1473" extrusionOk="0">
                    <a:moveTo>
                      <a:pt x="916" y="1"/>
                    </a:moveTo>
                    <a:cubicBezTo>
                      <a:pt x="0" y="66"/>
                      <a:pt x="0" y="1407"/>
                      <a:pt x="916" y="1472"/>
                    </a:cubicBezTo>
                    <a:cubicBezTo>
                      <a:pt x="1799" y="1407"/>
                      <a:pt x="1799" y="66"/>
                      <a:pt x="916" y="1"/>
                    </a:cubicBezTo>
                    <a:close/>
                  </a:path>
                </a:pathLst>
              </a:custGeom>
              <a:solidFill>
                <a:schemeClr val="bg2"/>
              </a:solidFill>
              <a:ln w="9525">
                <a:noFill/>
                <a:round/>
                <a:headEnd/>
                <a:tailEnd/>
              </a:ln>
            </p:spPr>
            <p:txBody>
              <a:bodyPr lIns="91425" tIns="91425" rIns="91425" bIns="91425" anchor="ctr"/>
              <a:lstStyle/>
              <a:p>
                <a:endParaRPr lang="en-US"/>
              </a:p>
            </p:txBody>
          </p:sp>
          <p:sp>
            <p:nvSpPr>
              <p:cNvPr id="52" name="Google Shape;134;p15"/>
              <p:cNvSpPr>
                <a:spLocks/>
              </p:cNvSpPr>
              <p:nvPr/>
            </p:nvSpPr>
            <p:spPr bwMode="auto">
              <a:xfrm>
                <a:off x="5110650" y="1255775"/>
                <a:ext cx="45000" cy="36800"/>
              </a:xfrm>
              <a:custGeom>
                <a:avLst/>
                <a:gdLst/>
                <a:ahLst/>
                <a:cxnLst>
                  <a:cxn ang="0">
                    <a:pos x="884" y="0"/>
                  </a:cxn>
                  <a:cxn ang="0">
                    <a:pos x="884" y="1472"/>
                  </a:cxn>
                  <a:cxn ang="0">
                    <a:pos x="884" y="0"/>
                  </a:cxn>
                </a:cxnLst>
                <a:rect l="0" t="0" r="r" b="b"/>
                <a:pathLst>
                  <a:path w="1800" h="1472" extrusionOk="0">
                    <a:moveTo>
                      <a:pt x="884" y="0"/>
                    </a:moveTo>
                    <a:cubicBezTo>
                      <a:pt x="1" y="66"/>
                      <a:pt x="1" y="1406"/>
                      <a:pt x="884" y="1472"/>
                    </a:cubicBezTo>
                    <a:cubicBezTo>
                      <a:pt x="1799" y="1406"/>
                      <a:pt x="1799" y="66"/>
                      <a:pt x="884" y="0"/>
                    </a:cubicBezTo>
                    <a:close/>
                  </a:path>
                </a:pathLst>
              </a:custGeom>
              <a:solidFill>
                <a:schemeClr val="bg2"/>
              </a:solidFill>
              <a:ln w="9525">
                <a:noFill/>
                <a:round/>
                <a:headEnd/>
                <a:tailEnd/>
              </a:ln>
            </p:spPr>
            <p:txBody>
              <a:bodyPr lIns="91425" tIns="91425" rIns="91425" bIns="91425" anchor="ctr"/>
              <a:lstStyle/>
              <a:p>
                <a:endParaRPr lang="en-US"/>
              </a:p>
            </p:txBody>
          </p:sp>
          <p:sp>
            <p:nvSpPr>
              <p:cNvPr id="53" name="Google Shape;135;p15"/>
              <p:cNvSpPr>
                <a:spLocks/>
              </p:cNvSpPr>
              <p:nvPr/>
            </p:nvSpPr>
            <p:spPr bwMode="auto">
              <a:xfrm>
                <a:off x="5086150" y="1319525"/>
                <a:ext cx="44975" cy="36000"/>
              </a:xfrm>
              <a:custGeom>
                <a:avLst/>
                <a:gdLst/>
                <a:ahLst/>
                <a:cxnLst>
                  <a:cxn ang="0">
                    <a:pos x="883" y="1"/>
                  </a:cxn>
                  <a:cxn ang="0">
                    <a:pos x="883" y="1439"/>
                  </a:cxn>
                  <a:cxn ang="0">
                    <a:pos x="883" y="1"/>
                  </a:cxn>
                </a:cxnLst>
                <a:rect l="0" t="0" r="r" b="b"/>
                <a:pathLst>
                  <a:path w="1799" h="1440" extrusionOk="0">
                    <a:moveTo>
                      <a:pt x="883" y="1"/>
                    </a:moveTo>
                    <a:cubicBezTo>
                      <a:pt x="0" y="66"/>
                      <a:pt x="0" y="1374"/>
                      <a:pt x="883" y="1439"/>
                    </a:cubicBezTo>
                    <a:cubicBezTo>
                      <a:pt x="1798" y="1374"/>
                      <a:pt x="1798" y="66"/>
                      <a:pt x="883" y="1"/>
                    </a:cubicBezTo>
                    <a:close/>
                  </a:path>
                </a:pathLst>
              </a:custGeom>
              <a:solidFill>
                <a:schemeClr val="bg2"/>
              </a:solidFill>
              <a:ln w="9525">
                <a:noFill/>
                <a:round/>
                <a:headEnd/>
                <a:tailEnd/>
              </a:ln>
            </p:spPr>
            <p:txBody>
              <a:bodyPr lIns="91425" tIns="91425" rIns="91425" bIns="91425" anchor="ctr"/>
              <a:lstStyle/>
              <a:p>
                <a:endParaRPr lang="en-US"/>
              </a:p>
            </p:txBody>
          </p:sp>
        </p:grpSp>
      </p:grpSp>
      <p:sp>
        <p:nvSpPr>
          <p:cNvPr id="74" name="Google Shape;136;p15"/>
          <p:cNvSpPr>
            <a:spLocks/>
          </p:cNvSpPr>
          <p:nvPr/>
        </p:nvSpPr>
        <p:spPr bwMode="auto">
          <a:xfrm>
            <a:off x="1974850" y="1601788"/>
            <a:ext cx="5356225" cy="2667000"/>
          </a:xfrm>
          <a:custGeom>
            <a:avLst/>
            <a:gdLst/>
            <a:ahLst/>
            <a:cxnLst>
              <a:cxn ang="0">
                <a:pos x="133557" y="0"/>
              </a:cxn>
              <a:cxn ang="0">
                <a:pos x="15033" y="9618"/>
              </a:cxn>
              <a:cxn ang="0">
                <a:pos x="5343" y="14327"/>
              </a:cxn>
              <a:cxn ang="0">
                <a:pos x="3713" y="17315"/>
              </a:cxn>
              <a:cxn ang="0">
                <a:pos x="1812" y="24379"/>
              </a:cxn>
              <a:cxn ang="0">
                <a:pos x="1902" y="42581"/>
              </a:cxn>
              <a:cxn ang="0">
                <a:pos x="43287" y="96281"/>
              </a:cxn>
              <a:cxn ang="0">
                <a:pos x="79612" y="96915"/>
              </a:cxn>
              <a:cxn ang="0">
                <a:pos x="116004" y="96734"/>
              </a:cxn>
              <a:cxn ang="0">
                <a:pos x="118425" y="96724"/>
              </a:cxn>
              <a:cxn ang="0">
                <a:pos x="152888" y="97284"/>
              </a:cxn>
              <a:cxn ang="0">
                <a:pos x="184918" y="94832"/>
              </a:cxn>
              <a:cxn ang="0">
                <a:pos x="215889" y="39230"/>
              </a:cxn>
              <a:cxn ang="0">
                <a:pos x="204932" y="6991"/>
              </a:cxn>
              <a:cxn ang="0">
                <a:pos x="159019" y="652"/>
              </a:cxn>
              <a:cxn ang="0">
                <a:pos x="133557" y="0"/>
              </a:cxn>
            </a:cxnLst>
            <a:rect l="0" t="0" r="r" b="b"/>
            <a:pathLst>
              <a:path w="219602" h="97284" extrusionOk="0">
                <a:moveTo>
                  <a:pt x="133557" y="0"/>
                </a:moveTo>
                <a:cubicBezTo>
                  <a:pt x="93832" y="0"/>
                  <a:pt x="53818" y="4471"/>
                  <a:pt x="15033" y="9618"/>
                </a:cubicBezTo>
                <a:cubicBezTo>
                  <a:pt x="9600" y="10342"/>
                  <a:pt x="6521" y="12153"/>
                  <a:pt x="5343" y="14327"/>
                </a:cubicBezTo>
                <a:cubicBezTo>
                  <a:pt x="4619" y="15232"/>
                  <a:pt x="4076" y="16228"/>
                  <a:pt x="3713" y="17315"/>
                </a:cubicBezTo>
                <a:cubicBezTo>
                  <a:pt x="2808" y="19579"/>
                  <a:pt x="2174" y="21933"/>
                  <a:pt x="1812" y="24379"/>
                </a:cubicBezTo>
                <a:cubicBezTo>
                  <a:pt x="272" y="30355"/>
                  <a:pt x="1630" y="37238"/>
                  <a:pt x="1902" y="42581"/>
                </a:cubicBezTo>
                <a:cubicBezTo>
                  <a:pt x="3170" y="68661"/>
                  <a:pt x="0" y="94651"/>
                  <a:pt x="43287" y="96281"/>
                </a:cubicBezTo>
                <a:cubicBezTo>
                  <a:pt x="55331" y="96779"/>
                  <a:pt x="67466" y="96915"/>
                  <a:pt x="79612" y="96915"/>
                </a:cubicBezTo>
                <a:cubicBezTo>
                  <a:pt x="91758" y="96915"/>
                  <a:pt x="103915" y="96779"/>
                  <a:pt x="116004" y="96734"/>
                </a:cubicBezTo>
                <a:cubicBezTo>
                  <a:pt x="116806" y="96727"/>
                  <a:pt x="117613" y="96724"/>
                  <a:pt x="118425" y="96724"/>
                </a:cubicBezTo>
                <a:cubicBezTo>
                  <a:pt x="129327" y="96724"/>
                  <a:pt x="141169" y="97284"/>
                  <a:pt x="152888" y="97284"/>
                </a:cubicBezTo>
                <a:cubicBezTo>
                  <a:pt x="163976" y="97284"/>
                  <a:pt x="174954" y="96783"/>
                  <a:pt x="184918" y="94832"/>
                </a:cubicBezTo>
                <a:cubicBezTo>
                  <a:pt x="218515" y="88131"/>
                  <a:pt x="214802" y="59605"/>
                  <a:pt x="215889" y="39230"/>
                </a:cubicBezTo>
                <a:cubicBezTo>
                  <a:pt x="216523" y="27820"/>
                  <a:pt x="219602" y="14327"/>
                  <a:pt x="204932" y="6991"/>
                </a:cubicBezTo>
                <a:cubicBezTo>
                  <a:pt x="192797" y="834"/>
                  <a:pt x="173146" y="1377"/>
                  <a:pt x="159019" y="652"/>
                </a:cubicBezTo>
                <a:cubicBezTo>
                  <a:pt x="150555" y="205"/>
                  <a:pt x="142063" y="0"/>
                  <a:pt x="133557" y="0"/>
                </a:cubicBezTo>
                <a:close/>
              </a:path>
            </a:pathLst>
          </a:custGeom>
          <a:solidFill>
            <a:schemeClr val="bg1"/>
          </a:solidFill>
          <a:ln w="9525">
            <a:noFill/>
            <a:round/>
            <a:headEnd/>
            <a:tailEnd/>
          </a:ln>
        </p:spPr>
        <p:txBody>
          <a:bodyPr lIns="91425" tIns="91425" rIns="91425" bIns="91425" anchor="ctr"/>
          <a:lstStyle/>
          <a:p>
            <a:endParaRPr lang="en-US"/>
          </a:p>
        </p:txBody>
      </p:sp>
      <p:sp>
        <p:nvSpPr>
          <p:cNvPr id="137" name="Google Shape;137;p15"/>
          <p:cNvSpPr txBox="1">
            <a:spLocks noGrp="1"/>
          </p:cNvSpPr>
          <p:nvPr>
            <p:ph type="title"/>
          </p:nvPr>
        </p:nvSpPr>
        <p:spPr>
          <a:xfrm>
            <a:off x="713225" y="539500"/>
            <a:ext cx="7717500" cy="572700"/>
          </a:xfrm>
          <a:prstGeom prst="rect">
            <a:avLst/>
          </a:prstGeom>
        </p:spPr>
        <p:txBody>
          <a:bodyPr spcFirstLastPara="1">
            <a:noAutofit/>
          </a:bodyPr>
          <a:lstStyle>
            <a:lvl1pPr lvl="0" rtl="0">
              <a:spcBef>
                <a:spcPts val="0"/>
              </a:spcBef>
              <a:spcAft>
                <a:spcPts val="0"/>
              </a:spcAft>
              <a:buNone/>
              <a:defRPr sz="6000"/>
            </a:lvl1pPr>
            <a:lvl2pPr lvl="1" rtl="0">
              <a:spcBef>
                <a:spcPts val="0"/>
              </a:spcBef>
              <a:spcAft>
                <a:spcPts val="0"/>
              </a:spcAft>
              <a:buNone/>
              <a:defRPr sz="6000">
                <a:latin typeface="Nunito"/>
                <a:ea typeface="Nunito"/>
                <a:cs typeface="Nunito"/>
                <a:sym typeface="Nunito"/>
              </a:defRPr>
            </a:lvl2pPr>
            <a:lvl3pPr lvl="2" rtl="0">
              <a:spcBef>
                <a:spcPts val="0"/>
              </a:spcBef>
              <a:spcAft>
                <a:spcPts val="0"/>
              </a:spcAft>
              <a:buNone/>
              <a:defRPr sz="6000">
                <a:latin typeface="Nunito"/>
                <a:ea typeface="Nunito"/>
                <a:cs typeface="Nunito"/>
                <a:sym typeface="Nunito"/>
              </a:defRPr>
            </a:lvl3pPr>
            <a:lvl4pPr lvl="3" rtl="0">
              <a:spcBef>
                <a:spcPts val="0"/>
              </a:spcBef>
              <a:spcAft>
                <a:spcPts val="0"/>
              </a:spcAft>
              <a:buNone/>
              <a:defRPr sz="6000">
                <a:latin typeface="Nunito"/>
                <a:ea typeface="Nunito"/>
                <a:cs typeface="Nunito"/>
                <a:sym typeface="Nunito"/>
              </a:defRPr>
            </a:lvl4pPr>
            <a:lvl5pPr lvl="4" rtl="0">
              <a:spcBef>
                <a:spcPts val="0"/>
              </a:spcBef>
              <a:spcAft>
                <a:spcPts val="0"/>
              </a:spcAft>
              <a:buNone/>
              <a:defRPr sz="6000">
                <a:latin typeface="Nunito"/>
                <a:ea typeface="Nunito"/>
                <a:cs typeface="Nunito"/>
                <a:sym typeface="Nunito"/>
              </a:defRPr>
            </a:lvl5pPr>
            <a:lvl6pPr lvl="5" rtl="0">
              <a:spcBef>
                <a:spcPts val="0"/>
              </a:spcBef>
              <a:spcAft>
                <a:spcPts val="0"/>
              </a:spcAft>
              <a:buNone/>
              <a:defRPr sz="6000">
                <a:latin typeface="Nunito"/>
                <a:ea typeface="Nunito"/>
                <a:cs typeface="Nunito"/>
                <a:sym typeface="Nunito"/>
              </a:defRPr>
            </a:lvl6pPr>
            <a:lvl7pPr lvl="6" rtl="0">
              <a:spcBef>
                <a:spcPts val="0"/>
              </a:spcBef>
              <a:spcAft>
                <a:spcPts val="0"/>
              </a:spcAft>
              <a:buNone/>
              <a:defRPr sz="6000">
                <a:latin typeface="Nunito"/>
                <a:ea typeface="Nunito"/>
                <a:cs typeface="Nunito"/>
                <a:sym typeface="Nunito"/>
              </a:defRPr>
            </a:lvl7pPr>
            <a:lvl8pPr lvl="7" rtl="0">
              <a:spcBef>
                <a:spcPts val="0"/>
              </a:spcBef>
              <a:spcAft>
                <a:spcPts val="0"/>
              </a:spcAft>
              <a:buNone/>
              <a:defRPr sz="6000">
                <a:latin typeface="Nunito"/>
                <a:ea typeface="Nunito"/>
                <a:cs typeface="Nunito"/>
                <a:sym typeface="Nunito"/>
              </a:defRPr>
            </a:lvl8pPr>
            <a:lvl9pPr lvl="8" rtl="0">
              <a:spcBef>
                <a:spcPts val="0"/>
              </a:spcBef>
              <a:spcAft>
                <a:spcPts val="0"/>
              </a:spcAft>
              <a:buNone/>
              <a:defRPr sz="6000">
                <a:latin typeface="Nunito"/>
                <a:ea typeface="Nunito"/>
                <a:cs typeface="Nunito"/>
                <a:sym typeface="Nunito"/>
              </a:defRPr>
            </a:lvl9pPr>
          </a:lstStyle>
          <a:p>
            <a:endParaRPr/>
          </a:p>
        </p:txBody>
      </p:sp>
      <p:sp>
        <p:nvSpPr>
          <p:cNvPr id="138" name="Google Shape;138;p15"/>
          <p:cNvSpPr txBox="1">
            <a:spLocks noGrp="1"/>
          </p:cNvSpPr>
          <p:nvPr>
            <p:ph type="title" idx="2"/>
          </p:nvPr>
        </p:nvSpPr>
        <p:spPr>
          <a:xfrm>
            <a:off x="713175" y="1112200"/>
            <a:ext cx="7717500" cy="452700"/>
          </a:xfrm>
          <a:prstGeom prst="rect">
            <a:avLst/>
          </a:prstGeom>
        </p:spPr>
        <p:txBody>
          <a:bodyPr spcFirstLastPara="1">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
        <p:nvSpPr>
          <p:cNvPr id="139" name="Google Shape;139;p15"/>
          <p:cNvSpPr txBox="1">
            <a:spLocks noGrp="1"/>
          </p:cNvSpPr>
          <p:nvPr>
            <p:ph type="subTitle" idx="1"/>
          </p:nvPr>
        </p:nvSpPr>
        <p:spPr>
          <a:xfrm>
            <a:off x="2532325" y="1748925"/>
            <a:ext cx="4242300" cy="2283000"/>
          </a:xfrm>
          <a:prstGeom prst="rect">
            <a:avLst/>
          </a:prstGeom>
          <a:noFill/>
        </p:spPr>
        <p:txBody>
          <a:bodyPr spcFirstLastPara="1" anchor="ctr">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tx2"/>
        </a:solidFill>
        <a:effectLst/>
      </p:bgPr>
    </p:bg>
    <p:spTree>
      <p:nvGrpSpPr>
        <p:cNvPr id="1" name=""/>
        <p:cNvGrpSpPr/>
        <p:nvPr/>
      </p:nvGrpSpPr>
      <p:grpSpPr>
        <a:xfrm>
          <a:off x="0" y="0"/>
          <a:ext cx="0" cy="0"/>
          <a:chOff x="0" y="0"/>
          <a:chExt cx="0" cy="0"/>
        </a:xfrm>
      </p:grpSpPr>
      <p:sp>
        <p:nvSpPr>
          <p:cNvPr id="1026" name="Google Shape;6;p1"/>
          <p:cNvSpPr txBox="1">
            <a:spLocks noGrp="1"/>
          </p:cNvSpPr>
          <p:nvPr>
            <p:ph type="title"/>
          </p:nvPr>
        </p:nvSpPr>
        <p:spPr bwMode="auto">
          <a:xfrm>
            <a:off x="712788" y="539750"/>
            <a:ext cx="7718425" cy="573088"/>
          </a:xfrm>
          <a:prstGeom prst="rect">
            <a:avLst/>
          </a:prstGeom>
          <a:noFill/>
          <a:ln w="9525">
            <a:noFill/>
            <a:miter lim="800000"/>
            <a:headEnd/>
            <a:tailEnd/>
          </a:ln>
        </p:spPr>
        <p:txBody>
          <a:bodyPr vert="horz" wrap="square" lIns="91425" tIns="91425" rIns="91425" bIns="91425" numCol="1" anchor="ctr" anchorCtr="0" compatLnSpc="1">
            <a:prstTxWarp prst="textNoShape">
              <a:avLst/>
            </a:prstTxWarp>
          </a:bodyPr>
          <a:lstStyle/>
          <a:p>
            <a:pPr lvl="0"/>
            <a:endParaRPr lang="en-US" smtClean="0">
              <a:sym typeface="Arial" charset="0"/>
            </a:endParaRPr>
          </a:p>
        </p:txBody>
      </p:sp>
      <p:sp>
        <p:nvSpPr>
          <p:cNvPr id="1027" name="Google Shape;7;p1"/>
          <p:cNvSpPr txBox="1">
            <a:spLocks noGrp="1"/>
          </p:cNvSpPr>
          <p:nvPr>
            <p:ph type="body" idx="1"/>
          </p:nvPr>
        </p:nvSpPr>
        <p:spPr bwMode="auto">
          <a:xfrm>
            <a:off x="712788" y="1152525"/>
            <a:ext cx="7718425" cy="3451225"/>
          </a:xfrm>
          <a:prstGeom prst="rect">
            <a:avLst/>
          </a:prstGeom>
          <a:noFill/>
          <a:ln w="9525">
            <a:noFill/>
            <a:miter lim="800000"/>
            <a:headEnd/>
            <a:tailEnd/>
          </a:ln>
        </p:spPr>
        <p:txBody>
          <a:bodyPr vert="horz" wrap="square" lIns="91425" tIns="91425" rIns="91425" bIns="91425" numCol="1" anchor="t" anchorCtr="0" compatLnSpc="1">
            <a:prstTxWarp prst="textNoShape">
              <a:avLst/>
            </a:prstTxWarp>
          </a:bodyPr>
          <a:lstStyle/>
          <a:p>
            <a:pPr lvl="0"/>
            <a:endParaRPr lang="en-US" smtClean="0">
              <a:sym typeface="Arial" charset="0"/>
            </a:endParaRPr>
          </a:p>
        </p:txBody>
      </p:sp>
    </p:spTree>
  </p:cSld>
  <p:clrMap bg1="lt1" tx1="dk1" bg2="dk2" tx2="lt2" accent1="accent1" accent2="accent2" accent3="accent3" accent4="accent4" accent5="accent5" accent6="accent6" hlink="hlink" folHlink="folHlink"/>
  <p:sldLayoutIdLst>
    <p:sldLayoutId id="2147483696" r:id="rId1"/>
    <p:sldLayoutId id="2147483697" r:id="rId2"/>
    <p:sldLayoutId id="2147483695" r:id="rId3"/>
    <p:sldLayoutId id="2147483698" r:id="rId4"/>
    <p:sldLayoutId id="2147483694" r:id="rId5"/>
    <p:sldLayoutId id="2147483693" r:id="rId6"/>
    <p:sldLayoutId id="2147483699" r:id="rId7"/>
    <p:sldLayoutId id="2147483692" r:id="rId8"/>
    <p:sldLayoutId id="2147483700" r:id="rId9"/>
    <p:sldLayoutId id="2147483701" r:id="rId10"/>
    <p:sldLayoutId id="2147483702" r:id="rId11"/>
    <p:sldLayoutId id="2147483691" r:id="rId12"/>
    <p:sldLayoutId id="2147483690" r:id="rId13"/>
    <p:sldLayoutId id="2147483703" r:id="rId14"/>
    <p:sldLayoutId id="2147483704" r:id="rId15"/>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marL="742950" lvl="1" indent="-28575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marL="1143000" lvl="2" indent="-2286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marL="1600200" lvl="3" indent="-2286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marL="2057400" lvl="4" indent="-2286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18.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5.xml"/><Relationship Id="rId16" Type="http://schemas.openxmlformats.org/officeDocument/2006/relationships/diagramColors" Target="../diagrams/colors3.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图片 9"/>
          <p:cNvPicPr>
            <a:picLocks noChangeAspect="1"/>
          </p:cNvPicPr>
          <p:nvPr/>
        </p:nvPicPr>
        <p:blipFill>
          <a:blip r:embed="rId3"/>
          <a:srcRect l="11908" t="16713" b="14111"/>
          <a:stretch>
            <a:fillRect/>
          </a:stretch>
        </p:blipFill>
        <p:spPr bwMode="auto">
          <a:xfrm>
            <a:off x="1141413" y="-50800"/>
            <a:ext cx="6854825" cy="3775075"/>
          </a:xfrm>
          <a:prstGeom prst="rect">
            <a:avLst/>
          </a:prstGeom>
          <a:noFill/>
          <a:ln w="9525">
            <a:noFill/>
            <a:miter lim="800000"/>
            <a:headEnd/>
            <a:tailEnd/>
          </a:ln>
        </p:spPr>
      </p:pic>
      <p:pic>
        <p:nvPicPr>
          <p:cNvPr id="7173" name="图片 20"/>
          <p:cNvPicPr>
            <a:picLocks noChangeAspect="1"/>
          </p:cNvPicPr>
          <p:nvPr/>
        </p:nvPicPr>
        <p:blipFill>
          <a:blip r:embed="rId4"/>
          <a:srcRect/>
          <a:stretch>
            <a:fillRect/>
          </a:stretch>
        </p:blipFill>
        <p:spPr bwMode="auto">
          <a:xfrm>
            <a:off x="619125" y="106363"/>
            <a:ext cx="1223963" cy="1114425"/>
          </a:xfrm>
          <a:prstGeom prst="rect">
            <a:avLst/>
          </a:prstGeom>
          <a:noFill/>
          <a:ln w="9525">
            <a:noFill/>
            <a:miter lim="800000"/>
            <a:headEnd/>
            <a:tailEnd/>
          </a:ln>
        </p:spPr>
      </p:pic>
      <p:sp>
        <p:nvSpPr>
          <p:cNvPr id="9" name="矩形 8"/>
          <p:cNvSpPr/>
          <p:nvPr/>
        </p:nvSpPr>
        <p:spPr>
          <a:xfrm>
            <a:off x="79375" y="71438"/>
            <a:ext cx="8978900" cy="4976812"/>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zh-CN" altLang="en-US" kern="0">
              <a:cs typeface="+mn-ea"/>
              <a:sym typeface="+mn-lt"/>
            </a:endParaRPr>
          </a:p>
        </p:txBody>
      </p:sp>
      <p:pic>
        <p:nvPicPr>
          <p:cNvPr id="1029" name="Picture 5"/>
          <p:cNvPicPr>
            <a:picLocks noChangeAspect="1" noChangeArrowheads="1"/>
          </p:cNvPicPr>
          <p:nvPr/>
        </p:nvPicPr>
        <p:blipFill>
          <a:blip r:embed="rId5"/>
          <a:srcRect/>
          <a:stretch>
            <a:fillRect/>
          </a:stretch>
        </p:blipFill>
        <p:spPr bwMode="auto">
          <a:xfrm>
            <a:off x="-230188" y="2405063"/>
            <a:ext cx="4313238" cy="3582987"/>
          </a:xfrm>
          <a:prstGeom prst="rect">
            <a:avLst/>
          </a:prstGeom>
          <a:noFill/>
          <a:ln w="9525">
            <a:noFill/>
            <a:miter lim="800000"/>
            <a:headEnd/>
            <a:tailEnd/>
          </a:ln>
        </p:spPr>
      </p:pic>
      <p:pic>
        <p:nvPicPr>
          <p:cNvPr id="18437" name="Picture 9"/>
          <p:cNvPicPr>
            <a:picLocks noChangeAspect="1"/>
          </p:cNvPicPr>
          <p:nvPr/>
        </p:nvPicPr>
        <p:blipFill>
          <a:blip r:embed="rId6"/>
          <a:srcRect/>
          <a:stretch>
            <a:fillRect/>
          </a:stretch>
        </p:blipFill>
        <p:spPr bwMode="auto">
          <a:xfrm>
            <a:off x="6300788" y="728663"/>
            <a:ext cx="2763837" cy="4319587"/>
          </a:xfrm>
          <a:prstGeom prst="rect">
            <a:avLst/>
          </a:prstGeom>
          <a:noFill/>
          <a:ln w="9525">
            <a:noFill/>
            <a:miter lim="800000"/>
            <a:headEnd/>
            <a:tailEnd/>
          </a:ln>
        </p:spPr>
      </p:pic>
      <p:sp>
        <p:nvSpPr>
          <p:cNvPr id="12" name="TextBox 11">
            <a:extLst>
              <a:ext uri="{FF2B5EF4-FFF2-40B4-BE49-F238E27FC236}"/>
            </a:extLst>
          </p:cNvPr>
          <p:cNvSpPr txBox="1"/>
          <p:nvPr/>
        </p:nvSpPr>
        <p:spPr>
          <a:xfrm>
            <a:off x="1736847" y="1649773"/>
            <a:ext cx="5407511" cy="830997"/>
          </a:xfrm>
          <a:prstGeom prst="rect">
            <a:avLst/>
          </a:prstGeom>
          <a:noFill/>
        </p:spPr>
        <p:txBody>
          <a:bodyPr>
            <a:spAutoFit/>
          </a:bodyPr>
          <a:lstStyle/>
          <a:p>
            <a:pPr algn="ctr" fontAlgn="auto">
              <a:spcBef>
                <a:spcPts val="0"/>
              </a:spcBef>
              <a:spcAft>
                <a:spcPts val="0"/>
              </a:spcAft>
              <a:buClr>
                <a:srgbClr val="000000"/>
              </a:buClr>
              <a:buFont typeface="Arial"/>
              <a:buNone/>
              <a:defRPr/>
            </a:pPr>
            <a:r>
              <a:rPr lang="en-US" sz="4800" kern="0" dirty="0">
                <a:solidFill>
                  <a:srgbClr val="002060"/>
                </a:solidFill>
                <a:effectLst>
                  <a:glow rad="101600">
                    <a:schemeClr val="accent5">
                      <a:satMod val="175000"/>
                      <a:alpha val="40000"/>
                    </a:schemeClr>
                  </a:glow>
                </a:effectLst>
                <a:latin typeface="SVN-Whimsy" panose="02040603050506020204" pitchFamily="18" charset="0"/>
                <a:ea typeface="Arial"/>
                <a:cs typeface="Arial"/>
                <a:sym typeface="Arial"/>
              </a:rPr>
              <a:t>MÔN CÔNG NGHỆ</a:t>
            </a:r>
            <a:endParaRPr lang="en-US" sz="4800" kern="0" dirty="0">
              <a:solidFill>
                <a:srgbClr val="002060"/>
              </a:solidFill>
              <a:effectLst>
                <a:glow rad="101600">
                  <a:schemeClr val="accent5">
                    <a:satMod val="175000"/>
                    <a:alpha val="40000"/>
                  </a:schemeClr>
                </a:glow>
              </a:effectLst>
              <a:latin typeface="SVN-Whimsy" panose="02040603050506020204" pitchFamily="18" charset="0"/>
              <a:ea typeface="Arial"/>
              <a:cs typeface="Arial"/>
              <a:sym typeface="Arial"/>
            </a:endParaRPr>
          </a:p>
        </p:txBody>
      </p:sp>
      <p:sp>
        <p:nvSpPr>
          <p:cNvPr id="11" name="TextBox 10"/>
          <p:cNvSpPr txBox="1"/>
          <p:nvPr/>
        </p:nvSpPr>
        <p:spPr>
          <a:xfrm>
            <a:off x="2528888" y="784225"/>
            <a:ext cx="3592512" cy="954088"/>
          </a:xfrm>
          <a:prstGeom prst="rect">
            <a:avLst/>
          </a:prstGeom>
          <a:noFill/>
        </p:spPr>
        <p:txBody>
          <a:bodyPr wrap="none">
            <a:spAutoFit/>
          </a:bodyPr>
          <a:lstStyle/>
          <a:p>
            <a:pPr algn="ctr">
              <a:buClr>
                <a:srgbClr val="000000"/>
              </a:buClr>
              <a:buFont typeface="Arial" charset="0"/>
              <a:buNone/>
            </a:pPr>
            <a:r>
              <a:rPr lang="en-US" sz="2800" b="1">
                <a:solidFill>
                  <a:srgbClr val="003852"/>
                </a:solidFill>
              </a:rPr>
              <a:t>Trường THCS ……..</a:t>
            </a:r>
          </a:p>
          <a:p>
            <a:pPr algn="ctr">
              <a:buClr>
                <a:srgbClr val="000000"/>
              </a:buClr>
              <a:buFont typeface="Arial" charset="0"/>
              <a:buNone/>
            </a:pPr>
            <a:r>
              <a:rPr lang="en-US" sz="2800" b="1">
                <a:solidFill>
                  <a:srgbClr val="003852"/>
                </a:solidFill>
                <a:effectLst>
                  <a:outerShdw blurRad="38100" dist="38100" dir="2700000" algn="tl">
                    <a:srgbClr val="000000"/>
                  </a:outerShdw>
                </a:effectLst>
              </a:rPr>
              <a:t>Lớp 7…..</a:t>
            </a:r>
          </a:p>
        </p:txBody>
      </p:sp>
      <p:sp>
        <p:nvSpPr>
          <p:cNvPr id="3081" name="TextBox 4"/>
          <p:cNvSpPr txBox="1">
            <a:spLocks noChangeArrowheads="1"/>
          </p:cNvSpPr>
          <p:nvPr/>
        </p:nvSpPr>
        <p:spPr bwMode="auto">
          <a:xfrm>
            <a:off x="3676650" y="4095750"/>
            <a:ext cx="2703513" cy="461963"/>
          </a:xfrm>
          <a:prstGeom prst="rect">
            <a:avLst/>
          </a:prstGeom>
          <a:solidFill>
            <a:schemeClr val="bg1">
              <a:lumMod val="75000"/>
            </a:schemeClr>
          </a:solidFill>
          <a:ln>
            <a:noFill/>
          </a:ln>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auto">
              <a:spcBef>
                <a:spcPts val="0"/>
              </a:spcBef>
              <a:spcAft>
                <a:spcPts val="0"/>
              </a:spcAft>
              <a:buClr>
                <a:srgbClr val="000000"/>
              </a:buClr>
              <a:buFont typeface="Arial"/>
              <a:buNone/>
              <a:defRPr/>
            </a:pPr>
            <a:r>
              <a:rPr lang="en-US" sz="2400" b="1" kern="0" dirty="0" smtClean="0">
                <a:solidFill>
                  <a:srgbClr val="002060"/>
                </a:solidFill>
                <a:ea typeface="Arial"/>
                <a:sym typeface="Arial"/>
              </a:rPr>
              <a:t>SĐT: 0976276186</a:t>
            </a:r>
            <a:endParaRPr lang="en-US" sz="2400" b="1" kern="0" dirty="0">
              <a:solidFill>
                <a:srgbClr val="002060"/>
              </a:solidFill>
              <a:ea typeface="Arial"/>
              <a:sym typeface="Arial"/>
            </a:endParaRPr>
          </a:p>
        </p:txBody>
      </p:sp>
      <p:sp>
        <p:nvSpPr>
          <p:cNvPr id="18441" name="TextBox 4"/>
          <p:cNvSpPr txBox="1">
            <a:spLocks noChangeArrowheads="1"/>
          </p:cNvSpPr>
          <p:nvPr/>
        </p:nvSpPr>
        <p:spPr bwMode="auto">
          <a:xfrm>
            <a:off x="3668713" y="2800350"/>
            <a:ext cx="2932112" cy="461963"/>
          </a:xfrm>
          <a:prstGeom prst="rect">
            <a:avLst/>
          </a:prstGeom>
          <a:noFill/>
          <a:ln w="9525">
            <a:noFill/>
            <a:miter lim="800000"/>
            <a:headEnd/>
            <a:tailEnd/>
          </a:ln>
        </p:spPr>
        <p:txBody>
          <a:bodyPr wrap="none">
            <a:spAutoFit/>
          </a:bodyPr>
          <a:lstStyle/>
          <a:p>
            <a:pPr>
              <a:buClr>
                <a:srgbClr val="000000"/>
              </a:buClr>
              <a:buFont typeface="Arial" charset="0"/>
              <a:buNone/>
            </a:pPr>
            <a:r>
              <a:rPr lang="en-US" sz="2400" b="1">
                <a:solidFill>
                  <a:srgbClr val="002060"/>
                </a:solidFill>
              </a:rPr>
              <a:t>GV: Hoàng Thị Mùi</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par>
                                <p:cTn id="8" presetID="16" presetClass="entr" presetSubtype="21"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barn(inVertical)">
                                      <p:cBhvr>
                                        <p:cTn id="10" dur="500"/>
                                        <p:tgtEl>
                                          <p:spTgt spid="7173"/>
                                        </p:tgtEl>
                                      </p:cBhvr>
                                    </p:animEffect>
                                  </p:childTnLst>
                                </p:cTn>
                              </p:par>
                              <p:par>
                                <p:cTn id="11" presetID="53" presetClass="entr" presetSubtype="16" fill="hold" nodeType="withEffect">
                                  <p:stCondLst>
                                    <p:cond delay="0"/>
                                  </p:stCondLst>
                                  <p:childTnLst>
                                    <p:set>
                                      <p:cBhvr>
                                        <p:cTn id="12" dur="1" fill="hold">
                                          <p:stCondLst>
                                            <p:cond delay="0"/>
                                          </p:stCondLst>
                                        </p:cTn>
                                        <p:tgtEl>
                                          <p:spTgt spid="1029"/>
                                        </p:tgtEl>
                                        <p:attrNameLst>
                                          <p:attrName>style.visibility</p:attrName>
                                        </p:attrNameLst>
                                      </p:cBhvr>
                                      <p:to>
                                        <p:strVal val="visible"/>
                                      </p:to>
                                    </p:set>
                                    <p:anim calcmode="lin" valueType="num">
                                      <p:cBhvr>
                                        <p:cTn id="13" dur="1000" fill="hold"/>
                                        <p:tgtEl>
                                          <p:spTgt spid="1029"/>
                                        </p:tgtEl>
                                        <p:attrNameLst>
                                          <p:attrName>ppt_w</p:attrName>
                                        </p:attrNameLst>
                                      </p:cBhvr>
                                      <p:tavLst>
                                        <p:tav tm="0">
                                          <p:val>
                                            <p:fltVal val="0"/>
                                          </p:val>
                                        </p:tav>
                                        <p:tav tm="100000">
                                          <p:val>
                                            <p:strVal val="#ppt_w"/>
                                          </p:val>
                                        </p:tav>
                                      </p:tavLst>
                                    </p:anim>
                                    <p:anim calcmode="lin" valueType="num">
                                      <p:cBhvr>
                                        <p:cTn id="14" dur="1000" fill="hold"/>
                                        <p:tgtEl>
                                          <p:spTgt spid="1029"/>
                                        </p:tgtEl>
                                        <p:attrNameLst>
                                          <p:attrName>ppt_h</p:attrName>
                                        </p:attrNameLst>
                                      </p:cBhvr>
                                      <p:tavLst>
                                        <p:tav tm="0">
                                          <p:val>
                                            <p:fltVal val="0"/>
                                          </p:val>
                                        </p:tav>
                                        <p:tav tm="100000">
                                          <p:val>
                                            <p:strVal val="#ppt_h"/>
                                          </p:val>
                                        </p:tav>
                                      </p:tavLst>
                                    </p:anim>
                                    <p:animEffect transition="in" filter="fade">
                                      <p:cBhvr>
                                        <p:cTn id="15" dur="1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extLst>
          </p:cNvPr>
          <p:cNvSpPr>
            <a:spLocks noGrp="1" noChangeArrowheads="1"/>
          </p:cNvSpPr>
          <p:nvPr>
            <p:ph type="title"/>
          </p:nvPr>
        </p:nvSpPr>
        <p:spPr>
          <a:xfrm>
            <a:off x="2436813" y="285750"/>
            <a:ext cx="3938587" cy="422275"/>
          </a:xfrm>
          <a:solidFill>
            <a:schemeClr val="accent3">
              <a:lumMod val="60000"/>
              <a:lumOff val="40000"/>
            </a:schemeClr>
          </a:solidFill>
        </p:spPr>
        <p:txBody>
          <a:bodyPr spcFirstLastPara="1">
            <a:noAutofit/>
          </a:bodyPr>
          <a:lstStyle/>
          <a:p>
            <a:pPr algn="ctr" eaLnBrk="1" fontAlgn="auto" hangingPunct="1">
              <a:spcBef>
                <a:spcPts val="0"/>
              </a:spcBef>
              <a:spcAft>
                <a:spcPts val="0"/>
              </a:spcAft>
              <a:buClr>
                <a:schemeClr val="dk2"/>
              </a:buClr>
              <a:buSzPts val="6000"/>
              <a:buFont typeface="Nanum Pen Script"/>
              <a:buNone/>
              <a:defRPr/>
            </a:pPr>
            <a:r>
              <a:rPr lang="en-US" altLang="en-US" sz="3200" b="1" dirty="0" err="1">
                <a:solidFill>
                  <a:schemeClr val="dk2"/>
                </a:solidFill>
                <a:latin typeface="Times New Roman" pitchFamily="18" charset="0"/>
                <a:ea typeface="Nanum Pen Script"/>
                <a:cs typeface="Times New Roman" pitchFamily="18" charset="0"/>
                <a:sym typeface="Nanum Pen Script"/>
              </a:rPr>
              <a:t>Hoạt</a:t>
            </a:r>
            <a:r>
              <a:rPr lang="en-US" altLang="en-US" sz="3200" b="1" dirty="0">
                <a:solidFill>
                  <a:schemeClr val="dk2"/>
                </a:solidFill>
                <a:latin typeface="Times New Roman" pitchFamily="18" charset="0"/>
                <a:ea typeface="Nanum Pen Script"/>
                <a:cs typeface="Times New Roman" pitchFamily="18" charset="0"/>
                <a:sym typeface="Nanum Pen Script"/>
              </a:rPr>
              <a:t> </a:t>
            </a:r>
            <a:r>
              <a:rPr lang="en-US" altLang="en-US" sz="3200" b="1" dirty="0" err="1">
                <a:solidFill>
                  <a:schemeClr val="dk2"/>
                </a:solidFill>
                <a:latin typeface="Times New Roman" pitchFamily="18" charset="0"/>
                <a:ea typeface="Nanum Pen Script"/>
                <a:cs typeface="Times New Roman" pitchFamily="18" charset="0"/>
                <a:sym typeface="Nanum Pen Script"/>
              </a:rPr>
              <a:t>động</a:t>
            </a:r>
            <a:r>
              <a:rPr lang="en-US" altLang="en-US" sz="3200" b="1" dirty="0">
                <a:solidFill>
                  <a:schemeClr val="dk2"/>
                </a:solidFill>
                <a:latin typeface="Times New Roman" pitchFamily="18" charset="0"/>
                <a:ea typeface="Nanum Pen Script"/>
                <a:cs typeface="Times New Roman" pitchFamily="18" charset="0"/>
                <a:sym typeface="Nanum Pen Script"/>
              </a:rPr>
              <a:t> </a:t>
            </a:r>
            <a:r>
              <a:rPr lang="en-US" altLang="en-US" sz="3200" b="1" dirty="0" err="1">
                <a:solidFill>
                  <a:schemeClr val="dk2"/>
                </a:solidFill>
                <a:latin typeface="Times New Roman" pitchFamily="18" charset="0"/>
                <a:ea typeface="Nanum Pen Script"/>
                <a:cs typeface="Times New Roman" pitchFamily="18" charset="0"/>
                <a:sym typeface="Nanum Pen Script"/>
              </a:rPr>
              <a:t>nhóm</a:t>
            </a:r>
            <a:endParaRPr lang="en-US" altLang="en-US" sz="1800" b="1" dirty="0">
              <a:solidFill>
                <a:schemeClr val="dk2"/>
              </a:solidFill>
              <a:latin typeface="Times New Roman" pitchFamily="18" charset="0"/>
              <a:ea typeface="Nanum Pen Script"/>
              <a:cs typeface="Times New Roman" pitchFamily="18" charset="0"/>
              <a:sym typeface="Nanum Pen Script"/>
            </a:endParaRPr>
          </a:p>
        </p:txBody>
      </p:sp>
      <p:grpSp>
        <p:nvGrpSpPr>
          <p:cNvPr id="36866" name="Group 3"/>
          <p:cNvGrpSpPr>
            <a:grpSpLocks/>
          </p:cNvGrpSpPr>
          <p:nvPr/>
        </p:nvGrpSpPr>
        <p:grpSpPr bwMode="auto">
          <a:xfrm>
            <a:off x="1192213" y="1738313"/>
            <a:ext cx="2170112" cy="3233737"/>
            <a:chOff x="720" y="1294"/>
            <a:chExt cx="1367" cy="2544"/>
          </a:xfrm>
        </p:grpSpPr>
        <p:sp>
          <p:nvSpPr>
            <p:cNvPr id="94212" name="AutoShape 4">
              <a:extLst>
                <a:ext uri="{FF2B5EF4-FFF2-40B4-BE49-F238E27FC236}"/>
              </a:extLst>
            </p:cNvPr>
            <p:cNvSpPr>
              <a:spLocks noChangeArrowheads="1"/>
            </p:cNvSpPr>
            <p:nvPr/>
          </p:nvSpPr>
          <p:spPr bwMode="gray">
            <a:xfrm>
              <a:off x="720" y="1490"/>
              <a:ext cx="1363" cy="1800"/>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ext uri="{AF507438-7753-43E0-B8FC-AC1667EBCBE1}"/>
            </a:extLst>
          </p:spPr>
          <p:txBody>
            <a:bodyPr wrap="none" anchor="ctr"/>
            <a:lstStyle/>
            <a:p>
              <a:pPr>
                <a:defRPr/>
              </a:pPr>
              <a:endParaRPr lang="en-US" sz="1800" b="1">
                <a:solidFill>
                  <a:srgbClr val="1D528D"/>
                </a:solidFill>
                <a:latin typeface="Arial" panose="020B0604020202020204" pitchFamily="34" charset="0"/>
                <a:cs typeface="+mn-cs"/>
                <a:sym typeface="Arial"/>
              </a:endParaRPr>
            </a:p>
          </p:txBody>
        </p:sp>
        <p:sp>
          <p:nvSpPr>
            <p:cNvPr id="94213" name="AutoShape 5">
              <a:extLst>
                <a:ext uri="{FF2B5EF4-FFF2-40B4-BE49-F238E27FC236}"/>
              </a:extLst>
            </p:cNvPr>
            <p:cNvSpPr>
              <a:spLocks noChangeArrowheads="1"/>
            </p:cNvSpPr>
            <p:nvPr/>
          </p:nvSpPr>
          <p:spPr bwMode="gray">
            <a:xfrm>
              <a:off x="741" y="1495"/>
              <a:ext cx="1322" cy="1766"/>
            </a:xfrm>
            <a:prstGeom prst="roundRect">
              <a:avLst>
                <a:gd name="adj" fmla="val 16667"/>
              </a:avLst>
            </a:prstGeom>
            <a:solidFill>
              <a:srgbClr val="3CA1E6"/>
            </a:solidFill>
            <a:ln>
              <a:noFill/>
            </a:ln>
            <a:effectLst/>
            <a:extLst>
              <a:ext uri="{91240B29-F687-4F45-9708-019B960494DF}"/>
              <a:ext uri="{AF507438-7753-43E0-B8FC-AC1667EBCBE1}"/>
            </a:extLst>
          </p:spPr>
          <p:txBody>
            <a:bodyPr wrap="none" anchor="ctr"/>
            <a:lstStyle/>
            <a:p>
              <a:pPr>
                <a:defRPr/>
              </a:pPr>
              <a:endParaRPr lang="en-US" sz="1800" b="1">
                <a:solidFill>
                  <a:srgbClr val="1D528D"/>
                </a:solidFill>
                <a:latin typeface="Arial" panose="020B0604020202020204" pitchFamily="34" charset="0"/>
                <a:cs typeface="+mn-cs"/>
                <a:sym typeface="Arial"/>
              </a:endParaRPr>
            </a:p>
          </p:txBody>
        </p:sp>
        <p:sp>
          <p:nvSpPr>
            <p:cNvPr id="94214" name="AutoShape 6">
              <a:extLst>
                <a:ext uri="{FF2B5EF4-FFF2-40B4-BE49-F238E27FC236}"/>
              </a:extLst>
            </p:cNvPr>
            <p:cNvSpPr>
              <a:spLocks noChangeArrowheads="1"/>
            </p:cNvSpPr>
            <p:nvPr/>
          </p:nvSpPr>
          <p:spPr bwMode="gray">
            <a:xfrm>
              <a:off x="752" y="2795"/>
              <a:ext cx="1304" cy="447"/>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ext uri="{AF507438-7753-43E0-B8FC-AC1667EBCBE1}"/>
            </a:extLst>
          </p:spPr>
          <p:txBody>
            <a:bodyPr wrap="none" anchor="ctr"/>
            <a:lstStyle/>
            <a:p>
              <a:pPr>
                <a:defRPr/>
              </a:pPr>
              <a:endParaRPr lang="en-US" sz="1800" b="1">
                <a:solidFill>
                  <a:srgbClr val="1D528D"/>
                </a:solidFill>
                <a:latin typeface="Arial" panose="020B0604020202020204" pitchFamily="34" charset="0"/>
                <a:cs typeface="+mn-cs"/>
                <a:sym typeface="Arial"/>
              </a:endParaRPr>
            </a:p>
          </p:txBody>
        </p:sp>
        <p:sp>
          <p:nvSpPr>
            <p:cNvPr id="94215" name="AutoShape 7">
              <a:extLst>
                <a:ext uri="{FF2B5EF4-FFF2-40B4-BE49-F238E27FC236}"/>
              </a:extLst>
            </p:cNvPr>
            <p:cNvSpPr>
              <a:spLocks noChangeArrowheads="1"/>
            </p:cNvSpPr>
            <p:nvPr/>
          </p:nvSpPr>
          <p:spPr bwMode="gray">
            <a:xfrm>
              <a:off x="752" y="1509"/>
              <a:ext cx="1304" cy="44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ext uri="{AF507438-7753-43E0-B8FC-AC1667EBCBE1}"/>
            </a:extLst>
          </p:spPr>
          <p:txBody>
            <a:bodyPr wrap="none" anchor="ctr"/>
            <a:lstStyle/>
            <a:p>
              <a:pPr>
                <a:defRPr/>
              </a:pPr>
              <a:endParaRPr lang="en-US" sz="1800" b="1">
                <a:solidFill>
                  <a:srgbClr val="1D528D"/>
                </a:solidFill>
                <a:latin typeface="Arial" panose="020B0604020202020204" pitchFamily="34" charset="0"/>
                <a:cs typeface="+mn-cs"/>
                <a:sym typeface="Arial"/>
              </a:endParaRPr>
            </a:p>
          </p:txBody>
        </p:sp>
        <p:sp>
          <p:nvSpPr>
            <p:cNvPr id="94216" name="AutoShape 8">
              <a:extLst>
                <a:ext uri="{FF2B5EF4-FFF2-40B4-BE49-F238E27FC236}"/>
              </a:extLst>
            </p:cNvPr>
            <p:cNvSpPr>
              <a:spLocks noChangeArrowheads="1"/>
            </p:cNvSpPr>
            <p:nvPr/>
          </p:nvSpPr>
          <p:spPr bwMode="gray">
            <a:xfrm>
              <a:off x="724" y="3290"/>
              <a:ext cx="1363" cy="548"/>
            </a:xfrm>
            <a:prstGeom prst="roundRect">
              <a:avLst>
                <a:gd name="adj" fmla="val 40389"/>
              </a:avLst>
            </a:prstGeom>
            <a:gradFill rotWithShape="1">
              <a:gsLst>
                <a:gs pos="0">
                  <a:srgbClr val="729EB4"/>
                </a:gs>
                <a:gs pos="100000">
                  <a:schemeClr val="bg1"/>
                </a:gs>
              </a:gsLst>
              <a:lin ang="5400000" scaled="1"/>
            </a:gradFill>
            <a:ln>
              <a:noFill/>
            </a:ln>
            <a:effectLst/>
            <a:extLst>
              <a:ext uri="{91240B29-F687-4F45-9708-019B960494DF}"/>
              <a:ext uri="{AF507438-7753-43E0-B8FC-AC1667EBCBE1}"/>
            </a:extLst>
          </p:spPr>
          <p:txBody>
            <a:bodyPr wrap="none" anchor="ctr"/>
            <a:lstStyle/>
            <a:p>
              <a:pPr>
                <a:defRPr/>
              </a:pPr>
              <a:endParaRPr lang="en-US" sz="1800" b="1">
                <a:solidFill>
                  <a:srgbClr val="1D528D"/>
                </a:solidFill>
                <a:latin typeface="Arial" panose="020B0604020202020204" pitchFamily="34" charset="0"/>
                <a:cs typeface="+mn-cs"/>
                <a:sym typeface="Arial"/>
              </a:endParaRPr>
            </a:p>
          </p:txBody>
        </p:sp>
        <p:sp>
          <p:nvSpPr>
            <p:cNvPr id="94217" name="AutoShape 9">
              <a:extLst>
                <a:ext uri="{FF2B5EF4-FFF2-40B4-BE49-F238E27FC236}"/>
              </a:extLst>
            </p:cNvPr>
            <p:cNvSpPr>
              <a:spLocks noChangeArrowheads="1"/>
            </p:cNvSpPr>
            <p:nvPr/>
          </p:nvSpPr>
          <p:spPr bwMode="gray">
            <a:xfrm>
              <a:off x="752" y="3305"/>
              <a:ext cx="1304" cy="487"/>
            </a:xfrm>
            <a:prstGeom prst="roundRect">
              <a:avLst>
                <a:gd name="adj" fmla="val 50000"/>
              </a:avLst>
            </a:prstGeom>
            <a:gradFill rotWithShape="1">
              <a:gsLst>
                <a:gs pos="0">
                  <a:srgbClr val="7DAFD4"/>
                </a:gs>
                <a:gs pos="100000">
                  <a:schemeClr val="bg1"/>
                </a:gs>
              </a:gsLst>
              <a:lin ang="5400000" scaled="1"/>
            </a:gradFill>
            <a:ln>
              <a:noFill/>
            </a:ln>
            <a:effectLst/>
            <a:extLst>
              <a:ext uri="{91240B29-F687-4F45-9708-019B960494DF}"/>
              <a:ext uri="{AF507438-7753-43E0-B8FC-AC1667EBCBE1}"/>
            </a:extLst>
          </p:spPr>
          <p:txBody>
            <a:bodyPr wrap="none" anchor="ctr"/>
            <a:lstStyle/>
            <a:p>
              <a:pPr>
                <a:defRPr/>
              </a:pPr>
              <a:endParaRPr lang="en-US" sz="1800" b="1">
                <a:solidFill>
                  <a:srgbClr val="1D528D"/>
                </a:solidFill>
                <a:latin typeface="Arial" panose="020B0604020202020204" pitchFamily="34" charset="0"/>
                <a:cs typeface="+mn-cs"/>
                <a:sym typeface="Arial"/>
              </a:endParaRPr>
            </a:p>
          </p:txBody>
        </p:sp>
        <p:grpSp>
          <p:nvGrpSpPr>
            <p:cNvPr id="36894" name="Group 10"/>
            <p:cNvGrpSpPr>
              <a:grpSpLocks/>
            </p:cNvGrpSpPr>
            <p:nvPr/>
          </p:nvGrpSpPr>
          <p:grpSpPr bwMode="auto">
            <a:xfrm>
              <a:off x="1189" y="1294"/>
              <a:ext cx="405" cy="409"/>
              <a:chOff x="1289" y="579"/>
              <a:chExt cx="668" cy="674"/>
            </a:xfrm>
          </p:grpSpPr>
          <p:sp>
            <p:nvSpPr>
              <p:cNvPr id="94219" name="Oval 11">
                <a:extLst>
                  <a:ext uri="{FF2B5EF4-FFF2-40B4-BE49-F238E27FC236}"/>
                </a:extLst>
              </p:cNvPr>
              <p:cNvSpPr>
                <a:spLocks noChangeArrowheads="1"/>
              </p:cNvSpPr>
              <p:nvPr/>
            </p:nvSpPr>
            <p:spPr bwMode="gray">
              <a:xfrm>
                <a:off x="1289" y="579"/>
                <a:ext cx="668" cy="673"/>
              </a:xfrm>
              <a:prstGeom prst="ellipse">
                <a:avLst/>
              </a:prstGeom>
              <a:solidFill>
                <a:srgbClr val="333333"/>
              </a:solidFill>
              <a:ln>
                <a:noFill/>
              </a:ln>
              <a:effectLst/>
              <a:extLst>
                <a:ext uri="{91240B29-F687-4F45-9708-019B960494DF}"/>
                <a:ext uri="{AF507438-7753-43E0-B8FC-AC1667EBCBE1}"/>
              </a:extLst>
            </p:spPr>
            <p:txBody>
              <a:bodyPr anchor="ctr">
                <a:spAutoFit/>
              </a:bodyPr>
              <a:lstStyle/>
              <a:p>
                <a:pPr>
                  <a:defRPr/>
                </a:pPr>
                <a:endParaRPr lang="en-US" sz="1800" b="1">
                  <a:solidFill>
                    <a:srgbClr val="1D528D"/>
                  </a:solidFill>
                  <a:latin typeface="Arial" panose="020B0604020202020204" pitchFamily="34" charset="0"/>
                  <a:cs typeface="+mn-cs"/>
                  <a:sym typeface="Arial"/>
                </a:endParaRPr>
              </a:p>
            </p:txBody>
          </p:sp>
          <p:sp>
            <p:nvSpPr>
              <p:cNvPr id="94220" name="Oval 12">
                <a:extLst>
                  <a:ext uri="{FF2B5EF4-FFF2-40B4-BE49-F238E27FC236}"/>
                </a:extLst>
              </p:cNvPr>
              <p:cNvSpPr>
                <a:spLocks noChangeArrowheads="1"/>
              </p:cNvSpPr>
              <p:nvPr/>
            </p:nvSpPr>
            <p:spPr bwMode="gray">
              <a:xfrm>
                <a:off x="1296" y="587"/>
                <a:ext cx="647" cy="646"/>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ext uri="{AF507438-7753-43E0-B8FC-AC1667EBCBE1}"/>
              </a:extLst>
            </p:spPr>
            <p:txBody>
              <a:bodyPr vert="eaVert" wrap="none" anchor="ctr"/>
              <a:lstStyle/>
              <a:p>
                <a:pPr>
                  <a:defRPr/>
                </a:pPr>
                <a:endParaRPr lang="en-US" sz="1800" b="1">
                  <a:solidFill>
                    <a:srgbClr val="1D528D"/>
                  </a:solidFill>
                  <a:latin typeface="Arial" panose="020B0604020202020204" pitchFamily="34" charset="0"/>
                  <a:cs typeface="+mn-cs"/>
                  <a:sym typeface="Arial"/>
                </a:endParaRPr>
              </a:p>
            </p:txBody>
          </p:sp>
          <p:sp>
            <p:nvSpPr>
              <p:cNvPr id="94221" name="Oval 13">
                <a:extLst>
                  <a:ext uri="{FF2B5EF4-FFF2-40B4-BE49-F238E27FC236}"/>
                </a:extLst>
              </p:cNvPr>
              <p:cNvSpPr>
                <a:spLocks noChangeArrowheads="1"/>
              </p:cNvSpPr>
              <p:nvPr/>
            </p:nvSpPr>
            <p:spPr bwMode="gray">
              <a:xfrm>
                <a:off x="1304" y="591"/>
                <a:ext cx="632" cy="630"/>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ext uri="{AF507438-7753-43E0-B8FC-AC1667EBCBE1}"/>
              </a:extLst>
            </p:spPr>
            <p:txBody>
              <a:bodyPr vert="eaVert" wrap="none" anchor="ctr"/>
              <a:lstStyle/>
              <a:p>
                <a:pPr>
                  <a:defRPr/>
                </a:pPr>
                <a:endParaRPr lang="en-US" sz="1800" b="1">
                  <a:solidFill>
                    <a:srgbClr val="1D528D"/>
                  </a:solidFill>
                  <a:latin typeface="Arial" panose="020B0604020202020204" pitchFamily="34" charset="0"/>
                  <a:cs typeface="+mn-cs"/>
                  <a:sym typeface="Arial"/>
                </a:endParaRPr>
              </a:p>
            </p:txBody>
          </p:sp>
          <p:sp>
            <p:nvSpPr>
              <p:cNvPr id="94222" name="Oval 14">
                <a:extLst>
                  <a:ext uri="{FF2B5EF4-FFF2-40B4-BE49-F238E27FC236}"/>
                </a:extLst>
              </p:cNvPr>
              <p:cNvSpPr>
                <a:spLocks noChangeArrowheads="1"/>
              </p:cNvSpPr>
              <p:nvPr/>
            </p:nvSpPr>
            <p:spPr bwMode="gray">
              <a:xfrm>
                <a:off x="1310" y="598"/>
                <a:ext cx="600" cy="587"/>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ext uri="{AF507438-7753-43E0-B8FC-AC1667EBCBE1}"/>
              </a:extLst>
            </p:spPr>
            <p:txBody>
              <a:bodyPr vert="eaVert" wrap="none" anchor="ctr"/>
              <a:lstStyle/>
              <a:p>
                <a:pPr>
                  <a:defRPr/>
                </a:pPr>
                <a:endParaRPr lang="en-US" sz="1800" b="1">
                  <a:solidFill>
                    <a:srgbClr val="1D528D"/>
                  </a:solidFill>
                  <a:latin typeface="Arial" panose="020B0604020202020204" pitchFamily="34" charset="0"/>
                  <a:cs typeface="+mn-cs"/>
                  <a:sym typeface="Arial"/>
                </a:endParaRPr>
              </a:p>
            </p:txBody>
          </p:sp>
          <p:sp>
            <p:nvSpPr>
              <p:cNvPr id="94223" name="Oval 15">
                <a:extLst>
                  <a:ext uri="{FF2B5EF4-FFF2-40B4-BE49-F238E27FC236}"/>
                </a:extLst>
              </p:cNvPr>
              <p:cNvSpPr>
                <a:spLocks noChangeArrowheads="1"/>
              </p:cNvSpPr>
              <p:nvPr/>
            </p:nvSpPr>
            <p:spPr bwMode="gray">
              <a:xfrm>
                <a:off x="1347" y="612"/>
                <a:ext cx="533" cy="480"/>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ext uri="{AF507438-7753-43E0-B8FC-AC1667EBCBE1}"/>
              </a:extLst>
            </p:spPr>
            <p:txBody>
              <a:bodyPr vert="eaVert" wrap="none" anchor="ctr"/>
              <a:lstStyle/>
              <a:p>
                <a:pPr>
                  <a:defRPr/>
                </a:pPr>
                <a:endParaRPr lang="en-US" sz="1800" b="1">
                  <a:solidFill>
                    <a:srgbClr val="1D528D"/>
                  </a:solidFill>
                  <a:latin typeface="Arial" panose="020B0604020202020204" pitchFamily="34" charset="0"/>
                  <a:cs typeface="+mn-cs"/>
                  <a:sym typeface="Arial"/>
                </a:endParaRPr>
              </a:p>
            </p:txBody>
          </p:sp>
        </p:grpSp>
        <p:sp>
          <p:nvSpPr>
            <p:cNvPr id="94224" name="Text Box 16">
              <a:extLst>
                <a:ext uri="{FF2B5EF4-FFF2-40B4-BE49-F238E27FC236}"/>
              </a:extLst>
            </p:cNvPr>
            <p:cNvSpPr txBox="1">
              <a:spLocks noChangeArrowheads="1"/>
            </p:cNvSpPr>
            <p:nvPr/>
          </p:nvSpPr>
          <p:spPr bwMode="gray">
            <a:xfrm>
              <a:off x="1275" y="1354"/>
              <a:ext cx="224" cy="363"/>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lgn="ctr">
                <a:defRPr/>
              </a:pPr>
              <a:r>
                <a:rPr lang="en-US" altLang="en-US" sz="2400" dirty="0">
                  <a:latin typeface="Arial" panose="020B0604020202020204" pitchFamily="34" charset="0"/>
                  <a:cs typeface="+mn-cs"/>
                  <a:sym typeface="Arial"/>
                </a:rPr>
                <a:t>1</a:t>
              </a:r>
              <a:endParaRPr lang="en-US" altLang="en-US" sz="1800" dirty="0">
                <a:solidFill>
                  <a:srgbClr val="1D528D"/>
                </a:solidFill>
                <a:latin typeface="Arial" panose="020B0604020202020204" pitchFamily="34" charset="0"/>
                <a:cs typeface="+mn-cs"/>
                <a:sym typeface="Arial"/>
              </a:endParaRPr>
            </a:p>
          </p:txBody>
        </p:sp>
        <p:sp>
          <p:nvSpPr>
            <p:cNvPr id="94225" name="Text Box 17">
              <a:extLst>
                <a:ext uri="{FF2B5EF4-FFF2-40B4-BE49-F238E27FC236}"/>
              </a:extLst>
            </p:cNvPr>
            <p:cNvSpPr txBox="1">
              <a:spLocks noChangeArrowheads="1"/>
            </p:cNvSpPr>
            <p:nvPr/>
          </p:nvSpPr>
          <p:spPr bwMode="gray">
            <a:xfrm>
              <a:off x="768" y="1776"/>
              <a:ext cx="1296" cy="363"/>
            </a:xfrm>
            <a:prstGeom prst="rect">
              <a:avLst/>
            </a:prstGeom>
            <a:noFill/>
            <a:ln>
              <a:noFill/>
            </a:ln>
            <a:effectLst/>
            <a:extLst>
              <a:ext uri="{909E8E84-426E-40DD-AFC4-6F175D3DCCD1}"/>
              <a:ext uri="{91240B29-F687-4F45-9708-019B960494DF}"/>
              <a:ext uri="{AF507438-7753-43E0-B8FC-AC1667EBCBE1}"/>
            </a:extLst>
          </p:spPr>
          <p:txBody>
            <a:bodyPr>
              <a:spAutoFit/>
            </a:bodyPr>
            <a:lstStyle/>
            <a:p>
              <a:pPr>
                <a:defRPr/>
              </a:pPr>
              <a:endParaRPr lang="en-US" altLang="en-US" sz="2400" dirty="0">
                <a:solidFill>
                  <a:srgbClr val="1D528D"/>
                </a:solidFill>
                <a:latin typeface="Arial" panose="020B0604020202020204" pitchFamily="34" charset="0"/>
                <a:cs typeface="+mn-cs"/>
                <a:sym typeface="Arial"/>
              </a:endParaRPr>
            </a:p>
          </p:txBody>
        </p:sp>
      </p:grpSp>
      <p:grpSp>
        <p:nvGrpSpPr>
          <p:cNvPr id="36867" name="Group 18"/>
          <p:cNvGrpSpPr>
            <a:grpSpLocks/>
          </p:cNvGrpSpPr>
          <p:nvPr/>
        </p:nvGrpSpPr>
        <p:grpSpPr bwMode="auto">
          <a:xfrm>
            <a:off x="5376863" y="1739900"/>
            <a:ext cx="2166937" cy="3232150"/>
            <a:chOff x="2208" y="1294"/>
            <a:chExt cx="1365" cy="2544"/>
          </a:xfrm>
        </p:grpSpPr>
        <p:sp>
          <p:nvSpPr>
            <p:cNvPr id="94227" name="AutoShape 19">
              <a:extLst>
                <a:ext uri="{FF2B5EF4-FFF2-40B4-BE49-F238E27FC236}"/>
              </a:extLst>
            </p:cNvPr>
            <p:cNvSpPr>
              <a:spLocks noChangeArrowheads="1"/>
            </p:cNvSpPr>
            <p:nvPr/>
          </p:nvSpPr>
          <p:spPr bwMode="gray">
            <a:xfrm>
              <a:off x="2208" y="1490"/>
              <a:ext cx="1363" cy="1799"/>
            </a:xfrm>
            <a:prstGeom prst="roundRect">
              <a:avLst>
                <a:gd name="adj" fmla="val 17509"/>
              </a:avLst>
            </a:prstGeom>
            <a:gradFill rotWithShape="1">
              <a:gsLst>
                <a:gs pos="0">
                  <a:srgbClr val="34B034"/>
                </a:gs>
                <a:gs pos="100000">
                  <a:srgbClr val="3F8B4A"/>
                </a:gs>
              </a:gsLst>
              <a:lin ang="2700000" scaled="1"/>
            </a:gradFill>
            <a:ln>
              <a:noFill/>
            </a:ln>
            <a:effectLst/>
            <a:extLst>
              <a:ext uri="{91240B29-F687-4F45-9708-019B960494DF}"/>
              <a:ext uri="{AF507438-7753-43E0-B8FC-AC1667EBCBE1}"/>
            </a:extLst>
          </p:spPr>
          <p:txBody>
            <a:bodyPr wrap="none" anchor="ctr"/>
            <a:lstStyle/>
            <a:p>
              <a:pPr>
                <a:defRPr/>
              </a:pPr>
              <a:endParaRPr lang="en-US" sz="1800" b="1">
                <a:solidFill>
                  <a:srgbClr val="1D528D"/>
                </a:solidFill>
                <a:latin typeface="Arial" panose="020B0604020202020204" pitchFamily="34" charset="0"/>
                <a:cs typeface="+mn-cs"/>
                <a:sym typeface="Arial"/>
              </a:endParaRPr>
            </a:p>
          </p:txBody>
        </p:sp>
        <p:sp>
          <p:nvSpPr>
            <p:cNvPr id="94228" name="AutoShape 20">
              <a:extLst>
                <a:ext uri="{FF2B5EF4-FFF2-40B4-BE49-F238E27FC236}"/>
              </a:extLst>
            </p:cNvPr>
            <p:cNvSpPr>
              <a:spLocks noChangeArrowheads="1"/>
            </p:cNvSpPr>
            <p:nvPr/>
          </p:nvSpPr>
          <p:spPr bwMode="gray">
            <a:xfrm>
              <a:off x="2229" y="1495"/>
              <a:ext cx="1322" cy="1766"/>
            </a:xfrm>
            <a:prstGeom prst="roundRect">
              <a:avLst>
                <a:gd name="adj" fmla="val 16667"/>
              </a:avLst>
            </a:prstGeom>
            <a:solidFill>
              <a:srgbClr val="73E77E"/>
            </a:solidFill>
            <a:ln>
              <a:noFill/>
            </a:ln>
            <a:effectLst/>
            <a:extLst>
              <a:ext uri="{91240B29-F687-4F45-9708-019B960494DF}"/>
              <a:ext uri="{AF507438-7753-43E0-B8FC-AC1667EBCBE1}"/>
            </a:extLst>
          </p:spPr>
          <p:txBody>
            <a:bodyPr wrap="none" anchor="ctr"/>
            <a:lstStyle/>
            <a:p>
              <a:pPr>
                <a:defRPr/>
              </a:pPr>
              <a:endParaRPr lang="en-US" sz="1800" b="1">
                <a:solidFill>
                  <a:srgbClr val="1D528D"/>
                </a:solidFill>
                <a:latin typeface="Arial" panose="020B0604020202020204" pitchFamily="34" charset="0"/>
                <a:cs typeface="+mn-cs"/>
                <a:sym typeface="Arial"/>
              </a:endParaRPr>
            </a:p>
          </p:txBody>
        </p:sp>
        <p:sp>
          <p:nvSpPr>
            <p:cNvPr id="94229" name="AutoShape 21">
              <a:extLst>
                <a:ext uri="{FF2B5EF4-FFF2-40B4-BE49-F238E27FC236}"/>
              </a:extLst>
            </p:cNvPr>
            <p:cNvSpPr>
              <a:spLocks noChangeArrowheads="1"/>
            </p:cNvSpPr>
            <p:nvPr/>
          </p:nvSpPr>
          <p:spPr bwMode="gray">
            <a:xfrm>
              <a:off x="2240" y="2795"/>
              <a:ext cx="1304" cy="447"/>
            </a:xfrm>
            <a:prstGeom prst="roundRect">
              <a:avLst>
                <a:gd name="adj" fmla="val 50000"/>
              </a:avLst>
            </a:prstGeom>
            <a:gradFill rotWithShape="1">
              <a:gsLst>
                <a:gs pos="0">
                  <a:srgbClr val="73E77E"/>
                </a:gs>
                <a:gs pos="100000">
                  <a:srgbClr val="73E77E">
                    <a:gamma/>
                    <a:tint val="54510"/>
                    <a:invGamma/>
                  </a:srgbClr>
                </a:gs>
              </a:gsLst>
              <a:lin ang="5400000" scaled="1"/>
            </a:gradFill>
            <a:ln>
              <a:noFill/>
            </a:ln>
            <a:effectLst/>
            <a:extLst>
              <a:ext uri="{91240B29-F687-4F45-9708-019B960494DF}"/>
              <a:ext uri="{AF507438-7753-43E0-B8FC-AC1667EBCBE1}"/>
            </a:extLst>
          </p:spPr>
          <p:txBody>
            <a:bodyPr wrap="none" anchor="ctr"/>
            <a:lstStyle/>
            <a:p>
              <a:pPr>
                <a:defRPr/>
              </a:pPr>
              <a:endParaRPr lang="en-US" sz="1800" b="1">
                <a:solidFill>
                  <a:srgbClr val="1D528D"/>
                </a:solidFill>
                <a:latin typeface="Arial" panose="020B0604020202020204" pitchFamily="34" charset="0"/>
                <a:cs typeface="+mn-cs"/>
                <a:sym typeface="Arial"/>
              </a:endParaRPr>
            </a:p>
          </p:txBody>
        </p:sp>
        <p:sp>
          <p:nvSpPr>
            <p:cNvPr id="94230" name="AutoShape 22">
              <a:extLst>
                <a:ext uri="{FF2B5EF4-FFF2-40B4-BE49-F238E27FC236}"/>
              </a:extLst>
            </p:cNvPr>
            <p:cNvSpPr>
              <a:spLocks noChangeArrowheads="1"/>
            </p:cNvSpPr>
            <p:nvPr/>
          </p:nvSpPr>
          <p:spPr bwMode="gray">
            <a:xfrm>
              <a:off x="2240" y="1509"/>
              <a:ext cx="1304" cy="446"/>
            </a:xfrm>
            <a:prstGeom prst="roundRect">
              <a:avLst>
                <a:gd name="adj" fmla="val 50000"/>
              </a:avLst>
            </a:prstGeom>
            <a:gradFill rotWithShape="1">
              <a:gsLst>
                <a:gs pos="0">
                  <a:srgbClr val="73E77E">
                    <a:gamma/>
                    <a:tint val="33333"/>
                    <a:invGamma/>
                  </a:srgbClr>
                </a:gs>
                <a:gs pos="100000">
                  <a:srgbClr val="73E77E"/>
                </a:gs>
              </a:gsLst>
              <a:lin ang="5400000" scaled="1"/>
            </a:gradFill>
            <a:ln>
              <a:noFill/>
            </a:ln>
            <a:effectLst/>
            <a:extLst>
              <a:ext uri="{91240B29-F687-4F45-9708-019B960494DF}"/>
              <a:ext uri="{AF507438-7753-43E0-B8FC-AC1667EBCBE1}"/>
            </a:extLst>
          </p:spPr>
          <p:txBody>
            <a:bodyPr wrap="none" anchor="ctr"/>
            <a:lstStyle/>
            <a:p>
              <a:pPr>
                <a:defRPr/>
              </a:pPr>
              <a:endParaRPr lang="en-US" sz="1800" b="1">
                <a:solidFill>
                  <a:srgbClr val="1D528D"/>
                </a:solidFill>
                <a:latin typeface="Arial" panose="020B0604020202020204" pitchFamily="34" charset="0"/>
                <a:cs typeface="+mn-cs"/>
                <a:sym typeface="Arial"/>
              </a:endParaRPr>
            </a:p>
          </p:txBody>
        </p:sp>
        <p:sp>
          <p:nvSpPr>
            <p:cNvPr id="94231" name="Oval 23">
              <a:extLst>
                <a:ext uri="{FF2B5EF4-FFF2-40B4-BE49-F238E27FC236}"/>
              </a:extLst>
            </p:cNvPr>
            <p:cNvSpPr>
              <a:spLocks noChangeArrowheads="1"/>
            </p:cNvSpPr>
            <p:nvPr/>
          </p:nvSpPr>
          <p:spPr bwMode="gray">
            <a:xfrm>
              <a:off x="2677" y="1294"/>
              <a:ext cx="405" cy="409"/>
            </a:xfrm>
            <a:prstGeom prst="ellipse">
              <a:avLst/>
            </a:prstGeom>
            <a:solidFill>
              <a:srgbClr val="333333"/>
            </a:solidFill>
            <a:ln>
              <a:noFill/>
            </a:ln>
            <a:effectLst/>
            <a:extLst>
              <a:ext uri="{91240B29-F687-4F45-9708-019B960494DF}"/>
              <a:ext uri="{AF507438-7753-43E0-B8FC-AC1667EBCBE1}"/>
            </a:extLst>
          </p:spPr>
          <p:txBody>
            <a:bodyPr anchor="ctr">
              <a:spAutoFit/>
            </a:bodyPr>
            <a:lstStyle/>
            <a:p>
              <a:pPr>
                <a:defRPr/>
              </a:pPr>
              <a:endParaRPr lang="en-US" sz="1800" b="1">
                <a:solidFill>
                  <a:srgbClr val="1D528D"/>
                </a:solidFill>
                <a:latin typeface="Arial" panose="020B0604020202020204" pitchFamily="34" charset="0"/>
                <a:cs typeface="+mn-cs"/>
                <a:sym typeface="Arial"/>
              </a:endParaRPr>
            </a:p>
          </p:txBody>
        </p:sp>
        <p:sp>
          <p:nvSpPr>
            <p:cNvPr id="94232" name="Oval 24">
              <a:extLst>
                <a:ext uri="{FF2B5EF4-FFF2-40B4-BE49-F238E27FC236}"/>
              </a:extLst>
            </p:cNvPr>
            <p:cNvSpPr>
              <a:spLocks noChangeArrowheads="1"/>
            </p:cNvSpPr>
            <p:nvPr/>
          </p:nvSpPr>
          <p:spPr bwMode="gray">
            <a:xfrm>
              <a:off x="2681" y="1299"/>
              <a:ext cx="392" cy="392"/>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ext uri="{AF507438-7753-43E0-B8FC-AC1667EBCBE1}"/>
            </a:extLst>
          </p:spPr>
          <p:txBody>
            <a:bodyPr vert="eaVert" wrap="none" anchor="ctr"/>
            <a:lstStyle/>
            <a:p>
              <a:pPr>
                <a:defRPr/>
              </a:pPr>
              <a:endParaRPr lang="en-US" sz="1800" b="1">
                <a:solidFill>
                  <a:srgbClr val="1D528D"/>
                </a:solidFill>
                <a:latin typeface="Arial" panose="020B0604020202020204" pitchFamily="34" charset="0"/>
                <a:cs typeface="+mn-cs"/>
                <a:sym typeface="Arial"/>
              </a:endParaRPr>
            </a:p>
          </p:txBody>
        </p:sp>
        <p:sp>
          <p:nvSpPr>
            <p:cNvPr id="94233" name="Oval 25">
              <a:extLst>
                <a:ext uri="{FF2B5EF4-FFF2-40B4-BE49-F238E27FC236}"/>
              </a:extLst>
            </p:cNvPr>
            <p:cNvSpPr>
              <a:spLocks noChangeArrowheads="1"/>
            </p:cNvSpPr>
            <p:nvPr/>
          </p:nvSpPr>
          <p:spPr bwMode="gray">
            <a:xfrm>
              <a:off x="2686" y="1301"/>
              <a:ext cx="383" cy="382"/>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ext uri="{AF507438-7753-43E0-B8FC-AC1667EBCBE1}"/>
            </a:extLst>
          </p:spPr>
          <p:txBody>
            <a:bodyPr vert="eaVert" wrap="none" anchor="ctr"/>
            <a:lstStyle/>
            <a:p>
              <a:pPr>
                <a:defRPr/>
              </a:pPr>
              <a:endParaRPr lang="en-US" sz="1800" b="1">
                <a:solidFill>
                  <a:srgbClr val="1D528D"/>
                </a:solidFill>
                <a:latin typeface="Arial" panose="020B0604020202020204" pitchFamily="34" charset="0"/>
                <a:cs typeface="+mn-cs"/>
                <a:sym typeface="Arial"/>
              </a:endParaRPr>
            </a:p>
          </p:txBody>
        </p:sp>
        <p:sp>
          <p:nvSpPr>
            <p:cNvPr id="94234" name="Oval 26">
              <a:extLst>
                <a:ext uri="{FF2B5EF4-FFF2-40B4-BE49-F238E27FC236}"/>
              </a:extLst>
            </p:cNvPr>
            <p:cNvSpPr>
              <a:spLocks noChangeArrowheads="1"/>
            </p:cNvSpPr>
            <p:nvPr/>
          </p:nvSpPr>
          <p:spPr bwMode="gray">
            <a:xfrm>
              <a:off x="2690" y="1305"/>
              <a:ext cx="364" cy="357"/>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ext uri="{AF507438-7753-43E0-B8FC-AC1667EBCBE1}"/>
            </a:extLst>
          </p:spPr>
          <p:txBody>
            <a:bodyPr vert="eaVert" wrap="none" anchor="ctr"/>
            <a:lstStyle/>
            <a:p>
              <a:pPr>
                <a:defRPr/>
              </a:pPr>
              <a:endParaRPr lang="en-US" sz="1800" b="1">
                <a:solidFill>
                  <a:srgbClr val="1D528D"/>
                </a:solidFill>
                <a:latin typeface="Arial" panose="020B0604020202020204" pitchFamily="34" charset="0"/>
                <a:cs typeface="+mn-cs"/>
                <a:sym typeface="Arial"/>
              </a:endParaRPr>
            </a:p>
          </p:txBody>
        </p:sp>
        <p:sp>
          <p:nvSpPr>
            <p:cNvPr id="94235" name="Oval 27">
              <a:extLst>
                <a:ext uri="{FF2B5EF4-FFF2-40B4-BE49-F238E27FC236}"/>
              </a:extLst>
            </p:cNvPr>
            <p:cNvSpPr>
              <a:spLocks noChangeArrowheads="1"/>
            </p:cNvSpPr>
            <p:nvPr/>
          </p:nvSpPr>
          <p:spPr bwMode="gray">
            <a:xfrm>
              <a:off x="2712" y="1315"/>
              <a:ext cx="323" cy="290"/>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ext uri="{AF507438-7753-43E0-B8FC-AC1667EBCBE1}"/>
            </a:extLst>
          </p:spPr>
          <p:txBody>
            <a:bodyPr vert="eaVert" wrap="none" anchor="ctr"/>
            <a:lstStyle/>
            <a:p>
              <a:pPr>
                <a:defRPr/>
              </a:pPr>
              <a:endParaRPr lang="en-US" sz="1800" b="1">
                <a:solidFill>
                  <a:srgbClr val="1D528D"/>
                </a:solidFill>
                <a:latin typeface="Arial" panose="020B0604020202020204" pitchFamily="34" charset="0"/>
                <a:cs typeface="+mn-cs"/>
                <a:sym typeface="Arial"/>
              </a:endParaRPr>
            </a:p>
          </p:txBody>
        </p:sp>
        <p:sp>
          <p:nvSpPr>
            <p:cNvPr id="94236" name="Text Box 28">
              <a:extLst>
                <a:ext uri="{FF2B5EF4-FFF2-40B4-BE49-F238E27FC236}"/>
              </a:extLst>
            </p:cNvPr>
            <p:cNvSpPr txBox="1">
              <a:spLocks noChangeArrowheads="1"/>
            </p:cNvSpPr>
            <p:nvPr/>
          </p:nvSpPr>
          <p:spPr bwMode="gray">
            <a:xfrm>
              <a:off x="2763" y="1354"/>
              <a:ext cx="224" cy="364"/>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lgn="ctr">
                <a:defRPr/>
              </a:pPr>
              <a:r>
                <a:rPr lang="en-US" altLang="en-US" sz="2400" dirty="0">
                  <a:latin typeface="Arial" panose="020B0604020202020204" pitchFamily="34" charset="0"/>
                  <a:cs typeface="+mn-cs"/>
                  <a:sym typeface="Arial"/>
                </a:rPr>
                <a:t>2</a:t>
              </a:r>
              <a:endParaRPr lang="en-US" altLang="en-US" sz="1800" dirty="0">
                <a:solidFill>
                  <a:srgbClr val="1D528D"/>
                </a:solidFill>
                <a:latin typeface="Arial" panose="020B0604020202020204" pitchFamily="34" charset="0"/>
                <a:cs typeface="+mn-cs"/>
                <a:sym typeface="Arial"/>
              </a:endParaRPr>
            </a:p>
          </p:txBody>
        </p:sp>
        <p:sp>
          <p:nvSpPr>
            <p:cNvPr id="94237" name="Text Box 29">
              <a:extLst>
                <a:ext uri="{FF2B5EF4-FFF2-40B4-BE49-F238E27FC236}"/>
              </a:extLst>
            </p:cNvPr>
            <p:cNvSpPr txBox="1">
              <a:spLocks noChangeArrowheads="1"/>
            </p:cNvSpPr>
            <p:nvPr/>
          </p:nvSpPr>
          <p:spPr bwMode="gray">
            <a:xfrm>
              <a:off x="2256" y="1715"/>
              <a:ext cx="1296" cy="362"/>
            </a:xfrm>
            <a:prstGeom prst="rect">
              <a:avLst/>
            </a:prstGeom>
            <a:noFill/>
            <a:ln>
              <a:noFill/>
            </a:ln>
            <a:effectLst/>
            <a:extLst>
              <a:ext uri="{909E8E84-426E-40DD-AFC4-6F175D3DCCD1}"/>
              <a:ext uri="{91240B29-F687-4F45-9708-019B960494DF}"/>
              <a:ext uri="{AF507438-7753-43E0-B8FC-AC1667EBCBE1}"/>
            </a:extLst>
          </p:spPr>
          <p:txBody>
            <a:bodyPr>
              <a:spAutoFit/>
            </a:bodyPr>
            <a:lstStyle/>
            <a:p>
              <a:pPr>
                <a:defRPr/>
              </a:pPr>
              <a:endParaRPr lang="en-US" altLang="en-US" sz="2400" dirty="0">
                <a:solidFill>
                  <a:srgbClr val="1D528D"/>
                </a:solidFill>
                <a:latin typeface="Arial" panose="020B0604020202020204" pitchFamily="34" charset="0"/>
                <a:cs typeface="+mn-cs"/>
                <a:sym typeface="Arial"/>
              </a:endParaRPr>
            </a:p>
          </p:txBody>
        </p:sp>
        <p:sp>
          <p:nvSpPr>
            <p:cNvPr id="94238" name="AutoShape 30">
              <a:extLst>
                <a:ext uri="{FF2B5EF4-FFF2-40B4-BE49-F238E27FC236}"/>
              </a:extLst>
            </p:cNvPr>
            <p:cNvSpPr>
              <a:spLocks noChangeArrowheads="1"/>
            </p:cNvSpPr>
            <p:nvPr/>
          </p:nvSpPr>
          <p:spPr bwMode="gray">
            <a:xfrm>
              <a:off x="2210" y="3289"/>
              <a:ext cx="1363" cy="549"/>
            </a:xfrm>
            <a:prstGeom prst="roundRect">
              <a:avLst>
                <a:gd name="adj" fmla="val 40389"/>
              </a:avLst>
            </a:prstGeom>
            <a:gradFill rotWithShape="1">
              <a:gsLst>
                <a:gs pos="0">
                  <a:srgbClr val="58A4AE"/>
                </a:gs>
                <a:gs pos="100000">
                  <a:schemeClr val="bg1"/>
                </a:gs>
              </a:gsLst>
              <a:lin ang="5400000" scaled="1"/>
            </a:gradFill>
            <a:ln>
              <a:noFill/>
            </a:ln>
            <a:effectLst/>
            <a:extLst>
              <a:ext uri="{91240B29-F687-4F45-9708-019B960494DF}"/>
              <a:ext uri="{AF507438-7753-43E0-B8FC-AC1667EBCBE1}"/>
            </a:extLst>
          </p:spPr>
          <p:txBody>
            <a:bodyPr wrap="none" anchor="ctr"/>
            <a:lstStyle/>
            <a:p>
              <a:pPr>
                <a:defRPr/>
              </a:pPr>
              <a:endParaRPr lang="en-US" sz="1800" b="1">
                <a:solidFill>
                  <a:srgbClr val="1D528D"/>
                </a:solidFill>
                <a:latin typeface="Arial" panose="020B0604020202020204" pitchFamily="34" charset="0"/>
                <a:cs typeface="+mn-cs"/>
                <a:sym typeface="Arial"/>
              </a:endParaRPr>
            </a:p>
          </p:txBody>
        </p:sp>
        <p:sp>
          <p:nvSpPr>
            <p:cNvPr id="94239" name="AutoShape 31">
              <a:extLst>
                <a:ext uri="{FF2B5EF4-FFF2-40B4-BE49-F238E27FC236}"/>
              </a:extLst>
            </p:cNvPr>
            <p:cNvSpPr>
              <a:spLocks noChangeArrowheads="1"/>
            </p:cNvSpPr>
            <p:nvPr/>
          </p:nvSpPr>
          <p:spPr bwMode="gray">
            <a:xfrm>
              <a:off x="2238" y="3304"/>
              <a:ext cx="1304" cy="487"/>
            </a:xfrm>
            <a:prstGeom prst="roundRect">
              <a:avLst>
                <a:gd name="adj" fmla="val 50000"/>
              </a:avLst>
            </a:prstGeom>
            <a:gradFill rotWithShape="1">
              <a:gsLst>
                <a:gs pos="0">
                  <a:srgbClr val="72B2BB"/>
                </a:gs>
                <a:gs pos="100000">
                  <a:schemeClr val="bg1"/>
                </a:gs>
              </a:gsLst>
              <a:lin ang="5400000" scaled="1"/>
            </a:gradFill>
            <a:ln>
              <a:noFill/>
            </a:ln>
            <a:effectLst/>
            <a:extLst>
              <a:ext uri="{91240B29-F687-4F45-9708-019B960494DF}"/>
              <a:ext uri="{AF507438-7753-43E0-B8FC-AC1667EBCBE1}"/>
            </a:extLst>
          </p:spPr>
          <p:txBody>
            <a:bodyPr wrap="none" anchor="ctr"/>
            <a:lstStyle/>
            <a:p>
              <a:pPr>
                <a:defRPr/>
              </a:pPr>
              <a:endParaRPr lang="en-US" sz="1800" b="1">
                <a:solidFill>
                  <a:srgbClr val="1D528D"/>
                </a:solidFill>
                <a:latin typeface="Arial" panose="020B0604020202020204" pitchFamily="34" charset="0"/>
                <a:cs typeface="+mn-cs"/>
                <a:sym typeface="Arial"/>
              </a:endParaRPr>
            </a:p>
          </p:txBody>
        </p:sp>
      </p:grpSp>
      <p:sp>
        <p:nvSpPr>
          <p:cNvPr id="47" name="AutoShape 6">
            <a:extLst>
              <a:ext uri="{FF2B5EF4-FFF2-40B4-BE49-F238E27FC236}"/>
            </a:extLst>
          </p:cNvPr>
          <p:cNvSpPr>
            <a:spLocks noChangeArrowheads="1"/>
          </p:cNvSpPr>
          <p:nvPr/>
        </p:nvSpPr>
        <p:spPr bwMode="gray">
          <a:xfrm>
            <a:off x="1173163" y="1114425"/>
            <a:ext cx="2162175" cy="511175"/>
          </a:xfrm>
          <a:prstGeom prst="roundRect">
            <a:avLst>
              <a:gd name="adj" fmla="val 50000"/>
            </a:avLst>
          </a:prstGeom>
          <a:solidFill>
            <a:srgbClr val="36A1B6"/>
          </a:solidFill>
          <a:ln w="38100" algn="ctr">
            <a:solidFill>
              <a:srgbClr val="FFFFFF"/>
            </a:solidFill>
            <a:round/>
            <a:headEnd/>
            <a:tailEnd/>
          </a:ln>
          <a:effectLst>
            <a:outerShdw dist="63500" dir="3187806" algn="ctr" rotWithShape="0">
              <a:srgbClr val="001D3A"/>
            </a:outerShdw>
          </a:effectLst>
        </p:spPr>
        <p:txBody>
          <a:bodyPr wrap="none" anchor="ctr"/>
          <a:lstStyle/>
          <a:p>
            <a:pPr algn="ctr" eaLnBrk="0" fontAlgn="auto" hangingPunct="0">
              <a:spcBef>
                <a:spcPts val="0"/>
              </a:spcBef>
              <a:spcAft>
                <a:spcPts val="0"/>
              </a:spcAft>
              <a:defRPr/>
            </a:pPr>
            <a:r>
              <a:rPr lang="en-US" altLang="en-US" sz="2000" b="1" kern="0" dirty="0" err="1">
                <a:solidFill>
                  <a:srgbClr val="FFFFFF"/>
                </a:solidFill>
                <a:latin typeface="Arial" panose="020B0604020202020204" pitchFamily="34" charset="0"/>
                <a:cs typeface="+mn-cs"/>
                <a:sym typeface="Arial"/>
              </a:rPr>
              <a:t>Nhóm</a:t>
            </a:r>
            <a:r>
              <a:rPr lang="en-US" altLang="en-US" sz="2000" b="1" kern="0" dirty="0">
                <a:solidFill>
                  <a:srgbClr val="FFFFFF"/>
                </a:solidFill>
                <a:latin typeface="Arial" panose="020B0604020202020204" pitchFamily="34" charset="0"/>
                <a:cs typeface="+mn-cs"/>
                <a:sym typeface="Arial"/>
              </a:rPr>
              <a:t> </a:t>
            </a:r>
            <a:r>
              <a:rPr lang="en-US" altLang="en-US" sz="2000" b="1" kern="0" dirty="0">
                <a:solidFill>
                  <a:srgbClr val="FFFFFF"/>
                </a:solidFill>
                <a:latin typeface="Arial" panose="020B0604020202020204" pitchFamily="34" charset="0"/>
                <a:cs typeface="+mn-cs"/>
                <a:sym typeface="Arial"/>
              </a:rPr>
              <a:t>1,2</a:t>
            </a:r>
            <a:endParaRPr lang="en-US" altLang="en-US" sz="2000" b="1" kern="0" dirty="0">
              <a:solidFill>
                <a:srgbClr val="FFFFFF"/>
              </a:solidFill>
              <a:latin typeface="Arial" panose="020B0604020202020204" pitchFamily="34" charset="0"/>
              <a:cs typeface="+mn-cs"/>
              <a:sym typeface="Arial"/>
            </a:endParaRPr>
          </a:p>
        </p:txBody>
      </p:sp>
      <p:sp>
        <p:nvSpPr>
          <p:cNvPr id="48" name="AutoShape 7">
            <a:extLst>
              <a:ext uri="{FF2B5EF4-FFF2-40B4-BE49-F238E27FC236}"/>
            </a:extLst>
          </p:cNvPr>
          <p:cNvSpPr>
            <a:spLocks noChangeArrowheads="1"/>
          </p:cNvSpPr>
          <p:nvPr/>
        </p:nvSpPr>
        <p:spPr bwMode="gray">
          <a:xfrm>
            <a:off x="5295900" y="1112838"/>
            <a:ext cx="2160588" cy="509587"/>
          </a:xfrm>
          <a:prstGeom prst="roundRect">
            <a:avLst>
              <a:gd name="adj" fmla="val 50000"/>
            </a:avLst>
          </a:prstGeom>
          <a:solidFill>
            <a:srgbClr val="4987E3"/>
          </a:solidFill>
          <a:ln w="38100" algn="ctr">
            <a:solidFill>
              <a:srgbClr val="FFFFFF"/>
            </a:solidFill>
            <a:round/>
            <a:headEnd/>
            <a:tailEnd/>
          </a:ln>
          <a:effectLst>
            <a:outerShdw dist="63500" dir="3187806" algn="ctr" rotWithShape="0">
              <a:srgbClr val="001D3A"/>
            </a:outerShdw>
          </a:effectLst>
        </p:spPr>
        <p:txBody>
          <a:bodyPr wrap="none" anchor="ctr"/>
          <a:lstStyle/>
          <a:p>
            <a:pPr algn="ctr" fontAlgn="auto">
              <a:spcBef>
                <a:spcPts val="0"/>
              </a:spcBef>
              <a:spcAft>
                <a:spcPts val="0"/>
              </a:spcAft>
              <a:defRPr/>
            </a:pPr>
            <a:r>
              <a:rPr lang="en-US" altLang="en-US" sz="2000" b="1" kern="0" dirty="0" err="1">
                <a:solidFill>
                  <a:srgbClr val="FFFFFF"/>
                </a:solidFill>
                <a:latin typeface="Arial" panose="020B0604020202020204" pitchFamily="34" charset="0"/>
                <a:cs typeface="+mn-cs"/>
                <a:sym typeface="Arial"/>
              </a:rPr>
              <a:t>Nhóm</a:t>
            </a:r>
            <a:r>
              <a:rPr lang="en-US" altLang="en-US" sz="2000" b="1" kern="0" dirty="0">
                <a:solidFill>
                  <a:srgbClr val="FFFFFF"/>
                </a:solidFill>
                <a:latin typeface="Arial" panose="020B0604020202020204" pitchFamily="34" charset="0"/>
                <a:cs typeface="+mn-cs"/>
                <a:sym typeface="Arial"/>
              </a:rPr>
              <a:t> </a:t>
            </a:r>
            <a:r>
              <a:rPr lang="en-US" altLang="en-US" sz="2000" b="1" kern="0" dirty="0">
                <a:solidFill>
                  <a:srgbClr val="FFFFFF"/>
                </a:solidFill>
                <a:latin typeface="Arial" panose="020B0604020202020204" pitchFamily="34" charset="0"/>
                <a:cs typeface="+mn-cs"/>
                <a:sym typeface="Arial"/>
              </a:rPr>
              <a:t>3,4</a:t>
            </a:r>
            <a:endParaRPr lang="en-US" altLang="en-US" sz="2000" b="1" kern="0" dirty="0">
              <a:solidFill>
                <a:srgbClr val="FFFFFF"/>
              </a:solidFill>
              <a:latin typeface="Arial" panose="020B0604020202020204" pitchFamily="34" charset="0"/>
              <a:cs typeface="+mn-cs"/>
              <a:sym typeface="Arial"/>
            </a:endParaRPr>
          </a:p>
        </p:txBody>
      </p:sp>
      <p:sp>
        <p:nvSpPr>
          <p:cNvPr id="36870" name="Rectangle 1"/>
          <p:cNvSpPr>
            <a:spLocks noChangeArrowheads="1"/>
          </p:cNvSpPr>
          <p:nvPr/>
        </p:nvSpPr>
        <p:spPr bwMode="auto">
          <a:xfrm>
            <a:off x="1412875" y="2266950"/>
            <a:ext cx="1666875" cy="1754188"/>
          </a:xfrm>
          <a:prstGeom prst="rect">
            <a:avLst/>
          </a:prstGeom>
          <a:noFill/>
          <a:ln w="9525">
            <a:noFill/>
            <a:miter lim="800000"/>
            <a:headEnd/>
            <a:tailEnd/>
          </a:ln>
        </p:spPr>
        <p:txBody>
          <a:bodyPr>
            <a:spAutoFit/>
          </a:bodyPr>
          <a:lstStyle/>
          <a:p>
            <a:pPr algn="just">
              <a:buClr>
                <a:srgbClr val="000000"/>
              </a:buClr>
              <a:buFont typeface="Arial" charset="0"/>
              <a:buNone/>
            </a:pPr>
            <a:r>
              <a:rPr lang="en-US" sz="1800">
                <a:latin typeface="Times New Roman" pitchFamily="18" charset="0"/>
                <a:cs typeface="Times New Roman" pitchFamily="18" charset="0"/>
              </a:rPr>
              <a:t>Trình bày quy trình trồng bằng cây con có bầu đất? Nêu ưu điểm, hạn chế của PP này?</a:t>
            </a:r>
          </a:p>
        </p:txBody>
      </p:sp>
      <p:sp>
        <p:nvSpPr>
          <p:cNvPr id="36871" name="Rectangle 50"/>
          <p:cNvSpPr>
            <a:spLocks noChangeArrowheads="1"/>
          </p:cNvSpPr>
          <p:nvPr/>
        </p:nvSpPr>
        <p:spPr bwMode="auto">
          <a:xfrm>
            <a:off x="5573713" y="2266950"/>
            <a:ext cx="1665287" cy="1754188"/>
          </a:xfrm>
          <a:prstGeom prst="rect">
            <a:avLst/>
          </a:prstGeom>
          <a:noFill/>
          <a:ln w="9525">
            <a:noFill/>
            <a:miter lim="800000"/>
            <a:headEnd/>
            <a:tailEnd/>
          </a:ln>
        </p:spPr>
        <p:txBody>
          <a:bodyPr>
            <a:spAutoFit/>
          </a:bodyPr>
          <a:lstStyle/>
          <a:p>
            <a:pPr algn="just">
              <a:buClr>
                <a:srgbClr val="000000"/>
              </a:buClr>
              <a:buFont typeface="Arial" charset="0"/>
              <a:buNone/>
            </a:pPr>
            <a:r>
              <a:rPr lang="en-US" sz="1800">
                <a:latin typeface="Times New Roman" pitchFamily="18" charset="0"/>
                <a:cs typeface="Times New Roman" pitchFamily="18" charset="0"/>
              </a:rPr>
              <a:t>Trình bày quy trình trồng bằng cây con rễ trần? Nêu ưu điểm, hạn chế của PP này?</a:t>
            </a:r>
          </a:p>
        </p:txBody>
      </p:sp>
      <p:pic>
        <p:nvPicPr>
          <p:cNvPr id="36872" name="Picture 2"/>
          <p:cNvPicPr>
            <a:picLocks noChangeAspect="1" noChangeArrowheads="1"/>
          </p:cNvPicPr>
          <p:nvPr/>
        </p:nvPicPr>
        <p:blipFill>
          <a:blip r:embed="rId3"/>
          <a:srcRect r="52760" b="14513"/>
          <a:stretch>
            <a:fillRect/>
          </a:stretch>
        </p:blipFill>
        <p:spPr bwMode="auto">
          <a:xfrm>
            <a:off x="1066800" y="4016375"/>
            <a:ext cx="2357438" cy="1114425"/>
          </a:xfrm>
          <a:prstGeom prst="rect">
            <a:avLst/>
          </a:prstGeom>
          <a:noFill/>
          <a:ln w="9525">
            <a:solidFill>
              <a:srgbClr val="C00000"/>
            </a:solidFill>
            <a:miter lim="800000"/>
            <a:headEnd/>
            <a:tailEnd/>
          </a:ln>
        </p:spPr>
      </p:pic>
      <p:pic>
        <p:nvPicPr>
          <p:cNvPr id="53" name="Picture 2"/>
          <p:cNvPicPr>
            <a:picLocks noChangeAspect="1" noChangeArrowheads="1"/>
          </p:cNvPicPr>
          <p:nvPr/>
        </p:nvPicPr>
        <p:blipFill rotWithShape="1">
          <a:blip r:embed="rId3"/>
          <a:srcRect l="51132" r="1360" b="14512"/>
          <a:stretch/>
        </p:blipFill>
        <p:spPr bwMode="auto">
          <a:xfrm>
            <a:off x="5295900" y="4021138"/>
            <a:ext cx="2324100" cy="1120775"/>
          </a:xfrm>
          <a:prstGeom prst="rect">
            <a:avLst/>
          </a:prstGeom>
          <a:solidFill>
            <a:schemeClr val="bg1">
              <a:lumMod val="50000"/>
            </a:schemeClr>
          </a:solidFill>
          <a:ln>
            <a:solidFill>
              <a:srgbClr val="C00000"/>
            </a:solidFill>
          </a:ln>
          <a:effectLst/>
        </p:spPr>
      </p:pic>
      <p:pic>
        <p:nvPicPr>
          <p:cNvPr id="36874" name="Picture 1"/>
          <p:cNvPicPr>
            <a:picLocks noChangeAspect="1" noChangeArrowheads="1"/>
          </p:cNvPicPr>
          <p:nvPr/>
        </p:nvPicPr>
        <p:blipFill>
          <a:blip r:embed="rId4"/>
          <a:srcRect b="31912"/>
          <a:stretch>
            <a:fillRect/>
          </a:stretch>
        </p:blipFill>
        <p:spPr bwMode="auto">
          <a:xfrm>
            <a:off x="34925" y="0"/>
            <a:ext cx="1425575" cy="97155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3"/>
          <p:cNvPicPr>
            <a:picLocks noGrp="1" noChangeAspect="1" noChangeArrowheads="1"/>
          </p:cNvPicPr>
          <p:nvPr>
            <p:ph idx="1"/>
          </p:nvPr>
        </p:nvPicPr>
        <p:blipFill>
          <a:blip r:embed="rId2"/>
          <a:srcRect b="9114"/>
          <a:stretch>
            <a:fillRect/>
          </a:stretch>
        </p:blipFill>
        <p:spPr>
          <a:xfrm>
            <a:off x="228600" y="0"/>
            <a:ext cx="8667750" cy="5086350"/>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p:cNvPicPr>
            <a:picLocks noGrp="1" noChangeAspect="1" noChangeArrowheads="1"/>
          </p:cNvPicPr>
          <p:nvPr>
            <p:ph idx="1"/>
          </p:nvPr>
        </p:nvPicPr>
        <p:blipFill>
          <a:blip r:embed="rId2"/>
          <a:srcRect b="8665"/>
          <a:stretch>
            <a:fillRect/>
          </a:stretch>
        </p:blipFill>
        <p:spPr>
          <a:xfrm>
            <a:off x="762000" y="-1588"/>
            <a:ext cx="7391400" cy="5102226"/>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 name="Google Shape;896;p36"/>
          <p:cNvSpPr txBox="1">
            <a:spLocks noGrp="1"/>
          </p:cNvSpPr>
          <p:nvPr>
            <p:ph type="title"/>
          </p:nvPr>
        </p:nvSpPr>
        <p:spPr>
          <a:xfrm>
            <a:off x="2590800" y="57150"/>
            <a:ext cx="4038600" cy="573088"/>
          </a:xfrm>
          <a:solidFill>
            <a:schemeClr val="bg1">
              <a:lumMod val="75000"/>
            </a:schemeClr>
          </a:solidFill>
        </p:spPr>
        <p:txBody>
          <a:bodyPr/>
          <a:lstStyle/>
          <a:p>
            <a:pPr algn="ctr" eaLnBrk="1" fontAlgn="auto" hangingPunct="1">
              <a:buClr>
                <a:schemeClr val="dk2"/>
              </a:buClr>
              <a:buSzPts val="6000"/>
              <a:buFont typeface="Nanum Pen Script"/>
              <a:buNone/>
              <a:defRPr/>
            </a:pPr>
            <a:r>
              <a:rPr lang="en" sz="3200" b="1" dirty="0" smtClean="0">
                <a:solidFill>
                  <a:schemeClr val="accent4">
                    <a:lumMod val="75000"/>
                  </a:schemeClr>
                </a:solidFill>
                <a:latin typeface="Times New Roman" pitchFamily="18" charset="0"/>
                <a:ea typeface="Nanum Pen Script"/>
                <a:cs typeface="Times New Roman" pitchFamily="18" charset="0"/>
                <a:sym typeface="Nanum Pen Script"/>
              </a:rPr>
              <a:t>Trồng rừng bằng hạt</a:t>
            </a:r>
            <a:endParaRPr sz="3200" b="1" dirty="0">
              <a:solidFill>
                <a:schemeClr val="accent4">
                  <a:lumMod val="75000"/>
                </a:schemeClr>
              </a:solidFill>
              <a:latin typeface="Times New Roman" pitchFamily="18" charset="0"/>
              <a:ea typeface="Nanum Pen Script"/>
              <a:cs typeface="Times New Roman" pitchFamily="18" charset="0"/>
              <a:sym typeface="Nanum Pen Script"/>
            </a:endParaRPr>
          </a:p>
        </p:txBody>
      </p:sp>
      <p:pic>
        <p:nvPicPr>
          <p:cNvPr id="40962" name="Picture 2"/>
          <p:cNvPicPr>
            <a:picLocks noChangeAspect="1" noChangeArrowheads="1"/>
          </p:cNvPicPr>
          <p:nvPr/>
        </p:nvPicPr>
        <p:blipFill>
          <a:blip r:embed="rId3"/>
          <a:srcRect/>
          <a:stretch>
            <a:fillRect/>
          </a:stretch>
        </p:blipFill>
        <p:spPr bwMode="auto">
          <a:xfrm>
            <a:off x="381000" y="687388"/>
            <a:ext cx="8382000" cy="4475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p:cNvPicPr>
            <a:picLocks noGrp="1" noChangeAspect="1" noChangeArrowheads="1"/>
          </p:cNvPicPr>
          <p:nvPr>
            <p:ph idx="1"/>
          </p:nvPr>
        </p:nvPicPr>
        <p:blipFill>
          <a:blip r:embed="rId2"/>
          <a:srcRect b="23393"/>
          <a:stretch>
            <a:fillRect/>
          </a:stretch>
        </p:blipFill>
        <p:spPr>
          <a:xfrm>
            <a:off x="701675" y="98425"/>
            <a:ext cx="7832725" cy="5045075"/>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txBox="1">
            <a:spLocks noGrp="1"/>
          </p:cNvSpPr>
          <p:nvPr>
            <p:ph type="title"/>
          </p:nvPr>
        </p:nvSpPr>
        <p:spPr>
          <a:xfrm>
            <a:off x="609600" y="57150"/>
            <a:ext cx="7716838" cy="573088"/>
          </a:xfrm>
        </p:spPr>
        <p:txBody>
          <a:bodyPr/>
          <a:lstStyle/>
          <a:p>
            <a:pPr algn="ctr" eaLnBrk="1" hangingPunct="1">
              <a:buClr>
                <a:srgbClr val="005C4F"/>
              </a:buClr>
              <a:buSzPts val="6000"/>
              <a:buFont typeface="Nanum Pen Script"/>
              <a:buNone/>
            </a:pPr>
            <a:r>
              <a:rPr lang="en-US" sz="1800" b="1" smtClean="0">
                <a:solidFill>
                  <a:srgbClr val="005C4F"/>
                </a:solidFill>
                <a:latin typeface="Times New Roman" pitchFamily="18" charset="0"/>
                <a:ea typeface="Nanum Pen Script"/>
                <a:cs typeface="Times New Roman" pitchFamily="18" charset="0"/>
                <a:sym typeface="Nanum Pen Script"/>
              </a:rPr>
              <a:t>QUAN SÁT 1 SỐ HÌNH ẢNH TRỒNG RỪNG</a:t>
            </a:r>
          </a:p>
        </p:txBody>
      </p:sp>
      <p:pic>
        <p:nvPicPr>
          <p:cNvPr id="6146" name="Picture 2"/>
          <p:cNvPicPr>
            <a:picLocks noGrp="1" noChangeAspect="1" noChangeArrowheads="1"/>
          </p:cNvPicPr>
          <p:nvPr>
            <p:ph idx="1"/>
          </p:nvPr>
        </p:nvPicPr>
        <p:blipFill>
          <a:blip r:embed="rId2"/>
          <a:srcRect/>
          <a:stretch>
            <a:fillRect/>
          </a:stretch>
        </p:blipFill>
        <p:spPr>
          <a:xfrm>
            <a:off x="-38100" y="569913"/>
            <a:ext cx="3430588" cy="2209800"/>
          </a:xfrm>
        </p:spPr>
      </p:pic>
      <p:pic>
        <p:nvPicPr>
          <p:cNvPr id="6147" name="Picture 3"/>
          <p:cNvPicPr>
            <a:picLocks noChangeAspect="1" noChangeArrowheads="1"/>
          </p:cNvPicPr>
          <p:nvPr/>
        </p:nvPicPr>
        <p:blipFill>
          <a:blip r:embed="rId3"/>
          <a:srcRect/>
          <a:stretch>
            <a:fillRect/>
          </a:stretch>
        </p:blipFill>
        <p:spPr bwMode="auto">
          <a:xfrm>
            <a:off x="3408363" y="666750"/>
            <a:ext cx="2916237" cy="2146300"/>
          </a:xfrm>
          <a:prstGeom prst="rect">
            <a:avLst/>
          </a:prstGeom>
          <a:noFill/>
          <a:ln w="9525">
            <a:noFill/>
            <a:miter lim="800000"/>
            <a:headEnd/>
            <a:tailEnd/>
          </a:ln>
        </p:spPr>
      </p:pic>
      <p:pic>
        <p:nvPicPr>
          <p:cNvPr id="6148" name="Picture 4"/>
          <p:cNvPicPr>
            <a:picLocks noChangeAspect="1" noChangeArrowheads="1"/>
          </p:cNvPicPr>
          <p:nvPr/>
        </p:nvPicPr>
        <p:blipFill>
          <a:blip r:embed="rId4"/>
          <a:srcRect/>
          <a:stretch>
            <a:fillRect/>
          </a:stretch>
        </p:blipFill>
        <p:spPr bwMode="auto">
          <a:xfrm>
            <a:off x="19050" y="2892425"/>
            <a:ext cx="3389313" cy="2251075"/>
          </a:xfrm>
          <a:prstGeom prst="rect">
            <a:avLst/>
          </a:prstGeom>
          <a:noFill/>
          <a:ln w="9525">
            <a:noFill/>
            <a:miter lim="800000"/>
            <a:headEnd/>
            <a:tailEnd/>
          </a:ln>
        </p:spPr>
      </p:pic>
      <p:pic>
        <p:nvPicPr>
          <p:cNvPr id="6149" name="Picture 5"/>
          <p:cNvPicPr>
            <a:picLocks noChangeAspect="1" noChangeArrowheads="1"/>
          </p:cNvPicPr>
          <p:nvPr/>
        </p:nvPicPr>
        <p:blipFill>
          <a:blip r:embed="rId5"/>
          <a:srcRect/>
          <a:stretch>
            <a:fillRect/>
          </a:stretch>
        </p:blipFill>
        <p:spPr bwMode="auto">
          <a:xfrm>
            <a:off x="6324600" y="536575"/>
            <a:ext cx="2819400" cy="2276475"/>
          </a:xfrm>
          <a:prstGeom prst="rect">
            <a:avLst/>
          </a:prstGeom>
          <a:noFill/>
          <a:ln w="9525">
            <a:noFill/>
            <a:miter lim="800000"/>
            <a:headEnd/>
            <a:tailEnd/>
          </a:ln>
        </p:spPr>
      </p:pic>
      <p:pic>
        <p:nvPicPr>
          <p:cNvPr id="6151" name="Picture 7"/>
          <p:cNvPicPr>
            <a:picLocks noChangeAspect="1" noChangeArrowheads="1"/>
          </p:cNvPicPr>
          <p:nvPr/>
        </p:nvPicPr>
        <p:blipFill>
          <a:blip r:embed="rId6"/>
          <a:srcRect/>
          <a:stretch>
            <a:fillRect/>
          </a:stretch>
        </p:blipFill>
        <p:spPr bwMode="auto">
          <a:xfrm>
            <a:off x="3408363" y="2813050"/>
            <a:ext cx="2990850" cy="2330450"/>
          </a:xfrm>
          <a:prstGeom prst="rect">
            <a:avLst/>
          </a:prstGeom>
          <a:noFill/>
          <a:ln w="9525">
            <a:noFill/>
            <a:miter lim="800000"/>
            <a:headEnd/>
            <a:tailEnd/>
          </a:ln>
        </p:spPr>
      </p:pic>
      <p:pic>
        <p:nvPicPr>
          <p:cNvPr id="6152" name="Picture 8"/>
          <p:cNvPicPr>
            <a:picLocks noChangeAspect="1" noChangeArrowheads="1"/>
          </p:cNvPicPr>
          <p:nvPr/>
        </p:nvPicPr>
        <p:blipFill>
          <a:blip r:embed="rId7"/>
          <a:srcRect/>
          <a:stretch>
            <a:fillRect/>
          </a:stretch>
        </p:blipFill>
        <p:spPr bwMode="auto">
          <a:xfrm>
            <a:off x="6411913" y="2813050"/>
            <a:ext cx="2732087" cy="2311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2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circle(in)">
                                      <p:cBhvr>
                                        <p:cTn id="12" dur="2000"/>
                                        <p:tgtEl>
                                          <p:spTgt spid="614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149"/>
                                        </p:tgtEl>
                                        <p:attrNameLst>
                                          <p:attrName>style.visibility</p:attrName>
                                        </p:attrNameLst>
                                      </p:cBhvr>
                                      <p:to>
                                        <p:strVal val="visible"/>
                                      </p:to>
                                    </p:set>
                                    <p:animEffect transition="in" filter="circle(in)">
                                      <p:cBhvr>
                                        <p:cTn id="17" dur="2000"/>
                                        <p:tgtEl>
                                          <p:spTgt spid="614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148"/>
                                        </p:tgtEl>
                                        <p:attrNameLst>
                                          <p:attrName>style.visibility</p:attrName>
                                        </p:attrNameLst>
                                      </p:cBhvr>
                                      <p:to>
                                        <p:strVal val="visible"/>
                                      </p:to>
                                    </p:set>
                                    <p:animEffect transition="in" filter="circle(in)">
                                      <p:cBhvr>
                                        <p:cTn id="22" dur="2000"/>
                                        <p:tgtEl>
                                          <p:spTgt spid="614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6151"/>
                                        </p:tgtEl>
                                        <p:attrNameLst>
                                          <p:attrName>style.visibility</p:attrName>
                                        </p:attrNameLst>
                                      </p:cBhvr>
                                      <p:to>
                                        <p:strVal val="visible"/>
                                      </p:to>
                                    </p:set>
                                    <p:animEffect transition="in" filter="circle(in)">
                                      <p:cBhvr>
                                        <p:cTn id="27" dur="2000"/>
                                        <p:tgtEl>
                                          <p:spTgt spid="615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6152"/>
                                        </p:tgtEl>
                                        <p:attrNameLst>
                                          <p:attrName>style.visibility</p:attrName>
                                        </p:attrNameLst>
                                      </p:cBhvr>
                                      <p:to>
                                        <p:strVal val="visible"/>
                                      </p:to>
                                    </p:set>
                                    <p:animEffect transition="in" filter="circle(in)">
                                      <p:cBhvr>
                                        <p:cTn id="32" dur="2000"/>
                                        <p:tgtEl>
                                          <p:spTgt spid="6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Google Shape;1025;p38"/>
          <p:cNvSpPr>
            <a:spLocks/>
          </p:cNvSpPr>
          <p:nvPr/>
        </p:nvSpPr>
        <p:spPr bwMode="auto">
          <a:xfrm rot="10800000">
            <a:off x="2725738" y="-95250"/>
            <a:ext cx="3979862" cy="901700"/>
          </a:xfrm>
          <a:custGeom>
            <a:avLst/>
            <a:gdLst/>
            <a:ahLst/>
            <a:cxnLst>
              <a:cxn ang="0">
                <a:pos x="16384" y="0"/>
              </a:cxn>
              <a:cxn ang="0">
                <a:pos x="8318" y="576"/>
              </a:cxn>
              <a:cxn ang="0">
                <a:pos x="2710" y="4294"/>
              </a:cxn>
              <a:cxn ang="0">
                <a:pos x="883" y="14627"/>
              </a:cxn>
              <a:cxn ang="0">
                <a:pos x="8192" y="22630"/>
              </a:cxn>
              <a:cxn ang="0">
                <a:pos x="16095" y="23596"/>
              </a:cxn>
              <a:cxn ang="0">
                <a:pos x="18399" y="23512"/>
              </a:cxn>
              <a:cxn ang="0">
                <a:pos x="38412" y="23032"/>
              </a:cxn>
              <a:cxn ang="0">
                <a:pos x="43666" y="23071"/>
              </a:cxn>
              <a:cxn ang="0">
                <a:pos x="60112" y="24520"/>
              </a:cxn>
              <a:cxn ang="0">
                <a:pos x="63073" y="24772"/>
              </a:cxn>
              <a:cxn ang="0">
                <a:pos x="81716" y="26046"/>
              </a:cxn>
              <a:cxn ang="0">
                <a:pos x="83237" y="26032"/>
              </a:cxn>
              <a:cxn ang="0">
                <a:pos x="95587" y="24205"/>
              </a:cxn>
              <a:cxn ang="0">
                <a:pos x="102644" y="20424"/>
              </a:cxn>
              <a:cxn ang="0">
                <a:pos x="104471" y="7444"/>
              </a:cxn>
              <a:cxn ang="0">
                <a:pos x="91992" y="333"/>
              </a:cxn>
              <a:cxn ang="0">
                <a:pos x="89538" y="513"/>
              </a:cxn>
              <a:cxn ang="0">
                <a:pos x="72588" y="1836"/>
              </a:cxn>
              <a:cxn ang="0">
                <a:pos x="60735" y="1982"/>
              </a:cxn>
              <a:cxn ang="0">
                <a:pos x="44486" y="1836"/>
              </a:cxn>
              <a:cxn ang="0">
                <a:pos x="21739" y="261"/>
              </a:cxn>
              <a:cxn ang="0">
                <a:pos x="16384" y="0"/>
              </a:cxn>
            </a:cxnLst>
            <a:rect l="0" t="0"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bg2"/>
          </a:solidFill>
          <a:ln w="9525">
            <a:noFill/>
            <a:round/>
            <a:headEnd/>
            <a:tailEnd/>
          </a:ln>
        </p:spPr>
        <p:txBody>
          <a:bodyPr lIns="91425" tIns="91425" rIns="91425" bIns="91425" anchor="ctr"/>
          <a:lstStyle/>
          <a:p>
            <a:endParaRPr lang="en-US"/>
          </a:p>
        </p:txBody>
      </p:sp>
      <p:sp>
        <p:nvSpPr>
          <p:cNvPr id="1020" name="Google Shape;1020;p38"/>
          <p:cNvSpPr/>
          <p:nvPr/>
        </p:nvSpPr>
        <p:spPr>
          <a:xfrm>
            <a:off x="1095375" y="736600"/>
            <a:ext cx="803275" cy="36671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1023" name="Google Shape;1023;p38"/>
          <p:cNvSpPr txBox="1">
            <a:spLocks noGrp="1"/>
          </p:cNvSpPr>
          <p:nvPr>
            <p:ph type="title" idx="2"/>
          </p:nvPr>
        </p:nvSpPr>
        <p:spPr>
          <a:xfrm>
            <a:off x="2698750" y="-171450"/>
            <a:ext cx="4133850" cy="1062038"/>
          </a:xfrm>
        </p:spPr>
        <p:txBody>
          <a:bodyPr/>
          <a:lstStyle/>
          <a:p>
            <a:pPr algn="ctr" eaLnBrk="1" hangingPunct="1">
              <a:spcBef>
                <a:spcPct val="0"/>
              </a:spcBef>
              <a:spcAft>
                <a:spcPct val="0"/>
              </a:spcAft>
              <a:buClr>
                <a:srgbClr val="005C4F"/>
              </a:buClr>
              <a:buSzPts val="6000"/>
              <a:buFont typeface="Nanum Pen Script"/>
              <a:buNone/>
            </a:pPr>
            <a:r>
              <a:rPr lang="en-US" sz="2800" b="1" smtClean="0">
                <a:solidFill>
                  <a:srgbClr val="FFC30D"/>
                </a:solidFill>
                <a:latin typeface="Times New Roman" pitchFamily="18" charset="0"/>
                <a:ea typeface="Nanum Pen Script"/>
                <a:cs typeface="Times New Roman" pitchFamily="18" charset="0"/>
                <a:sym typeface="Nanum Pen Script"/>
              </a:rPr>
              <a:t>II. Chăm sóc cây rừng</a:t>
            </a:r>
          </a:p>
        </p:txBody>
      </p:sp>
      <p:sp>
        <p:nvSpPr>
          <p:cNvPr id="45060" name="Google Shape;1027;p38"/>
          <p:cNvSpPr>
            <a:spLocks/>
          </p:cNvSpPr>
          <p:nvPr/>
        </p:nvSpPr>
        <p:spPr bwMode="auto">
          <a:xfrm>
            <a:off x="-68263" y="-188913"/>
            <a:ext cx="898526" cy="850901"/>
          </a:xfrm>
          <a:custGeom>
            <a:avLst/>
            <a:gdLst/>
            <a:ahLst/>
            <a:cxnLst>
              <a:cxn ang="0">
                <a:pos x="20735" y="1"/>
              </a:cxn>
              <a:cxn ang="0">
                <a:pos x="8444" y="3350"/>
              </a:cxn>
              <a:cxn ang="0">
                <a:pos x="3277" y="9021"/>
              </a:cxn>
              <a:cxn ang="0">
                <a:pos x="631" y="26033"/>
              </a:cxn>
              <a:cxn ang="0">
                <a:pos x="16636" y="45188"/>
              </a:cxn>
              <a:cxn ang="0">
                <a:pos x="22798" y="46176"/>
              </a:cxn>
              <a:cxn ang="0">
                <a:pos x="25394" y="46007"/>
              </a:cxn>
              <a:cxn ang="0">
                <a:pos x="43919" y="33846"/>
              </a:cxn>
              <a:cxn ang="0">
                <a:pos x="48456" y="18535"/>
              </a:cxn>
              <a:cxn ang="0">
                <a:pos x="38815" y="3791"/>
              </a:cxn>
              <a:cxn ang="0">
                <a:pos x="35665" y="2468"/>
              </a:cxn>
              <a:cxn ang="0">
                <a:pos x="21424" y="10"/>
              </a:cxn>
              <a:cxn ang="0">
                <a:pos x="20735" y="1"/>
              </a:cxn>
            </a:cxnLst>
            <a:rect l="0" t="0"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bg2"/>
          </a:solidFill>
          <a:ln w="9525">
            <a:noFill/>
            <a:round/>
            <a:headEnd/>
            <a:tailEnd/>
          </a:ln>
        </p:spPr>
        <p:txBody>
          <a:bodyPr lIns="91425" tIns="91425" rIns="91425" bIns="91425" anchor="ctr"/>
          <a:lstStyle/>
          <a:p>
            <a:endParaRPr lang="en-US"/>
          </a:p>
        </p:txBody>
      </p:sp>
      <p:grpSp>
        <p:nvGrpSpPr>
          <p:cNvPr id="45061" name="Google Shape;1028;p38"/>
          <p:cNvGrpSpPr>
            <a:grpSpLocks/>
          </p:cNvGrpSpPr>
          <p:nvPr/>
        </p:nvGrpSpPr>
        <p:grpSpPr bwMode="auto">
          <a:xfrm>
            <a:off x="153988" y="90488"/>
            <a:ext cx="493712" cy="446087"/>
            <a:chOff x="2679436" y="3270400"/>
            <a:chExt cx="752625" cy="689795"/>
          </a:xfrm>
        </p:grpSpPr>
        <p:sp>
          <p:nvSpPr>
            <p:cNvPr id="1029" name="Google Shape;1029;p38"/>
            <p:cNvSpPr/>
            <p:nvPr/>
          </p:nvSpPr>
          <p:spPr>
            <a:xfrm>
              <a:off x="2722996" y="3270400"/>
              <a:ext cx="689705" cy="689795"/>
            </a:xfrm>
            <a:custGeom>
              <a:avLst/>
              <a:gdLst/>
              <a:ahLst/>
              <a:cxnLst/>
              <a:rect l="l" t="t" r="r" b="b"/>
              <a:pathLst>
                <a:path w="109704" h="109736" extrusionOk="0">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45085" name="Google Shape;1030;p38"/>
            <p:cNvSpPr>
              <a:spLocks/>
            </p:cNvSpPr>
            <p:nvPr/>
          </p:nvSpPr>
          <p:spPr bwMode="auto">
            <a:xfrm>
              <a:off x="2679436" y="3344037"/>
              <a:ext cx="345260" cy="537562"/>
            </a:xfrm>
            <a:custGeom>
              <a:avLst/>
              <a:gdLst/>
              <a:ahLst/>
              <a:cxnLst>
                <a:cxn ang="0">
                  <a:pos x="32003" y="0"/>
                </a:cxn>
                <a:cxn ang="0">
                  <a:pos x="27337" y="384"/>
                </a:cxn>
                <a:cxn ang="0">
                  <a:pos x="26879" y="85530"/>
                </a:cxn>
                <a:cxn ang="0">
                  <a:pos x="26944" y="85497"/>
                </a:cxn>
                <a:cxn ang="0">
                  <a:pos x="33516" y="77356"/>
                </a:cxn>
                <a:cxn ang="0">
                  <a:pos x="26061" y="67023"/>
                </a:cxn>
                <a:cxn ang="0">
                  <a:pos x="30835" y="55677"/>
                </a:cxn>
                <a:cxn ang="0">
                  <a:pos x="42051" y="52505"/>
                </a:cxn>
                <a:cxn ang="0">
                  <a:pos x="51991" y="46685"/>
                </a:cxn>
                <a:cxn ang="0">
                  <a:pos x="37146" y="37268"/>
                </a:cxn>
                <a:cxn ang="0">
                  <a:pos x="35348" y="32788"/>
                </a:cxn>
                <a:cxn ang="0">
                  <a:pos x="39141" y="29551"/>
                </a:cxn>
                <a:cxn ang="0">
                  <a:pos x="50618" y="23044"/>
                </a:cxn>
                <a:cxn ang="0">
                  <a:pos x="51599" y="21605"/>
                </a:cxn>
                <a:cxn ang="0">
                  <a:pos x="51599" y="21605"/>
                </a:cxn>
                <a:cxn ang="0">
                  <a:pos x="51590" y="21624"/>
                </a:cxn>
                <a:cxn ang="0">
                  <a:pos x="51566" y="21115"/>
                </a:cxn>
                <a:cxn ang="0">
                  <a:pos x="51239" y="20134"/>
                </a:cxn>
                <a:cxn ang="0">
                  <a:pos x="49931" y="18760"/>
                </a:cxn>
                <a:cxn ang="0">
                  <a:pos x="41168" y="16602"/>
                </a:cxn>
                <a:cxn ang="0">
                  <a:pos x="36034" y="12090"/>
                </a:cxn>
                <a:cxn ang="0">
                  <a:pos x="37636" y="9572"/>
                </a:cxn>
                <a:cxn ang="0">
                  <a:pos x="39239" y="5877"/>
                </a:cxn>
                <a:cxn ang="0">
                  <a:pos x="32003" y="0"/>
                </a:cxn>
              </a:cxnLst>
              <a:rect l="0" t="0" r="r" b="b"/>
              <a:pathLst>
                <a:path w="54934" h="85531" extrusionOk="0">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bg1"/>
            </a:solidFill>
            <a:ln w="9525">
              <a:noFill/>
              <a:round/>
              <a:headEnd/>
              <a:tailEnd/>
            </a:ln>
          </p:spPr>
          <p:txBody>
            <a:bodyPr lIns="91425" tIns="91425" rIns="91425" bIns="91425" anchor="ctr"/>
            <a:lstStyle/>
            <a:p>
              <a:endParaRPr lang="en-US"/>
            </a:p>
          </p:txBody>
        </p:sp>
        <p:sp>
          <p:nvSpPr>
            <p:cNvPr id="45086" name="Google Shape;1031;p38"/>
            <p:cNvSpPr>
              <a:spLocks/>
            </p:cNvSpPr>
            <p:nvPr/>
          </p:nvSpPr>
          <p:spPr bwMode="auto">
            <a:xfrm>
              <a:off x="3091326" y="3293626"/>
              <a:ext cx="340735" cy="423301"/>
            </a:xfrm>
            <a:custGeom>
              <a:avLst/>
              <a:gdLst/>
              <a:ahLst/>
              <a:cxnLst>
                <a:cxn ang="0">
                  <a:pos x="15891" y="1"/>
                </a:cxn>
                <a:cxn ang="0">
                  <a:pos x="8502" y="3042"/>
                </a:cxn>
                <a:cxn ang="0">
                  <a:pos x="818" y="11478"/>
                </a:cxn>
                <a:cxn ang="0">
                  <a:pos x="2943" y="17265"/>
                </a:cxn>
                <a:cxn ang="0">
                  <a:pos x="10300" y="20175"/>
                </a:cxn>
                <a:cxn ang="0">
                  <a:pos x="15728" y="23739"/>
                </a:cxn>
                <a:cxn ang="0">
                  <a:pos x="15401" y="30279"/>
                </a:cxn>
                <a:cxn ang="0">
                  <a:pos x="8829" y="37375"/>
                </a:cxn>
                <a:cxn ang="0">
                  <a:pos x="6115" y="41298"/>
                </a:cxn>
                <a:cxn ang="0">
                  <a:pos x="7880" y="45288"/>
                </a:cxn>
                <a:cxn ang="0">
                  <a:pos x="10062" y="45782"/>
                </a:cxn>
                <a:cxn ang="0">
                  <a:pos x="17396" y="43947"/>
                </a:cxn>
                <a:cxn ang="0">
                  <a:pos x="20258" y="43627"/>
                </a:cxn>
                <a:cxn ang="0">
                  <a:pos x="24556" y="44764"/>
                </a:cxn>
                <a:cxn ang="0">
                  <a:pos x="25995" y="54509"/>
                </a:cxn>
                <a:cxn ang="0">
                  <a:pos x="22660" y="65070"/>
                </a:cxn>
                <a:cxn ang="0">
                  <a:pos x="22823" y="65887"/>
                </a:cxn>
                <a:cxn ang="0">
                  <a:pos x="22827" y="65881"/>
                </a:cxn>
                <a:cxn ang="0">
                  <a:pos x="23017" y="66204"/>
                </a:cxn>
                <a:cxn ang="0">
                  <a:pos x="22987" y="66182"/>
                </a:cxn>
                <a:cxn ang="0">
                  <a:pos x="22987" y="66182"/>
                </a:cxn>
                <a:cxn ang="0">
                  <a:pos x="24491" y="66999"/>
                </a:cxn>
                <a:cxn ang="0">
                  <a:pos x="27758" y="67350"/>
                </a:cxn>
                <a:cxn ang="0">
                  <a:pos x="33450" y="66018"/>
                </a:cxn>
                <a:cxn ang="0">
                  <a:pos x="41331" y="59838"/>
                </a:cxn>
                <a:cxn ang="0">
                  <a:pos x="46515" y="58911"/>
                </a:cxn>
                <a:cxn ang="0">
                  <a:pos x="49178" y="59086"/>
                </a:cxn>
                <a:cxn ang="0">
                  <a:pos x="50453" y="59282"/>
                </a:cxn>
                <a:cxn ang="0">
                  <a:pos x="15891" y="1"/>
                </a:cxn>
              </a:cxnLst>
              <a:rect l="0" t="0" r="r" b="b"/>
              <a:pathLst>
                <a:path w="54214" h="67351" extrusionOk="0">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bg1"/>
            </a:solidFill>
            <a:ln w="9525">
              <a:noFill/>
              <a:round/>
              <a:headEnd/>
              <a:tailEnd/>
            </a:ln>
          </p:spPr>
          <p:txBody>
            <a:bodyPr lIns="91425" tIns="91425" rIns="91425" bIns="91425" anchor="ctr"/>
            <a:lstStyle/>
            <a:p>
              <a:endParaRPr lang="en-US"/>
            </a:p>
          </p:txBody>
        </p:sp>
        <p:sp>
          <p:nvSpPr>
            <p:cNvPr id="45087" name="Google Shape;1032;p38"/>
            <p:cNvSpPr>
              <a:spLocks/>
            </p:cNvSpPr>
            <p:nvPr/>
          </p:nvSpPr>
          <p:spPr bwMode="auto">
            <a:xfrm>
              <a:off x="2973550" y="3693340"/>
              <a:ext cx="344852" cy="266855"/>
            </a:xfrm>
            <a:custGeom>
              <a:avLst/>
              <a:gdLst/>
              <a:ahLst/>
              <a:cxnLst>
                <a:cxn ang="0">
                  <a:pos x="24005" y="0"/>
                </a:cxn>
                <a:cxn ang="0">
                  <a:pos x="22988" y="563"/>
                </a:cxn>
                <a:cxn ang="0">
                  <a:pos x="21941" y="11190"/>
                </a:cxn>
                <a:cxn ang="0">
                  <a:pos x="16546" y="18842"/>
                </a:cxn>
                <a:cxn ang="0">
                  <a:pos x="15645" y="18906"/>
                </a:cxn>
                <a:cxn ang="0">
                  <a:pos x="6966" y="15049"/>
                </a:cxn>
                <a:cxn ang="0">
                  <a:pos x="4133" y="14305"/>
                </a:cxn>
                <a:cxn ang="0">
                  <a:pos x="1832" y="14853"/>
                </a:cxn>
                <a:cxn ang="0">
                  <a:pos x="66" y="17076"/>
                </a:cxn>
                <a:cxn ang="0">
                  <a:pos x="3565" y="24270"/>
                </a:cxn>
                <a:cxn ang="0">
                  <a:pos x="6181" y="34177"/>
                </a:cxn>
                <a:cxn ang="0">
                  <a:pos x="3827" y="41338"/>
                </a:cxn>
                <a:cxn ang="0">
                  <a:pos x="14864" y="42458"/>
                </a:cxn>
                <a:cxn ang="0">
                  <a:pos x="54869" y="25153"/>
                </a:cxn>
                <a:cxn ang="0">
                  <a:pos x="52547" y="19986"/>
                </a:cxn>
                <a:cxn ang="0">
                  <a:pos x="47348" y="17470"/>
                </a:cxn>
                <a:cxn ang="0">
                  <a:pos x="45059" y="17763"/>
                </a:cxn>
                <a:cxn ang="0">
                  <a:pos x="37146" y="19332"/>
                </a:cxn>
                <a:cxn ang="0">
                  <a:pos x="36948" y="19334"/>
                </a:cxn>
                <a:cxn ang="0">
                  <a:pos x="30410" y="16749"/>
                </a:cxn>
                <a:cxn ang="0">
                  <a:pos x="28220" y="10667"/>
                </a:cxn>
                <a:cxn ang="0">
                  <a:pos x="27010" y="3539"/>
                </a:cxn>
                <a:cxn ang="0">
                  <a:pos x="24005" y="0"/>
                </a:cxn>
              </a:cxnLst>
              <a:rect l="0" t="0" r="r" b="b"/>
              <a:pathLst>
                <a:path w="54869" h="42459" extrusionOk="0">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bg1"/>
            </a:solidFill>
            <a:ln w="9525">
              <a:noFill/>
              <a:round/>
              <a:headEnd/>
              <a:tailEnd/>
            </a:ln>
          </p:spPr>
          <p:txBody>
            <a:bodyPr lIns="91425" tIns="91425" rIns="91425" bIns="91425" anchor="ctr"/>
            <a:lstStyle/>
            <a:p>
              <a:endParaRPr lang="en-US"/>
            </a:p>
          </p:txBody>
        </p:sp>
      </p:grpSp>
      <p:sp>
        <p:nvSpPr>
          <p:cNvPr id="45062" name="Google Shape;1033;p38">
            <a:hlinkClick r:id="rId3" action="ppaction://hlinksldjump"/>
          </p:cNvPr>
          <p:cNvSpPr txBox="1">
            <a:spLocks noChangeArrowheads="1"/>
          </p:cNvSpPr>
          <p:nvPr/>
        </p:nvSpPr>
        <p:spPr bwMode="auto">
          <a:xfrm>
            <a:off x="-7938" y="-31750"/>
            <a:ext cx="720726" cy="573088"/>
          </a:xfrm>
          <a:prstGeom prst="rect">
            <a:avLst/>
          </a:prstGeom>
          <a:noFill/>
          <a:ln w="9525">
            <a:noFill/>
            <a:miter lim="800000"/>
            <a:headEnd/>
            <a:tailEnd/>
          </a:ln>
        </p:spPr>
        <p:txBody>
          <a:bodyPr lIns="91425" tIns="91425" rIns="91425" bIns="91425" anchor="ctr"/>
          <a:lstStyle/>
          <a:p>
            <a:pPr algn="ctr">
              <a:buClr>
                <a:srgbClr val="000000"/>
              </a:buClr>
              <a:buFont typeface="Arial" charset="0"/>
              <a:buNone/>
            </a:pPr>
            <a:endParaRPr lang="en-US">
              <a:latin typeface="Nunito"/>
              <a:sym typeface="Nunito"/>
            </a:endParaRPr>
          </a:p>
        </p:txBody>
      </p:sp>
      <p:grpSp>
        <p:nvGrpSpPr>
          <p:cNvPr id="45063" name="Google Shape;1752;p51"/>
          <p:cNvGrpSpPr>
            <a:grpSpLocks/>
          </p:cNvGrpSpPr>
          <p:nvPr/>
        </p:nvGrpSpPr>
        <p:grpSpPr bwMode="auto">
          <a:xfrm>
            <a:off x="1620838" y="-49213"/>
            <a:ext cx="1524000" cy="1004888"/>
            <a:chOff x="-1023107" y="983825"/>
            <a:chExt cx="8604132" cy="3689200"/>
          </a:xfrm>
        </p:grpSpPr>
        <p:sp>
          <p:nvSpPr>
            <p:cNvPr id="45068" name="Google Shape;1753;p51"/>
            <p:cNvSpPr>
              <a:spLocks/>
            </p:cNvSpPr>
            <p:nvPr/>
          </p:nvSpPr>
          <p:spPr bwMode="auto">
            <a:xfrm>
              <a:off x="2310425" y="983825"/>
              <a:ext cx="3472325" cy="3689200"/>
            </a:xfrm>
            <a:custGeom>
              <a:avLst/>
              <a:gdLst/>
              <a:ahLst/>
              <a:cxnLst>
                <a:cxn ang="0">
                  <a:pos x="108713" y="1"/>
                </a:cxn>
                <a:cxn ang="0">
                  <a:pos x="95290" y="8436"/>
                </a:cxn>
                <a:cxn ang="0">
                  <a:pos x="71153" y="34669"/>
                </a:cxn>
                <a:cxn ang="0">
                  <a:pos x="17848" y="116123"/>
                </a:cxn>
                <a:cxn ang="0">
                  <a:pos x="0" y="147567"/>
                </a:cxn>
                <a:cxn ang="0">
                  <a:pos x="27192" y="147567"/>
                </a:cxn>
                <a:cxn ang="0">
                  <a:pos x="55162" y="104145"/>
                </a:cxn>
                <a:cxn ang="0">
                  <a:pos x="120864" y="71623"/>
                </a:cxn>
                <a:cxn ang="0">
                  <a:pos x="130866" y="31075"/>
                </a:cxn>
                <a:cxn ang="0">
                  <a:pos x="133202" y="30776"/>
                </a:cxn>
                <a:cxn ang="0">
                  <a:pos x="120924" y="24547"/>
                </a:cxn>
                <a:cxn ang="0">
                  <a:pos x="120146" y="19516"/>
                </a:cxn>
                <a:cxn ang="0">
                  <a:pos x="118948" y="3644"/>
                </a:cxn>
                <a:cxn ang="0">
                  <a:pos x="119127" y="3525"/>
                </a:cxn>
                <a:cxn ang="0">
                  <a:pos x="108713" y="1"/>
                </a:cxn>
              </a:cxnLst>
              <a:rect l="0" t="0" r="r" b="b"/>
              <a:pathLst>
                <a:path w="138893" h="147568" extrusionOk="0">
                  <a:moveTo>
                    <a:pt x="108713" y="1"/>
                  </a:moveTo>
                  <a:cubicBezTo>
                    <a:pt x="104193" y="1"/>
                    <a:pt x="99240" y="2048"/>
                    <a:pt x="95290" y="8436"/>
                  </a:cubicBezTo>
                  <a:cubicBezTo>
                    <a:pt x="87025" y="21912"/>
                    <a:pt x="99243" y="23289"/>
                    <a:pt x="71153" y="34669"/>
                  </a:cubicBezTo>
                  <a:cubicBezTo>
                    <a:pt x="47076" y="44491"/>
                    <a:pt x="22400" y="100671"/>
                    <a:pt x="17848" y="116123"/>
                  </a:cubicBezTo>
                  <a:cubicBezTo>
                    <a:pt x="13356" y="131576"/>
                    <a:pt x="0" y="147567"/>
                    <a:pt x="0" y="147567"/>
                  </a:cubicBezTo>
                  <a:lnTo>
                    <a:pt x="27192" y="147567"/>
                  </a:lnTo>
                  <a:cubicBezTo>
                    <a:pt x="27192" y="147567"/>
                    <a:pt x="26652" y="116662"/>
                    <a:pt x="55162" y="104145"/>
                  </a:cubicBezTo>
                  <a:cubicBezTo>
                    <a:pt x="83731" y="91627"/>
                    <a:pt x="102896" y="94562"/>
                    <a:pt x="120864" y="71623"/>
                  </a:cubicBezTo>
                  <a:cubicBezTo>
                    <a:pt x="138892" y="48684"/>
                    <a:pt x="115175" y="31614"/>
                    <a:pt x="130866" y="31075"/>
                  </a:cubicBezTo>
                  <a:cubicBezTo>
                    <a:pt x="131645" y="31075"/>
                    <a:pt x="132424" y="30956"/>
                    <a:pt x="133202" y="30776"/>
                  </a:cubicBezTo>
                  <a:cubicBezTo>
                    <a:pt x="127033" y="30117"/>
                    <a:pt x="123080" y="28740"/>
                    <a:pt x="120924" y="24547"/>
                  </a:cubicBezTo>
                  <a:cubicBezTo>
                    <a:pt x="120206" y="22930"/>
                    <a:pt x="119906" y="21193"/>
                    <a:pt x="120146" y="19516"/>
                  </a:cubicBezTo>
                  <a:cubicBezTo>
                    <a:pt x="120625" y="14904"/>
                    <a:pt x="122781" y="9694"/>
                    <a:pt x="118948" y="3644"/>
                  </a:cubicBezTo>
                  <a:lnTo>
                    <a:pt x="119127" y="3525"/>
                  </a:lnTo>
                  <a:cubicBezTo>
                    <a:pt x="116834" y="1812"/>
                    <a:pt x="112964" y="1"/>
                    <a:pt x="108713" y="1"/>
                  </a:cubicBezTo>
                  <a:close/>
                </a:path>
              </a:pathLst>
            </a:custGeom>
            <a:solidFill>
              <a:srgbClr val="060807"/>
            </a:solidFill>
            <a:ln w="9525">
              <a:noFill/>
              <a:round/>
              <a:headEnd/>
              <a:tailEnd/>
            </a:ln>
          </p:spPr>
          <p:txBody>
            <a:bodyPr lIns="91425" tIns="91425" rIns="91425" bIns="91425" anchor="ctr"/>
            <a:lstStyle/>
            <a:p>
              <a:endParaRPr lang="en-US"/>
            </a:p>
          </p:txBody>
        </p:sp>
        <p:sp>
          <p:nvSpPr>
            <p:cNvPr id="45069" name="Google Shape;1754;p51"/>
            <p:cNvSpPr>
              <a:spLocks/>
            </p:cNvSpPr>
            <p:nvPr/>
          </p:nvSpPr>
          <p:spPr bwMode="auto">
            <a:xfrm>
              <a:off x="4623750" y="1077925"/>
              <a:ext cx="1016750" cy="1159175"/>
            </a:xfrm>
            <a:custGeom>
              <a:avLst/>
              <a:gdLst/>
              <a:ahLst/>
              <a:cxnLst>
                <a:cxn ang="0">
                  <a:pos x="26475" y="0"/>
                </a:cxn>
                <a:cxn ang="0">
                  <a:pos x="7429" y="19465"/>
                </a:cxn>
                <a:cxn ang="0">
                  <a:pos x="30427" y="46367"/>
                </a:cxn>
                <a:cxn ang="0">
                  <a:pos x="34979" y="43123"/>
                </a:cxn>
                <a:cxn ang="0">
                  <a:pos x="38333" y="27311"/>
                </a:cxn>
                <a:cxn ang="0">
                  <a:pos x="40669" y="27012"/>
                </a:cxn>
                <a:cxn ang="0">
                  <a:pos x="28391" y="20783"/>
                </a:cxn>
                <a:cxn ang="0">
                  <a:pos x="27613" y="15752"/>
                </a:cxn>
                <a:cxn ang="0">
                  <a:pos x="26475" y="0"/>
                </a:cxn>
              </a:cxnLst>
              <a:rect l="0" t="0" r="r" b="b"/>
              <a:pathLst>
                <a:path w="40670" h="46367" extrusionOk="0">
                  <a:moveTo>
                    <a:pt x="26475" y="0"/>
                  </a:moveTo>
                  <a:cubicBezTo>
                    <a:pt x="9285" y="9224"/>
                    <a:pt x="16473" y="11560"/>
                    <a:pt x="7429" y="19465"/>
                  </a:cubicBezTo>
                  <a:cubicBezTo>
                    <a:pt x="1" y="26008"/>
                    <a:pt x="20530" y="46367"/>
                    <a:pt x="30427" y="46367"/>
                  </a:cubicBezTo>
                  <a:cubicBezTo>
                    <a:pt x="32580" y="46367"/>
                    <a:pt x="34230" y="45403"/>
                    <a:pt x="34979" y="43123"/>
                  </a:cubicBezTo>
                  <a:cubicBezTo>
                    <a:pt x="33482" y="33660"/>
                    <a:pt x="29170" y="27671"/>
                    <a:pt x="38333" y="27311"/>
                  </a:cubicBezTo>
                  <a:cubicBezTo>
                    <a:pt x="39112" y="27311"/>
                    <a:pt x="39891" y="27192"/>
                    <a:pt x="40669" y="27012"/>
                  </a:cubicBezTo>
                  <a:cubicBezTo>
                    <a:pt x="34500" y="26353"/>
                    <a:pt x="30547" y="24976"/>
                    <a:pt x="28391" y="20783"/>
                  </a:cubicBezTo>
                  <a:cubicBezTo>
                    <a:pt x="27673" y="19166"/>
                    <a:pt x="27373" y="17429"/>
                    <a:pt x="27613" y="15752"/>
                  </a:cubicBezTo>
                  <a:cubicBezTo>
                    <a:pt x="28092" y="11200"/>
                    <a:pt x="30248" y="5990"/>
                    <a:pt x="26475" y="0"/>
                  </a:cubicBezTo>
                  <a:close/>
                </a:path>
              </a:pathLst>
            </a:custGeom>
            <a:solidFill>
              <a:srgbClr val="FFFFFF"/>
            </a:solidFill>
            <a:ln w="9525">
              <a:noFill/>
              <a:round/>
              <a:headEnd/>
              <a:tailEnd/>
            </a:ln>
          </p:spPr>
          <p:txBody>
            <a:bodyPr lIns="91425" tIns="91425" rIns="91425" bIns="91425" anchor="ctr"/>
            <a:lstStyle/>
            <a:p>
              <a:endParaRPr lang="en-US"/>
            </a:p>
          </p:txBody>
        </p:sp>
        <p:sp>
          <p:nvSpPr>
            <p:cNvPr id="158" name="Google Shape;1755;p51"/>
            <p:cNvSpPr/>
            <p:nvPr/>
          </p:nvSpPr>
          <p:spPr>
            <a:xfrm>
              <a:off x="4946010" y="1077075"/>
              <a:ext cx="412281" cy="390486"/>
            </a:xfrm>
            <a:custGeom>
              <a:avLst/>
              <a:gdLst/>
              <a:ahLst/>
              <a:cxnLst/>
              <a:rect l="l" t="t" r="r" b="b"/>
              <a:pathLst>
                <a:path w="16232" h="15496" extrusionOk="0">
                  <a:moveTo>
                    <a:pt x="13477" y="0"/>
                  </a:moveTo>
                  <a:cubicBezTo>
                    <a:pt x="2995" y="5630"/>
                    <a:pt x="1558" y="8685"/>
                    <a:pt x="1" y="11979"/>
                  </a:cubicBezTo>
                  <a:cubicBezTo>
                    <a:pt x="517" y="11392"/>
                    <a:pt x="1038" y="11143"/>
                    <a:pt x="1615" y="11143"/>
                  </a:cubicBezTo>
                  <a:cubicBezTo>
                    <a:pt x="2980" y="11143"/>
                    <a:pt x="4655" y="12535"/>
                    <a:pt x="7308" y="14135"/>
                  </a:cubicBezTo>
                  <a:cubicBezTo>
                    <a:pt x="8801" y="15036"/>
                    <a:pt x="10220" y="15496"/>
                    <a:pt x="11438" y="15496"/>
                  </a:cubicBezTo>
                  <a:cubicBezTo>
                    <a:pt x="13295" y="15496"/>
                    <a:pt x="14683" y="14425"/>
                    <a:pt x="15154" y="12218"/>
                  </a:cubicBezTo>
                  <a:cubicBezTo>
                    <a:pt x="15752" y="8565"/>
                    <a:pt x="16232" y="4492"/>
                    <a:pt x="13477" y="0"/>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45071" name="Google Shape;1756;p51"/>
            <p:cNvSpPr>
              <a:spLocks/>
            </p:cNvSpPr>
            <p:nvPr/>
          </p:nvSpPr>
          <p:spPr bwMode="auto">
            <a:xfrm>
              <a:off x="-1023107" y="2849290"/>
              <a:ext cx="6571725" cy="701650"/>
            </a:xfrm>
            <a:custGeom>
              <a:avLst/>
              <a:gdLst/>
              <a:ahLst/>
              <a:cxnLst>
                <a:cxn ang="0">
                  <a:pos x="81816" y="1"/>
                </a:cxn>
                <a:cxn ang="0">
                  <a:pos x="0" y="3840"/>
                </a:cxn>
                <a:cxn ang="0">
                  <a:pos x="0" y="15399"/>
                </a:cxn>
                <a:cxn ang="0">
                  <a:pos x="87983" y="9889"/>
                </a:cxn>
                <a:cxn ang="0">
                  <a:pos x="89397" y="9884"/>
                </a:cxn>
                <a:cxn ang="0">
                  <a:pos x="146379" y="14021"/>
                </a:cxn>
                <a:cxn ang="0">
                  <a:pos x="224959" y="26839"/>
                </a:cxn>
                <a:cxn ang="0">
                  <a:pos x="246844" y="28065"/>
                </a:cxn>
                <a:cxn ang="0">
                  <a:pos x="262392" y="24323"/>
                </a:cxn>
                <a:cxn ang="0">
                  <a:pos x="259221" y="17134"/>
                </a:cxn>
                <a:cxn ang="0">
                  <a:pos x="258139" y="17375"/>
                </a:cxn>
                <a:cxn ang="0">
                  <a:pos x="248634" y="18378"/>
                </a:cxn>
                <a:cxn ang="0">
                  <a:pos x="237197" y="18318"/>
                </a:cxn>
                <a:cxn ang="0">
                  <a:pos x="233104" y="18334"/>
                </a:cxn>
                <a:cxn ang="0">
                  <a:pos x="232680" y="18335"/>
                </a:cxn>
                <a:cxn ang="0">
                  <a:pos x="153446" y="4618"/>
                </a:cxn>
                <a:cxn ang="0">
                  <a:pos x="81816" y="1"/>
                </a:cxn>
              </a:cxnLst>
              <a:rect l="0" t="0" r="r" b="b"/>
              <a:pathLst>
                <a:path w="262869" h="28066" extrusionOk="0">
                  <a:moveTo>
                    <a:pt x="81816" y="1"/>
                  </a:moveTo>
                  <a:cubicBezTo>
                    <a:pt x="47340" y="1"/>
                    <a:pt x="12100" y="1737"/>
                    <a:pt x="0" y="3840"/>
                  </a:cubicBezTo>
                  <a:lnTo>
                    <a:pt x="0" y="15399"/>
                  </a:lnTo>
                  <a:cubicBezTo>
                    <a:pt x="0" y="15399"/>
                    <a:pt x="67260" y="10009"/>
                    <a:pt x="87983" y="9889"/>
                  </a:cubicBezTo>
                  <a:cubicBezTo>
                    <a:pt x="88451" y="9886"/>
                    <a:pt x="88923" y="9884"/>
                    <a:pt x="89397" y="9884"/>
                  </a:cubicBezTo>
                  <a:cubicBezTo>
                    <a:pt x="106699" y="9884"/>
                    <a:pt x="127958" y="11981"/>
                    <a:pt x="146379" y="14021"/>
                  </a:cubicBezTo>
                  <a:cubicBezTo>
                    <a:pt x="165844" y="16178"/>
                    <a:pt x="195791" y="24203"/>
                    <a:pt x="224959" y="26839"/>
                  </a:cubicBezTo>
                  <a:cubicBezTo>
                    <a:pt x="234292" y="27699"/>
                    <a:pt x="241432" y="28065"/>
                    <a:pt x="246844" y="28065"/>
                  </a:cubicBezTo>
                  <a:cubicBezTo>
                    <a:pt x="258382" y="28065"/>
                    <a:pt x="262066" y="26402"/>
                    <a:pt x="262392" y="24323"/>
                  </a:cubicBezTo>
                  <a:cubicBezTo>
                    <a:pt x="262869" y="21620"/>
                    <a:pt x="261798" y="17134"/>
                    <a:pt x="259221" y="17134"/>
                  </a:cubicBezTo>
                  <a:cubicBezTo>
                    <a:pt x="258886" y="17134"/>
                    <a:pt x="258525" y="17210"/>
                    <a:pt x="258139" y="17375"/>
                  </a:cubicBezTo>
                  <a:cubicBezTo>
                    <a:pt x="256286" y="18218"/>
                    <a:pt x="253484" y="18378"/>
                    <a:pt x="248634" y="18378"/>
                  </a:cubicBezTo>
                  <a:cubicBezTo>
                    <a:pt x="245670" y="18378"/>
                    <a:pt x="241941" y="18318"/>
                    <a:pt x="237197" y="18318"/>
                  </a:cubicBezTo>
                  <a:cubicBezTo>
                    <a:pt x="235909" y="18318"/>
                    <a:pt x="234546" y="18323"/>
                    <a:pt x="233104" y="18334"/>
                  </a:cubicBezTo>
                  <a:cubicBezTo>
                    <a:pt x="232964" y="18335"/>
                    <a:pt x="232823" y="18335"/>
                    <a:pt x="232680" y="18335"/>
                  </a:cubicBezTo>
                  <a:cubicBezTo>
                    <a:pt x="217020" y="18335"/>
                    <a:pt x="182469" y="11859"/>
                    <a:pt x="153446" y="4618"/>
                  </a:cubicBezTo>
                  <a:cubicBezTo>
                    <a:pt x="139952" y="1258"/>
                    <a:pt x="111161" y="1"/>
                    <a:pt x="81816" y="1"/>
                  </a:cubicBezTo>
                  <a:close/>
                </a:path>
              </a:pathLst>
            </a:custGeom>
            <a:solidFill>
              <a:srgbClr val="432C1C"/>
            </a:solidFill>
            <a:ln w="9525">
              <a:noFill/>
              <a:round/>
              <a:headEnd/>
              <a:tailEnd/>
            </a:ln>
          </p:spPr>
          <p:txBody>
            <a:bodyPr lIns="91425" tIns="91425" rIns="91425" bIns="91425" anchor="ctr"/>
            <a:lstStyle/>
            <a:p>
              <a:endParaRPr lang="en-US"/>
            </a:p>
          </p:txBody>
        </p:sp>
        <p:sp>
          <p:nvSpPr>
            <p:cNvPr id="160" name="Google Shape;1757;p51"/>
            <p:cNvSpPr/>
            <p:nvPr/>
          </p:nvSpPr>
          <p:spPr>
            <a:xfrm>
              <a:off x="5286590" y="1007137"/>
              <a:ext cx="2294435" cy="1229735"/>
            </a:xfrm>
            <a:custGeom>
              <a:avLst/>
              <a:gdLst/>
              <a:ahLst/>
              <a:cxnLst/>
              <a:rect l="l" t="t" r="r" b="b"/>
              <a:pathLst>
                <a:path w="91877" h="49147" extrusionOk="0">
                  <a:moveTo>
                    <a:pt x="13943" y="1"/>
                  </a:moveTo>
                  <a:cubicBezTo>
                    <a:pt x="11093" y="1"/>
                    <a:pt x="8995" y="200"/>
                    <a:pt x="7847" y="393"/>
                  </a:cubicBezTo>
                  <a:cubicBezTo>
                    <a:pt x="2516" y="1292"/>
                    <a:pt x="1" y="2669"/>
                    <a:pt x="1" y="2669"/>
                  </a:cubicBezTo>
                  <a:cubicBezTo>
                    <a:pt x="3894" y="8719"/>
                    <a:pt x="1678" y="13929"/>
                    <a:pt x="1259" y="18481"/>
                  </a:cubicBezTo>
                  <a:cubicBezTo>
                    <a:pt x="43244" y="19679"/>
                    <a:pt x="73010" y="28423"/>
                    <a:pt x="79838" y="48487"/>
                  </a:cubicBezTo>
                  <a:cubicBezTo>
                    <a:pt x="80018" y="48727"/>
                    <a:pt x="80198" y="48907"/>
                    <a:pt x="80377" y="49146"/>
                  </a:cubicBezTo>
                  <a:cubicBezTo>
                    <a:pt x="80377" y="49146"/>
                    <a:pt x="91877" y="37168"/>
                    <a:pt x="65464" y="17822"/>
                  </a:cubicBezTo>
                  <a:cubicBezTo>
                    <a:pt x="44692" y="2643"/>
                    <a:pt x="24326" y="1"/>
                    <a:pt x="13943" y="1"/>
                  </a:cubicBezTo>
                  <a:close/>
                </a:path>
              </a:pathLst>
            </a:custGeom>
            <a:solidFill>
              <a:schemeClr val="accent4"/>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161" name="Google Shape;1758;p51"/>
            <p:cNvSpPr/>
            <p:nvPr/>
          </p:nvSpPr>
          <p:spPr>
            <a:xfrm>
              <a:off x="5304515" y="1473391"/>
              <a:ext cx="1971780" cy="745999"/>
            </a:xfrm>
            <a:custGeom>
              <a:avLst/>
              <a:gdLst/>
              <a:ahLst/>
              <a:cxnLst/>
              <a:rect l="l" t="t" r="r" b="b"/>
              <a:pathLst>
                <a:path w="78880" h="30007" extrusionOk="0">
                  <a:moveTo>
                    <a:pt x="300" y="0"/>
                  </a:moveTo>
                  <a:lnTo>
                    <a:pt x="300" y="0"/>
                  </a:lnTo>
                  <a:cubicBezTo>
                    <a:pt x="0" y="1677"/>
                    <a:pt x="300" y="3414"/>
                    <a:pt x="1018" y="5031"/>
                  </a:cubicBezTo>
                  <a:cubicBezTo>
                    <a:pt x="3893" y="10721"/>
                    <a:pt x="10122" y="11200"/>
                    <a:pt x="20424" y="11739"/>
                  </a:cubicBezTo>
                  <a:cubicBezTo>
                    <a:pt x="30725" y="12278"/>
                    <a:pt x="49172" y="15273"/>
                    <a:pt x="62349" y="20124"/>
                  </a:cubicBezTo>
                  <a:cubicBezTo>
                    <a:pt x="72890" y="23957"/>
                    <a:pt x="77502" y="28389"/>
                    <a:pt x="78879" y="30006"/>
                  </a:cubicBezTo>
                  <a:cubicBezTo>
                    <a:pt x="72051" y="9942"/>
                    <a:pt x="42285" y="1198"/>
                    <a:pt x="300" y="0"/>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45074" name="Google Shape;1759;p51"/>
            <p:cNvSpPr>
              <a:spLocks/>
            </p:cNvSpPr>
            <p:nvPr/>
          </p:nvSpPr>
          <p:spPr bwMode="auto">
            <a:xfrm>
              <a:off x="6751500" y="1598700"/>
              <a:ext cx="615425" cy="639675"/>
            </a:xfrm>
            <a:custGeom>
              <a:avLst/>
              <a:gdLst/>
              <a:ahLst/>
              <a:cxnLst>
                <a:cxn ang="0">
                  <a:pos x="8829" y="1"/>
                </a:cxn>
                <a:cxn ang="0">
                  <a:pos x="6948" y="132"/>
                </a:cxn>
                <a:cxn ang="0">
                  <a:pos x="4612" y="7079"/>
                </a:cxn>
                <a:cxn ang="0">
                  <a:pos x="21142" y="24927"/>
                </a:cxn>
                <a:cxn ang="0">
                  <a:pos x="21621" y="25586"/>
                </a:cxn>
                <a:cxn ang="0">
                  <a:pos x="24077" y="16902"/>
                </a:cxn>
                <a:cxn ang="0">
                  <a:pos x="23897" y="15464"/>
                </a:cxn>
                <a:cxn ang="0">
                  <a:pos x="15572" y="1749"/>
                </a:cxn>
                <a:cxn ang="0">
                  <a:pos x="8829" y="1"/>
                </a:cxn>
              </a:cxnLst>
              <a:rect l="0" t="0" r="r" b="b"/>
              <a:pathLst>
                <a:path w="24617" h="25587" extrusionOk="0">
                  <a:moveTo>
                    <a:pt x="8829" y="1"/>
                  </a:moveTo>
                  <a:cubicBezTo>
                    <a:pt x="8204" y="1"/>
                    <a:pt x="7576" y="44"/>
                    <a:pt x="6948" y="132"/>
                  </a:cubicBezTo>
                  <a:cubicBezTo>
                    <a:pt x="0" y="791"/>
                    <a:pt x="1138" y="3546"/>
                    <a:pt x="4612" y="7079"/>
                  </a:cubicBezTo>
                  <a:cubicBezTo>
                    <a:pt x="12937" y="11571"/>
                    <a:pt x="18627" y="17501"/>
                    <a:pt x="21142" y="24927"/>
                  </a:cubicBezTo>
                  <a:cubicBezTo>
                    <a:pt x="21322" y="25107"/>
                    <a:pt x="21502" y="25347"/>
                    <a:pt x="21621" y="25586"/>
                  </a:cubicBezTo>
                  <a:cubicBezTo>
                    <a:pt x="21621" y="25586"/>
                    <a:pt x="24616" y="22472"/>
                    <a:pt x="24077" y="16902"/>
                  </a:cubicBezTo>
                  <a:cubicBezTo>
                    <a:pt x="24017" y="16423"/>
                    <a:pt x="23957" y="15944"/>
                    <a:pt x="23897" y="15464"/>
                  </a:cubicBezTo>
                  <a:cubicBezTo>
                    <a:pt x="23179" y="11811"/>
                    <a:pt x="20903" y="7139"/>
                    <a:pt x="15572" y="1749"/>
                  </a:cubicBezTo>
                  <a:cubicBezTo>
                    <a:pt x="13490" y="613"/>
                    <a:pt x="11183" y="1"/>
                    <a:pt x="8829" y="1"/>
                  </a:cubicBezTo>
                  <a:close/>
                </a:path>
              </a:pathLst>
            </a:custGeom>
            <a:solidFill>
              <a:srgbClr val="443C36"/>
            </a:solidFill>
            <a:ln w="9525">
              <a:noFill/>
              <a:round/>
              <a:headEnd/>
              <a:tailEnd/>
            </a:ln>
          </p:spPr>
          <p:txBody>
            <a:bodyPr lIns="91425" tIns="91425" rIns="91425" bIns="91425" anchor="ctr"/>
            <a:lstStyle/>
            <a:p>
              <a:endParaRPr lang="en-US"/>
            </a:p>
          </p:txBody>
        </p:sp>
        <p:sp>
          <p:nvSpPr>
            <p:cNvPr id="45075" name="Google Shape;1760;p51"/>
            <p:cNvSpPr>
              <a:spLocks/>
            </p:cNvSpPr>
            <p:nvPr/>
          </p:nvSpPr>
          <p:spPr bwMode="auto">
            <a:xfrm>
              <a:off x="6866775" y="1775675"/>
              <a:ext cx="413300" cy="446225"/>
            </a:xfrm>
            <a:custGeom>
              <a:avLst/>
              <a:gdLst/>
              <a:ahLst/>
              <a:cxnLst>
                <a:cxn ang="0">
                  <a:pos x="1" y="0"/>
                </a:cxn>
                <a:cxn ang="0">
                  <a:pos x="1" y="0"/>
                </a:cxn>
                <a:cxn ang="0">
                  <a:pos x="11021" y="10601"/>
                </a:cxn>
                <a:cxn ang="0">
                  <a:pos x="14375" y="15752"/>
                </a:cxn>
                <a:cxn ang="0">
                  <a:pos x="16531" y="17848"/>
                </a:cxn>
                <a:cxn ang="0">
                  <a:pos x="1" y="0"/>
                </a:cxn>
              </a:cxnLst>
              <a:rect l="0" t="0" r="r" b="b"/>
              <a:pathLst>
                <a:path w="16532" h="17849" extrusionOk="0">
                  <a:moveTo>
                    <a:pt x="1" y="0"/>
                  </a:moveTo>
                  <a:lnTo>
                    <a:pt x="1" y="0"/>
                  </a:lnTo>
                  <a:cubicBezTo>
                    <a:pt x="3235" y="3235"/>
                    <a:pt x="8386" y="7128"/>
                    <a:pt x="11021" y="10601"/>
                  </a:cubicBezTo>
                  <a:cubicBezTo>
                    <a:pt x="12279" y="12219"/>
                    <a:pt x="13357" y="13955"/>
                    <a:pt x="14375" y="15752"/>
                  </a:cubicBezTo>
                  <a:cubicBezTo>
                    <a:pt x="15154" y="16411"/>
                    <a:pt x="15872" y="17130"/>
                    <a:pt x="16531" y="17848"/>
                  </a:cubicBezTo>
                  <a:cubicBezTo>
                    <a:pt x="14016" y="10422"/>
                    <a:pt x="8326" y="4552"/>
                    <a:pt x="1" y="0"/>
                  </a:cubicBezTo>
                  <a:close/>
                </a:path>
              </a:pathLst>
            </a:custGeom>
            <a:solidFill>
              <a:srgbClr val="1E1A17"/>
            </a:solidFill>
            <a:ln w="9525">
              <a:noFill/>
              <a:round/>
              <a:headEnd/>
              <a:tailEnd/>
            </a:ln>
          </p:spPr>
          <p:txBody>
            <a:bodyPr lIns="91425" tIns="91425" rIns="91425" bIns="91425" anchor="ctr"/>
            <a:lstStyle/>
            <a:p>
              <a:endParaRPr lang="en-US"/>
            </a:p>
          </p:txBody>
        </p:sp>
        <p:sp>
          <p:nvSpPr>
            <p:cNvPr id="45076" name="Google Shape;1761;p51"/>
            <p:cNvSpPr>
              <a:spLocks/>
            </p:cNvSpPr>
            <p:nvPr/>
          </p:nvSpPr>
          <p:spPr bwMode="auto">
            <a:xfrm>
              <a:off x="5284100" y="1049475"/>
              <a:ext cx="161750" cy="422275"/>
            </a:xfrm>
            <a:custGeom>
              <a:avLst/>
              <a:gdLst/>
              <a:ahLst/>
              <a:cxnLst>
                <a:cxn ang="0">
                  <a:pos x="2636" y="0"/>
                </a:cxn>
                <a:cxn ang="0">
                  <a:pos x="2636" y="0"/>
                </a:cxn>
                <a:cxn ang="0">
                  <a:pos x="1" y="1018"/>
                </a:cxn>
                <a:cxn ang="0">
                  <a:pos x="1259" y="16890"/>
                </a:cxn>
                <a:cxn ang="0">
                  <a:pos x="2217" y="16890"/>
                </a:cxn>
                <a:cxn ang="0">
                  <a:pos x="2636" y="0"/>
                </a:cxn>
              </a:cxnLst>
              <a:rect l="0" t="0" r="r" b="b"/>
              <a:pathLst>
                <a:path w="6470" h="16891" extrusionOk="0">
                  <a:moveTo>
                    <a:pt x="2636" y="0"/>
                  </a:moveTo>
                  <a:lnTo>
                    <a:pt x="2636" y="0"/>
                  </a:lnTo>
                  <a:cubicBezTo>
                    <a:pt x="1738" y="300"/>
                    <a:pt x="899" y="599"/>
                    <a:pt x="1" y="1018"/>
                  </a:cubicBezTo>
                  <a:cubicBezTo>
                    <a:pt x="3894" y="7068"/>
                    <a:pt x="1678" y="12278"/>
                    <a:pt x="1259" y="16890"/>
                  </a:cubicBezTo>
                  <a:lnTo>
                    <a:pt x="2217" y="16890"/>
                  </a:lnTo>
                  <a:cubicBezTo>
                    <a:pt x="6050" y="14734"/>
                    <a:pt x="6469" y="7307"/>
                    <a:pt x="2636" y="0"/>
                  </a:cubicBezTo>
                  <a:close/>
                </a:path>
              </a:pathLst>
            </a:custGeom>
            <a:solidFill>
              <a:srgbClr val="1B2821"/>
            </a:solidFill>
            <a:ln w="9525">
              <a:noFill/>
              <a:round/>
              <a:headEnd/>
              <a:tailEnd/>
            </a:ln>
          </p:spPr>
          <p:txBody>
            <a:bodyPr lIns="91425" tIns="91425" rIns="91425" bIns="91425" anchor="ctr"/>
            <a:lstStyle/>
            <a:p>
              <a:endParaRPr lang="en-US"/>
            </a:p>
          </p:txBody>
        </p:sp>
        <p:sp>
          <p:nvSpPr>
            <p:cNvPr id="45077" name="Google Shape;1762;p51"/>
            <p:cNvSpPr>
              <a:spLocks/>
            </p:cNvSpPr>
            <p:nvPr/>
          </p:nvSpPr>
          <p:spPr bwMode="auto">
            <a:xfrm>
              <a:off x="5309550" y="1473200"/>
              <a:ext cx="302500" cy="277050"/>
            </a:xfrm>
            <a:custGeom>
              <a:avLst/>
              <a:gdLst/>
              <a:ahLst/>
              <a:cxnLst>
                <a:cxn ang="0">
                  <a:pos x="241" y="1"/>
                </a:cxn>
                <a:cxn ang="0">
                  <a:pos x="959" y="4972"/>
                </a:cxn>
                <a:cxn ang="0">
                  <a:pos x="12099" y="11081"/>
                </a:cxn>
                <a:cxn ang="0">
                  <a:pos x="9344" y="7008"/>
                </a:cxn>
                <a:cxn ang="0">
                  <a:pos x="241" y="1"/>
                </a:cxn>
              </a:cxnLst>
              <a:rect l="0" t="0" r="r" b="b"/>
              <a:pathLst>
                <a:path w="12100" h="11082" extrusionOk="0">
                  <a:moveTo>
                    <a:pt x="241" y="1"/>
                  </a:moveTo>
                  <a:cubicBezTo>
                    <a:pt x="1" y="1678"/>
                    <a:pt x="241" y="3415"/>
                    <a:pt x="959" y="4972"/>
                  </a:cubicBezTo>
                  <a:cubicBezTo>
                    <a:pt x="2996" y="8925"/>
                    <a:pt x="6589" y="10362"/>
                    <a:pt x="12099" y="11081"/>
                  </a:cubicBezTo>
                  <a:cubicBezTo>
                    <a:pt x="9644" y="10183"/>
                    <a:pt x="9764" y="9404"/>
                    <a:pt x="9344" y="7008"/>
                  </a:cubicBezTo>
                  <a:cubicBezTo>
                    <a:pt x="8566" y="3056"/>
                    <a:pt x="6529" y="360"/>
                    <a:pt x="241" y="1"/>
                  </a:cubicBezTo>
                  <a:close/>
                </a:path>
              </a:pathLst>
            </a:custGeom>
            <a:solidFill>
              <a:srgbClr val="1B2821"/>
            </a:solidFill>
            <a:ln w="9525">
              <a:noFill/>
              <a:round/>
              <a:headEnd/>
              <a:tailEnd/>
            </a:ln>
          </p:spPr>
          <p:txBody>
            <a:bodyPr lIns="91425" tIns="91425" rIns="91425" bIns="91425" anchor="ctr"/>
            <a:lstStyle/>
            <a:p>
              <a:endParaRPr lang="en-US"/>
            </a:p>
          </p:txBody>
        </p:sp>
        <p:sp>
          <p:nvSpPr>
            <p:cNvPr id="45078" name="Google Shape;1763;p51"/>
            <p:cNvSpPr>
              <a:spLocks/>
            </p:cNvSpPr>
            <p:nvPr/>
          </p:nvSpPr>
          <p:spPr bwMode="auto">
            <a:xfrm>
              <a:off x="5113400" y="1198450"/>
              <a:ext cx="182700" cy="183450"/>
            </a:xfrm>
            <a:custGeom>
              <a:avLst/>
              <a:gdLst/>
              <a:ahLst/>
              <a:cxnLst>
                <a:cxn ang="0">
                  <a:pos x="3654" y="1"/>
                </a:cxn>
                <a:cxn ang="0">
                  <a:pos x="1" y="3684"/>
                </a:cxn>
                <a:cxn ang="0">
                  <a:pos x="3654" y="7338"/>
                </a:cxn>
                <a:cxn ang="0">
                  <a:pos x="7308" y="3684"/>
                </a:cxn>
                <a:cxn ang="0">
                  <a:pos x="3654" y="1"/>
                </a:cxn>
              </a:cxnLst>
              <a:rect l="0" t="0" r="r" b="b"/>
              <a:pathLst>
                <a:path w="7308" h="7338" extrusionOk="0">
                  <a:moveTo>
                    <a:pt x="3654" y="1"/>
                  </a:moveTo>
                  <a:cubicBezTo>
                    <a:pt x="1828" y="1"/>
                    <a:pt x="1" y="1228"/>
                    <a:pt x="1" y="3684"/>
                  </a:cubicBezTo>
                  <a:cubicBezTo>
                    <a:pt x="1" y="5661"/>
                    <a:pt x="1618" y="7338"/>
                    <a:pt x="3654" y="7338"/>
                  </a:cubicBezTo>
                  <a:cubicBezTo>
                    <a:pt x="5691" y="7338"/>
                    <a:pt x="7308" y="5661"/>
                    <a:pt x="7308" y="3684"/>
                  </a:cubicBezTo>
                  <a:cubicBezTo>
                    <a:pt x="7308" y="1228"/>
                    <a:pt x="5481" y="1"/>
                    <a:pt x="3654" y="1"/>
                  </a:cubicBezTo>
                  <a:close/>
                </a:path>
              </a:pathLst>
            </a:custGeom>
            <a:solidFill>
              <a:srgbClr val="132682"/>
            </a:solidFill>
            <a:ln w="9525">
              <a:noFill/>
              <a:round/>
              <a:headEnd/>
              <a:tailEnd/>
            </a:ln>
          </p:spPr>
          <p:txBody>
            <a:bodyPr lIns="91425" tIns="91425" rIns="91425" bIns="91425" anchor="ctr"/>
            <a:lstStyle/>
            <a:p>
              <a:endParaRPr lang="en-US"/>
            </a:p>
          </p:txBody>
        </p:sp>
        <p:sp>
          <p:nvSpPr>
            <p:cNvPr id="45079" name="Google Shape;1764;p51"/>
            <p:cNvSpPr>
              <a:spLocks/>
            </p:cNvSpPr>
            <p:nvPr/>
          </p:nvSpPr>
          <p:spPr bwMode="auto">
            <a:xfrm>
              <a:off x="5140375" y="1243175"/>
              <a:ext cx="112300" cy="96800"/>
            </a:xfrm>
            <a:custGeom>
              <a:avLst/>
              <a:gdLst/>
              <a:ahLst/>
              <a:cxnLst>
                <a:cxn ang="0">
                  <a:pos x="2575" y="1"/>
                </a:cxn>
                <a:cxn ang="0">
                  <a:pos x="1198" y="577"/>
                </a:cxn>
                <a:cxn ang="0">
                  <a:pos x="2575" y="3872"/>
                </a:cxn>
                <a:cxn ang="0">
                  <a:pos x="4492" y="1895"/>
                </a:cxn>
                <a:cxn ang="0">
                  <a:pos x="2575" y="1"/>
                </a:cxn>
              </a:cxnLst>
              <a:rect l="0" t="0" r="r" b="b"/>
              <a:pathLst>
                <a:path w="4492" h="3872" extrusionOk="0">
                  <a:moveTo>
                    <a:pt x="2575" y="1"/>
                  </a:moveTo>
                  <a:cubicBezTo>
                    <a:pt x="2090" y="1"/>
                    <a:pt x="1595" y="181"/>
                    <a:pt x="1198" y="577"/>
                  </a:cubicBezTo>
                  <a:cubicBezTo>
                    <a:pt x="0" y="1775"/>
                    <a:pt x="898" y="3812"/>
                    <a:pt x="2575" y="3872"/>
                  </a:cubicBezTo>
                  <a:cubicBezTo>
                    <a:pt x="3654" y="3812"/>
                    <a:pt x="4492" y="2973"/>
                    <a:pt x="4492" y="1895"/>
                  </a:cubicBezTo>
                  <a:cubicBezTo>
                    <a:pt x="4492" y="734"/>
                    <a:pt x="3555" y="1"/>
                    <a:pt x="2575" y="1"/>
                  </a:cubicBezTo>
                  <a:close/>
                </a:path>
              </a:pathLst>
            </a:custGeom>
            <a:solidFill>
              <a:srgbClr val="060E28"/>
            </a:solidFill>
            <a:ln w="9525">
              <a:noFill/>
              <a:round/>
              <a:headEnd/>
              <a:tailEnd/>
            </a:ln>
          </p:spPr>
          <p:txBody>
            <a:bodyPr lIns="91425" tIns="91425" rIns="91425" bIns="91425" anchor="ctr"/>
            <a:lstStyle/>
            <a:p>
              <a:endParaRPr lang="en-US"/>
            </a:p>
          </p:txBody>
        </p:sp>
        <p:sp>
          <p:nvSpPr>
            <p:cNvPr id="45080" name="Google Shape;1765;p51"/>
            <p:cNvSpPr>
              <a:spLocks/>
            </p:cNvSpPr>
            <p:nvPr/>
          </p:nvSpPr>
          <p:spPr bwMode="auto">
            <a:xfrm>
              <a:off x="4280900" y="3179925"/>
              <a:ext cx="179700" cy="58650"/>
            </a:xfrm>
            <a:custGeom>
              <a:avLst/>
              <a:gdLst/>
              <a:ahLst/>
              <a:cxnLst>
                <a:cxn ang="0">
                  <a:pos x="2269" y="1"/>
                </a:cxn>
                <a:cxn ang="0">
                  <a:pos x="0" y="729"/>
                </a:cxn>
                <a:cxn ang="0">
                  <a:pos x="7188" y="2346"/>
                </a:cxn>
                <a:cxn ang="0">
                  <a:pos x="2269" y="1"/>
                </a:cxn>
              </a:cxnLst>
              <a:rect l="0" t="0" r="r" b="b"/>
              <a:pathLst>
                <a:path w="7188" h="2346" extrusionOk="0">
                  <a:moveTo>
                    <a:pt x="2269" y="1"/>
                  </a:moveTo>
                  <a:cubicBezTo>
                    <a:pt x="1322" y="1"/>
                    <a:pt x="488" y="241"/>
                    <a:pt x="0" y="729"/>
                  </a:cubicBezTo>
                  <a:lnTo>
                    <a:pt x="7188" y="2346"/>
                  </a:lnTo>
                  <a:cubicBezTo>
                    <a:pt x="6105" y="799"/>
                    <a:pt x="3997" y="1"/>
                    <a:pt x="2269" y="1"/>
                  </a:cubicBezTo>
                  <a:close/>
                </a:path>
              </a:pathLst>
            </a:custGeom>
            <a:solidFill>
              <a:srgbClr val="65739B"/>
            </a:solidFill>
            <a:ln w="9525">
              <a:noFill/>
              <a:round/>
              <a:headEnd/>
              <a:tailEnd/>
            </a:ln>
          </p:spPr>
          <p:txBody>
            <a:bodyPr lIns="91425" tIns="91425" rIns="91425" bIns="91425" anchor="ctr"/>
            <a:lstStyle/>
            <a:p>
              <a:endParaRPr lang="en-US"/>
            </a:p>
          </p:txBody>
        </p:sp>
        <p:sp>
          <p:nvSpPr>
            <p:cNvPr id="45081" name="Google Shape;1766;p51"/>
            <p:cNvSpPr>
              <a:spLocks/>
            </p:cNvSpPr>
            <p:nvPr/>
          </p:nvSpPr>
          <p:spPr bwMode="auto">
            <a:xfrm>
              <a:off x="4168600" y="3077825"/>
              <a:ext cx="468675" cy="457925"/>
            </a:xfrm>
            <a:custGeom>
              <a:avLst/>
              <a:gdLst/>
              <a:ahLst/>
              <a:cxnLst>
                <a:cxn ang="0">
                  <a:pos x="8668" y="0"/>
                </a:cxn>
                <a:cxn ang="0">
                  <a:pos x="0" y="3675"/>
                </a:cxn>
                <a:cxn ang="0">
                  <a:pos x="2576" y="4334"/>
                </a:cxn>
                <a:cxn ang="0">
                  <a:pos x="4492" y="4753"/>
                </a:cxn>
                <a:cxn ang="0">
                  <a:pos x="6705" y="4042"/>
                </a:cxn>
                <a:cxn ang="0">
                  <a:pos x="11680" y="6430"/>
                </a:cxn>
                <a:cxn ang="0">
                  <a:pos x="12219" y="9724"/>
                </a:cxn>
                <a:cxn ang="0">
                  <a:pos x="6670" y="14816"/>
                </a:cxn>
                <a:cxn ang="0">
                  <a:pos x="5870" y="14755"/>
                </a:cxn>
                <a:cxn ang="0">
                  <a:pos x="5576" y="14730"/>
                </a:cxn>
                <a:cxn ang="0">
                  <a:pos x="5511" y="17510"/>
                </a:cxn>
                <a:cxn ang="0">
                  <a:pos x="8287" y="18316"/>
                </a:cxn>
                <a:cxn ang="0">
                  <a:pos x="16471" y="11521"/>
                </a:cxn>
                <a:cxn ang="0">
                  <a:pos x="9943" y="81"/>
                </a:cxn>
                <a:cxn ang="0">
                  <a:pos x="8668" y="0"/>
                </a:cxn>
              </a:cxnLst>
              <a:rect l="0" t="0" r="r" b="b"/>
              <a:pathLst>
                <a:path w="18747" h="18317" extrusionOk="0">
                  <a:moveTo>
                    <a:pt x="8668" y="0"/>
                  </a:moveTo>
                  <a:cubicBezTo>
                    <a:pt x="3675" y="0"/>
                    <a:pt x="0" y="3675"/>
                    <a:pt x="0" y="3675"/>
                  </a:cubicBezTo>
                  <a:lnTo>
                    <a:pt x="2576" y="4334"/>
                  </a:lnTo>
                  <a:lnTo>
                    <a:pt x="4492" y="4753"/>
                  </a:lnTo>
                  <a:cubicBezTo>
                    <a:pt x="4971" y="4275"/>
                    <a:pt x="5781" y="4042"/>
                    <a:pt x="6705" y="4042"/>
                  </a:cubicBezTo>
                  <a:cubicBezTo>
                    <a:pt x="8443" y="4042"/>
                    <a:pt x="10585" y="4866"/>
                    <a:pt x="11680" y="6430"/>
                  </a:cubicBezTo>
                  <a:cubicBezTo>
                    <a:pt x="12338" y="7388"/>
                    <a:pt x="12518" y="8586"/>
                    <a:pt x="12219" y="9724"/>
                  </a:cubicBezTo>
                  <a:cubicBezTo>
                    <a:pt x="11200" y="14003"/>
                    <a:pt x="8405" y="14816"/>
                    <a:pt x="6670" y="14816"/>
                  </a:cubicBezTo>
                  <a:cubicBezTo>
                    <a:pt x="6366" y="14816"/>
                    <a:pt x="6094" y="14791"/>
                    <a:pt x="5870" y="14755"/>
                  </a:cubicBezTo>
                  <a:cubicBezTo>
                    <a:pt x="5766" y="14738"/>
                    <a:pt x="5668" y="14730"/>
                    <a:pt x="5576" y="14730"/>
                  </a:cubicBezTo>
                  <a:cubicBezTo>
                    <a:pt x="4339" y="14730"/>
                    <a:pt x="4173" y="16172"/>
                    <a:pt x="5511" y="17510"/>
                  </a:cubicBezTo>
                  <a:cubicBezTo>
                    <a:pt x="5982" y="17982"/>
                    <a:pt x="7018" y="18316"/>
                    <a:pt x="8287" y="18316"/>
                  </a:cubicBezTo>
                  <a:cubicBezTo>
                    <a:pt x="11048" y="18316"/>
                    <a:pt x="14912" y="16732"/>
                    <a:pt x="16471" y="11521"/>
                  </a:cubicBezTo>
                  <a:cubicBezTo>
                    <a:pt x="18747" y="3974"/>
                    <a:pt x="13716" y="560"/>
                    <a:pt x="9943" y="81"/>
                  </a:cubicBezTo>
                  <a:cubicBezTo>
                    <a:pt x="9510" y="26"/>
                    <a:pt x="9084" y="0"/>
                    <a:pt x="8668" y="0"/>
                  </a:cubicBezTo>
                  <a:close/>
                </a:path>
              </a:pathLst>
            </a:custGeom>
            <a:solidFill>
              <a:srgbClr val="9EA8CB"/>
            </a:solidFill>
            <a:ln w="9525">
              <a:noFill/>
              <a:round/>
              <a:headEnd/>
              <a:tailEnd/>
            </a:ln>
          </p:spPr>
          <p:txBody>
            <a:bodyPr lIns="91425" tIns="91425" rIns="91425" bIns="91425" anchor="ctr"/>
            <a:lstStyle/>
            <a:p>
              <a:endParaRPr lang="en-US"/>
            </a:p>
          </p:txBody>
        </p:sp>
        <p:sp>
          <p:nvSpPr>
            <p:cNvPr id="45082" name="Google Shape;1767;p51"/>
            <p:cNvSpPr>
              <a:spLocks/>
            </p:cNvSpPr>
            <p:nvPr/>
          </p:nvSpPr>
          <p:spPr bwMode="auto">
            <a:xfrm>
              <a:off x="4861850" y="3310625"/>
              <a:ext cx="179725" cy="59725"/>
            </a:xfrm>
            <a:custGeom>
              <a:avLst/>
              <a:gdLst/>
              <a:ahLst/>
              <a:cxnLst>
                <a:cxn ang="0">
                  <a:pos x="2280" y="0"/>
                </a:cxn>
                <a:cxn ang="0">
                  <a:pos x="1" y="711"/>
                </a:cxn>
                <a:cxn ang="0">
                  <a:pos x="7188" y="2388"/>
                </a:cxn>
                <a:cxn ang="0">
                  <a:pos x="2280" y="0"/>
                </a:cxn>
              </a:cxnLst>
              <a:rect l="0" t="0" r="r" b="b"/>
              <a:pathLst>
                <a:path w="7189" h="2389" extrusionOk="0">
                  <a:moveTo>
                    <a:pt x="2280" y="0"/>
                  </a:moveTo>
                  <a:cubicBezTo>
                    <a:pt x="1351" y="0"/>
                    <a:pt x="521" y="233"/>
                    <a:pt x="1" y="711"/>
                  </a:cubicBezTo>
                  <a:lnTo>
                    <a:pt x="7188" y="2388"/>
                  </a:lnTo>
                  <a:cubicBezTo>
                    <a:pt x="6132" y="824"/>
                    <a:pt x="4030" y="0"/>
                    <a:pt x="2280" y="0"/>
                  </a:cubicBezTo>
                  <a:close/>
                </a:path>
              </a:pathLst>
            </a:custGeom>
            <a:solidFill>
              <a:srgbClr val="65739B"/>
            </a:solidFill>
            <a:ln w="9525">
              <a:noFill/>
              <a:round/>
              <a:headEnd/>
              <a:tailEnd/>
            </a:ln>
          </p:spPr>
          <p:txBody>
            <a:bodyPr lIns="91425" tIns="91425" rIns="91425" bIns="91425" anchor="ctr"/>
            <a:lstStyle/>
            <a:p>
              <a:endParaRPr lang="en-US"/>
            </a:p>
          </p:txBody>
        </p:sp>
        <p:sp>
          <p:nvSpPr>
            <p:cNvPr id="45083" name="Google Shape;1768;p51"/>
            <p:cNvSpPr>
              <a:spLocks/>
            </p:cNvSpPr>
            <p:nvPr/>
          </p:nvSpPr>
          <p:spPr bwMode="auto">
            <a:xfrm>
              <a:off x="4751050" y="3209275"/>
              <a:ext cx="467200" cy="458225"/>
            </a:xfrm>
            <a:custGeom>
              <a:avLst/>
              <a:gdLst/>
              <a:ahLst/>
              <a:cxnLst>
                <a:cxn ang="0">
                  <a:pos x="8544" y="1"/>
                </a:cxn>
                <a:cxn ang="0">
                  <a:pos x="1" y="3687"/>
                </a:cxn>
                <a:cxn ang="0">
                  <a:pos x="2576" y="4286"/>
                </a:cxn>
                <a:cxn ang="0">
                  <a:pos x="4433" y="4765"/>
                </a:cxn>
                <a:cxn ang="0">
                  <a:pos x="6743" y="4037"/>
                </a:cxn>
                <a:cxn ang="0">
                  <a:pos x="11620" y="6382"/>
                </a:cxn>
                <a:cxn ang="0">
                  <a:pos x="12219" y="9736"/>
                </a:cxn>
                <a:cxn ang="0">
                  <a:pos x="6612" y="14825"/>
                </a:cxn>
                <a:cxn ang="0">
                  <a:pos x="5870" y="14767"/>
                </a:cxn>
                <a:cxn ang="0">
                  <a:pos x="5517" y="14730"/>
                </a:cxn>
                <a:cxn ang="0">
                  <a:pos x="5511" y="17523"/>
                </a:cxn>
                <a:cxn ang="0">
                  <a:pos x="8286" y="18329"/>
                </a:cxn>
                <a:cxn ang="0">
                  <a:pos x="16412" y="11533"/>
                </a:cxn>
                <a:cxn ang="0">
                  <a:pos x="9883" y="94"/>
                </a:cxn>
                <a:cxn ang="0">
                  <a:pos x="8544" y="1"/>
                </a:cxn>
              </a:cxnLst>
              <a:rect l="0" t="0" r="r" b="b"/>
              <a:pathLst>
                <a:path w="18688" h="18329" extrusionOk="0">
                  <a:moveTo>
                    <a:pt x="8544" y="1"/>
                  </a:moveTo>
                  <a:cubicBezTo>
                    <a:pt x="3637" y="1"/>
                    <a:pt x="1" y="3687"/>
                    <a:pt x="1" y="3687"/>
                  </a:cubicBezTo>
                  <a:lnTo>
                    <a:pt x="2576" y="4286"/>
                  </a:lnTo>
                  <a:lnTo>
                    <a:pt x="4433" y="4765"/>
                  </a:lnTo>
                  <a:cubicBezTo>
                    <a:pt x="4942" y="4277"/>
                    <a:pt x="5789" y="4037"/>
                    <a:pt x="6743" y="4037"/>
                  </a:cubicBezTo>
                  <a:cubicBezTo>
                    <a:pt x="8482" y="4037"/>
                    <a:pt x="10576" y="4835"/>
                    <a:pt x="11620" y="6382"/>
                  </a:cubicBezTo>
                  <a:cubicBezTo>
                    <a:pt x="12339" y="7401"/>
                    <a:pt x="12518" y="8598"/>
                    <a:pt x="12219" y="9736"/>
                  </a:cubicBezTo>
                  <a:cubicBezTo>
                    <a:pt x="11142" y="13995"/>
                    <a:pt x="8306" y="14825"/>
                    <a:pt x="6612" y="14825"/>
                  </a:cubicBezTo>
                  <a:cubicBezTo>
                    <a:pt x="6328" y="14825"/>
                    <a:pt x="6076" y="14802"/>
                    <a:pt x="5870" y="14767"/>
                  </a:cubicBezTo>
                  <a:cubicBezTo>
                    <a:pt x="5744" y="14742"/>
                    <a:pt x="5626" y="14730"/>
                    <a:pt x="5517" y="14730"/>
                  </a:cubicBezTo>
                  <a:cubicBezTo>
                    <a:pt x="4335" y="14730"/>
                    <a:pt x="4195" y="16151"/>
                    <a:pt x="5511" y="17523"/>
                  </a:cubicBezTo>
                  <a:cubicBezTo>
                    <a:pt x="5983" y="17994"/>
                    <a:pt x="7018" y="18329"/>
                    <a:pt x="8286" y="18329"/>
                  </a:cubicBezTo>
                  <a:cubicBezTo>
                    <a:pt x="11042" y="18329"/>
                    <a:pt x="14893" y="16744"/>
                    <a:pt x="16412" y="11533"/>
                  </a:cubicBezTo>
                  <a:cubicBezTo>
                    <a:pt x="18687" y="3927"/>
                    <a:pt x="13716" y="573"/>
                    <a:pt x="9883" y="94"/>
                  </a:cubicBezTo>
                  <a:cubicBezTo>
                    <a:pt x="9428" y="30"/>
                    <a:pt x="8981" y="1"/>
                    <a:pt x="8544" y="1"/>
                  </a:cubicBezTo>
                  <a:close/>
                </a:path>
              </a:pathLst>
            </a:custGeom>
            <a:solidFill>
              <a:srgbClr val="9EA8CB"/>
            </a:solidFill>
            <a:ln w="9525">
              <a:noFill/>
              <a:round/>
              <a:headEnd/>
              <a:tailEnd/>
            </a:ln>
          </p:spPr>
          <p:txBody>
            <a:bodyPr lIns="91425" tIns="91425" rIns="91425" bIns="91425" anchor="ctr"/>
            <a:lstStyle/>
            <a:p>
              <a:endParaRPr lang="en-US"/>
            </a:p>
          </p:txBody>
        </p:sp>
      </p:grpSp>
      <p:pic>
        <p:nvPicPr>
          <p:cNvPr id="7170" name="Picture 2"/>
          <p:cNvPicPr>
            <a:picLocks noChangeAspect="1" noChangeArrowheads="1"/>
          </p:cNvPicPr>
          <p:nvPr/>
        </p:nvPicPr>
        <p:blipFill>
          <a:blip r:embed="rId4"/>
          <a:srcRect l="30319" t="29752" r="26653" b="10056"/>
          <a:stretch>
            <a:fillRect/>
          </a:stretch>
        </p:blipFill>
        <p:spPr bwMode="auto">
          <a:xfrm>
            <a:off x="914400" y="819150"/>
            <a:ext cx="5538788" cy="4359275"/>
          </a:xfrm>
          <a:prstGeom prst="rect">
            <a:avLst/>
          </a:prstGeom>
          <a:noFill/>
          <a:ln w="9525">
            <a:noFill/>
            <a:miter lim="800000"/>
            <a:headEnd/>
            <a:tailEnd/>
          </a:ln>
        </p:spPr>
      </p:pic>
      <p:sp>
        <p:nvSpPr>
          <p:cNvPr id="45065" name="AutoShape 5" descr="Hình ảnh Cây Dừa Logo Kinh Doanh đồn điền PNG , Lá, Một Nửa, Sắc đẹp PNG và  Vector với nền trong suốt để tải xuống miễn phí"/>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a:buClr>
                <a:srgbClr val="000000"/>
              </a:buClr>
              <a:buFont typeface="Arial" charset="0"/>
              <a:buNone/>
            </a:pPr>
            <a:endParaRPr lang="en-US"/>
          </a:p>
        </p:txBody>
      </p:sp>
      <p:pic>
        <p:nvPicPr>
          <p:cNvPr id="45066" name="Picture 6"/>
          <p:cNvPicPr>
            <a:picLocks noChangeAspect="1" noChangeArrowheads="1"/>
          </p:cNvPicPr>
          <p:nvPr/>
        </p:nvPicPr>
        <p:blipFill>
          <a:blip r:embed="rId5"/>
          <a:srcRect/>
          <a:stretch>
            <a:fillRect/>
          </a:stretch>
        </p:blipFill>
        <p:spPr bwMode="auto">
          <a:xfrm>
            <a:off x="7480300" y="3603625"/>
            <a:ext cx="1574800" cy="1574800"/>
          </a:xfrm>
          <a:prstGeom prst="rect">
            <a:avLst/>
          </a:prstGeom>
          <a:noFill/>
          <a:ln w="9525">
            <a:noFill/>
            <a:miter lim="800000"/>
            <a:headEnd/>
            <a:tailEnd/>
          </a:ln>
        </p:spPr>
      </p:pic>
      <p:sp>
        <p:nvSpPr>
          <p:cNvPr id="3" name="Cloud Callout 2"/>
          <p:cNvSpPr/>
          <p:nvPr/>
        </p:nvSpPr>
        <p:spPr>
          <a:xfrm>
            <a:off x="7010400" y="311150"/>
            <a:ext cx="2133600" cy="1270000"/>
          </a:xfrm>
          <a:prstGeom prst="cloudCallout">
            <a:avLst>
              <a:gd name="adj1" fmla="val -100104"/>
              <a:gd name="adj2" fmla="val 189690"/>
            </a:avLst>
          </a:prstGeom>
          <a:solidFill>
            <a:schemeClr val="bg2">
              <a:lumMod val="50000"/>
              <a:lumOff val="50000"/>
            </a:schemeClr>
          </a:solidFill>
          <a:ln>
            <a:solidFill>
              <a:schemeClr val="bg2">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buFont typeface="Arial" charset="0"/>
              <a:buNone/>
            </a:pPr>
            <a:r>
              <a:rPr lang="en-US" sz="1600" b="1">
                <a:solidFill>
                  <a:srgbClr val="002060"/>
                </a:solidFill>
                <a:cs typeface="Arial" charset="0"/>
              </a:rPr>
              <a:t>Thảo luận cặp đôi  hoàn thành phiếu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23"/>
                                        </p:tgtEl>
                                        <p:attrNameLst>
                                          <p:attrName>style.visibility</p:attrName>
                                        </p:attrNameLst>
                                      </p:cBhvr>
                                      <p:to>
                                        <p:strVal val="visible"/>
                                      </p:to>
                                    </p:set>
                                    <p:animEffect transition="in" filter="circle(in)">
                                      <p:cBhvr>
                                        <p:cTn id="7" dur="2000"/>
                                        <p:tgtEl>
                                          <p:spTgt spid="102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25"/>
                                        </p:tgtEl>
                                        <p:attrNameLst>
                                          <p:attrName>style.visibility</p:attrName>
                                        </p:attrNameLst>
                                      </p:cBhvr>
                                      <p:to>
                                        <p:strVal val="visible"/>
                                      </p:to>
                                    </p:set>
                                    <p:animEffect transition="in" filter="circle(in)">
                                      <p:cBhvr>
                                        <p:cTn id="10" dur="2000"/>
                                        <p:tgtEl>
                                          <p:spTgt spid="102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circle(in)">
                                      <p:cBhvr>
                                        <p:cTn id="15" dur="2000"/>
                                        <p:tgtEl>
                                          <p:spTgt spid="717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animBg="1"/>
      <p:bldP spid="1023"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p:cNvPicPr>
            <a:picLocks noChangeAspect="1" noChangeArrowheads="1"/>
          </p:cNvPicPr>
          <p:nvPr/>
        </p:nvPicPr>
        <p:blipFill>
          <a:blip r:embed="rId2"/>
          <a:srcRect/>
          <a:stretch>
            <a:fillRect/>
          </a:stretch>
        </p:blipFill>
        <p:spPr bwMode="auto">
          <a:xfrm>
            <a:off x="-50800" y="-19050"/>
            <a:ext cx="9194800" cy="5172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Google Shape;1025;p38"/>
          <p:cNvSpPr>
            <a:spLocks/>
          </p:cNvSpPr>
          <p:nvPr/>
        </p:nvSpPr>
        <p:spPr bwMode="auto">
          <a:xfrm rot="10800000">
            <a:off x="2725738" y="-95250"/>
            <a:ext cx="3979862" cy="901700"/>
          </a:xfrm>
          <a:custGeom>
            <a:avLst/>
            <a:gdLst/>
            <a:ahLst/>
            <a:cxnLst>
              <a:cxn ang="0">
                <a:pos x="16384" y="0"/>
              </a:cxn>
              <a:cxn ang="0">
                <a:pos x="8318" y="576"/>
              </a:cxn>
              <a:cxn ang="0">
                <a:pos x="2710" y="4294"/>
              </a:cxn>
              <a:cxn ang="0">
                <a:pos x="883" y="14627"/>
              </a:cxn>
              <a:cxn ang="0">
                <a:pos x="8192" y="22630"/>
              </a:cxn>
              <a:cxn ang="0">
                <a:pos x="16095" y="23596"/>
              </a:cxn>
              <a:cxn ang="0">
                <a:pos x="18399" y="23512"/>
              </a:cxn>
              <a:cxn ang="0">
                <a:pos x="38412" y="23032"/>
              </a:cxn>
              <a:cxn ang="0">
                <a:pos x="43666" y="23071"/>
              </a:cxn>
              <a:cxn ang="0">
                <a:pos x="60112" y="24520"/>
              </a:cxn>
              <a:cxn ang="0">
                <a:pos x="63073" y="24772"/>
              </a:cxn>
              <a:cxn ang="0">
                <a:pos x="81716" y="26046"/>
              </a:cxn>
              <a:cxn ang="0">
                <a:pos x="83237" y="26032"/>
              </a:cxn>
              <a:cxn ang="0">
                <a:pos x="95587" y="24205"/>
              </a:cxn>
              <a:cxn ang="0">
                <a:pos x="102644" y="20424"/>
              </a:cxn>
              <a:cxn ang="0">
                <a:pos x="104471" y="7444"/>
              </a:cxn>
              <a:cxn ang="0">
                <a:pos x="91992" y="333"/>
              </a:cxn>
              <a:cxn ang="0">
                <a:pos x="89538" y="513"/>
              </a:cxn>
              <a:cxn ang="0">
                <a:pos x="72588" y="1836"/>
              </a:cxn>
              <a:cxn ang="0">
                <a:pos x="60735" y="1982"/>
              </a:cxn>
              <a:cxn ang="0">
                <a:pos x="44486" y="1836"/>
              </a:cxn>
              <a:cxn ang="0">
                <a:pos x="21739" y="261"/>
              </a:cxn>
              <a:cxn ang="0">
                <a:pos x="16384" y="0"/>
              </a:cxn>
            </a:cxnLst>
            <a:rect l="0" t="0"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bg2"/>
          </a:solidFill>
          <a:ln w="9525">
            <a:noFill/>
            <a:round/>
            <a:headEnd/>
            <a:tailEnd/>
          </a:ln>
        </p:spPr>
        <p:txBody>
          <a:bodyPr lIns="91425" tIns="91425" rIns="91425" bIns="91425" anchor="ctr"/>
          <a:lstStyle/>
          <a:p>
            <a:endParaRPr lang="en-US"/>
          </a:p>
        </p:txBody>
      </p:sp>
      <p:sp>
        <p:nvSpPr>
          <p:cNvPr id="1020" name="Google Shape;1020;p38"/>
          <p:cNvSpPr/>
          <p:nvPr/>
        </p:nvSpPr>
        <p:spPr>
          <a:xfrm>
            <a:off x="1095375" y="736600"/>
            <a:ext cx="803275" cy="36671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1023" name="Google Shape;1023;p38"/>
          <p:cNvSpPr txBox="1">
            <a:spLocks noGrp="1"/>
          </p:cNvSpPr>
          <p:nvPr>
            <p:ph type="title" idx="2"/>
          </p:nvPr>
        </p:nvSpPr>
        <p:spPr>
          <a:xfrm>
            <a:off x="2698750" y="-171450"/>
            <a:ext cx="4133850" cy="1062038"/>
          </a:xfrm>
        </p:spPr>
        <p:txBody>
          <a:bodyPr/>
          <a:lstStyle/>
          <a:p>
            <a:pPr algn="ctr" eaLnBrk="1" hangingPunct="1">
              <a:spcBef>
                <a:spcPct val="0"/>
              </a:spcBef>
              <a:spcAft>
                <a:spcPct val="0"/>
              </a:spcAft>
              <a:buClr>
                <a:srgbClr val="005C4F"/>
              </a:buClr>
              <a:buSzPts val="6000"/>
              <a:buFont typeface="Nanum Pen Script"/>
              <a:buNone/>
            </a:pPr>
            <a:r>
              <a:rPr lang="en-US" sz="2800" b="1" smtClean="0">
                <a:solidFill>
                  <a:srgbClr val="FFC30D"/>
                </a:solidFill>
                <a:latin typeface="Times New Roman" pitchFamily="18" charset="0"/>
                <a:ea typeface="Nanum Pen Script"/>
                <a:cs typeface="Times New Roman" pitchFamily="18" charset="0"/>
                <a:sym typeface="Nanum Pen Script"/>
              </a:rPr>
              <a:t>II. Chăm sóc cây rừng</a:t>
            </a:r>
          </a:p>
        </p:txBody>
      </p:sp>
      <p:sp>
        <p:nvSpPr>
          <p:cNvPr id="48132" name="Google Shape;1027;p38"/>
          <p:cNvSpPr>
            <a:spLocks/>
          </p:cNvSpPr>
          <p:nvPr/>
        </p:nvSpPr>
        <p:spPr bwMode="auto">
          <a:xfrm>
            <a:off x="-68263" y="-188913"/>
            <a:ext cx="898526" cy="850901"/>
          </a:xfrm>
          <a:custGeom>
            <a:avLst/>
            <a:gdLst/>
            <a:ahLst/>
            <a:cxnLst>
              <a:cxn ang="0">
                <a:pos x="20735" y="1"/>
              </a:cxn>
              <a:cxn ang="0">
                <a:pos x="8444" y="3350"/>
              </a:cxn>
              <a:cxn ang="0">
                <a:pos x="3277" y="9021"/>
              </a:cxn>
              <a:cxn ang="0">
                <a:pos x="631" y="26033"/>
              </a:cxn>
              <a:cxn ang="0">
                <a:pos x="16636" y="45188"/>
              </a:cxn>
              <a:cxn ang="0">
                <a:pos x="22798" y="46176"/>
              </a:cxn>
              <a:cxn ang="0">
                <a:pos x="25394" y="46007"/>
              </a:cxn>
              <a:cxn ang="0">
                <a:pos x="43919" y="33846"/>
              </a:cxn>
              <a:cxn ang="0">
                <a:pos x="48456" y="18535"/>
              </a:cxn>
              <a:cxn ang="0">
                <a:pos x="38815" y="3791"/>
              </a:cxn>
              <a:cxn ang="0">
                <a:pos x="35665" y="2468"/>
              </a:cxn>
              <a:cxn ang="0">
                <a:pos x="21424" y="10"/>
              </a:cxn>
              <a:cxn ang="0">
                <a:pos x="20735" y="1"/>
              </a:cxn>
            </a:cxnLst>
            <a:rect l="0" t="0"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bg2"/>
          </a:solidFill>
          <a:ln w="9525">
            <a:noFill/>
            <a:round/>
            <a:headEnd/>
            <a:tailEnd/>
          </a:ln>
        </p:spPr>
        <p:txBody>
          <a:bodyPr lIns="91425" tIns="91425" rIns="91425" bIns="91425" anchor="ctr"/>
          <a:lstStyle/>
          <a:p>
            <a:endParaRPr lang="en-US"/>
          </a:p>
        </p:txBody>
      </p:sp>
      <p:grpSp>
        <p:nvGrpSpPr>
          <p:cNvPr id="48133" name="Google Shape;1028;p38"/>
          <p:cNvGrpSpPr>
            <a:grpSpLocks/>
          </p:cNvGrpSpPr>
          <p:nvPr/>
        </p:nvGrpSpPr>
        <p:grpSpPr bwMode="auto">
          <a:xfrm>
            <a:off x="153988" y="90488"/>
            <a:ext cx="493712" cy="446087"/>
            <a:chOff x="2679436" y="3270400"/>
            <a:chExt cx="752625" cy="689795"/>
          </a:xfrm>
        </p:grpSpPr>
        <p:sp>
          <p:nvSpPr>
            <p:cNvPr id="1029" name="Google Shape;1029;p38"/>
            <p:cNvSpPr/>
            <p:nvPr/>
          </p:nvSpPr>
          <p:spPr>
            <a:xfrm>
              <a:off x="2722996" y="3270400"/>
              <a:ext cx="689705" cy="689795"/>
            </a:xfrm>
            <a:custGeom>
              <a:avLst/>
              <a:gdLst/>
              <a:ahLst/>
              <a:cxnLst/>
              <a:rect l="l" t="t" r="r" b="b"/>
              <a:pathLst>
                <a:path w="109704" h="109736" extrusionOk="0">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48187" name="Google Shape;1030;p38"/>
            <p:cNvSpPr>
              <a:spLocks/>
            </p:cNvSpPr>
            <p:nvPr/>
          </p:nvSpPr>
          <p:spPr bwMode="auto">
            <a:xfrm>
              <a:off x="2679436" y="3344037"/>
              <a:ext cx="345260" cy="537562"/>
            </a:xfrm>
            <a:custGeom>
              <a:avLst/>
              <a:gdLst/>
              <a:ahLst/>
              <a:cxnLst>
                <a:cxn ang="0">
                  <a:pos x="32003" y="0"/>
                </a:cxn>
                <a:cxn ang="0">
                  <a:pos x="27337" y="384"/>
                </a:cxn>
                <a:cxn ang="0">
                  <a:pos x="26879" y="85530"/>
                </a:cxn>
                <a:cxn ang="0">
                  <a:pos x="26944" y="85497"/>
                </a:cxn>
                <a:cxn ang="0">
                  <a:pos x="33516" y="77356"/>
                </a:cxn>
                <a:cxn ang="0">
                  <a:pos x="26061" y="67023"/>
                </a:cxn>
                <a:cxn ang="0">
                  <a:pos x="30835" y="55677"/>
                </a:cxn>
                <a:cxn ang="0">
                  <a:pos x="42051" y="52505"/>
                </a:cxn>
                <a:cxn ang="0">
                  <a:pos x="51991" y="46685"/>
                </a:cxn>
                <a:cxn ang="0">
                  <a:pos x="37146" y="37268"/>
                </a:cxn>
                <a:cxn ang="0">
                  <a:pos x="35348" y="32788"/>
                </a:cxn>
                <a:cxn ang="0">
                  <a:pos x="39141" y="29551"/>
                </a:cxn>
                <a:cxn ang="0">
                  <a:pos x="50618" y="23044"/>
                </a:cxn>
                <a:cxn ang="0">
                  <a:pos x="51599" y="21605"/>
                </a:cxn>
                <a:cxn ang="0">
                  <a:pos x="51599" y="21605"/>
                </a:cxn>
                <a:cxn ang="0">
                  <a:pos x="51590" y="21624"/>
                </a:cxn>
                <a:cxn ang="0">
                  <a:pos x="51566" y="21115"/>
                </a:cxn>
                <a:cxn ang="0">
                  <a:pos x="51239" y="20134"/>
                </a:cxn>
                <a:cxn ang="0">
                  <a:pos x="49931" y="18760"/>
                </a:cxn>
                <a:cxn ang="0">
                  <a:pos x="41168" y="16602"/>
                </a:cxn>
                <a:cxn ang="0">
                  <a:pos x="36034" y="12090"/>
                </a:cxn>
                <a:cxn ang="0">
                  <a:pos x="37636" y="9572"/>
                </a:cxn>
                <a:cxn ang="0">
                  <a:pos x="39239" y="5877"/>
                </a:cxn>
                <a:cxn ang="0">
                  <a:pos x="32003" y="0"/>
                </a:cxn>
              </a:cxnLst>
              <a:rect l="0" t="0" r="r" b="b"/>
              <a:pathLst>
                <a:path w="54934" h="85531" extrusionOk="0">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bg1"/>
            </a:solidFill>
            <a:ln w="9525">
              <a:noFill/>
              <a:round/>
              <a:headEnd/>
              <a:tailEnd/>
            </a:ln>
          </p:spPr>
          <p:txBody>
            <a:bodyPr lIns="91425" tIns="91425" rIns="91425" bIns="91425" anchor="ctr"/>
            <a:lstStyle/>
            <a:p>
              <a:endParaRPr lang="en-US"/>
            </a:p>
          </p:txBody>
        </p:sp>
        <p:sp>
          <p:nvSpPr>
            <p:cNvPr id="48188" name="Google Shape;1031;p38"/>
            <p:cNvSpPr>
              <a:spLocks/>
            </p:cNvSpPr>
            <p:nvPr/>
          </p:nvSpPr>
          <p:spPr bwMode="auto">
            <a:xfrm>
              <a:off x="3091326" y="3293626"/>
              <a:ext cx="340735" cy="423301"/>
            </a:xfrm>
            <a:custGeom>
              <a:avLst/>
              <a:gdLst/>
              <a:ahLst/>
              <a:cxnLst>
                <a:cxn ang="0">
                  <a:pos x="15891" y="1"/>
                </a:cxn>
                <a:cxn ang="0">
                  <a:pos x="8502" y="3042"/>
                </a:cxn>
                <a:cxn ang="0">
                  <a:pos x="818" y="11478"/>
                </a:cxn>
                <a:cxn ang="0">
                  <a:pos x="2943" y="17265"/>
                </a:cxn>
                <a:cxn ang="0">
                  <a:pos x="10300" y="20175"/>
                </a:cxn>
                <a:cxn ang="0">
                  <a:pos x="15728" y="23739"/>
                </a:cxn>
                <a:cxn ang="0">
                  <a:pos x="15401" y="30279"/>
                </a:cxn>
                <a:cxn ang="0">
                  <a:pos x="8829" y="37375"/>
                </a:cxn>
                <a:cxn ang="0">
                  <a:pos x="6115" y="41298"/>
                </a:cxn>
                <a:cxn ang="0">
                  <a:pos x="7880" y="45288"/>
                </a:cxn>
                <a:cxn ang="0">
                  <a:pos x="10062" y="45782"/>
                </a:cxn>
                <a:cxn ang="0">
                  <a:pos x="17396" y="43947"/>
                </a:cxn>
                <a:cxn ang="0">
                  <a:pos x="20258" y="43627"/>
                </a:cxn>
                <a:cxn ang="0">
                  <a:pos x="24556" y="44764"/>
                </a:cxn>
                <a:cxn ang="0">
                  <a:pos x="25995" y="54509"/>
                </a:cxn>
                <a:cxn ang="0">
                  <a:pos x="22660" y="65070"/>
                </a:cxn>
                <a:cxn ang="0">
                  <a:pos x="22823" y="65887"/>
                </a:cxn>
                <a:cxn ang="0">
                  <a:pos x="22827" y="65881"/>
                </a:cxn>
                <a:cxn ang="0">
                  <a:pos x="23017" y="66204"/>
                </a:cxn>
                <a:cxn ang="0">
                  <a:pos x="22987" y="66182"/>
                </a:cxn>
                <a:cxn ang="0">
                  <a:pos x="22987" y="66182"/>
                </a:cxn>
                <a:cxn ang="0">
                  <a:pos x="24491" y="66999"/>
                </a:cxn>
                <a:cxn ang="0">
                  <a:pos x="27758" y="67350"/>
                </a:cxn>
                <a:cxn ang="0">
                  <a:pos x="33450" y="66018"/>
                </a:cxn>
                <a:cxn ang="0">
                  <a:pos x="41331" y="59838"/>
                </a:cxn>
                <a:cxn ang="0">
                  <a:pos x="46515" y="58911"/>
                </a:cxn>
                <a:cxn ang="0">
                  <a:pos x="49178" y="59086"/>
                </a:cxn>
                <a:cxn ang="0">
                  <a:pos x="50453" y="59282"/>
                </a:cxn>
                <a:cxn ang="0">
                  <a:pos x="15891" y="1"/>
                </a:cxn>
              </a:cxnLst>
              <a:rect l="0" t="0" r="r" b="b"/>
              <a:pathLst>
                <a:path w="54214" h="67351" extrusionOk="0">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bg1"/>
            </a:solidFill>
            <a:ln w="9525">
              <a:noFill/>
              <a:round/>
              <a:headEnd/>
              <a:tailEnd/>
            </a:ln>
          </p:spPr>
          <p:txBody>
            <a:bodyPr lIns="91425" tIns="91425" rIns="91425" bIns="91425" anchor="ctr"/>
            <a:lstStyle/>
            <a:p>
              <a:endParaRPr lang="en-US"/>
            </a:p>
          </p:txBody>
        </p:sp>
        <p:sp>
          <p:nvSpPr>
            <p:cNvPr id="48189" name="Google Shape;1032;p38"/>
            <p:cNvSpPr>
              <a:spLocks/>
            </p:cNvSpPr>
            <p:nvPr/>
          </p:nvSpPr>
          <p:spPr bwMode="auto">
            <a:xfrm>
              <a:off x="2973550" y="3693340"/>
              <a:ext cx="344852" cy="266855"/>
            </a:xfrm>
            <a:custGeom>
              <a:avLst/>
              <a:gdLst/>
              <a:ahLst/>
              <a:cxnLst>
                <a:cxn ang="0">
                  <a:pos x="24005" y="0"/>
                </a:cxn>
                <a:cxn ang="0">
                  <a:pos x="22988" y="563"/>
                </a:cxn>
                <a:cxn ang="0">
                  <a:pos x="21941" y="11190"/>
                </a:cxn>
                <a:cxn ang="0">
                  <a:pos x="16546" y="18842"/>
                </a:cxn>
                <a:cxn ang="0">
                  <a:pos x="15645" y="18906"/>
                </a:cxn>
                <a:cxn ang="0">
                  <a:pos x="6966" y="15049"/>
                </a:cxn>
                <a:cxn ang="0">
                  <a:pos x="4133" y="14305"/>
                </a:cxn>
                <a:cxn ang="0">
                  <a:pos x="1832" y="14853"/>
                </a:cxn>
                <a:cxn ang="0">
                  <a:pos x="66" y="17076"/>
                </a:cxn>
                <a:cxn ang="0">
                  <a:pos x="3565" y="24270"/>
                </a:cxn>
                <a:cxn ang="0">
                  <a:pos x="6181" y="34177"/>
                </a:cxn>
                <a:cxn ang="0">
                  <a:pos x="3827" y="41338"/>
                </a:cxn>
                <a:cxn ang="0">
                  <a:pos x="14864" y="42458"/>
                </a:cxn>
                <a:cxn ang="0">
                  <a:pos x="54869" y="25153"/>
                </a:cxn>
                <a:cxn ang="0">
                  <a:pos x="52547" y="19986"/>
                </a:cxn>
                <a:cxn ang="0">
                  <a:pos x="47348" y="17470"/>
                </a:cxn>
                <a:cxn ang="0">
                  <a:pos x="45059" y="17763"/>
                </a:cxn>
                <a:cxn ang="0">
                  <a:pos x="37146" y="19332"/>
                </a:cxn>
                <a:cxn ang="0">
                  <a:pos x="36948" y="19334"/>
                </a:cxn>
                <a:cxn ang="0">
                  <a:pos x="30410" y="16749"/>
                </a:cxn>
                <a:cxn ang="0">
                  <a:pos x="28220" y="10667"/>
                </a:cxn>
                <a:cxn ang="0">
                  <a:pos x="27010" y="3539"/>
                </a:cxn>
                <a:cxn ang="0">
                  <a:pos x="24005" y="0"/>
                </a:cxn>
              </a:cxnLst>
              <a:rect l="0" t="0" r="r" b="b"/>
              <a:pathLst>
                <a:path w="54869" h="42459" extrusionOk="0">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bg1"/>
            </a:solidFill>
            <a:ln w="9525">
              <a:noFill/>
              <a:round/>
              <a:headEnd/>
              <a:tailEnd/>
            </a:ln>
          </p:spPr>
          <p:txBody>
            <a:bodyPr lIns="91425" tIns="91425" rIns="91425" bIns="91425" anchor="ctr"/>
            <a:lstStyle/>
            <a:p>
              <a:endParaRPr lang="en-US"/>
            </a:p>
          </p:txBody>
        </p:sp>
      </p:grpSp>
      <p:sp>
        <p:nvSpPr>
          <p:cNvPr id="48134" name="Google Shape;1033;p38">
            <a:hlinkClick r:id="rId3" action="ppaction://hlinksldjump"/>
          </p:cNvPr>
          <p:cNvSpPr txBox="1">
            <a:spLocks noChangeArrowheads="1"/>
          </p:cNvSpPr>
          <p:nvPr/>
        </p:nvSpPr>
        <p:spPr bwMode="auto">
          <a:xfrm>
            <a:off x="-7938" y="-31750"/>
            <a:ext cx="720726" cy="573088"/>
          </a:xfrm>
          <a:prstGeom prst="rect">
            <a:avLst/>
          </a:prstGeom>
          <a:noFill/>
          <a:ln w="9525">
            <a:noFill/>
            <a:miter lim="800000"/>
            <a:headEnd/>
            <a:tailEnd/>
          </a:ln>
        </p:spPr>
        <p:txBody>
          <a:bodyPr lIns="91425" tIns="91425" rIns="91425" bIns="91425" anchor="ctr"/>
          <a:lstStyle/>
          <a:p>
            <a:pPr algn="ctr">
              <a:buClr>
                <a:srgbClr val="000000"/>
              </a:buClr>
              <a:buFont typeface="Arial" charset="0"/>
              <a:buNone/>
            </a:pPr>
            <a:endParaRPr lang="en-US">
              <a:latin typeface="Nunito"/>
              <a:sym typeface="Nunito"/>
            </a:endParaRPr>
          </a:p>
        </p:txBody>
      </p:sp>
      <p:grpSp>
        <p:nvGrpSpPr>
          <p:cNvPr id="48135" name="Google Shape;1752;p51"/>
          <p:cNvGrpSpPr>
            <a:grpSpLocks/>
          </p:cNvGrpSpPr>
          <p:nvPr/>
        </p:nvGrpSpPr>
        <p:grpSpPr bwMode="auto">
          <a:xfrm>
            <a:off x="1620838" y="-49213"/>
            <a:ext cx="1524000" cy="1004888"/>
            <a:chOff x="-1023107" y="983825"/>
            <a:chExt cx="8604132" cy="3689200"/>
          </a:xfrm>
        </p:grpSpPr>
        <p:sp>
          <p:nvSpPr>
            <p:cNvPr id="48170" name="Google Shape;1753;p51"/>
            <p:cNvSpPr>
              <a:spLocks/>
            </p:cNvSpPr>
            <p:nvPr/>
          </p:nvSpPr>
          <p:spPr bwMode="auto">
            <a:xfrm>
              <a:off x="2310425" y="983825"/>
              <a:ext cx="3472325" cy="3689200"/>
            </a:xfrm>
            <a:custGeom>
              <a:avLst/>
              <a:gdLst/>
              <a:ahLst/>
              <a:cxnLst>
                <a:cxn ang="0">
                  <a:pos x="108713" y="1"/>
                </a:cxn>
                <a:cxn ang="0">
                  <a:pos x="95290" y="8436"/>
                </a:cxn>
                <a:cxn ang="0">
                  <a:pos x="71153" y="34669"/>
                </a:cxn>
                <a:cxn ang="0">
                  <a:pos x="17848" y="116123"/>
                </a:cxn>
                <a:cxn ang="0">
                  <a:pos x="0" y="147567"/>
                </a:cxn>
                <a:cxn ang="0">
                  <a:pos x="27192" y="147567"/>
                </a:cxn>
                <a:cxn ang="0">
                  <a:pos x="55162" y="104145"/>
                </a:cxn>
                <a:cxn ang="0">
                  <a:pos x="120864" y="71623"/>
                </a:cxn>
                <a:cxn ang="0">
                  <a:pos x="130866" y="31075"/>
                </a:cxn>
                <a:cxn ang="0">
                  <a:pos x="133202" y="30776"/>
                </a:cxn>
                <a:cxn ang="0">
                  <a:pos x="120924" y="24547"/>
                </a:cxn>
                <a:cxn ang="0">
                  <a:pos x="120146" y="19516"/>
                </a:cxn>
                <a:cxn ang="0">
                  <a:pos x="118948" y="3644"/>
                </a:cxn>
                <a:cxn ang="0">
                  <a:pos x="119127" y="3525"/>
                </a:cxn>
                <a:cxn ang="0">
                  <a:pos x="108713" y="1"/>
                </a:cxn>
              </a:cxnLst>
              <a:rect l="0" t="0" r="r" b="b"/>
              <a:pathLst>
                <a:path w="138893" h="147568" extrusionOk="0">
                  <a:moveTo>
                    <a:pt x="108713" y="1"/>
                  </a:moveTo>
                  <a:cubicBezTo>
                    <a:pt x="104193" y="1"/>
                    <a:pt x="99240" y="2048"/>
                    <a:pt x="95290" y="8436"/>
                  </a:cubicBezTo>
                  <a:cubicBezTo>
                    <a:pt x="87025" y="21912"/>
                    <a:pt x="99243" y="23289"/>
                    <a:pt x="71153" y="34669"/>
                  </a:cubicBezTo>
                  <a:cubicBezTo>
                    <a:pt x="47076" y="44491"/>
                    <a:pt x="22400" y="100671"/>
                    <a:pt x="17848" y="116123"/>
                  </a:cubicBezTo>
                  <a:cubicBezTo>
                    <a:pt x="13356" y="131576"/>
                    <a:pt x="0" y="147567"/>
                    <a:pt x="0" y="147567"/>
                  </a:cubicBezTo>
                  <a:lnTo>
                    <a:pt x="27192" y="147567"/>
                  </a:lnTo>
                  <a:cubicBezTo>
                    <a:pt x="27192" y="147567"/>
                    <a:pt x="26652" y="116662"/>
                    <a:pt x="55162" y="104145"/>
                  </a:cubicBezTo>
                  <a:cubicBezTo>
                    <a:pt x="83731" y="91627"/>
                    <a:pt x="102896" y="94562"/>
                    <a:pt x="120864" y="71623"/>
                  </a:cubicBezTo>
                  <a:cubicBezTo>
                    <a:pt x="138892" y="48684"/>
                    <a:pt x="115175" y="31614"/>
                    <a:pt x="130866" y="31075"/>
                  </a:cubicBezTo>
                  <a:cubicBezTo>
                    <a:pt x="131645" y="31075"/>
                    <a:pt x="132424" y="30956"/>
                    <a:pt x="133202" y="30776"/>
                  </a:cubicBezTo>
                  <a:cubicBezTo>
                    <a:pt x="127033" y="30117"/>
                    <a:pt x="123080" y="28740"/>
                    <a:pt x="120924" y="24547"/>
                  </a:cubicBezTo>
                  <a:cubicBezTo>
                    <a:pt x="120206" y="22930"/>
                    <a:pt x="119906" y="21193"/>
                    <a:pt x="120146" y="19516"/>
                  </a:cubicBezTo>
                  <a:cubicBezTo>
                    <a:pt x="120625" y="14904"/>
                    <a:pt x="122781" y="9694"/>
                    <a:pt x="118948" y="3644"/>
                  </a:cubicBezTo>
                  <a:lnTo>
                    <a:pt x="119127" y="3525"/>
                  </a:lnTo>
                  <a:cubicBezTo>
                    <a:pt x="116834" y="1812"/>
                    <a:pt x="112964" y="1"/>
                    <a:pt x="108713" y="1"/>
                  </a:cubicBezTo>
                  <a:close/>
                </a:path>
              </a:pathLst>
            </a:custGeom>
            <a:solidFill>
              <a:srgbClr val="060807"/>
            </a:solidFill>
            <a:ln w="9525">
              <a:noFill/>
              <a:round/>
              <a:headEnd/>
              <a:tailEnd/>
            </a:ln>
          </p:spPr>
          <p:txBody>
            <a:bodyPr lIns="91425" tIns="91425" rIns="91425" bIns="91425" anchor="ctr"/>
            <a:lstStyle/>
            <a:p>
              <a:endParaRPr lang="en-US"/>
            </a:p>
          </p:txBody>
        </p:sp>
        <p:sp>
          <p:nvSpPr>
            <p:cNvPr id="48171" name="Google Shape;1754;p51"/>
            <p:cNvSpPr>
              <a:spLocks/>
            </p:cNvSpPr>
            <p:nvPr/>
          </p:nvSpPr>
          <p:spPr bwMode="auto">
            <a:xfrm>
              <a:off x="4623750" y="1077925"/>
              <a:ext cx="1016750" cy="1159175"/>
            </a:xfrm>
            <a:custGeom>
              <a:avLst/>
              <a:gdLst/>
              <a:ahLst/>
              <a:cxnLst>
                <a:cxn ang="0">
                  <a:pos x="26475" y="0"/>
                </a:cxn>
                <a:cxn ang="0">
                  <a:pos x="7429" y="19465"/>
                </a:cxn>
                <a:cxn ang="0">
                  <a:pos x="30427" y="46367"/>
                </a:cxn>
                <a:cxn ang="0">
                  <a:pos x="34979" y="43123"/>
                </a:cxn>
                <a:cxn ang="0">
                  <a:pos x="38333" y="27311"/>
                </a:cxn>
                <a:cxn ang="0">
                  <a:pos x="40669" y="27012"/>
                </a:cxn>
                <a:cxn ang="0">
                  <a:pos x="28391" y="20783"/>
                </a:cxn>
                <a:cxn ang="0">
                  <a:pos x="27613" y="15752"/>
                </a:cxn>
                <a:cxn ang="0">
                  <a:pos x="26475" y="0"/>
                </a:cxn>
              </a:cxnLst>
              <a:rect l="0" t="0" r="r" b="b"/>
              <a:pathLst>
                <a:path w="40670" h="46367" extrusionOk="0">
                  <a:moveTo>
                    <a:pt x="26475" y="0"/>
                  </a:moveTo>
                  <a:cubicBezTo>
                    <a:pt x="9285" y="9224"/>
                    <a:pt x="16473" y="11560"/>
                    <a:pt x="7429" y="19465"/>
                  </a:cubicBezTo>
                  <a:cubicBezTo>
                    <a:pt x="1" y="26008"/>
                    <a:pt x="20530" y="46367"/>
                    <a:pt x="30427" y="46367"/>
                  </a:cubicBezTo>
                  <a:cubicBezTo>
                    <a:pt x="32580" y="46367"/>
                    <a:pt x="34230" y="45403"/>
                    <a:pt x="34979" y="43123"/>
                  </a:cubicBezTo>
                  <a:cubicBezTo>
                    <a:pt x="33482" y="33660"/>
                    <a:pt x="29170" y="27671"/>
                    <a:pt x="38333" y="27311"/>
                  </a:cubicBezTo>
                  <a:cubicBezTo>
                    <a:pt x="39112" y="27311"/>
                    <a:pt x="39891" y="27192"/>
                    <a:pt x="40669" y="27012"/>
                  </a:cubicBezTo>
                  <a:cubicBezTo>
                    <a:pt x="34500" y="26353"/>
                    <a:pt x="30547" y="24976"/>
                    <a:pt x="28391" y="20783"/>
                  </a:cubicBezTo>
                  <a:cubicBezTo>
                    <a:pt x="27673" y="19166"/>
                    <a:pt x="27373" y="17429"/>
                    <a:pt x="27613" y="15752"/>
                  </a:cubicBezTo>
                  <a:cubicBezTo>
                    <a:pt x="28092" y="11200"/>
                    <a:pt x="30248" y="5990"/>
                    <a:pt x="26475" y="0"/>
                  </a:cubicBezTo>
                  <a:close/>
                </a:path>
              </a:pathLst>
            </a:custGeom>
            <a:solidFill>
              <a:srgbClr val="FFFFFF"/>
            </a:solidFill>
            <a:ln w="9525">
              <a:noFill/>
              <a:round/>
              <a:headEnd/>
              <a:tailEnd/>
            </a:ln>
          </p:spPr>
          <p:txBody>
            <a:bodyPr lIns="91425" tIns="91425" rIns="91425" bIns="91425" anchor="ctr"/>
            <a:lstStyle/>
            <a:p>
              <a:endParaRPr lang="en-US"/>
            </a:p>
          </p:txBody>
        </p:sp>
        <p:sp>
          <p:nvSpPr>
            <p:cNvPr id="158" name="Google Shape;1755;p51"/>
            <p:cNvSpPr/>
            <p:nvPr/>
          </p:nvSpPr>
          <p:spPr>
            <a:xfrm>
              <a:off x="4946010" y="1077075"/>
              <a:ext cx="412281" cy="390486"/>
            </a:xfrm>
            <a:custGeom>
              <a:avLst/>
              <a:gdLst/>
              <a:ahLst/>
              <a:cxnLst/>
              <a:rect l="l" t="t" r="r" b="b"/>
              <a:pathLst>
                <a:path w="16232" h="15496" extrusionOk="0">
                  <a:moveTo>
                    <a:pt x="13477" y="0"/>
                  </a:moveTo>
                  <a:cubicBezTo>
                    <a:pt x="2995" y="5630"/>
                    <a:pt x="1558" y="8685"/>
                    <a:pt x="1" y="11979"/>
                  </a:cubicBezTo>
                  <a:cubicBezTo>
                    <a:pt x="517" y="11392"/>
                    <a:pt x="1038" y="11143"/>
                    <a:pt x="1615" y="11143"/>
                  </a:cubicBezTo>
                  <a:cubicBezTo>
                    <a:pt x="2980" y="11143"/>
                    <a:pt x="4655" y="12535"/>
                    <a:pt x="7308" y="14135"/>
                  </a:cubicBezTo>
                  <a:cubicBezTo>
                    <a:pt x="8801" y="15036"/>
                    <a:pt x="10220" y="15496"/>
                    <a:pt x="11438" y="15496"/>
                  </a:cubicBezTo>
                  <a:cubicBezTo>
                    <a:pt x="13295" y="15496"/>
                    <a:pt x="14683" y="14425"/>
                    <a:pt x="15154" y="12218"/>
                  </a:cubicBezTo>
                  <a:cubicBezTo>
                    <a:pt x="15752" y="8565"/>
                    <a:pt x="16232" y="4492"/>
                    <a:pt x="13477" y="0"/>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48173" name="Google Shape;1756;p51"/>
            <p:cNvSpPr>
              <a:spLocks/>
            </p:cNvSpPr>
            <p:nvPr/>
          </p:nvSpPr>
          <p:spPr bwMode="auto">
            <a:xfrm>
              <a:off x="-1023107" y="2849290"/>
              <a:ext cx="6571725" cy="701650"/>
            </a:xfrm>
            <a:custGeom>
              <a:avLst/>
              <a:gdLst/>
              <a:ahLst/>
              <a:cxnLst>
                <a:cxn ang="0">
                  <a:pos x="81816" y="1"/>
                </a:cxn>
                <a:cxn ang="0">
                  <a:pos x="0" y="3840"/>
                </a:cxn>
                <a:cxn ang="0">
                  <a:pos x="0" y="15399"/>
                </a:cxn>
                <a:cxn ang="0">
                  <a:pos x="87983" y="9889"/>
                </a:cxn>
                <a:cxn ang="0">
                  <a:pos x="89397" y="9884"/>
                </a:cxn>
                <a:cxn ang="0">
                  <a:pos x="146379" y="14021"/>
                </a:cxn>
                <a:cxn ang="0">
                  <a:pos x="224959" y="26839"/>
                </a:cxn>
                <a:cxn ang="0">
                  <a:pos x="246844" y="28065"/>
                </a:cxn>
                <a:cxn ang="0">
                  <a:pos x="262392" y="24323"/>
                </a:cxn>
                <a:cxn ang="0">
                  <a:pos x="259221" y="17134"/>
                </a:cxn>
                <a:cxn ang="0">
                  <a:pos x="258139" y="17375"/>
                </a:cxn>
                <a:cxn ang="0">
                  <a:pos x="248634" y="18378"/>
                </a:cxn>
                <a:cxn ang="0">
                  <a:pos x="237197" y="18318"/>
                </a:cxn>
                <a:cxn ang="0">
                  <a:pos x="233104" y="18334"/>
                </a:cxn>
                <a:cxn ang="0">
                  <a:pos x="232680" y="18335"/>
                </a:cxn>
                <a:cxn ang="0">
                  <a:pos x="153446" y="4618"/>
                </a:cxn>
                <a:cxn ang="0">
                  <a:pos x="81816" y="1"/>
                </a:cxn>
              </a:cxnLst>
              <a:rect l="0" t="0" r="r" b="b"/>
              <a:pathLst>
                <a:path w="262869" h="28066" extrusionOk="0">
                  <a:moveTo>
                    <a:pt x="81816" y="1"/>
                  </a:moveTo>
                  <a:cubicBezTo>
                    <a:pt x="47340" y="1"/>
                    <a:pt x="12100" y="1737"/>
                    <a:pt x="0" y="3840"/>
                  </a:cubicBezTo>
                  <a:lnTo>
                    <a:pt x="0" y="15399"/>
                  </a:lnTo>
                  <a:cubicBezTo>
                    <a:pt x="0" y="15399"/>
                    <a:pt x="67260" y="10009"/>
                    <a:pt x="87983" y="9889"/>
                  </a:cubicBezTo>
                  <a:cubicBezTo>
                    <a:pt x="88451" y="9886"/>
                    <a:pt x="88923" y="9884"/>
                    <a:pt x="89397" y="9884"/>
                  </a:cubicBezTo>
                  <a:cubicBezTo>
                    <a:pt x="106699" y="9884"/>
                    <a:pt x="127958" y="11981"/>
                    <a:pt x="146379" y="14021"/>
                  </a:cubicBezTo>
                  <a:cubicBezTo>
                    <a:pt x="165844" y="16178"/>
                    <a:pt x="195791" y="24203"/>
                    <a:pt x="224959" y="26839"/>
                  </a:cubicBezTo>
                  <a:cubicBezTo>
                    <a:pt x="234292" y="27699"/>
                    <a:pt x="241432" y="28065"/>
                    <a:pt x="246844" y="28065"/>
                  </a:cubicBezTo>
                  <a:cubicBezTo>
                    <a:pt x="258382" y="28065"/>
                    <a:pt x="262066" y="26402"/>
                    <a:pt x="262392" y="24323"/>
                  </a:cubicBezTo>
                  <a:cubicBezTo>
                    <a:pt x="262869" y="21620"/>
                    <a:pt x="261798" y="17134"/>
                    <a:pt x="259221" y="17134"/>
                  </a:cubicBezTo>
                  <a:cubicBezTo>
                    <a:pt x="258886" y="17134"/>
                    <a:pt x="258525" y="17210"/>
                    <a:pt x="258139" y="17375"/>
                  </a:cubicBezTo>
                  <a:cubicBezTo>
                    <a:pt x="256286" y="18218"/>
                    <a:pt x="253484" y="18378"/>
                    <a:pt x="248634" y="18378"/>
                  </a:cubicBezTo>
                  <a:cubicBezTo>
                    <a:pt x="245670" y="18378"/>
                    <a:pt x="241941" y="18318"/>
                    <a:pt x="237197" y="18318"/>
                  </a:cubicBezTo>
                  <a:cubicBezTo>
                    <a:pt x="235909" y="18318"/>
                    <a:pt x="234546" y="18323"/>
                    <a:pt x="233104" y="18334"/>
                  </a:cubicBezTo>
                  <a:cubicBezTo>
                    <a:pt x="232964" y="18335"/>
                    <a:pt x="232823" y="18335"/>
                    <a:pt x="232680" y="18335"/>
                  </a:cubicBezTo>
                  <a:cubicBezTo>
                    <a:pt x="217020" y="18335"/>
                    <a:pt x="182469" y="11859"/>
                    <a:pt x="153446" y="4618"/>
                  </a:cubicBezTo>
                  <a:cubicBezTo>
                    <a:pt x="139952" y="1258"/>
                    <a:pt x="111161" y="1"/>
                    <a:pt x="81816" y="1"/>
                  </a:cubicBezTo>
                  <a:close/>
                </a:path>
              </a:pathLst>
            </a:custGeom>
            <a:solidFill>
              <a:srgbClr val="432C1C"/>
            </a:solidFill>
            <a:ln w="9525">
              <a:noFill/>
              <a:round/>
              <a:headEnd/>
              <a:tailEnd/>
            </a:ln>
          </p:spPr>
          <p:txBody>
            <a:bodyPr lIns="91425" tIns="91425" rIns="91425" bIns="91425" anchor="ctr"/>
            <a:lstStyle/>
            <a:p>
              <a:endParaRPr lang="en-US"/>
            </a:p>
          </p:txBody>
        </p:sp>
        <p:sp>
          <p:nvSpPr>
            <p:cNvPr id="160" name="Google Shape;1757;p51"/>
            <p:cNvSpPr/>
            <p:nvPr/>
          </p:nvSpPr>
          <p:spPr>
            <a:xfrm>
              <a:off x="5286590" y="1007137"/>
              <a:ext cx="2294435" cy="1229735"/>
            </a:xfrm>
            <a:custGeom>
              <a:avLst/>
              <a:gdLst/>
              <a:ahLst/>
              <a:cxnLst/>
              <a:rect l="l" t="t" r="r" b="b"/>
              <a:pathLst>
                <a:path w="91877" h="49147" extrusionOk="0">
                  <a:moveTo>
                    <a:pt x="13943" y="1"/>
                  </a:moveTo>
                  <a:cubicBezTo>
                    <a:pt x="11093" y="1"/>
                    <a:pt x="8995" y="200"/>
                    <a:pt x="7847" y="393"/>
                  </a:cubicBezTo>
                  <a:cubicBezTo>
                    <a:pt x="2516" y="1292"/>
                    <a:pt x="1" y="2669"/>
                    <a:pt x="1" y="2669"/>
                  </a:cubicBezTo>
                  <a:cubicBezTo>
                    <a:pt x="3894" y="8719"/>
                    <a:pt x="1678" y="13929"/>
                    <a:pt x="1259" y="18481"/>
                  </a:cubicBezTo>
                  <a:cubicBezTo>
                    <a:pt x="43244" y="19679"/>
                    <a:pt x="73010" y="28423"/>
                    <a:pt x="79838" y="48487"/>
                  </a:cubicBezTo>
                  <a:cubicBezTo>
                    <a:pt x="80018" y="48727"/>
                    <a:pt x="80198" y="48907"/>
                    <a:pt x="80377" y="49146"/>
                  </a:cubicBezTo>
                  <a:cubicBezTo>
                    <a:pt x="80377" y="49146"/>
                    <a:pt x="91877" y="37168"/>
                    <a:pt x="65464" y="17822"/>
                  </a:cubicBezTo>
                  <a:cubicBezTo>
                    <a:pt x="44692" y="2643"/>
                    <a:pt x="24326" y="1"/>
                    <a:pt x="13943" y="1"/>
                  </a:cubicBezTo>
                  <a:close/>
                </a:path>
              </a:pathLst>
            </a:custGeom>
            <a:solidFill>
              <a:schemeClr val="accent4"/>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161" name="Google Shape;1758;p51"/>
            <p:cNvSpPr/>
            <p:nvPr/>
          </p:nvSpPr>
          <p:spPr>
            <a:xfrm>
              <a:off x="5304515" y="1473391"/>
              <a:ext cx="1971780" cy="745999"/>
            </a:xfrm>
            <a:custGeom>
              <a:avLst/>
              <a:gdLst/>
              <a:ahLst/>
              <a:cxnLst/>
              <a:rect l="l" t="t" r="r" b="b"/>
              <a:pathLst>
                <a:path w="78880" h="30007" extrusionOk="0">
                  <a:moveTo>
                    <a:pt x="300" y="0"/>
                  </a:moveTo>
                  <a:lnTo>
                    <a:pt x="300" y="0"/>
                  </a:lnTo>
                  <a:cubicBezTo>
                    <a:pt x="0" y="1677"/>
                    <a:pt x="300" y="3414"/>
                    <a:pt x="1018" y="5031"/>
                  </a:cubicBezTo>
                  <a:cubicBezTo>
                    <a:pt x="3893" y="10721"/>
                    <a:pt x="10122" y="11200"/>
                    <a:pt x="20424" y="11739"/>
                  </a:cubicBezTo>
                  <a:cubicBezTo>
                    <a:pt x="30725" y="12278"/>
                    <a:pt x="49172" y="15273"/>
                    <a:pt x="62349" y="20124"/>
                  </a:cubicBezTo>
                  <a:cubicBezTo>
                    <a:pt x="72890" y="23957"/>
                    <a:pt x="77502" y="28389"/>
                    <a:pt x="78879" y="30006"/>
                  </a:cubicBezTo>
                  <a:cubicBezTo>
                    <a:pt x="72051" y="9942"/>
                    <a:pt x="42285" y="1198"/>
                    <a:pt x="300" y="0"/>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48176" name="Google Shape;1759;p51"/>
            <p:cNvSpPr>
              <a:spLocks/>
            </p:cNvSpPr>
            <p:nvPr/>
          </p:nvSpPr>
          <p:spPr bwMode="auto">
            <a:xfrm>
              <a:off x="6751500" y="1598700"/>
              <a:ext cx="615425" cy="639675"/>
            </a:xfrm>
            <a:custGeom>
              <a:avLst/>
              <a:gdLst/>
              <a:ahLst/>
              <a:cxnLst>
                <a:cxn ang="0">
                  <a:pos x="8829" y="1"/>
                </a:cxn>
                <a:cxn ang="0">
                  <a:pos x="6948" y="132"/>
                </a:cxn>
                <a:cxn ang="0">
                  <a:pos x="4612" y="7079"/>
                </a:cxn>
                <a:cxn ang="0">
                  <a:pos x="21142" y="24927"/>
                </a:cxn>
                <a:cxn ang="0">
                  <a:pos x="21621" y="25586"/>
                </a:cxn>
                <a:cxn ang="0">
                  <a:pos x="24077" y="16902"/>
                </a:cxn>
                <a:cxn ang="0">
                  <a:pos x="23897" y="15464"/>
                </a:cxn>
                <a:cxn ang="0">
                  <a:pos x="15572" y="1749"/>
                </a:cxn>
                <a:cxn ang="0">
                  <a:pos x="8829" y="1"/>
                </a:cxn>
              </a:cxnLst>
              <a:rect l="0" t="0" r="r" b="b"/>
              <a:pathLst>
                <a:path w="24617" h="25587" extrusionOk="0">
                  <a:moveTo>
                    <a:pt x="8829" y="1"/>
                  </a:moveTo>
                  <a:cubicBezTo>
                    <a:pt x="8204" y="1"/>
                    <a:pt x="7576" y="44"/>
                    <a:pt x="6948" y="132"/>
                  </a:cubicBezTo>
                  <a:cubicBezTo>
                    <a:pt x="0" y="791"/>
                    <a:pt x="1138" y="3546"/>
                    <a:pt x="4612" y="7079"/>
                  </a:cubicBezTo>
                  <a:cubicBezTo>
                    <a:pt x="12937" y="11571"/>
                    <a:pt x="18627" y="17501"/>
                    <a:pt x="21142" y="24927"/>
                  </a:cubicBezTo>
                  <a:cubicBezTo>
                    <a:pt x="21322" y="25107"/>
                    <a:pt x="21502" y="25347"/>
                    <a:pt x="21621" y="25586"/>
                  </a:cubicBezTo>
                  <a:cubicBezTo>
                    <a:pt x="21621" y="25586"/>
                    <a:pt x="24616" y="22472"/>
                    <a:pt x="24077" y="16902"/>
                  </a:cubicBezTo>
                  <a:cubicBezTo>
                    <a:pt x="24017" y="16423"/>
                    <a:pt x="23957" y="15944"/>
                    <a:pt x="23897" y="15464"/>
                  </a:cubicBezTo>
                  <a:cubicBezTo>
                    <a:pt x="23179" y="11811"/>
                    <a:pt x="20903" y="7139"/>
                    <a:pt x="15572" y="1749"/>
                  </a:cubicBezTo>
                  <a:cubicBezTo>
                    <a:pt x="13490" y="613"/>
                    <a:pt x="11183" y="1"/>
                    <a:pt x="8829" y="1"/>
                  </a:cubicBezTo>
                  <a:close/>
                </a:path>
              </a:pathLst>
            </a:custGeom>
            <a:solidFill>
              <a:srgbClr val="443C36"/>
            </a:solidFill>
            <a:ln w="9525">
              <a:noFill/>
              <a:round/>
              <a:headEnd/>
              <a:tailEnd/>
            </a:ln>
          </p:spPr>
          <p:txBody>
            <a:bodyPr lIns="91425" tIns="91425" rIns="91425" bIns="91425" anchor="ctr"/>
            <a:lstStyle/>
            <a:p>
              <a:endParaRPr lang="en-US"/>
            </a:p>
          </p:txBody>
        </p:sp>
        <p:sp>
          <p:nvSpPr>
            <p:cNvPr id="48177" name="Google Shape;1760;p51"/>
            <p:cNvSpPr>
              <a:spLocks/>
            </p:cNvSpPr>
            <p:nvPr/>
          </p:nvSpPr>
          <p:spPr bwMode="auto">
            <a:xfrm>
              <a:off x="6866775" y="1775675"/>
              <a:ext cx="413300" cy="446225"/>
            </a:xfrm>
            <a:custGeom>
              <a:avLst/>
              <a:gdLst/>
              <a:ahLst/>
              <a:cxnLst>
                <a:cxn ang="0">
                  <a:pos x="1" y="0"/>
                </a:cxn>
                <a:cxn ang="0">
                  <a:pos x="1" y="0"/>
                </a:cxn>
                <a:cxn ang="0">
                  <a:pos x="11021" y="10601"/>
                </a:cxn>
                <a:cxn ang="0">
                  <a:pos x="14375" y="15752"/>
                </a:cxn>
                <a:cxn ang="0">
                  <a:pos x="16531" y="17848"/>
                </a:cxn>
                <a:cxn ang="0">
                  <a:pos x="1" y="0"/>
                </a:cxn>
              </a:cxnLst>
              <a:rect l="0" t="0" r="r" b="b"/>
              <a:pathLst>
                <a:path w="16532" h="17849" extrusionOk="0">
                  <a:moveTo>
                    <a:pt x="1" y="0"/>
                  </a:moveTo>
                  <a:lnTo>
                    <a:pt x="1" y="0"/>
                  </a:lnTo>
                  <a:cubicBezTo>
                    <a:pt x="3235" y="3235"/>
                    <a:pt x="8386" y="7128"/>
                    <a:pt x="11021" y="10601"/>
                  </a:cubicBezTo>
                  <a:cubicBezTo>
                    <a:pt x="12279" y="12219"/>
                    <a:pt x="13357" y="13955"/>
                    <a:pt x="14375" y="15752"/>
                  </a:cubicBezTo>
                  <a:cubicBezTo>
                    <a:pt x="15154" y="16411"/>
                    <a:pt x="15872" y="17130"/>
                    <a:pt x="16531" y="17848"/>
                  </a:cubicBezTo>
                  <a:cubicBezTo>
                    <a:pt x="14016" y="10422"/>
                    <a:pt x="8326" y="4552"/>
                    <a:pt x="1" y="0"/>
                  </a:cubicBezTo>
                  <a:close/>
                </a:path>
              </a:pathLst>
            </a:custGeom>
            <a:solidFill>
              <a:srgbClr val="1E1A17"/>
            </a:solidFill>
            <a:ln w="9525">
              <a:noFill/>
              <a:round/>
              <a:headEnd/>
              <a:tailEnd/>
            </a:ln>
          </p:spPr>
          <p:txBody>
            <a:bodyPr lIns="91425" tIns="91425" rIns="91425" bIns="91425" anchor="ctr"/>
            <a:lstStyle/>
            <a:p>
              <a:endParaRPr lang="en-US"/>
            </a:p>
          </p:txBody>
        </p:sp>
        <p:sp>
          <p:nvSpPr>
            <p:cNvPr id="48178" name="Google Shape;1761;p51"/>
            <p:cNvSpPr>
              <a:spLocks/>
            </p:cNvSpPr>
            <p:nvPr/>
          </p:nvSpPr>
          <p:spPr bwMode="auto">
            <a:xfrm>
              <a:off x="5284100" y="1049475"/>
              <a:ext cx="161750" cy="422275"/>
            </a:xfrm>
            <a:custGeom>
              <a:avLst/>
              <a:gdLst/>
              <a:ahLst/>
              <a:cxnLst>
                <a:cxn ang="0">
                  <a:pos x="2636" y="0"/>
                </a:cxn>
                <a:cxn ang="0">
                  <a:pos x="2636" y="0"/>
                </a:cxn>
                <a:cxn ang="0">
                  <a:pos x="1" y="1018"/>
                </a:cxn>
                <a:cxn ang="0">
                  <a:pos x="1259" y="16890"/>
                </a:cxn>
                <a:cxn ang="0">
                  <a:pos x="2217" y="16890"/>
                </a:cxn>
                <a:cxn ang="0">
                  <a:pos x="2636" y="0"/>
                </a:cxn>
              </a:cxnLst>
              <a:rect l="0" t="0" r="r" b="b"/>
              <a:pathLst>
                <a:path w="6470" h="16891" extrusionOk="0">
                  <a:moveTo>
                    <a:pt x="2636" y="0"/>
                  </a:moveTo>
                  <a:lnTo>
                    <a:pt x="2636" y="0"/>
                  </a:lnTo>
                  <a:cubicBezTo>
                    <a:pt x="1738" y="300"/>
                    <a:pt x="899" y="599"/>
                    <a:pt x="1" y="1018"/>
                  </a:cubicBezTo>
                  <a:cubicBezTo>
                    <a:pt x="3894" y="7068"/>
                    <a:pt x="1678" y="12278"/>
                    <a:pt x="1259" y="16890"/>
                  </a:cubicBezTo>
                  <a:lnTo>
                    <a:pt x="2217" y="16890"/>
                  </a:lnTo>
                  <a:cubicBezTo>
                    <a:pt x="6050" y="14734"/>
                    <a:pt x="6469" y="7307"/>
                    <a:pt x="2636" y="0"/>
                  </a:cubicBezTo>
                  <a:close/>
                </a:path>
              </a:pathLst>
            </a:custGeom>
            <a:solidFill>
              <a:srgbClr val="1B2821"/>
            </a:solidFill>
            <a:ln w="9525">
              <a:noFill/>
              <a:round/>
              <a:headEnd/>
              <a:tailEnd/>
            </a:ln>
          </p:spPr>
          <p:txBody>
            <a:bodyPr lIns="91425" tIns="91425" rIns="91425" bIns="91425" anchor="ctr"/>
            <a:lstStyle/>
            <a:p>
              <a:endParaRPr lang="en-US"/>
            </a:p>
          </p:txBody>
        </p:sp>
        <p:sp>
          <p:nvSpPr>
            <p:cNvPr id="48179" name="Google Shape;1762;p51"/>
            <p:cNvSpPr>
              <a:spLocks/>
            </p:cNvSpPr>
            <p:nvPr/>
          </p:nvSpPr>
          <p:spPr bwMode="auto">
            <a:xfrm>
              <a:off x="5309550" y="1473200"/>
              <a:ext cx="302500" cy="277050"/>
            </a:xfrm>
            <a:custGeom>
              <a:avLst/>
              <a:gdLst/>
              <a:ahLst/>
              <a:cxnLst>
                <a:cxn ang="0">
                  <a:pos x="241" y="1"/>
                </a:cxn>
                <a:cxn ang="0">
                  <a:pos x="959" y="4972"/>
                </a:cxn>
                <a:cxn ang="0">
                  <a:pos x="12099" y="11081"/>
                </a:cxn>
                <a:cxn ang="0">
                  <a:pos x="9344" y="7008"/>
                </a:cxn>
                <a:cxn ang="0">
                  <a:pos x="241" y="1"/>
                </a:cxn>
              </a:cxnLst>
              <a:rect l="0" t="0" r="r" b="b"/>
              <a:pathLst>
                <a:path w="12100" h="11082" extrusionOk="0">
                  <a:moveTo>
                    <a:pt x="241" y="1"/>
                  </a:moveTo>
                  <a:cubicBezTo>
                    <a:pt x="1" y="1678"/>
                    <a:pt x="241" y="3415"/>
                    <a:pt x="959" y="4972"/>
                  </a:cubicBezTo>
                  <a:cubicBezTo>
                    <a:pt x="2996" y="8925"/>
                    <a:pt x="6589" y="10362"/>
                    <a:pt x="12099" y="11081"/>
                  </a:cubicBezTo>
                  <a:cubicBezTo>
                    <a:pt x="9644" y="10183"/>
                    <a:pt x="9764" y="9404"/>
                    <a:pt x="9344" y="7008"/>
                  </a:cubicBezTo>
                  <a:cubicBezTo>
                    <a:pt x="8566" y="3056"/>
                    <a:pt x="6529" y="360"/>
                    <a:pt x="241" y="1"/>
                  </a:cubicBezTo>
                  <a:close/>
                </a:path>
              </a:pathLst>
            </a:custGeom>
            <a:solidFill>
              <a:srgbClr val="1B2821"/>
            </a:solidFill>
            <a:ln w="9525">
              <a:noFill/>
              <a:round/>
              <a:headEnd/>
              <a:tailEnd/>
            </a:ln>
          </p:spPr>
          <p:txBody>
            <a:bodyPr lIns="91425" tIns="91425" rIns="91425" bIns="91425" anchor="ctr"/>
            <a:lstStyle/>
            <a:p>
              <a:endParaRPr lang="en-US"/>
            </a:p>
          </p:txBody>
        </p:sp>
        <p:sp>
          <p:nvSpPr>
            <p:cNvPr id="48180" name="Google Shape;1763;p51"/>
            <p:cNvSpPr>
              <a:spLocks/>
            </p:cNvSpPr>
            <p:nvPr/>
          </p:nvSpPr>
          <p:spPr bwMode="auto">
            <a:xfrm>
              <a:off x="5113400" y="1198450"/>
              <a:ext cx="182700" cy="183450"/>
            </a:xfrm>
            <a:custGeom>
              <a:avLst/>
              <a:gdLst/>
              <a:ahLst/>
              <a:cxnLst>
                <a:cxn ang="0">
                  <a:pos x="3654" y="1"/>
                </a:cxn>
                <a:cxn ang="0">
                  <a:pos x="1" y="3684"/>
                </a:cxn>
                <a:cxn ang="0">
                  <a:pos x="3654" y="7338"/>
                </a:cxn>
                <a:cxn ang="0">
                  <a:pos x="7308" y="3684"/>
                </a:cxn>
                <a:cxn ang="0">
                  <a:pos x="3654" y="1"/>
                </a:cxn>
              </a:cxnLst>
              <a:rect l="0" t="0" r="r" b="b"/>
              <a:pathLst>
                <a:path w="7308" h="7338" extrusionOk="0">
                  <a:moveTo>
                    <a:pt x="3654" y="1"/>
                  </a:moveTo>
                  <a:cubicBezTo>
                    <a:pt x="1828" y="1"/>
                    <a:pt x="1" y="1228"/>
                    <a:pt x="1" y="3684"/>
                  </a:cubicBezTo>
                  <a:cubicBezTo>
                    <a:pt x="1" y="5661"/>
                    <a:pt x="1618" y="7338"/>
                    <a:pt x="3654" y="7338"/>
                  </a:cubicBezTo>
                  <a:cubicBezTo>
                    <a:pt x="5691" y="7338"/>
                    <a:pt x="7308" y="5661"/>
                    <a:pt x="7308" y="3684"/>
                  </a:cubicBezTo>
                  <a:cubicBezTo>
                    <a:pt x="7308" y="1228"/>
                    <a:pt x="5481" y="1"/>
                    <a:pt x="3654" y="1"/>
                  </a:cubicBezTo>
                  <a:close/>
                </a:path>
              </a:pathLst>
            </a:custGeom>
            <a:solidFill>
              <a:srgbClr val="132682"/>
            </a:solidFill>
            <a:ln w="9525">
              <a:noFill/>
              <a:round/>
              <a:headEnd/>
              <a:tailEnd/>
            </a:ln>
          </p:spPr>
          <p:txBody>
            <a:bodyPr lIns="91425" tIns="91425" rIns="91425" bIns="91425" anchor="ctr"/>
            <a:lstStyle/>
            <a:p>
              <a:endParaRPr lang="en-US"/>
            </a:p>
          </p:txBody>
        </p:sp>
        <p:sp>
          <p:nvSpPr>
            <p:cNvPr id="48181" name="Google Shape;1764;p51"/>
            <p:cNvSpPr>
              <a:spLocks/>
            </p:cNvSpPr>
            <p:nvPr/>
          </p:nvSpPr>
          <p:spPr bwMode="auto">
            <a:xfrm>
              <a:off x="5140375" y="1243175"/>
              <a:ext cx="112300" cy="96800"/>
            </a:xfrm>
            <a:custGeom>
              <a:avLst/>
              <a:gdLst/>
              <a:ahLst/>
              <a:cxnLst>
                <a:cxn ang="0">
                  <a:pos x="2575" y="1"/>
                </a:cxn>
                <a:cxn ang="0">
                  <a:pos x="1198" y="577"/>
                </a:cxn>
                <a:cxn ang="0">
                  <a:pos x="2575" y="3872"/>
                </a:cxn>
                <a:cxn ang="0">
                  <a:pos x="4492" y="1895"/>
                </a:cxn>
                <a:cxn ang="0">
                  <a:pos x="2575" y="1"/>
                </a:cxn>
              </a:cxnLst>
              <a:rect l="0" t="0" r="r" b="b"/>
              <a:pathLst>
                <a:path w="4492" h="3872" extrusionOk="0">
                  <a:moveTo>
                    <a:pt x="2575" y="1"/>
                  </a:moveTo>
                  <a:cubicBezTo>
                    <a:pt x="2090" y="1"/>
                    <a:pt x="1595" y="181"/>
                    <a:pt x="1198" y="577"/>
                  </a:cubicBezTo>
                  <a:cubicBezTo>
                    <a:pt x="0" y="1775"/>
                    <a:pt x="898" y="3812"/>
                    <a:pt x="2575" y="3872"/>
                  </a:cubicBezTo>
                  <a:cubicBezTo>
                    <a:pt x="3654" y="3812"/>
                    <a:pt x="4492" y="2973"/>
                    <a:pt x="4492" y="1895"/>
                  </a:cubicBezTo>
                  <a:cubicBezTo>
                    <a:pt x="4492" y="734"/>
                    <a:pt x="3555" y="1"/>
                    <a:pt x="2575" y="1"/>
                  </a:cubicBezTo>
                  <a:close/>
                </a:path>
              </a:pathLst>
            </a:custGeom>
            <a:solidFill>
              <a:srgbClr val="060E28"/>
            </a:solidFill>
            <a:ln w="9525">
              <a:noFill/>
              <a:round/>
              <a:headEnd/>
              <a:tailEnd/>
            </a:ln>
          </p:spPr>
          <p:txBody>
            <a:bodyPr lIns="91425" tIns="91425" rIns="91425" bIns="91425" anchor="ctr"/>
            <a:lstStyle/>
            <a:p>
              <a:endParaRPr lang="en-US"/>
            </a:p>
          </p:txBody>
        </p:sp>
        <p:sp>
          <p:nvSpPr>
            <p:cNvPr id="48182" name="Google Shape;1765;p51"/>
            <p:cNvSpPr>
              <a:spLocks/>
            </p:cNvSpPr>
            <p:nvPr/>
          </p:nvSpPr>
          <p:spPr bwMode="auto">
            <a:xfrm>
              <a:off x="4280900" y="3179925"/>
              <a:ext cx="179700" cy="58650"/>
            </a:xfrm>
            <a:custGeom>
              <a:avLst/>
              <a:gdLst/>
              <a:ahLst/>
              <a:cxnLst>
                <a:cxn ang="0">
                  <a:pos x="2269" y="1"/>
                </a:cxn>
                <a:cxn ang="0">
                  <a:pos x="0" y="729"/>
                </a:cxn>
                <a:cxn ang="0">
                  <a:pos x="7188" y="2346"/>
                </a:cxn>
                <a:cxn ang="0">
                  <a:pos x="2269" y="1"/>
                </a:cxn>
              </a:cxnLst>
              <a:rect l="0" t="0" r="r" b="b"/>
              <a:pathLst>
                <a:path w="7188" h="2346" extrusionOk="0">
                  <a:moveTo>
                    <a:pt x="2269" y="1"/>
                  </a:moveTo>
                  <a:cubicBezTo>
                    <a:pt x="1322" y="1"/>
                    <a:pt x="488" y="241"/>
                    <a:pt x="0" y="729"/>
                  </a:cubicBezTo>
                  <a:lnTo>
                    <a:pt x="7188" y="2346"/>
                  </a:lnTo>
                  <a:cubicBezTo>
                    <a:pt x="6105" y="799"/>
                    <a:pt x="3997" y="1"/>
                    <a:pt x="2269" y="1"/>
                  </a:cubicBezTo>
                  <a:close/>
                </a:path>
              </a:pathLst>
            </a:custGeom>
            <a:solidFill>
              <a:srgbClr val="65739B"/>
            </a:solidFill>
            <a:ln w="9525">
              <a:noFill/>
              <a:round/>
              <a:headEnd/>
              <a:tailEnd/>
            </a:ln>
          </p:spPr>
          <p:txBody>
            <a:bodyPr lIns="91425" tIns="91425" rIns="91425" bIns="91425" anchor="ctr"/>
            <a:lstStyle/>
            <a:p>
              <a:endParaRPr lang="en-US"/>
            </a:p>
          </p:txBody>
        </p:sp>
        <p:sp>
          <p:nvSpPr>
            <p:cNvPr id="48183" name="Google Shape;1766;p51"/>
            <p:cNvSpPr>
              <a:spLocks/>
            </p:cNvSpPr>
            <p:nvPr/>
          </p:nvSpPr>
          <p:spPr bwMode="auto">
            <a:xfrm>
              <a:off x="4168600" y="3077825"/>
              <a:ext cx="468675" cy="457925"/>
            </a:xfrm>
            <a:custGeom>
              <a:avLst/>
              <a:gdLst/>
              <a:ahLst/>
              <a:cxnLst>
                <a:cxn ang="0">
                  <a:pos x="8668" y="0"/>
                </a:cxn>
                <a:cxn ang="0">
                  <a:pos x="0" y="3675"/>
                </a:cxn>
                <a:cxn ang="0">
                  <a:pos x="2576" y="4334"/>
                </a:cxn>
                <a:cxn ang="0">
                  <a:pos x="4492" y="4753"/>
                </a:cxn>
                <a:cxn ang="0">
                  <a:pos x="6705" y="4042"/>
                </a:cxn>
                <a:cxn ang="0">
                  <a:pos x="11680" y="6430"/>
                </a:cxn>
                <a:cxn ang="0">
                  <a:pos x="12219" y="9724"/>
                </a:cxn>
                <a:cxn ang="0">
                  <a:pos x="6670" y="14816"/>
                </a:cxn>
                <a:cxn ang="0">
                  <a:pos x="5870" y="14755"/>
                </a:cxn>
                <a:cxn ang="0">
                  <a:pos x="5576" y="14730"/>
                </a:cxn>
                <a:cxn ang="0">
                  <a:pos x="5511" y="17510"/>
                </a:cxn>
                <a:cxn ang="0">
                  <a:pos x="8287" y="18316"/>
                </a:cxn>
                <a:cxn ang="0">
                  <a:pos x="16471" y="11521"/>
                </a:cxn>
                <a:cxn ang="0">
                  <a:pos x="9943" y="81"/>
                </a:cxn>
                <a:cxn ang="0">
                  <a:pos x="8668" y="0"/>
                </a:cxn>
              </a:cxnLst>
              <a:rect l="0" t="0" r="r" b="b"/>
              <a:pathLst>
                <a:path w="18747" h="18317" extrusionOk="0">
                  <a:moveTo>
                    <a:pt x="8668" y="0"/>
                  </a:moveTo>
                  <a:cubicBezTo>
                    <a:pt x="3675" y="0"/>
                    <a:pt x="0" y="3675"/>
                    <a:pt x="0" y="3675"/>
                  </a:cubicBezTo>
                  <a:lnTo>
                    <a:pt x="2576" y="4334"/>
                  </a:lnTo>
                  <a:lnTo>
                    <a:pt x="4492" y="4753"/>
                  </a:lnTo>
                  <a:cubicBezTo>
                    <a:pt x="4971" y="4275"/>
                    <a:pt x="5781" y="4042"/>
                    <a:pt x="6705" y="4042"/>
                  </a:cubicBezTo>
                  <a:cubicBezTo>
                    <a:pt x="8443" y="4042"/>
                    <a:pt x="10585" y="4866"/>
                    <a:pt x="11680" y="6430"/>
                  </a:cubicBezTo>
                  <a:cubicBezTo>
                    <a:pt x="12338" y="7388"/>
                    <a:pt x="12518" y="8586"/>
                    <a:pt x="12219" y="9724"/>
                  </a:cubicBezTo>
                  <a:cubicBezTo>
                    <a:pt x="11200" y="14003"/>
                    <a:pt x="8405" y="14816"/>
                    <a:pt x="6670" y="14816"/>
                  </a:cubicBezTo>
                  <a:cubicBezTo>
                    <a:pt x="6366" y="14816"/>
                    <a:pt x="6094" y="14791"/>
                    <a:pt x="5870" y="14755"/>
                  </a:cubicBezTo>
                  <a:cubicBezTo>
                    <a:pt x="5766" y="14738"/>
                    <a:pt x="5668" y="14730"/>
                    <a:pt x="5576" y="14730"/>
                  </a:cubicBezTo>
                  <a:cubicBezTo>
                    <a:pt x="4339" y="14730"/>
                    <a:pt x="4173" y="16172"/>
                    <a:pt x="5511" y="17510"/>
                  </a:cubicBezTo>
                  <a:cubicBezTo>
                    <a:pt x="5982" y="17982"/>
                    <a:pt x="7018" y="18316"/>
                    <a:pt x="8287" y="18316"/>
                  </a:cubicBezTo>
                  <a:cubicBezTo>
                    <a:pt x="11048" y="18316"/>
                    <a:pt x="14912" y="16732"/>
                    <a:pt x="16471" y="11521"/>
                  </a:cubicBezTo>
                  <a:cubicBezTo>
                    <a:pt x="18747" y="3974"/>
                    <a:pt x="13716" y="560"/>
                    <a:pt x="9943" y="81"/>
                  </a:cubicBezTo>
                  <a:cubicBezTo>
                    <a:pt x="9510" y="26"/>
                    <a:pt x="9084" y="0"/>
                    <a:pt x="8668" y="0"/>
                  </a:cubicBezTo>
                  <a:close/>
                </a:path>
              </a:pathLst>
            </a:custGeom>
            <a:solidFill>
              <a:srgbClr val="9EA8CB"/>
            </a:solidFill>
            <a:ln w="9525">
              <a:noFill/>
              <a:round/>
              <a:headEnd/>
              <a:tailEnd/>
            </a:ln>
          </p:spPr>
          <p:txBody>
            <a:bodyPr lIns="91425" tIns="91425" rIns="91425" bIns="91425" anchor="ctr"/>
            <a:lstStyle/>
            <a:p>
              <a:endParaRPr lang="en-US"/>
            </a:p>
          </p:txBody>
        </p:sp>
        <p:sp>
          <p:nvSpPr>
            <p:cNvPr id="48184" name="Google Shape;1767;p51"/>
            <p:cNvSpPr>
              <a:spLocks/>
            </p:cNvSpPr>
            <p:nvPr/>
          </p:nvSpPr>
          <p:spPr bwMode="auto">
            <a:xfrm>
              <a:off x="4861850" y="3310625"/>
              <a:ext cx="179725" cy="59725"/>
            </a:xfrm>
            <a:custGeom>
              <a:avLst/>
              <a:gdLst/>
              <a:ahLst/>
              <a:cxnLst>
                <a:cxn ang="0">
                  <a:pos x="2280" y="0"/>
                </a:cxn>
                <a:cxn ang="0">
                  <a:pos x="1" y="711"/>
                </a:cxn>
                <a:cxn ang="0">
                  <a:pos x="7188" y="2388"/>
                </a:cxn>
                <a:cxn ang="0">
                  <a:pos x="2280" y="0"/>
                </a:cxn>
              </a:cxnLst>
              <a:rect l="0" t="0" r="r" b="b"/>
              <a:pathLst>
                <a:path w="7189" h="2389" extrusionOk="0">
                  <a:moveTo>
                    <a:pt x="2280" y="0"/>
                  </a:moveTo>
                  <a:cubicBezTo>
                    <a:pt x="1351" y="0"/>
                    <a:pt x="521" y="233"/>
                    <a:pt x="1" y="711"/>
                  </a:cubicBezTo>
                  <a:lnTo>
                    <a:pt x="7188" y="2388"/>
                  </a:lnTo>
                  <a:cubicBezTo>
                    <a:pt x="6132" y="824"/>
                    <a:pt x="4030" y="0"/>
                    <a:pt x="2280" y="0"/>
                  </a:cubicBezTo>
                  <a:close/>
                </a:path>
              </a:pathLst>
            </a:custGeom>
            <a:solidFill>
              <a:srgbClr val="65739B"/>
            </a:solidFill>
            <a:ln w="9525">
              <a:noFill/>
              <a:round/>
              <a:headEnd/>
              <a:tailEnd/>
            </a:ln>
          </p:spPr>
          <p:txBody>
            <a:bodyPr lIns="91425" tIns="91425" rIns="91425" bIns="91425" anchor="ctr"/>
            <a:lstStyle/>
            <a:p>
              <a:endParaRPr lang="en-US"/>
            </a:p>
          </p:txBody>
        </p:sp>
        <p:sp>
          <p:nvSpPr>
            <p:cNvPr id="48185" name="Google Shape;1768;p51"/>
            <p:cNvSpPr>
              <a:spLocks/>
            </p:cNvSpPr>
            <p:nvPr/>
          </p:nvSpPr>
          <p:spPr bwMode="auto">
            <a:xfrm>
              <a:off x="4751050" y="3209275"/>
              <a:ext cx="467200" cy="458225"/>
            </a:xfrm>
            <a:custGeom>
              <a:avLst/>
              <a:gdLst/>
              <a:ahLst/>
              <a:cxnLst>
                <a:cxn ang="0">
                  <a:pos x="8544" y="1"/>
                </a:cxn>
                <a:cxn ang="0">
                  <a:pos x="1" y="3687"/>
                </a:cxn>
                <a:cxn ang="0">
                  <a:pos x="2576" y="4286"/>
                </a:cxn>
                <a:cxn ang="0">
                  <a:pos x="4433" y="4765"/>
                </a:cxn>
                <a:cxn ang="0">
                  <a:pos x="6743" y="4037"/>
                </a:cxn>
                <a:cxn ang="0">
                  <a:pos x="11620" y="6382"/>
                </a:cxn>
                <a:cxn ang="0">
                  <a:pos x="12219" y="9736"/>
                </a:cxn>
                <a:cxn ang="0">
                  <a:pos x="6612" y="14825"/>
                </a:cxn>
                <a:cxn ang="0">
                  <a:pos x="5870" y="14767"/>
                </a:cxn>
                <a:cxn ang="0">
                  <a:pos x="5517" y="14730"/>
                </a:cxn>
                <a:cxn ang="0">
                  <a:pos x="5511" y="17523"/>
                </a:cxn>
                <a:cxn ang="0">
                  <a:pos x="8286" y="18329"/>
                </a:cxn>
                <a:cxn ang="0">
                  <a:pos x="16412" y="11533"/>
                </a:cxn>
                <a:cxn ang="0">
                  <a:pos x="9883" y="94"/>
                </a:cxn>
                <a:cxn ang="0">
                  <a:pos x="8544" y="1"/>
                </a:cxn>
              </a:cxnLst>
              <a:rect l="0" t="0" r="r" b="b"/>
              <a:pathLst>
                <a:path w="18688" h="18329" extrusionOk="0">
                  <a:moveTo>
                    <a:pt x="8544" y="1"/>
                  </a:moveTo>
                  <a:cubicBezTo>
                    <a:pt x="3637" y="1"/>
                    <a:pt x="1" y="3687"/>
                    <a:pt x="1" y="3687"/>
                  </a:cubicBezTo>
                  <a:lnTo>
                    <a:pt x="2576" y="4286"/>
                  </a:lnTo>
                  <a:lnTo>
                    <a:pt x="4433" y="4765"/>
                  </a:lnTo>
                  <a:cubicBezTo>
                    <a:pt x="4942" y="4277"/>
                    <a:pt x="5789" y="4037"/>
                    <a:pt x="6743" y="4037"/>
                  </a:cubicBezTo>
                  <a:cubicBezTo>
                    <a:pt x="8482" y="4037"/>
                    <a:pt x="10576" y="4835"/>
                    <a:pt x="11620" y="6382"/>
                  </a:cubicBezTo>
                  <a:cubicBezTo>
                    <a:pt x="12339" y="7401"/>
                    <a:pt x="12518" y="8598"/>
                    <a:pt x="12219" y="9736"/>
                  </a:cubicBezTo>
                  <a:cubicBezTo>
                    <a:pt x="11142" y="13995"/>
                    <a:pt x="8306" y="14825"/>
                    <a:pt x="6612" y="14825"/>
                  </a:cubicBezTo>
                  <a:cubicBezTo>
                    <a:pt x="6328" y="14825"/>
                    <a:pt x="6076" y="14802"/>
                    <a:pt x="5870" y="14767"/>
                  </a:cubicBezTo>
                  <a:cubicBezTo>
                    <a:pt x="5744" y="14742"/>
                    <a:pt x="5626" y="14730"/>
                    <a:pt x="5517" y="14730"/>
                  </a:cubicBezTo>
                  <a:cubicBezTo>
                    <a:pt x="4335" y="14730"/>
                    <a:pt x="4195" y="16151"/>
                    <a:pt x="5511" y="17523"/>
                  </a:cubicBezTo>
                  <a:cubicBezTo>
                    <a:pt x="5983" y="17994"/>
                    <a:pt x="7018" y="18329"/>
                    <a:pt x="8286" y="18329"/>
                  </a:cubicBezTo>
                  <a:cubicBezTo>
                    <a:pt x="11042" y="18329"/>
                    <a:pt x="14893" y="16744"/>
                    <a:pt x="16412" y="11533"/>
                  </a:cubicBezTo>
                  <a:cubicBezTo>
                    <a:pt x="18687" y="3927"/>
                    <a:pt x="13716" y="573"/>
                    <a:pt x="9883" y="94"/>
                  </a:cubicBezTo>
                  <a:cubicBezTo>
                    <a:pt x="9428" y="30"/>
                    <a:pt x="8981" y="1"/>
                    <a:pt x="8544" y="1"/>
                  </a:cubicBezTo>
                  <a:close/>
                </a:path>
              </a:pathLst>
            </a:custGeom>
            <a:solidFill>
              <a:srgbClr val="9EA8CB"/>
            </a:solidFill>
            <a:ln w="9525">
              <a:noFill/>
              <a:round/>
              <a:headEnd/>
              <a:tailEnd/>
            </a:ln>
          </p:spPr>
          <p:txBody>
            <a:bodyPr lIns="91425" tIns="91425" rIns="91425" bIns="91425" anchor="ctr"/>
            <a:lstStyle/>
            <a:p>
              <a:endParaRPr lang="en-US"/>
            </a:p>
          </p:txBody>
        </p:sp>
      </p:grpSp>
      <p:grpSp>
        <p:nvGrpSpPr>
          <p:cNvPr id="48136" name="Google Shape;1419;p45"/>
          <p:cNvGrpSpPr>
            <a:grpSpLocks/>
          </p:cNvGrpSpPr>
          <p:nvPr/>
        </p:nvGrpSpPr>
        <p:grpSpPr bwMode="auto">
          <a:xfrm>
            <a:off x="7632700" y="3986213"/>
            <a:ext cx="1487488" cy="1192212"/>
            <a:chOff x="5029925" y="2452125"/>
            <a:chExt cx="2529700" cy="1723325"/>
          </a:xfrm>
        </p:grpSpPr>
        <p:sp>
          <p:nvSpPr>
            <p:cNvPr id="58" name="Google Shape;1420;p45"/>
            <p:cNvSpPr/>
            <p:nvPr/>
          </p:nvSpPr>
          <p:spPr>
            <a:xfrm>
              <a:off x="5059623" y="2452125"/>
              <a:ext cx="221382" cy="263891"/>
            </a:xfrm>
            <a:custGeom>
              <a:avLst/>
              <a:gdLst/>
              <a:ahLst/>
              <a:cxnLst/>
              <a:rect l="l" t="t" r="r" b="b"/>
              <a:pathLst>
                <a:path w="8901" h="10544" extrusionOk="0">
                  <a:moveTo>
                    <a:pt x="181" y="0"/>
                  </a:moveTo>
                  <a:cubicBezTo>
                    <a:pt x="120" y="0"/>
                    <a:pt x="60" y="2"/>
                    <a:pt x="0" y="4"/>
                  </a:cubicBezTo>
                  <a:cubicBezTo>
                    <a:pt x="0" y="4"/>
                    <a:pt x="141" y="965"/>
                    <a:pt x="339" y="2491"/>
                  </a:cubicBezTo>
                  <a:cubicBezTo>
                    <a:pt x="565" y="4045"/>
                    <a:pt x="3532" y="8368"/>
                    <a:pt x="3532" y="10092"/>
                  </a:cubicBezTo>
                  <a:cubicBezTo>
                    <a:pt x="3532" y="10412"/>
                    <a:pt x="3675" y="10543"/>
                    <a:pt x="3907" y="10543"/>
                  </a:cubicBezTo>
                  <a:cubicBezTo>
                    <a:pt x="4925" y="10543"/>
                    <a:pt x="7668" y="8026"/>
                    <a:pt x="7714" y="7888"/>
                  </a:cubicBezTo>
                  <a:cubicBezTo>
                    <a:pt x="7771" y="7690"/>
                    <a:pt x="8901" y="3649"/>
                    <a:pt x="8901" y="3649"/>
                  </a:cubicBezTo>
                  <a:cubicBezTo>
                    <a:pt x="8901" y="3649"/>
                    <a:pt x="3455" y="0"/>
                    <a:pt x="181" y="0"/>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48144" name="Google Shape;1421;p45"/>
            <p:cNvSpPr>
              <a:spLocks/>
            </p:cNvSpPr>
            <p:nvPr/>
          </p:nvSpPr>
          <p:spPr bwMode="auto">
            <a:xfrm>
              <a:off x="5058900" y="2452125"/>
              <a:ext cx="133525" cy="122575"/>
            </a:xfrm>
            <a:custGeom>
              <a:avLst/>
              <a:gdLst/>
              <a:ahLst/>
              <a:cxnLst>
                <a:cxn ang="0">
                  <a:pos x="194" y="1"/>
                </a:cxn>
                <a:cxn ang="0">
                  <a:pos x="0" y="5"/>
                </a:cxn>
                <a:cxn ang="0">
                  <a:pos x="339" y="2492"/>
                </a:cxn>
                <a:cxn ang="0">
                  <a:pos x="1243" y="4724"/>
                </a:cxn>
                <a:cxn ang="0">
                  <a:pos x="2435" y="4903"/>
                </a:cxn>
                <a:cxn ang="0">
                  <a:pos x="5341" y="4244"/>
                </a:cxn>
                <a:cxn ang="0">
                  <a:pos x="4182" y="1079"/>
                </a:cxn>
                <a:cxn ang="0">
                  <a:pos x="194" y="1"/>
                </a:cxn>
              </a:cxnLst>
              <a:rect l="0" t="0" r="r" b="b"/>
              <a:pathLst>
                <a:path w="5341" h="4903" extrusionOk="0">
                  <a:moveTo>
                    <a:pt x="194" y="1"/>
                  </a:moveTo>
                  <a:cubicBezTo>
                    <a:pt x="128" y="1"/>
                    <a:pt x="64" y="2"/>
                    <a:pt x="0" y="5"/>
                  </a:cubicBezTo>
                  <a:cubicBezTo>
                    <a:pt x="0" y="5"/>
                    <a:pt x="141" y="966"/>
                    <a:pt x="339" y="2492"/>
                  </a:cubicBezTo>
                  <a:cubicBezTo>
                    <a:pt x="537" y="3283"/>
                    <a:pt x="848" y="4018"/>
                    <a:pt x="1243" y="4724"/>
                  </a:cubicBezTo>
                  <a:cubicBezTo>
                    <a:pt x="1623" y="4853"/>
                    <a:pt x="2030" y="4903"/>
                    <a:pt x="2435" y="4903"/>
                  </a:cubicBezTo>
                  <a:cubicBezTo>
                    <a:pt x="3901" y="4903"/>
                    <a:pt x="5341" y="4244"/>
                    <a:pt x="5341" y="4244"/>
                  </a:cubicBezTo>
                  <a:cubicBezTo>
                    <a:pt x="5341" y="4244"/>
                    <a:pt x="4719" y="2492"/>
                    <a:pt x="4182" y="1079"/>
                  </a:cubicBezTo>
                  <a:cubicBezTo>
                    <a:pt x="2818" y="464"/>
                    <a:pt x="1353" y="1"/>
                    <a:pt x="194" y="1"/>
                  </a:cubicBezTo>
                  <a:close/>
                </a:path>
              </a:pathLst>
            </a:custGeom>
            <a:solidFill>
              <a:srgbClr val="3E4042"/>
            </a:solidFill>
            <a:ln w="9525">
              <a:noFill/>
              <a:round/>
              <a:headEnd/>
              <a:tailEnd/>
            </a:ln>
          </p:spPr>
          <p:txBody>
            <a:bodyPr lIns="91425" tIns="91425" rIns="91425" bIns="91425" anchor="ctr"/>
            <a:lstStyle/>
            <a:p>
              <a:endParaRPr lang="en-US"/>
            </a:p>
          </p:txBody>
        </p:sp>
        <p:sp>
          <p:nvSpPr>
            <p:cNvPr id="60" name="Google Shape;1422;p45"/>
            <p:cNvSpPr/>
            <p:nvPr/>
          </p:nvSpPr>
          <p:spPr>
            <a:xfrm>
              <a:off x="5075822" y="2475072"/>
              <a:ext cx="137688" cy="227175"/>
            </a:xfrm>
            <a:custGeom>
              <a:avLst/>
              <a:gdLst/>
              <a:ahLst/>
              <a:cxnLst/>
              <a:rect l="l" t="t" r="r" b="b"/>
              <a:pathLst>
                <a:path w="5511" h="9099" extrusionOk="0">
                  <a:moveTo>
                    <a:pt x="1" y="0"/>
                  </a:moveTo>
                  <a:cubicBezTo>
                    <a:pt x="198" y="1300"/>
                    <a:pt x="622" y="2515"/>
                    <a:pt x="1300" y="3617"/>
                  </a:cubicBezTo>
                  <a:cubicBezTo>
                    <a:pt x="2374" y="5256"/>
                    <a:pt x="3363" y="9099"/>
                    <a:pt x="3363" y="9099"/>
                  </a:cubicBezTo>
                  <a:lnTo>
                    <a:pt x="5087" y="5765"/>
                  </a:lnTo>
                  <a:lnTo>
                    <a:pt x="5511" y="4408"/>
                  </a:lnTo>
                  <a:cubicBezTo>
                    <a:pt x="5256" y="3052"/>
                    <a:pt x="4437" y="1893"/>
                    <a:pt x="3222" y="1215"/>
                  </a:cubicBezTo>
                  <a:cubicBezTo>
                    <a:pt x="2233" y="650"/>
                    <a:pt x="1131" y="226"/>
                    <a:pt x="1" y="0"/>
                  </a:cubicBezTo>
                  <a:close/>
                </a:path>
              </a:pathLst>
            </a:custGeom>
            <a:solidFill>
              <a:schemeClr val="accent4"/>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61" name="Google Shape;1423;p45"/>
            <p:cNvSpPr/>
            <p:nvPr/>
          </p:nvSpPr>
          <p:spPr>
            <a:xfrm>
              <a:off x="6107140" y="3266746"/>
              <a:ext cx="583154" cy="810033"/>
            </a:xfrm>
            <a:custGeom>
              <a:avLst/>
              <a:gdLst/>
              <a:ahLst/>
              <a:cxnLst/>
              <a:rect l="l" t="t" r="r" b="b"/>
              <a:pathLst>
                <a:path w="23313" h="32468" extrusionOk="0">
                  <a:moveTo>
                    <a:pt x="4126" y="1"/>
                  </a:moveTo>
                  <a:lnTo>
                    <a:pt x="0" y="1894"/>
                  </a:lnTo>
                  <a:lnTo>
                    <a:pt x="2346" y="4833"/>
                  </a:lnTo>
                  <a:cubicBezTo>
                    <a:pt x="2346" y="4833"/>
                    <a:pt x="3985" y="9834"/>
                    <a:pt x="6584" y="12151"/>
                  </a:cubicBezTo>
                  <a:cubicBezTo>
                    <a:pt x="9212" y="14440"/>
                    <a:pt x="15400" y="20374"/>
                    <a:pt x="15598" y="23058"/>
                  </a:cubicBezTo>
                  <a:cubicBezTo>
                    <a:pt x="15796" y="25742"/>
                    <a:pt x="14920" y="28851"/>
                    <a:pt x="14129" y="29642"/>
                  </a:cubicBezTo>
                  <a:cubicBezTo>
                    <a:pt x="13338" y="30461"/>
                    <a:pt x="10964" y="30405"/>
                    <a:pt x="11275" y="32015"/>
                  </a:cubicBezTo>
                  <a:cubicBezTo>
                    <a:pt x="12139" y="32315"/>
                    <a:pt x="13033" y="32467"/>
                    <a:pt x="13928" y="32467"/>
                  </a:cubicBezTo>
                  <a:cubicBezTo>
                    <a:pt x="14554" y="32467"/>
                    <a:pt x="15180" y="32393"/>
                    <a:pt x="15796" y="32241"/>
                  </a:cubicBezTo>
                  <a:cubicBezTo>
                    <a:pt x="18395" y="31620"/>
                    <a:pt x="17491" y="30602"/>
                    <a:pt x="17717" y="30066"/>
                  </a:cubicBezTo>
                  <a:cubicBezTo>
                    <a:pt x="17943" y="29529"/>
                    <a:pt x="20656" y="23708"/>
                    <a:pt x="21984" y="20995"/>
                  </a:cubicBezTo>
                  <a:cubicBezTo>
                    <a:pt x="23312" y="18254"/>
                    <a:pt x="14440" y="9890"/>
                    <a:pt x="14440" y="9890"/>
                  </a:cubicBezTo>
                  <a:lnTo>
                    <a:pt x="4126" y="1"/>
                  </a:ln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48147" name="Google Shape;1424;p45"/>
            <p:cNvSpPr>
              <a:spLocks/>
            </p:cNvSpPr>
            <p:nvPr/>
          </p:nvSpPr>
          <p:spPr bwMode="auto">
            <a:xfrm>
              <a:off x="6379875" y="3704000"/>
              <a:ext cx="281175" cy="374425"/>
            </a:xfrm>
            <a:custGeom>
              <a:avLst/>
              <a:gdLst/>
              <a:ahLst/>
              <a:cxnLst>
                <a:cxn ang="0">
                  <a:pos x="1103" y="1"/>
                </a:cxn>
                <a:cxn ang="0">
                  <a:pos x="1103" y="1"/>
                </a:cxn>
                <a:cxn ang="0">
                  <a:pos x="4663" y="5567"/>
                </a:cxn>
                <a:cxn ang="0">
                  <a:pos x="3194" y="12151"/>
                </a:cxn>
                <a:cxn ang="0">
                  <a:pos x="340" y="14525"/>
                </a:cxn>
                <a:cxn ang="0">
                  <a:pos x="2985" y="14976"/>
                </a:cxn>
                <a:cxn ang="0">
                  <a:pos x="4861" y="14751"/>
                </a:cxn>
                <a:cxn ang="0">
                  <a:pos x="6782" y="12575"/>
                </a:cxn>
                <a:cxn ang="0">
                  <a:pos x="11049" y="3476"/>
                </a:cxn>
                <a:cxn ang="0">
                  <a:pos x="10936" y="1696"/>
                </a:cxn>
                <a:cxn ang="0">
                  <a:pos x="9202" y="1796"/>
                </a:cxn>
                <a:cxn ang="0">
                  <a:pos x="1103" y="1"/>
                </a:cxn>
              </a:cxnLst>
              <a:rect l="0" t="0" r="r" b="b"/>
              <a:pathLst>
                <a:path w="11247" h="14977" extrusionOk="0">
                  <a:moveTo>
                    <a:pt x="1103" y="1"/>
                  </a:moveTo>
                  <a:lnTo>
                    <a:pt x="1103" y="1"/>
                  </a:lnTo>
                  <a:cubicBezTo>
                    <a:pt x="2968" y="2092"/>
                    <a:pt x="4550" y="4211"/>
                    <a:pt x="4663" y="5567"/>
                  </a:cubicBezTo>
                  <a:cubicBezTo>
                    <a:pt x="4861" y="8252"/>
                    <a:pt x="3985" y="11332"/>
                    <a:pt x="3194" y="12151"/>
                  </a:cubicBezTo>
                  <a:cubicBezTo>
                    <a:pt x="2403" y="12942"/>
                    <a:pt x="1" y="12914"/>
                    <a:pt x="340" y="14525"/>
                  </a:cubicBezTo>
                  <a:cubicBezTo>
                    <a:pt x="1188" y="14824"/>
                    <a:pt x="2085" y="14976"/>
                    <a:pt x="2985" y="14976"/>
                  </a:cubicBezTo>
                  <a:cubicBezTo>
                    <a:pt x="3614" y="14976"/>
                    <a:pt x="4245" y="14902"/>
                    <a:pt x="4861" y="14751"/>
                  </a:cubicBezTo>
                  <a:cubicBezTo>
                    <a:pt x="7460" y="14129"/>
                    <a:pt x="6528" y="13112"/>
                    <a:pt x="6782" y="12575"/>
                  </a:cubicBezTo>
                  <a:cubicBezTo>
                    <a:pt x="7008" y="12010"/>
                    <a:pt x="9693" y="6189"/>
                    <a:pt x="11049" y="3476"/>
                  </a:cubicBezTo>
                  <a:cubicBezTo>
                    <a:pt x="11247" y="3024"/>
                    <a:pt x="11190" y="2403"/>
                    <a:pt x="10936" y="1696"/>
                  </a:cubicBezTo>
                  <a:cubicBezTo>
                    <a:pt x="10355" y="1765"/>
                    <a:pt x="9776" y="1796"/>
                    <a:pt x="9202" y="1796"/>
                  </a:cubicBezTo>
                  <a:cubicBezTo>
                    <a:pt x="6226" y="1796"/>
                    <a:pt x="3377" y="948"/>
                    <a:pt x="1103" y="1"/>
                  </a:cubicBezTo>
                  <a:close/>
                </a:path>
              </a:pathLst>
            </a:custGeom>
            <a:solidFill>
              <a:srgbClr val="000000"/>
            </a:solidFill>
            <a:ln w="9525">
              <a:noFill/>
              <a:round/>
              <a:headEnd/>
              <a:tailEnd/>
            </a:ln>
          </p:spPr>
          <p:txBody>
            <a:bodyPr lIns="91425" tIns="91425" rIns="91425" bIns="91425" anchor="ctr"/>
            <a:lstStyle/>
            <a:p>
              <a:endParaRPr lang="en-US"/>
            </a:p>
          </p:txBody>
        </p:sp>
        <p:sp>
          <p:nvSpPr>
            <p:cNvPr id="63" name="Google Shape;1425;p45"/>
            <p:cNvSpPr/>
            <p:nvPr/>
          </p:nvSpPr>
          <p:spPr>
            <a:xfrm>
              <a:off x="5353899" y="3179547"/>
              <a:ext cx="445465" cy="977546"/>
            </a:xfrm>
            <a:custGeom>
              <a:avLst/>
              <a:gdLst/>
              <a:ahLst/>
              <a:cxnLst/>
              <a:rect l="l" t="t" r="r" b="b"/>
              <a:pathLst>
                <a:path w="17831" h="39061" extrusionOk="0">
                  <a:moveTo>
                    <a:pt x="4041" y="0"/>
                  </a:moveTo>
                  <a:lnTo>
                    <a:pt x="226" y="1272"/>
                  </a:lnTo>
                  <a:cubicBezTo>
                    <a:pt x="226" y="1272"/>
                    <a:pt x="5397" y="9156"/>
                    <a:pt x="6245" y="13027"/>
                  </a:cubicBezTo>
                  <a:cubicBezTo>
                    <a:pt x="7093" y="16898"/>
                    <a:pt x="4832" y="27466"/>
                    <a:pt x="4465" y="29359"/>
                  </a:cubicBezTo>
                  <a:cubicBezTo>
                    <a:pt x="4126" y="31224"/>
                    <a:pt x="4578" y="32637"/>
                    <a:pt x="4267" y="33484"/>
                  </a:cubicBezTo>
                  <a:cubicBezTo>
                    <a:pt x="3956" y="34332"/>
                    <a:pt x="3730" y="36677"/>
                    <a:pt x="3052" y="36875"/>
                  </a:cubicBezTo>
                  <a:cubicBezTo>
                    <a:pt x="2402" y="37101"/>
                    <a:pt x="424" y="36621"/>
                    <a:pt x="0" y="38457"/>
                  </a:cubicBezTo>
                  <a:cubicBezTo>
                    <a:pt x="0" y="38457"/>
                    <a:pt x="1909" y="39060"/>
                    <a:pt x="3860" y="39060"/>
                  </a:cubicBezTo>
                  <a:cubicBezTo>
                    <a:pt x="4835" y="39060"/>
                    <a:pt x="5821" y="38910"/>
                    <a:pt x="6584" y="38457"/>
                  </a:cubicBezTo>
                  <a:cubicBezTo>
                    <a:pt x="7856" y="37723"/>
                    <a:pt x="7460" y="35801"/>
                    <a:pt x="8053" y="33880"/>
                  </a:cubicBezTo>
                  <a:cubicBezTo>
                    <a:pt x="8675" y="31958"/>
                    <a:pt x="12574" y="17632"/>
                    <a:pt x="15202" y="13337"/>
                  </a:cubicBezTo>
                  <a:cubicBezTo>
                    <a:pt x="17830" y="9042"/>
                    <a:pt x="4041" y="0"/>
                    <a:pt x="4041" y="0"/>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64" name="Google Shape;1426;p45"/>
            <p:cNvSpPr/>
            <p:nvPr/>
          </p:nvSpPr>
          <p:spPr>
            <a:xfrm>
              <a:off x="6614700" y="2959255"/>
              <a:ext cx="944925" cy="1154239"/>
            </a:xfrm>
            <a:custGeom>
              <a:avLst/>
              <a:gdLst/>
              <a:ahLst/>
              <a:cxnLst/>
              <a:rect l="l" t="t" r="r" b="b"/>
              <a:pathLst>
                <a:path w="37809" h="46144" extrusionOk="0">
                  <a:moveTo>
                    <a:pt x="1781" y="0"/>
                  </a:moveTo>
                  <a:lnTo>
                    <a:pt x="1" y="198"/>
                  </a:lnTo>
                  <a:cubicBezTo>
                    <a:pt x="1" y="198"/>
                    <a:pt x="1301" y="8025"/>
                    <a:pt x="1103" y="13818"/>
                  </a:cubicBezTo>
                  <a:cubicBezTo>
                    <a:pt x="905" y="19610"/>
                    <a:pt x="9608" y="27466"/>
                    <a:pt x="15542" y="33484"/>
                  </a:cubicBezTo>
                  <a:cubicBezTo>
                    <a:pt x="19328" y="37327"/>
                    <a:pt x="23341" y="40972"/>
                    <a:pt x="27551" y="44363"/>
                  </a:cubicBezTo>
                  <a:cubicBezTo>
                    <a:pt x="28806" y="45405"/>
                    <a:pt x="32446" y="46143"/>
                    <a:pt x="34616" y="46143"/>
                  </a:cubicBezTo>
                  <a:cubicBezTo>
                    <a:pt x="35328" y="46143"/>
                    <a:pt x="35882" y="46064"/>
                    <a:pt x="36141" y="45889"/>
                  </a:cubicBezTo>
                  <a:cubicBezTo>
                    <a:pt x="37186" y="45211"/>
                    <a:pt x="37808" y="42611"/>
                    <a:pt x="34672" y="39701"/>
                  </a:cubicBezTo>
                  <a:cubicBezTo>
                    <a:pt x="31535" y="36762"/>
                    <a:pt x="26223" y="28398"/>
                    <a:pt x="23143" y="24329"/>
                  </a:cubicBezTo>
                  <a:cubicBezTo>
                    <a:pt x="20091" y="20289"/>
                    <a:pt x="12547" y="10879"/>
                    <a:pt x="9778" y="7601"/>
                  </a:cubicBezTo>
                  <a:cubicBezTo>
                    <a:pt x="6980" y="4324"/>
                    <a:pt x="1781" y="0"/>
                    <a:pt x="1781" y="0"/>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48150" name="Google Shape;1427;p45"/>
            <p:cNvSpPr>
              <a:spLocks/>
            </p:cNvSpPr>
            <p:nvPr/>
          </p:nvSpPr>
          <p:spPr bwMode="auto">
            <a:xfrm>
              <a:off x="6813625" y="3429200"/>
              <a:ext cx="722675" cy="683950"/>
            </a:xfrm>
            <a:custGeom>
              <a:avLst/>
              <a:gdLst/>
              <a:ahLst/>
              <a:cxnLst>
                <a:cxn ang="0">
                  <a:pos x="9777" y="1"/>
                </a:cxn>
                <a:cxn ang="0">
                  <a:pos x="8788" y="849"/>
                </a:cxn>
                <a:cxn ang="0">
                  <a:pos x="8873" y="2148"/>
                </a:cxn>
                <a:cxn ang="0">
                  <a:pos x="8431" y="2551"/>
                </a:cxn>
                <a:cxn ang="0">
                  <a:pos x="8251" y="2516"/>
                </a:cxn>
                <a:cxn ang="0">
                  <a:pos x="6612" y="1866"/>
                </a:cxn>
                <a:cxn ang="0">
                  <a:pos x="6441" y="1829"/>
                </a:cxn>
                <a:cxn ang="0">
                  <a:pos x="5991" y="2346"/>
                </a:cxn>
                <a:cxn ang="0">
                  <a:pos x="6160" y="3618"/>
                </a:cxn>
                <a:cxn ang="0">
                  <a:pos x="5715" y="4143"/>
                </a:cxn>
                <a:cxn ang="0">
                  <a:pos x="5595" y="4126"/>
                </a:cxn>
                <a:cxn ang="0">
                  <a:pos x="3871" y="3674"/>
                </a:cxn>
                <a:cxn ang="0">
                  <a:pos x="3749" y="3658"/>
                </a:cxn>
                <a:cxn ang="0">
                  <a:pos x="3278" y="4155"/>
                </a:cxn>
                <a:cxn ang="0">
                  <a:pos x="3447" y="6104"/>
                </a:cxn>
                <a:cxn ang="0">
                  <a:pos x="3006" y="6612"/>
                </a:cxn>
                <a:cxn ang="0">
                  <a:pos x="2854" y="6585"/>
                </a:cxn>
                <a:cxn ang="0">
                  <a:pos x="622" y="5850"/>
                </a:cxn>
                <a:cxn ang="0">
                  <a:pos x="468" y="5820"/>
                </a:cxn>
                <a:cxn ang="0">
                  <a:pos x="0" y="6246"/>
                </a:cxn>
                <a:cxn ang="0">
                  <a:pos x="0" y="6952"/>
                </a:cxn>
                <a:cxn ang="0">
                  <a:pos x="7601" y="14666"/>
                </a:cxn>
                <a:cxn ang="0">
                  <a:pos x="19610" y="25573"/>
                </a:cxn>
                <a:cxn ang="0">
                  <a:pos x="26633" y="27357"/>
                </a:cxn>
                <a:cxn ang="0">
                  <a:pos x="28200" y="27099"/>
                </a:cxn>
                <a:cxn ang="0">
                  <a:pos x="28511" y="26816"/>
                </a:cxn>
                <a:cxn ang="0">
                  <a:pos x="28907" y="24217"/>
                </a:cxn>
                <a:cxn ang="0">
                  <a:pos x="26703" y="20882"/>
                </a:cxn>
                <a:cxn ang="0">
                  <a:pos x="15174" y="5539"/>
                </a:cxn>
                <a:cxn ang="0">
                  <a:pos x="11868" y="1272"/>
                </a:cxn>
                <a:cxn ang="0">
                  <a:pos x="9777" y="1"/>
                </a:cxn>
              </a:cxnLst>
              <a:rect l="0" t="0" r="r" b="b"/>
              <a:pathLst>
                <a:path w="28907" h="27358" extrusionOk="0">
                  <a:moveTo>
                    <a:pt x="9777" y="1"/>
                  </a:moveTo>
                  <a:cubicBezTo>
                    <a:pt x="9381" y="1"/>
                    <a:pt x="8703" y="481"/>
                    <a:pt x="8788" y="849"/>
                  </a:cubicBezTo>
                  <a:cubicBezTo>
                    <a:pt x="8901" y="1272"/>
                    <a:pt x="8929" y="1725"/>
                    <a:pt x="8873" y="2148"/>
                  </a:cubicBezTo>
                  <a:cubicBezTo>
                    <a:pt x="8850" y="2394"/>
                    <a:pt x="8652" y="2551"/>
                    <a:pt x="8431" y="2551"/>
                  </a:cubicBezTo>
                  <a:cubicBezTo>
                    <a:pt x="8372" y="2551"/>
                    <a:pt x="8311" y="2540"/>
                    <a:pt x="8251" y="2516"/>
                  </a:cubicBezTo>
                  <a:lnTo>
                    <a:pt x="6612" y="1866"/>
                  </a:lnTo>
                  <a:cubicBezTo>
                    <a:pt x="6556" y="1840"/>
                    <a:pt x="6498" y="1829"/>
                    <a:pt x="6441" y="1829"/>
                  </a:cubicBezTo>
                  <a:cubicBezTo>
                    <a:pt x="6182" y="1829"/>
                    <a:pt x="5944" y="2068"/>
                    <a:pt x="5991" y="2346"/>
                  </a:cubicBezTo>
                  <a:cubicBezTo>
                    <a:pt x="6047" y="2770"/>
                    <a:pt x="6104" y="3194"/>
                    <a:pt x="6160" y="3618"/>
                  </a:cubicBezTo>
                  <a:cubicBezTo>
                    <a:pt x="6185" y="3912"/>
                    <a:pt x="5975" y="4143"/>
                    <a:pt x="5715" y="4143"/>
                  </a:cubicBezTo>
                  <a:cubicBezTo>
                    <a:pt x="5676" y="4143"/>
                    <a:pt x="5636" y="4138"/>
                    <a:pt x="5595" y="4126"/>
                  </a:cubicBezTo>
                  <a:lnTo>
                    <a:pt x="3871" y="3674"/>
                  </a:lnTo>
                  <a:cubicBezTo>
                    <a:pt x="3830" y="3663"/>
                    <a:pt x="3789" y="3658"/>
                    <a:pt x="3749" y="3658"/>
                  </a:cubicBezTo>
                  <a:cubicBezTo>
                    <a:pt x="3484" y="3658"/>
                    <a:pt x="3253" y="3885"/>
                    <a:pt x="3278" y="4155"/>
                  </a:cubicBezTo>
                  <a:lnTo>
                    <a:pt x="3447" y="6104"/>
                  </a:lnTo>
                  <a:cubicBezTo>
                    <a:pt x="3471" y="6388"/>
                    <a:pt x="3258" y="6612"/>
                    <a:pt x="3006" y="6612"/>
                  </a:cubicBezTo>
                  <a:cubicBezTo>
                    <a:pt x="2956" y="6612"/>
                    <a:pt x="2905" y="6603"/>
                    <a:pt x="2854" y="6585"/>
                  </a:cubicBezTo>
                  <a:lnTo>
                    <a:pt x="622" y="5850"/>
                  </a:lnTo>
                  <a:cubicBezTo>
                    <a:pt x="571" y="5830"/>
                    <a:pt x="519" y="5820"/>
                    <a:pt x="468" y="5820"/>
                  </a:cubicBezTo>
                  <a:cubicBezTo>
                    <a:pt x="236" y="5820"/>
                    <a:pt x="23" y="6014"/>
                    <a:pt x="0" y="6246"/>
                  </a:cubicBezTo>
                  <a:cubicBezTo>
                    <a:pt x="0" y="6500"/>
                    <a:pt x="0" y="6726"/>
                    <a:pt x="0" y="6952"/>
                  </a:cubicBezTo>
                  <a:cubicBezTo>
                    <a:pt x="2487" y="9665"/>
                    <a:pt x="5256" y="12321"/>
                    <a:pt x="7601" y="14666"/>
                  </a:cubicBezTo>
                  <a:cubicBezTo>
                    <a:pt x="11388" y="18537"/>
                    <a:pt x="15400" y="22154"/>
                    <a:pt x="19610" y="25573"/>
                  </a:cubicBezTo>
                  <a:cubicBezTo>
                    <a:pt x="20859" y="26632"/>
                    <a:pt x="24457" y="27357"/>
                    <a:pt x="26633" y="27357"/>
                  </a:cubicBezTo>
                  <a:cubicBezTo>
                    <a:pt x="27362" y="27357"/>
                    <a:pt x="27931" y="27276"/>
                    <a:pt x="28200" y="27099"/>
                  </a:cubicBezTo>
                  <a:cubicBezTo>
                    <a:pt x="28313" y="27014"/>
                    <a:pt x="28398" y="26929"/>
                    <a:pt x="28511" y="26816"/>
                  </a:cubicBezTo>
                  <a:cubicBezTo>
                    <a:pt x="28737" y="25969"/>
                    <a:pt x="28850" y="25093"/>
                    <a:pt x="28907" y="24217"/>
                  </a:cubicBezTo>
                  <a:cubicBezTo>
                    <a:pt x="28624" y="23228"/>
                    <a:pt x="27974" y="22098"/>
                    <a:pt x="26703" y="20882"/>
                  </a:cubicBezTo>
                  <a:cubicBezTo>
                    <a:pt x="23566" y="17944"/>
                    <a:pt x="18254" y="9580"/>
                    <a:pt x="15174" y="5539"/>
                  </a:cubicBezTo>
                  <a:cubicBezTo>
                    <a:pt x="14354" y="4437"/>
                    <a:pt x="13196" y="2940"/>
                    <a:pt x="11868" y="1272"/>
                  </a:cubicBezTo>
                  <a:cubicBezTo>
                    <a:pt x="11048" y="510"/>
                    <a:pt x="10709" y="57"/>
                    <a:pt x="9777" y="1"/>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66" name="Google Shape;1428;p45"/>
            <p:cNvSpPr/>
            <p:nvPr/>
          </p:nvSpPr>
          <p:spPr>
            <a:xfrm>
              <a:off x="7268048" y="3932211"/>
              <a:ext cx="291577" cy="181283"/>
            </a:xfrm>
            <a:custGeom>
              <a:avLst/>
              <a:gdLst/>
              <a:ahLst/>
              <a:cxnLst/>
              <a:rect l="l" t="t" r="r" b="b"/>
              <a:pathLst>
                <a:path w="11671" h="7267" extrusionOk="0">
                  <a:moveTo>
                    <a:pt x="6358" y="0"/>
                  </a:moveTo>
                  <a:cubicBezTo>
                    <a:pt x="6132" y="0"/>
                    <a:pt x="5962" y="226"/>
                    <a:pt x="6047" y="424"/>
                  </a:cubicBezTo>
                  <a:cubicBezTo>
                    <a:pt x="6123" y="652"/>
                    <a:pt x="5972" y="857"/>
                    <a:pt x="5758" y="857"/>
                  </a:cubicBezTo>
                  <a:cubicBezTo>
                    <a:pt x="5732" y="857"/>
                    <a:pt x="5706" y="854"/>
                    <a:pt x="5680" y="848"/>
                  </a:cubicBezTo>
                  <a:lnTo>
                    <a:pt x="4917" y="678"/>
                  </a:lnTo>
                  <a:cubicBezTo>
                    <a:pt x="4897" y="676"/>
                    <a:pt x="4877" y="674"/>
                    <a:pt x="4857" y="674"/>
                  </a:cubicBezTo>
                  <a:cubicBezTo>
                    <a:pt x="4686" y="674"/>
                    <a:pt x="4547" y="783"/>
                    <a:pt x="4521" y="961"/>
                  </a:cubicBezTo>
                  <a:cubicBezTo>
                    <a:pt x="4521" y="1357"/>
                    <a:pt x="4521" y="1752"/>
                    <a:pt x="4493" y="2148"/>
                  </a:cubicBezTo>
                  <a:cubicBezTo>
                    <a:pt x="4493" y="2316"/>
                    <a:pt x="4350" y="2443"/>
                    <a:pt x="4186" y="2443"/>
                  </a:cubicBezTo>
                  <a:cubicBezTo>
                    <a:pt x="4157" y="2443"/>
                    <a:pt x="4127" y="2439"/>
                    <a:pt x="4097" y="2430"/>
                  </a:cubicBezTo>
                  <a:lnTo>
                    <a:pt x="2232" y="1922"/>
                  </a:lnTo>
                  <a:cubicBezTo>
                    <a:pt x="2195" y="1908"/>
                    <a:pt x="2159" y="1902"/>
                    <a:pt x="2125" y="1902"/>
                  </a:cubicBezTo>
                  <a:cubicBezTo>
                    <a:pt x="1948" y="1902"/>
                    <a:pt x="1813" y="2067"/>
                    <a:pt x="1837" y="2233"/>
                  </a:cubicBezTo>
                  <a:lnTo>
                    <a:pt x="1893" y="2741"/>
                  </a:lnTo>
                  <a:cubicBezTo>
                    <a:pt x="1920" y="2926"/>
                    <a:pt x="1773" y="3111"/>
                    <a:pt x="1592" y="3111"/>
                  </a:cubicBezTo>
                  <a:cubicBezTo>
                    <a:pt x="1580" y="3111"/>
                    <a:pt x="1567" y="3110"/>
                    <a:pt x="1554" y="3109"/>
                  </a:cubicBezTo>
                  <a:lnTo>
                    <a:pt x="452" y="2882"/>
                  </a:lnTo>
                  <a:cubicBezTo>
                    <a:pt x="438" y="2880"/>
                    <a:pt x="423" y="2879"/>
                    <a:pt x="408" y="2879"/>
                  </a:cubicBezTo>
                  <a:cubicBezTo>
                    <a:pt x="255" y="2879"/>
                    <a:pt x="113" y="3010"/>
                    <a:pt x="113" y="3165"/>
                  </a:cubicBezTo>
                  <a:cubicBezTo>
                    <a:pt x="57" y="3532"/>
                    <a:pt x="28" y="3928"/>
                    <a:pt x="0" y="4295"/>
                  </a:cubicBezTo>
                  <a:lnTo>
                    <a:pt x="1272" y="5341"/>
                  </a:lnTo>
                  <a:lnTo>
                    <a:pt x="1441" y="5482"/>
                  </a:lnTo>
                  <a:cubicBezTo>
                    <a:pt x="2690" y="6541"/>
                    <a:pt x="6288" y="7266"/>
                    <a:pt x="8464" y="7266"/>
                  </a:cubicBezTo>
                  <a:cubicBezTo>
                    <a:pt x="9193" y="7266"/>
                    <a:pt x="9762" y="7185"/>
                    <a:pt x="10031" y="7008"/>
                  </a:cubicBezTo>
                  <a:cubicBezTo>
                    <a:pt x="11077" y="6302"/>
                    <a:pt x="11670" y="3730"/>
                    <a:pt x="8534" y="791"/>
                  </a:cubicBezTo>
                  <a:cubicBezTo>
                    <a:pt x="8336" y="622"/>
                    <a:pt x="8110" y="396"/>
                    <a:pt x="7912" y="170"/>
                  </a:cubicBezTo>
                  <a:cubicBezTo>
                    <a:pt x="7375" y="113"/>
                    <a:pt x="6866" y="57"/>
                    <a:pt x="6358" y="0"/>
                  </a:cubicBezTo>
                  <a:close/>
                </a:path>
              </a:pathLst>
            </a:custGeom>
            <a:solidFill>
              <a:schemeClr val="accent4"/>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48152" name="Google Shape;1429;p45"/>
            <p:cNvSpPr>
              <a:spLocks/>
            </p:cNvSpPr>
            <p:nvPr/>
          </p:nvSpPr>
          <p:spPr bwMode="auto">
            <a:xfrm>
              <a:off x="6614400" y="2959450"/>
              <a:ext cx="921900" cy="1152975"/>
            </a:xfrm>
            <a:custGeom>
              <a:avLst/>
              <a:gdLst/>
              <a:ahLst/>
              <a:cxnLst>
                <a:cxn ang="0">
                  <a:pos x="1696" y="0"/>
                </a:cxn>
                <a:cxn ang="0">
                  <a:pos x="1" y="198"/>
                </a:cxn>
                <a:cxn ang="0">
                  <a:pos x="1103" y="13790"/>
                </a:cxn>
                <a:cxn ang="0">
                  <a:pos x="1103" y="14326"/>
                </a:cxn>
                <a:cxn ang="0">
                  <a:pos x="1131" y="14552"/>
                </a:cxn>
                <a:cxn ang="0">
                  <a:pos x="1159" y="14863"/>
                </a:cxn>
                <a:cxn ang="0">
                  <a:pos x="1216" y="15174"/>
                </a:cxn>
                <a:cxn ang="0">
                  <a:pos x="1244" y="15400"/>
                </a:cxn>
                <a:cxn ang="0">
                  <a:pos x="1329" y="15739"/>
                </a:cxn>
                <a:cxn ang="0">
                  <a:pos x="1385" y="15937"/>
                </a:cxn>
                <a:cxn ang="0">
                  <a:pos x="1527" y="16333"/>
                </a:cxn>
                <a:cxn ang="0">
                  <a:pos x="1555" y="16474"/>
                </a:cxn>
                <a:cxn ang="0">
                  <a:pos x="1725" y="16926"/>
                </a:cxn>
                <a:cxn ang="0">
                  <a:pos x="1753" y="17011"/>
                </a:cxn>
                <a:cxn ang="0">
                  <a:pos x="1979" y="17519"/>
                </a:cxn>
                <a:cxn ang="0">
                  <a:pos x="1979" y="17548"/>
                </a:cxn>
                <a:cxn ang="0">
                  <a:pos x="2233" y="18113"/>
                </a:cxn>
                <a:cxn ang="0">
                  <a:pos x="15514" y="33456"/>
                </a:cxn>
                <a:cxn ang="0">
                  <a:pos x="27523" y="44335"/>
                </a:cxn>
                <a:cxn ang="0">
                  <a:pos x="34562" y="46119"/>
                </a:cxn>
                <a:cxn ang="0">
                  <a:pos x="36113" y="45861"/>
                </a:cxn>
                <a:cxn ang="0">
                  <a:pos x="36876" y="44646"/>
                </a:cxn>
                <a:cxn ang="0">
                  <a:pos x="36876" y="44646"/>
                </a:cxn>
                <a:cxn ang="0">
                  <a:pos x="36010" y="44695"/>
                </a:cxn>
                <a:cxn ang="0">
                  <a:pos x="29077" y="42950"/>
                </a:cxn>
                <a:cxn ang="0">
                  <a:pos x="17068" y="32043"/>
                </a:cxn>
                <a:cxn ang="0">
                  <a:pos x="3222" y="15485"/>
                </a:cxn>
                <a:cxn ang="0">
                  <a:pos x="1781" y="0"/>
                </a:cxn>
              </a:cxnLst>
              <a:rect l="0" t="0" r="r" b="b"/>
              <a:pathLst>
                <a:path w="36876" h="46119" extrusionOk="0">
                  <a:moveTo>
                    <a:pt x="1696" y="0"/>
                  </a:moveTo>
                  <a:lnTo>
                    <a:pt x="1" y="198"/>
                  </a:lnTo>
                  <a:cubicBezTo>
                    <a:pt x="1" y="198"/>
                    <a:pt x="1301" y="7997"/>
                    <a:pt x="1103" y="13790"/>
                  </a:cubicBezTo>
                  <a:lnTo>
                    <a:pt x="1103" y="14326"/>
                  </a:lnTo>
                  <a:cubicBezTo>
                    <a:pt x="1103" y="14411"/>
                    <a:pt x="1103" y="14468"/>
                    <a:pt x="1131" y="14552"/>
                  </a:cubicBezTo>
                  <a:cubicBezTo>
                    <a:pt x="1159" y="14637"/>
                    <a:pt x="1131" y="14750"/>
                    <a:pt x="1159" y="14863"/>
                  </a:cubicBezTo>
                  <a:cubicBezTo>
                    <a:pt x="1188" y="14948"/>
                    <a:pt x="1188" y="15061"/>
                    <a:pt x="1216" y="15174"/>
                  </a:cubicBezTo>
                  <a:cubicBezTo>
                    <a:pt x="1216" y="15259"/>
                    <a:pt x="1244" y="15315"/>
                    <a:pt x="1244" y="15400"/>
                  </a:cubicBezTo>
                  <a:cubicBezTo>
                    <a:pt x="1272" y="15485"/>
                    <a:pt x="1301" y="15654"/>
                    <a:pt x="1329" y="15739"/>
                  </a:cubicBezTo>
                  <a:cubicBezTo>
                    <a:pt x="1329" y="15796"/>
                    <a:pt x="1357" y="15852"/>
                    <a:pt x="1385" y="15937"/>
                  </a:cubicBezTo>
                  <a:cubicBezTo>
                    <a:pt x="1414" y="16050"/>
                    <a:pt x="1470" y="16191"/>
                    <a:pt x="1527" y="16333"/>
                  </a:cubicBezTo>
                  <a:lnTo>
                    <a:pt x="1555" y="16474"/>
                  </a:lnTo>
                  <a:cubicBezTo>
                    <a:pt x="1611" y="16615"/>
                    <a:pt x="1668" y="16785"/>
                    <a:pt x="1725" y="16926"/>
                  </a:cubicBezTo>
                  <a:lnTo>
                    <a:pt x="1753" y="17011"/>
                  </a:lnTo>
                  <a:cubicBezTo>
                    <a:pt x="1838" y="17180"/>
                    <a:pt x="1894" y="17378"/>
                    <a:pt x="1979" y="17519"/>
                  </a:cubicBezTo>
                  <a:lnTo>
                    <a:pt x="1979" y="17548"/>
                  </a:lnTo>
                  <a:cubicBezTo>
                    <a:pt x="2064" y="17745"/>
                    <a:pt x="2148" y="17915"/>
                    <a:pt x="2233" y="18113"/>
                  </a:cubicBezTo>
                  <a:cubicBezTo>
                    <a:pt x="4776" y="23142"/>
                    <a:pt x="10964" y="28850"/>
                    <a:pt x="15514" y="33456"/>
                  </a:cubicBezTo>
                  <a:cubicBezTo>
                    <a:pt x="19328" y="37299"/>
                    <a:pt x="23341" y="40944"/>
                    <a:pt x="27523" y="44335"/>
                  </a:cubicBezTo>
                  <a:cubicBezTo>
                    <a:pt x="28793" y="45393"/>
                    <a:pt x="32396" y="46119"/>
                    <a:pt x="34562" y="46119"/>
                  </a:cubicBezTo>
                  <a:cubicBezTo>
                    <a:pt x="35287" y="46119"/>
                    <a:pt x="35851" y="46038"/>
                    <a:pt x="36113" y="45861"/>
                  </a:cubicBezTo>
                  <a:cubicBezTo>
                    <a:pt x="36508" y="45578"/>
                    <a:pt x="36791" y="45154"/>
                    <a:pt x="36876" y="44646"/>
                  </a:cubicBezTo>
                  <a:cubicBezTo>
                    <a:pt x="36626" y="44679"/>
                    <a:pt x="36333" y="44695"/>
                    <a:pt x="36010" y="44695"/>
                  </a:cubicBezTo>
                  <a:cubicBezTo>
                    <a:pt x="33846" y="44695"/>
                    <a:pt x="30306" y="43983"/>
                    <a:pt x="29077" y="42950"/>
                  </a:cubicBezTo>
                  <a:cubicBezTo>
                    <a:pt x="24867" y="39531"/>
                    <a:pt x="20854" y="35914"/>
                    <a:pt x="17068" y="32043"/>
                  </a:cubicBezTo>
                  <a:cubicBezTo>
                    <a:pt x="12123" y="27070"/>
                    <a:pt x="5285" y="20769"/>
                    <a:pt x="3222" y="15485"/>
                  </a:cubicBezTo>
                  <a:cubicBezTo>
                    <a:pt x="6528" y="5058"/>
                    <a:pt x="1781" y="0"/>
                    <a:pt x="1781" y="0"/>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68" name="Google Shape;1430;p45"/>
            <p:cNvSpPr/>
            <p:nvPr/>
          </p:nvSpPr>
          <p:spPr>
            <a:xfrm>
              <a:off x="5359299" y="3188726"/>
              <a:ext cx="310476" cy="307491"/>
            </a:xfrm>
            <a:custGeom>
              <a:avLst/>
              <a:gdLst/>
              <a:ahLst/>
              <a:cxnLst/>
              <a:rect l="l" t="t" r="r" b="b"/>
              <a:pathLst>
                <a:path w="12405" h="12321" extrusionOk="0">
                  <a:moveTo>
                    <a:pt x="2713" y="1"/>
                  </a:moveTo>
                  <a:lnTo>
                    <a:pt x="0" y="905"/>
                  </a:lnTo>
                  <a:cubicBezTo>
                    <a:pt x="0" y="905"/>
                    <a:pt x="3024" y="5511"/>
                    <a:pt x="4804" y="9410"/>
                  </a:cubicBezTo>
                  <a:cubicBezTo>
                    <a:pt x="5567" y="10117"/>
                    <a:pt x="6358" y="10766"/>
                    <a:pt x="7178" y="11360"/>
                  </a:cubicBezTo>
                  <a:lnTo>
                    <a:pt x="7178" y="10456"/>
                  </a:lnTo>
                  <a:cubicBezTo>
                    <a:pt x="7178" y="10456"/>
                    <a:pt x="10173" y="11784"/>
                    <a:pt x="11783" y="12321"/>
                  </a:cubicBezTo>
                  <a:lnTo>
                    <a:pt x="12405" y="6698"/>
                  </a:lnTo>
                  <a:cubicBezTo>
                    <a:pt x="10540" y="4776"/>
                    <a:pt x="8506" y="2996"/>
                    <a:pt x="6330" y="1414"/>
                  </a:cubicBezTo>
                  <a:lnTo>
                    <a:pt x="2713" y="1"/>
                  </a:lnTo>
                  <a:close/>
                </a:path>
              </a:pathLst>
            </a:custGeom>
            <a:solidFill>
              <a:schemeClr val="accent4"/>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48154" name="Google Shape;1431;p45"/>
            <p:cNvSpPr>
              <a:spLocks/>
            </p:cNvSpPr>
            <p:nvPr/>
          </p:nvSpPr>
          <p:spPr bwMode="auto">
            <a:xfrm>
              <a:off x="5076550" y="2474150"/>
              <a:ext cx="137775" cy="144125"/>
            </a:xfrm>
            <a:custGeom>
              <a:avLst/>
              <a:gdLst/>
              <a:ahLst/>
              <a:cxnLst>
                <a:cxn ang="0">
                  <a:pos x="1" y="0"/>
                </a:cxn>
                <a:cxn ang="0">
                  <a:pos x="5087" y="5765"/>
                </a:cxn>
                <a:cxn ang="0">
                  <a:pos x="5511" y="4408"/>
                </a:cxn>
                <a:cxn ang="0">
                  <a:pos x="3222" y="1215"/>
                </a:cxn>
                <a:cxn ang="0">
                  <a:pos x="1" y="0"/>
                </a:cxn>
              </a:cxnLst>
              <a:rect l="0" t="0" r="r" b="b"/>
              <a:pathLst>
                <a:path w="5511" h="5765" extrusionOk="0">
                  <a:moveTo>
                    <a:pt x="1" y="0"/>
                  </a:moveTo>
                  <a:lnTo>
                    <a:pt x="5087" y="5765"/>
                  </a:lnTo>
                  <a:lnTo>
                    <a:pt x="5511" y="4408"/>
                  </a:lnTo>
                  <a:cubicBezTo>
                    <a:pt x="5256" y="3052"/>
                    <a:pt x="4437" y="1893"/>
                    <a:pt x="3222" y="1215"/>
                  </a:cubicBezTo>
                  <a:cubicBezTo>
                    <a:pt x="2233" y="650"/>
                    <a:pt x="1131" y="226"/>
                    <a:pt x="1" y="0"/>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70" name="Google Shape;1432;p45"/>
            <p:cNvSpPr/>
            <p:nvPr/>
          </p:nvSpPr>
          <p:spPr>
            <a:xfrm>
              <a:off x="5029925" y="2527850"/>
              <a:ext cx="1760260" cy="1647600"/>
            </a:xfrm>
            <a:custGeom>
              <a:avLst/>
              <a:gdLst/>
              <a:ahLst/>
              <a:cxnLst/>
              <a:rect l="l" t="t" r="r" b="b"/>
              <a:pathLst>
                <a:path w="70416" h="65906" extrusionOk="0">
                  <a:moveTo>
                    <a:pt x="13632" y="1"/>
                  </a:moveTo>
                  <a:cubicBezTo>
                    <a:pt x="10613" y="1"/>
                    <a:pt x="7724" y="1352"/>
                    <a:pt x="6471" y="3336"/>
                  </a:cubicBezTo>
                  <a:cubicBezTo>
                    <a:pt x="4804" y="6020"/>
                    <a:pt x="4352" y="8055"/>
                    <a:pt x="4239" y="8676"/>
                  </a:cubicBezTo>
                  <a:cubicBezTo>
                    <a:pt x="4126" y="9298"/>
                    <a:pt x="4465" y="10117"/>
                    <a:pt x="4409" y="10682"/>
                  </a:cubicBezTo>
                  <a:cubicBezTo>
                    <a:pt x="4324" y="11248"/>
                    <a:pt x="1753" y="14582"/>
                    <a:pt x="1187" y="15006"/>
                  </a:cubicBezTo>
                  <a:cubicBezTo>
                    <a:pt x="651" y="15429"/>
                    <a:pt x="1" y="15966"/>
                    <a:pt x="29" y="16221"/>
                  </a:cubicBezTo>
                  <a:cubicBezTo>
                    <a:pt x="57" y="16503"/>
                    <a:pt x="820" y="17718"/>
                    <a:pt x="1216" y="17803"/>
                  </a:cubicBezTo>
                  <a:cubicBezTo>
                    <a:pt x="1611" y="17916"/>
                    <a:pt x="1866" y="18368"/>
                    <a:pt x="2261" y="18425"/>
                  </a:cubicBezTo>
                  <a:cubicBezTo>
                    <a:pt x="2884" y="18840"/>
                    <a:pt x="3601" y="19054"/>
                    <a:pt x="4317" y="19054"/>
                  </a:cubicBezTo>
                  <a:cubicBezTo>
                    <a:pt x="4771" y="19054"/>
                    <a:pt x="5224" y="18967"/>
                    <a:pt x="5652" y="18792"/>
                  </a:cubicBezTo>
                  <a:lnTo>
                    <a:pt x="8845" y="17549"/>
                  </a:lnTo>
                  <a:cubicBezTo>
                    <a:pt x="8845" y="17549"/>
                    <a:pt x="10258" y="22607"/>
                    <a:pt x="12660" y="26563"/>
                  </a:cubicBezTo>
                  <a:cubicBezTo>
                    <a:pt x="15061" y="30547"/>
                    <a:pt x="22860" y="35209"/>
                    <a:pt x="25516" y="39645"/>
                  </a:cubicBezTo>
                  <a:cubicBezTo>
                    <a:pt x="28201" y="44082"/>
                    <a:pt x="28031" y="53519"/>
                    <a:pt x="28031" y="54791"/>
                  </a:cubicBezTo>
                  <a:cubicBezTo>
                    <a:pt x="28059" y="55723"/>
                    <a:pt x="28144" y="56627"/>
                    <a:pt x="28342" y="57532"/>
                  </a:cubicBezTo>
                  <a:cubicBezTo>
                    <a:pt x="28455" y="58182"/>
                    <a:pt x="28766" y="62787"/>
                    <a:pt x="27720" y="63183"/>
                  </a:cubicBezTo>
                  <a:cubicBezTo>
                    <a:pt x="26675" y="63550"/>
                    <a:pt x="25121" y="63635"/>
                    <a:pt x="25121" y="64878"/>
                  </a:cubicBezTo>
                  <a:cubicBezTo>
                    <a:pt x="25121" y="65582"/>
                    <a:pt x="26757" y="65905"/>
                    <a:pt x="28486" y="65905"/>
                  </a:cubicBezTo>
                  <a:cubicBezTo>
                    <a:pt x="29813" y="65905"/>
                    <a:pt x="31194" y="65715"/>
                    <a:pt x="31930" y="65359"/>
                  </a:cubicBezTo>
                  <a:cubicBezTo>
                    <a:pt x="32778" y="64991"/>
                    <a:pt x="32072" y="61911"/>
                    <a:pt x="32496" y="59481"/>
                  </a:cubicBezTo>
                  <a:cubicBezTo>
                    <a:pt x="32919" y="57023"/>
                    <a:pt x="32665" y="47614"/>
                    <a:pt x="32891" y="43573"/>
                  </a:cubicBezTo>
                  <a:cubicBezTo>
                    <a:pt x="33032" y="41002"/>
                    <a:pt x="33372" y="38402"/>
                    <a:pt x="33908" y="35887"/>
                  </a:cubicBezTo>
                  <a:cubicBezTo>
                    <a:pt x="33908" y="35887"/>
                    <a:pt x="33926" y="35887"/>
                    <a:pt x="33960" y="35887"/>
                  </a:cubicBezTo>
                  <a:cubicBezTo>
                    <a:pt x="34726" y="35887"/>
                    <a:pt x="43906" y="35835"/>
                    <a:pt x="47641" y="33372"/>
                  </a:cubicBezTo>
                  <a:cubicBezTo>
                    <a:pt x="48658" y="37243"/>
                    <a:pt x="51258" y="40549"/>
                    <a:pt x="54790" y="42499"/>
                  </a:cubicBezTo>
                  <a:cubicBezTo>
                    <a:pt x="60696" y="45664"/>
                    <a:pt x="64171" y="50411"/>
                    <a:pt x="64708" y="52050"/>
                  </a:cubicBezTo>
                  <a:cubicBezTo>
                    <a:pt x="65217" y="53717"/>
                    <a:pt x="63436" y="58860"/>
                    <a:pt x="62702" y="59990"/>
                  </a:cubicBezTo>
                  <a:cubicBezTo>
                    <a:pt x="61967" y="61092"/>
                    <a:pt x="60582" y="60696"/>
                    <a:pt x="59933" y="61092"/>
                  </a:cubicBezTo>
                  <a:cubicBezTo>
                    <a:pt x="59254" y="61488"/>
                    <a:pt x="59622" y="62335"/>
                    <a:pt x="59622" y="62335"/>
                  </a:cubicBezTo>
                  <a:cubicBezTo>
                    <a:pt x="59622" y="62335"/>
                    <a:pt x="61788" y="62956"/>
                    <a:pt x="63769" y="62956"/>
                  </a:cubicBezTo>
                  <a:cubicBezTo>
                    <a:pt x="64493" y="62956"/>
                    <a:pt x="65193" y="62873"/>
                    <a:pt x="65753" y="62646"/>
                  </a:cubicBezTo>
                  <a:cubicBezTo>
                    <a:pt x="67844" y="61827"/>
                    <a:pt x="66827" y="61148"/>
                    <a:pt x="67251" y="59933"/>
                  </a:cubicBezTo>
                  <a:cubicBezTo>
                    <a:pt x="67675" y="58718"/>
                    <a:pt x="70416" y="50241"/>
                    <a:pt x="70331" y="48942"/>
                  </a:cubicBezTo>
                  <a:cubicBezTo>
                    <a:pt x="70218" y="47670"/>
                    <a:pt x="62702" y="40578"/>
                    <a:pt x="63069" y="38063"/>
                  </a:cubicBezTo>
                  <a:cubicBezTo>
                    <a:pt x="63408" y="35548"/>
                    <a:pt x="67279" y="28371"/>
                    <a:pt x="66997" y="21392"/>
                  </a:cubicBezTo>
                  <a:cubicBezTo>
                    <a:pt x="66714" y="14412"/>
                    <a:pt x="55214" y="11926"/>
                    <a:pt x="43770" y="11926"/>
                  </a:cubicBezTo>
                  <a:cubicBezTo>
                    <a:pt x="39261" y="11926"/>
                    <a:pt x="29561" y="13376"/>
                    <a:pt x="26525" y="13376"/>
                  </a:cubicBezTo>
                  <a:cubicBezTo>
                    <a:pt x="26041" y="13376"/>
                    <a:pt x="25726" y="13339"/>
                    <a:pt x="25629" y="13254"/>
                  </a:cubicBezTo>
                  <a:cubicBezTo>
                    <a:pt x="24951" y="12604"/>
                    <a:pt x="20741" y="1979"/>
                    <a:pt x="16813" y="538"/>
                  </a:cubicBezTo>
                  <a:cubicBezTo>
                    <a:pt x="15781" y="170"/>
                    <a:pt x="14698" y="1"/>
                    <a:pt x="13632" y="1"/>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71" name="Google Shape;1433;p45"/>
            <p:cNvSpPr/>
            <p:nvPr/>
          </p:nvSpPr>
          <p:spPr>
            <a:xfrm>
              <a:off x="5038025" y="2865172"/>
              <a:ext cx="639848" cy="598918"/>
            </a:xfrm>
            <a:custGeom>
              <a:avLst/>
              <a:gdLst/>
              <a:ahLst/>
              <a:cxnLst/>
              <a:rect l="l" t="t" r="r" b="b"/>
              <a:pathLst>
                <a:path w="25586" h="23992" extrusionOk="0">
                  <a:moveTo>
                    <a:pt x="14049" y="1"/>
                  </a:moveTo>
                  <a:cubicBezTo>
                    <a:pt x="13777" y="1"/>
                    <a:pt x="13574" y="259"/>
                    <a:pt x="13677" y="517"/>
                  </a:cubicBezTo>
                  <a:lnTo>
                    <a:pt x="13733" y="714"/>
                  </a:lnTo>
                  <a:cubicBezTo>
                    <a:pt x="12962" y="389"/>
                    <a:pt x="11628" y="84"/>
                    <a:pt x="10415" y="84"/>
                  </a:cubicBezTo>
                  <a:cubicBezTo>
                    <a:pt x="9629" y="84"/>
                    <a:pt x="8893" y="212"/>
                    <a:pt x="8393" y="545"/>
                  </a:cubicBezTo>
                  <a:cubicBezTo>
                    <a:pt x="7121" y="1421"/>
                    <a:pt x="5765" y="1477"/>
                    <a:pt x="4041" y="1506"/>
                  </a:cubicBezTo>
                  <a:cubicBezTo>
                    <a:pt x="3052" y="1506"/>
                    <a:pt x="2120" y="1873"/>
                    <a:pt x="1385" y="2523"/>
                  </a:cubicBezTo>
                  <a:lnTo>
                    <a:pt x="1272" y="2608"/>
                  </a:lnTo>
                  <a:lnTo>
                    <a:pt x="312" y="3031"/>
                  </a:lnTo>
                  <a:cubicBezTo>
                    <a:pt x="85" y="3116"/>
                    <a:pt x="1" y="3399"/>
                    <a:pt x="142" y="3597"/>
                  </a:cubicBezTo>
                  <a:cubicBezTo>
                    <a:pt x="312" y="3879"/>
                    <a:pt x="566" y="4133"/>
                    <a:pt x="848" y="4303"/>
                  </a:cubicBezTo>
                  <a:cubicBezTo>
                    <a:pt x="1272" y="4416"/>
                    <a:pt x="1527" y="4868"/>
                    <a:pt x="1922" y="4925"/>
                  </a:cubicBezTo>
                  <a:cubicBezTo>
                    <a:pt x="2518" y="5334"/>
                    <a:pt x="3217" y="5547"/>
                    <a:pt x="3926" y="5547"/>
                  </a:cubicBezTo>
                  <a:cubicBezTo>
                    <a:pt x="4393" y="5547"/>
                    <a:pt x="4864" y="5454"/>
                    <a:pt x="5313" y="5264"/>
                  </a:cubicBezTo>
                  <a:lnTo>
                    <a:pt x="8478" y="4049"/>
                  </a:lnTo>
                  <a:cubicBezTo>
                    <a:pt x="8478" y="4049"/>
                    <a:pt x="9890" y="9107"/>
                    <a:pt x="12292" y="13063"/>
                  </a:cubicBezTo>
                  <a:cubicBezTo>
                    <a:pt x="14157" y="16114"/>
                    <a:pt x="19159" y="19562"/>
                    <a:pt x="22606" y="23009"/>
                  </a:cubicBezTo>
                  <a:lnTo>
                    <a:pt x="22719" y="23094"/>
                  </a:lnTo>
                  <a:cubicBezTo>
                    <a:pt x="23538" y="23433"/>
                    <a:pt x="24358" y="23743"/>
                    <a:pt x="24979" y="23970"/>
                  </a:cubicBezTo>
                  <a:cubicBezTo>
                    <a:pt x="25025" y="23985"/>
                    <a:pt x="25070" y="23992"/>
                    <a:pt x="25112" y="23992"/>
                  </a:cubicBezTo>
                  <a:cubicBezTo>
                    <a:pt x="25387" y="23992"/>
                    <a:pt x="25586" y="23702"/>
                    <a:pt x="25488" y="23433"/>
                  </a:cubicBezTo>
                  <a:cubicBezTo>
                    <a:pt x="25036" y="22218"/>
                    <a:pt x="24753" y="20918"/>
                    <a:pt x="24584" y="19618"/>
                  </a:cubicBezTo>
                  <a:cubicBezTo>
                    <a:pt x="24584" y="19392"/>
                    <a:pt x="24782" y="19194"/>
                    <a:pt x="25008" y="19194"/>
                  </a:cubicBezTo>
                  <a:cubicBezTo>
                    <a:pt x="25319" y="19194"/>
                    <a:pt x="25516" y="18855"/>
                    <a:pt x="25319" y="18601"/>
                  </a:cubicBezTo>
                  <a:cubicBezTo>
                    <a:pt x="24358" y="17244"/>
                    <a:pt x="23454" y="15832"/>
                    <a:pt x="22606" y="14391"/>
                  </a:cubicBezTo>
                  <a:cubicBezTo>
                    <a:pt x="21673" y="12667"/>
                    <a:pt x="20967" y="9643"/>
                    <a:pt x="20713" y="8485"/>
                  </a:cubicBezTo>
                  <a:cubicBezTo>
                    <a:pt x="20656" y="8231"/>
                    <a:pt x="20826" y="8005"/>
                    <a:pt x="21080" y="8005"/>
                  </a:cubicBezTo>
                  <a:lnTo>
                    <a:pt x="21363" y="8005"/>
                  </a:lnTo>
                  <a:cubicBezTo>
                    <a:pt x="20317" y="6309"/>
                    <a:pt x="19017" y="3229"/>
                    <a:pt x="18593" y="2212"/>
                  </a:cubicBezTo>
                  <a:cubicBezTo>
                    <a:pt x="18509" y="2043"/>
                    <a:pt x="18593" y="1816"/>
                    <a:pt x="18791" y="1732"/>
                  </a:cubicBezTo>
                  <a:lnTo>
                    <a:pt x="19215" y="1506"/>
                  </a:lnTo>
                  <a:cubicBezTo>
                    <a:pt x="18396" y="1110"/>
                    <a:pt x="15485" y="347"/>
                    <a:pt x="14129" y="8"/>
                  </a:cubicBezTo>
                  <a:cubicBezTo>
                    <a:pt x="14102" y="3"/>
                    <a:pt x="14075" y="1"/>
                    <a:pt x="14049" y="1"/>
                  </a:cubicBezTo>
                  <a:close/>
                </a:path>
              </a:pathLst>
            </a:custGeom>
            <a:solidFill>
              <a:schemeClr val="accent4"/>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72" name="Google Shape;1434;p45"/>
            <p:cNvSpPr/>
            <p:nvPr/>
          </p:nvSpPr>
          <p:spPr>
            <a:xfrm>
              <a:off x="5877658" y="3305756"/>
              <a:ext cx="353673" cy="119325"/>
            </a:xfrm>
            <a:custGeom>
              <a:avLst/>
              <a:gdLst/>
              <a:ahLst/>
              <a:cxnLst/>
              <a:rect l="l" t="t" r="r" b="b"/>
              <a:pathLst>
                <a:path w="14186" h="4777" extrusionOk="0">
                  <a:moveTo>
                    <a:pt x="14185" y="1"/>
                  </a:moveTo>
                  <a:cubicBezTo>
                    <a:pt x="11024" y="2615"/>
                    <a:pt x="6643" y="3132"/>
                    <a:pt x="3674" y="3132"/>
                  </a:cubicBezTo>
                  <a:cubicBezTo>
                    <a:pt x="1734" y="3132"/>
                    <a:pt x="396" y="2911"/>
                    <a:pt x="396" y="2911"/>
                  </a:cubicBezTo>
                  <a:lnTo>
                    <a:pt x="0" y="4776"/>
                  </a:lnTo>
                  <a:cubicBezTo>
                    <a:pt x="0" y="4776"/>
                    <a:pt x="18" y="4776"/>
                    <a:pt x="52" y="4776"/>
                  </a:cubicBezTo>
                  <a:cubicBezTo>
                    <a:pt x="818" y="4776"/>
                    <a:pt x="9998" y="4724"/>
                    <a:pt x="13733" y="2261"/>
                  </a:cubicBezTo>
                  <a:lnTo>
                    <a:pt x="14185" y="1"/>
                  </a:lnTo>
                  <a:close/>
                </a:path>
              </a:pathLst>
            </a:custGeom>
            <a:solidFill>
              <a:schemeClr val="accent4"/>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48158" name="Google Shape;1435;p45"/>
            <p:cNvSpPr>
              <a:spLocks/>
            </p:cNvSpPr>
            <p:nvPr/>
          </p:nvSpPr>
          <p:spPr bwMode="auto">
            <a:xfrm>
              <a:off x="5353475" y="3789475"/>
              <a:ext cx="219700" cy="366900"/>
            </a:xfrm>
            <a:custGeom>
              <a:avLst/>
              <a:gdLst/>
              <a:ahLst/>
              <a:cxnLst>
                <a:cxn ang="0">
                  <a:pos x="5425" y="1"/>
                </a:cxn>
                <a:cxn ang="0">
                  <a:pos x="4493" y="4974"/>
                </a:cxn>
                <a:cxn ang="0">
                  <a:pos x="4267" y="9099"/>
                </a:cxn>
                <a:cxn ang="0">
                  <a:pos x="3080" y="12490"/>
                </a:cxn>
                <a:cxn ang="0">
                  <a:pos x="0" y="14072"/>
                </a:cxn>
                <a:cxn ang="0">
                  <a:pos x="3868" y="14675"/>
                </a:cxn>
                <a:cxn ang="0">
                  <a:pos x="6612" y="14072"/>
                </a:cxn>
                <a:cxn ang="0">
                  <a:pos x="8053" y="9495"/>
                </a:cxn>
                <a:cxn ang="0">
                  <a:pos x="8788" y="7037"/>
                </a:cxn>
                <a:cxn ang="0">
                  <a:pos x="6782" y="3900"/>
                </a:cxn>
                <a:cxn ang="0">
                  <a:pos x="5425" y="1"/>
                </a:cxn>
              </a:cxnLst>
              <a:rect l="0" t="0" r="r" b="b"/>
              <a:pathLst>
                <a:path w="8788" h="14676" extrusionOk="0">
                  <a:moveTo>
                    <a:pt x="5425" y="1"/>
                  </a:moveTo>
                  <a:cubicBezTo>
                    <a:pt x="5030" y="2346"/>
                    <a:pt x="4606" y="4267"/>
                    <a:pt x="4493" y="4974"/>
                  </a:cubicBezTo>
                  <a:cubicBezTo>
                    <a:pt x="4126" y="6867"/>
                    <a:pt x="4578" y="8252"/>
                    <a:pt x="4267" y="9099"/>
                  </a:cubicBezTo>
                  <a:cubicBezTo>
                    <a:pt x="3956" y="9947"/>
                    <a:pt x="3730" y="12292"/>
                    <a:pt x="3080" y="12490"/>
                  </a:cubicBezTo>
                  <a:cubicBezTo>
                    <a:pt x="2402" y="12716"/>
                    <a:pt x="424" y="12236"/>
                    <a:pt x="0" y="14072"/>
                  </a:cubicBezTo>
                  <a:cubicBezTo>
                    <a:pt x="0" y="14072"/>
                    <a:pt x="1909" y="14675"/>
                    <a:pt x="3868" y="14675"/>
                  </a:cubicBezTo>
                  <a:cubicBezTo>
                    <a:pt x="4848" y="14675"/>
                    <a:pt x="5840" y="14525"/>
                    <a:pt x="6612" y="14072"/>
                  </a:cubicBezTo>
                  <a:cubicBezTo>
                    <a:pt x="7855" y="13338"/>
                    <a:pt x="7460" y="11416"/>
                    <a:pt x="8053" y="9495"/>
                  </a:cubicBezTo>
                  <a:cubicBezTo>
                    <a:pt x="8194" y="9128"/>
                    <a:pt x="8449" y="8252"/>
                    <a:pt x="8788" y="7037"/>
                  </a:cubicBezTo>
                  <a:cubicBezTo>
                    <a:pt x="7968" y="6104"/>
                    <a:pt x="7290" y="5030"/>
                    <a:pt x="6782" y="3900"/>
                  </a:cubicBezTo>
                  <a:cubicBezTo>
                    <a:pt x="6245" y="2629"/>
                    <a:pt x="5793" y="1329"/>
                    <a:pt x="5425" y="1"/>
                  </a:cubicBezTo>
                  <a:close/>
                </a:path>
              </a:pathLst>
            </a:custGeom>
            <a:solidFill>
              <a:srgbClr val="000000"/>
            </a:solidFill>
            <a:ln w="9525">
              <a:noFill/>
              <a:round/>
              <a:headEnd/>
              <a:tailEnd/>
            </a:ln>
          </p:spPr>
          <p:txBody>
            <a:bodyPr lIns="91425" tIns="91425" rIns="91425" bIns="91425" anchor="ctr"/>
            <a:lstStyle/>
            <a:p>
              <a:endParaRPr lang="en-US"/>
            </a:p>
          </p:txBody>
        </p:sp>
        <p:sp>
          <p:nvSpPr>
            <p:cNvPr id="48159" name="Google Shape;1436;p45"/>
            <p:cNvSpPr>
              <a:spLocks/>
            </p:cNvSpPr>
            <p:nvPr/>
          </p:nvSpPr>
          <p:spPr bwMode="auto">
            <a:xfrm>
              <a:off x="5657925" y="3757700"/>
              <a:ext cx="191475" cy="417750"/>
            </a:xfrm>
            <a:custGeom>
              <a:avLst/>
              <a:gdLst/>
              <a:ahLst/>
              <a:cxnLst>
                <a:cxn ang="0">
                  <a:pos x="2742" y="0"/>
                </a:cxn>
                <a:cxn ang="0">
                  <a:pos x="2742" y="0"/>
                </a:cxn>
                <a:cxn ang="0">
                  <a:pos x="2911" y="5595"/>
                </a:cxn>
                <a:cxn ang="0">
                  <a:pos x="3222" y="8308"/>
                </a:cxn>
                <a:cxn ang="0">
                  <a:pos x="2600" y="13959"/>
                </a:cxn>
                <a:cxn ang="0">
                  <a:pos x="1" y="15683"/>
                </a:cxn>
                <a:cxn ang="0">
                  <a:pos x="3366" y="16709"/>
                </a:cxn>
                <a:cxn ang="0">
                  <a:pos x="6810" y="16163"/>
                </a:cxn>
                <a:cxn ang="0">
                  <a:pos x="7376" y="10286"/>
                </a:cxn>
                <a:cxn ang="0">
                  <a:pos x="7602" y="6725"/>
                </a:cxn>
                <a:cxn ang="0">
                  <a:pos x="6500" y="5171"/>
                </a:cxn>
                <a:cxn ang="0">
                  <a:pos x="2742" y="0"/>
                </a:cxn>
              </a:cxnLst>
              <a:rect l="0" t="0" r="r" b="b"/>
              <a:pathLst>
                <a:path w="7659" h="16710" extrusionOk="0">
                  <a:moveTo>
                    <a:pt x="2742" y="0"/>
                  </a:moveTo>
                  <a:lnTo>
                    <a:pt x="2742" y="0"/>
                  </a:lnTo>
                  <a:cubicBezTo>
                    <a:pt x="2939" y="2713"/>
                    <a:pt x="2911" y="5002"/>
                    <a:pt x="2911" y="5595"/>
                  </a:cubicBezTo>
                  <a:cubicBezTo>
                    <a:pt x="2939" y="6499"/>
                    <a:pt x="3024" y="7432"/>
                    <a:pt x="3222" y="8308"/>
                  </a:cubicBezTo>
                  <a:cubicBezTo>
                    <a:pt x="3335" y="8986"/>
                    <a:pt x="3646" y="13592"/>
                    <a:pt x="2600" y="13959"/>
                  </a:cubicBezTo>
                  <a:cubicBezTo>
                    <a:pt x="1555" y="14355"/>
                    <a:pt x="1" y="14411"/>
                    <a:pt x="1" y="15683"/>
                  </a:cubicBezTo>
                  <a:cubicBezTo>
                    <a:pt x="1" y="16386"/>
                    <a:pt x="1637" y="16709"/>
                    <a:pt x="3366" y="16709"/>
                  </a:cubicBezTo>
                  <a:cubicBezTo>
                    <a:pt x="4693" y="16709"/>
                    <a:pt x="6074" y="16519"/>
                    <a:pt x="6810" y="16163"/>
                  </a:cubicBezTo>
                  <a:cubicBezTo>
                    <a:pt x="7658" y="15796"/>
                    <a:pt x="6952" y="12716"/>
                    <a:pt x="7376" y="10286"/>
                  </a:cubicBezTo>
                  <a:cubicBezTo>
                    <a:pt x="7517" y="9099"/>
                    <a:pt x="7602" y="7912"/>
                    <a:pt x="7602" y="6725"/>
                  </a:cubicBezTo>
                  <a:cubicBezTo>
                    <a:pt x="7291" y="6160"/>
                    <a:pt x="6923" y="5652"/>
                    <a:pt x="6500" y="5171"/>
                  </a:cubicBezTo>
                  <a:cubicBezTo>
                    <a:pt x="5059" y="3617"/>
                    <a:pt x="3787" y="1865"/>
                    <a:pt x="2742" y="0"/>
                  </a:cubicBezTo>
                  <a:close/>
                </a:path>
              </a:pathLst>
            </a:custGeom>
            <a:solidFill>
              <a:srgbClr val="181213"/>
            </a:solidFill>
            <a:ln w="9525">
              <a:noFill/>
              <a:round/>
              <a:headEnd/>
              <a:tailEnd/>
            </a:ln>
          </p:spPr>
          <p:txBody>
            <a:bodyPr lIns="91425" tIns="91425" rIns="91425" bIns="91425" anchor="ctr"/>
            <a:lstStyle/>
            <a:p>
              <a:endParaRPr lang="en-US"/>
            </a:p>
          </p:txBody>
        </p:sp>
        <p:sp>
          <p:nvSpPr>
            <p:cNvPr id="75" name="Google Shape;1437;p45"/>
            <p:cNvSpPr/>
            <p:nvPr/>
          </p:nvSpPr>
          <p:spPr>
            <a:xfrm>
              <a:off x="5286405" y="2459008"/>
              <a:ext cx="210583" cy="238650"/>
            </a:xfrm>
            <a:custGeom>
              <a:avLst/>
              <a:gdLst/>
              <a:ahLst/>
              <a:cxnLst/>
              <a:rect l="l" t="t" r="r" b="b"/>
              <a:pathLst>
                <a:path w="8365" h="9503" extrusionOk="0">
                  <a:moveTo>
                    <a:pt x="1188" y="0"/>
                  </a:moveTo>
                  <a:cubicBezTo>
                    <a:pt x="1188" y="0"/>
                    <a:pt x="1" y="1074"/>
                    <a:pt x="29" y="3250"/>
                  </a:cubicBezTo>
                  <a:cubicBezTo>
                    <a:pt x="58" y="5397"/>
                    <a:pt x="1583" y="7234"/>
                    <a:pt x="1583" y="7234"/>
                  </a:cubicBezTo>
                  <a:cubicBezTo>
                    <a:pt x="1583" y="7234"/>
                    <a:pt x="3706" y="9503"/>
                    <a:pt x="5219" y="9503"/>
                  </a:cubicBezTo>
                  <a:cubicBezTo>
                    <a:pt x="5469" y="9503"/>
                    <a:pt x="5702" y="9441"/>
                    <a:pt x="5907" y="9296"/>
                  </a:cubicBezTo>
                  <a:cubicBezTo>
                    <a:pt x="7319" y="8279"/>
                    <a:pt x="8365" y="4493"/>
                    <a:pt x="6500" y="2684"/>
                  </a:cubicBezTo>
                  <a:cubicBezTo>
                    <a:pt x="4635" y="876"/>
                    <a:pt x="1188" y="0"/>
                    <a:pt x="1188" y="0"/>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48161" name="Google Shape;1438;p45"/>
            <p:cNvSpPr>
              <a:spLocks/>
            </p:cNvSpPr>
            <p:nvPr/>
          </p:nvSpPr>
          <p:spPr bwMode="auto">
            <a:xfrm>
              <a:off x="5290600" y="2460025"/>
              <a:ext cx="132825" cy="132125"/>
            </a:xfrm>
            <a:custGeom>
              <a:avLst/>
              <a:gdLst/>
              <a:ahLst/>
              <a:cxnLst>
                <a:cxn ang="0">
                  <a:pos x="1074" y="0"/>
                </a:cxn>
                <a:cxn ang="0">
                  <a:pos x="0" y="2119"/>
                </a:cxn>
                <a:cxn ang="0">
                  <a:pos x="3335" y="5284"/>
                </a:cxn>
                <a:cxn ang="0">
                  <a:pos x="5312" y="1865"/>
                </a:cxn>
                <a:cxn ang="0">
                  <a:pos x="1074" y="0"/>
                </a:cxn>
              </a:cxnLst>
              <a:rect l="0" t="0" r="r" b="b"/>
              <a:pathLst>
                <a:path w="5313" h="5285" extrusionOk="0">
                  <a:moveTo>
                    <a:pt x="1074" y="0"/>
                  </a:moveTo>
                  <a:cubicBezTo>
                    <a:pt x="509" y="565"/>
                    <a:pt x="142" y="1300"/>
                    <a:pt x="0" y="2119"/>
                  </a:cubicBezTo>
                  <a:lnTo>
                    <a:pt x="3335" y="5284"/>
                  </a:lnTo>
                  <a:cubicBezTo>
                    <a:pt x="3335" y="5284"/>
                    <a:pt x="4973" y="3363"/>
                    <a:pt x="5312" y="1865"/>
                  </a:cubicBezTo>
                  <a:cubicBezTo>
                    <a:pt x="3984" y="1046"/>
                    <a:pt x="2572" y="396"/>
                    <a:pt x="1074" y="0"/>
                  </a:cubicBezTo>
                  <a:close/>
                </a:path>
              </a:pathLst>
            </a:custGeom>
            <a:solidFill>
              <a:srgbClr val="3E4042"/>
            </a:solidFill>
            <a:ln w="9525">
              <a:noFill/>
              <a:round/>
              <a:headEnd/>
              <a:tailEnd/>
            </a:ln>
          </p:spPr>
          <p:txBody>
            <a:bodyPr lIns="91425" tIns="91425" rIns="91425" bIns="91425" anchor="ctr"/>
            <a:lstStyle/>
            <a:p>
              <a:endParaRPr lang="en-US"/>
            </a:p>
          </p:txBody>
        </p:sp>
        <p:sp>
          <p:nvSpPr>
            <p:cNvPr id="77" name="Google Shape;1439;p45"/>
            <p:cNvSpPr/>
            <p:nvPr/>
          </p:nvSpPr>
          <p:spPr>
            <a:xfrm>
              <a:off x="5297205" y="2481955"/>
              <a:ext cx="129590" cy="181283"/>
            </a:xfrm>
            <a:custGeom>
              <a:avLst/>
              <a:gdLst/>
              <a:ahLst/>
              <a:cxnLst/>
              <a:rect l="l" t="t" r="r" b="b"/>
              <a:pathLst>
                <a:path w="5172" h="7206" extrusionOk="0">
                  <a:moveTo>
                    <a:pt x="1215" y="0"/>
                  </a:moveTo>
                  <a:lnTo>
                    <a:pt x="1215" y="0"/>
                  </a:lnTo>
                  <a:cubicBezTo>
                    <a:pt x="1215" y="0"/>
                    <a:pt x="0" y="2091"/>
                    <a:pt x="1385" y="5086"/>
                  </a:cubicBezTo>
                  <a:lnTo>
                    <a:pt x="2656" y="5284"/>
                  </a:lnTo>
                  <a:lnTo>
                    <a:pt x="3730" y="7206"/>
                  </a:lnTo>
                  <a:cubicBezTo>
                    <a:pt x="3730" y="7206"/>
                    <a:pt x="5171" y="2317"/>
                    <a:pt x="1215" y="0"/>
                  </a:cubicBezTo>
                  <a:close/>
                </a:path>
              </a:pathLst>
            </a:custGeom>
            <a:solidFill>
              <a:schemeClr val="accent4"/>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48163" name="Google Shape;1440;p45"/>
            <p:cNvSpPr>
              <a:spLocks/>
            </p:cNvSpPr>
            <p:nvPr/>
          </p:nvSpPr>
          <p:spPr bwMode="auto">
            <a:xfrm>
              <a:off x="5326625" y="2482625"/>
              <a:ext cx="98925" cy="180150"/>
            </a:xfrm>
            <a:custGeom>
              <a:avLst/>
              <a:gdLst/>
              <a:ahLst/>
              <a:cxnLst>
                <a:cxn ang="0">
                  <a:pos x="0" y="0"/>
                </a:cxn>
                <a:cxn ang="0">
                  <a:pos x="1441" y="5313"/>
                </a:cxn>
                <a:cxn ang="0">
                  <a:pos x="2515" y="7206"/>
                </a:cxn>
                <a:cxn ang="0">
                  <a:pos x="0" y="0"/>
                </a:cxn>
              </a:cxnLst>
              <a:rect l="0" t="0" r="r" b="b"/>
              <a:pathLst>
                <a:path w="3957" h="7206" extrusionOk="0">
                  <a:moveTo>
                    <a:pt x="0" y="0"/>
                  </a:moveTo>
                  <a:lnTo>
                    <a:pt x="1441" y="5313"/>
                  </a:lnTo>
                  <a:lnTo>
                    <a:pt x="2515" y="7206"/>
                  </a:lnTo>
                  <a:cubicBezTo>
                    <a:pt x="2515" y="7206"/>
                    <a:pt x="3956" y="2317"/>
                    <a:pt x="0" y="0"/>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48164" name="Google Shape;1441;p45"/>
            <p:cNvSpPr>
              <a:spLocks/>
            </p:cNvSpPr>
            <p:nvPr/>
          </p:nvSpPr>
          <p:spPr bwMode="auto">
            <a:xfrm>
              <a:off x="6511275" y="3669400"/>
              <a:ext cx="279050" cy="431625"/>
            </a:xfrm>
            <a:custGeom>
              <a:avLst/>
              <a:gdLst/>
              <a:ahLst/>
              <a:cxnLst>
                <a:cxn ang="0">
                  <a:pos x="226" y="0"/>
                </a:cxn>
                <a:cxn ang="0">
                  <a:pos x="226" y="0"/>
                </a:cxn>
                <a:cxn ang="0">
                  <a:pos x="5454" y="6358"/>
                </a:cxn>
                <a:cxn ang="0">
                  <a:pos x="3448" y="14270"/>
                </a:cxn>
                <a:cxn ang="0">
                  <a:pos x="650" y="15400"/>
                </a:cxn>
                <a:cxn ang="0">
                  <a:pos x="340" y="16643"/>
                </a:cxn>
                <a:cxn ang="0">
                  <a:pos x="4510" y="17264"/>
                </a:cxn>
                <a:cxn ang="0">
                  <a:pos x="6499" y="16954"/>
                </a:cxn>
                <a:cxn ang="0">
                  <a:pos x="7997" y="14241"/>
                </a:cxn>
                <a:cxn ang="0">
                  <a:pos x="11077" y="3278"/>
                </a:cxn>
                <a:cxn ang="0">
                  <a:pos x="10455" y="2176"/>
                </a:cxn>
                <a:cxn ang="0">
                  <a:pos x="226" y="0"/>
                </a:cxn>
              </a:cxnLst>
              <a:rect l="0" t="0" r="r" b="b"/>
              <a:pathLst>
                <a:path w="11162" h="17265" extrusionOk="0">
                  <a:moveTo>
                    <a:pt x="226" y="0"/>
                  </a:moveTo>
                  <a:lnTo>
                    <a:pt x="226" y="0"/>
                  </a:lnTo>
                  <a:cubicBezTo>
                    <a:pt x="3278" y="2600"/>
                    <a:pt x="5087" y="5228"/>
                    <a:pt x="5454" y="6358"/>
                  </a:cubicBezTo>
                  <a:cubicBezTo>
                    <a:pt x="5963" y="7997"/>
                    <a:pt x="4182" y="13168"/>
                    <a:pt x="3448" y="14270"/>
                  </a:cubicBezTo>
                  <a:cubicBezTo>
                    <a:pt x="2713" y="15400"/>
                    <a:pt x="1328" y="15004"/>
                    <a:pt x="650" y="15400"/>
                  </a:cubicBezTo>
                  <a:cubicBezTo>
                    <a:pt x="0" y="15767"/>
                    <a:pt x="340" y="16643"/>
                    <a:pt x="340" y="16643"/>
                  </a:cubicBezTo>
                  <a:cubicBezTo>
                    <a:pt x="340" y="16643"/>
                    <a:pt x="2521" y="17264"/>
                    <a:pt x="4510" y="17264"/>
                  </a:cubicBezTo>
                  <a:cubicBezTo>
                    <a:pt x="5237" y="17264"/>
                    <a:pt x="5939" y="17181"/>
                    <a:pt x="6499" y="16954"/>
                  </a:cubicBezTo>
                  <a:cubicBezTo>
                    <a:pt x="8562" y="16135"/>
                    <a:pt x="7573" y="15456"/>
                    <a:pt x="7997" y="14241"/>
                  </a:cubicBezTo>
                  <a:cubicBezTo>
                    <a:pt x="8421" y="13026"/>
                    <a:pt x="11162" y="4578"/>
                    <a:pt x="11077" y="3278"/>
                  </a:cubicBezTo>
                  <a:cubicBezTo>
                    <a:pt x="10936" y="2854"/>
                    <a:pt x="10738" y="2487"/>
                    <a:pt x="10455" y="2176"/>
                  </a:cubicBezTo>
                  <a:cubicBezTo>
                    <a:pt x="7149" y="2006"/>
                    <a:pt x="3391" y="1046"/>
                    <a:pt x="226" y="0"/>
                  </a:cubicBezTo>
                  <a:close/>
                </a:path>
              </a:pathLst>
            </a:custGeom>
            <a:solidFill>
              <a:srgbClr val="181213"/>
            </a:solidFill>
            <a:ln w="9525">
              <a:noFill/>
              <a:round/>
              <a:headEnd/>
              <a:tailEnd/>
            </a:ln>
          </p:spPr>
          <p:txBody>
            <a:bodyPr lIns="91425" tIns="91425" rIns="91425" bIns="91425" anchor="ctr"/>
            <a:lstStyle/>
            <a:p>
              <a:endParaRPr lang="en-US"/>
            </a:p>
          </p:txBody>
        </p:sp>
        <p:sp>
          <p:nvSpPr>
            <p:cNvPr id="48165" name="Google Shape;1442;p45"/>
            <p:cNvSpPr>
              <a:spLocks/>
            </p:cNvSpPr>
            <p:nvPr/>
          </p:nvSpPr>
          <p:spPr bwMode="auto">
            <a:xfrm>
              <a:off x="5029925" y="2902225"/>
              <a:ext cx="77025" cy="69250"/>
            </a:xfrm>
            <a:custGeom>
              <a:avLst/>
              <a:gdLst/>
              <a:ahLst/>
              <a:cxnLst>
                <a:cxn ang="0">
                  <a:pos x="1216" y="1"/>
                </a:cxn>
                <a:cxn ang="0">
                  <a:pos x="29" y="1216"/>
                </a:cxn>
                <a:cxn ang="0">
                  <a:pos x="1131" y="2770"/>
                </a:cxn>
                <a:cxn ang="0">
                  <a:pos x="2855" y="990"/>
                </a:cxn>
                <a:cxn ang="0">
                  <a:pos x="1216" y="1"/>
                </a:cxn>
              </a:cxnLst>
              <a:rect l="0" t="0" r="r" b="b"/>
              <a:pathLst>
                <a:path w="3081" h="2770" extrusionOk="0">
                  <a:moveTo>
                    <a:pt x="1216" y="1"/>
                  </a:moveTo>
                  <a:cubicBezTo>
                    <a:pt x="651" y="424"/>
                    <a:pt x="1" y="961"/>
                    <a:pt x="29" y="1216"/>
                  </a:cubicBezTo>
                  <a:cubicBezTo>
                    <a:pt x="57" y="1498"/>
                    <a:pt x="735" y="2572"/>
                    <a:pt x="1131" y="2770"/>
                  </a:cubicBezTo>
                  <a:cubicBezTo>
                    <a:pt x="1131" y="2770"/>
                    <a:pt x="3081" y="1837"/>
                    <a:pt x="2855" y="990"/>
                  </a:cubicBezTo>
                  <a:cubicBezTo>
                    <a:pt x="2628" y="142"/>
                    <a:pt x="1216" y="1"/>
                    <a:pt x="1216" y="1"/>
                  </a:cubicBezTo>
                  <a:close/>
                </a:path>
              </a:pathLst>
            </a:custGeom>
            <a:solidFill>
              <a:srgbClr val="3E4042"/>
            </a:solidFill>
            <a:ln w="9525">
              <a:noFill/>
              <a:round/>
              <a:headEnd/>
              <a:tailEnd/>
            </a:ln>
          </p:spPr>
          <p:txBody>
            <a:bodyPr lIns="91425" tIns="91425" rIns="91425" bIns="91425" anchor="ctr"/>
            <a:lstStyle/>
            <a:p>
              <a:endParaRPr lang="en-US"/>
            </a:p>
          </p:txBody>
        </p:sp>
        <p:sp>
          <p:nvSpPr>
            <p:cNvPr id="48166" name="Google Shape;1443;p45"/>
            <p:cNvSpPr>
              <a:spLocks/>
            </p:cNvSpPr>
            <p:nvPr/>
          </p:nvSpPr>
          <p:spPr bwMode="auto">
            <a:xfrm>
              <a:off x="6175725" y="3177025"/>
              <a:ext cx="89025" cy="206300"/>
            </a:xfrm>
            <a:custGeom>
              <a:avLst/>
              <a:gdLst/>
              <a:ahLst/>
              <a:cxnLst>
                <a:cxn ang="0">
                  <a:pos x="3561" y="0"/>
                </a:cxn>
                <a:cxn ang="0">
                  <a:pos x="1" y="8251"/>
                </a:cxn>
                <a:cxn ang="0">
                  <a:pos x="1809" y="7375"/>
                </a:cxn>
                <a:cxn ang="0">
                  <a:pos x="3561" y="0"/>
                </a:cxn>
              </a:cxnLst>
              <a:rect l="0" t="0" r="r" b="b"/>
              <a:pathLst>
                <a:path w="3561" h="8252" extrusionOk="0">
                  <a:moveTo>
                    <a:pt x="3561" y="0"/>
                  </a:moveTo>
                  <a:cubicBezTo>
                    <a:pt x="3561" y="1"/>
                    <a:pt x="1046" y="4126"/>
                    <a:pt x="1" y="8251"/>
                  </a:cubicBezTo>
                  <a:cubicBezTo>
                    <a:pt x="622" y="8025"/>
                    <a:pt x="1244" y="7743"/>
                    <a:pt x="1809" y="7375"/>
                  </a:cubicBezTo>
                  <a:cubicBezTo>
                    <a:pt x="1809" y="7375"/>
                    <a:pt x="2628" y="3419"/>
                    <a:pt x="3561" y="0"/>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48167" name="Google Shape;1444;p45"/>
            <p:cNvSpPr>
              <a:spLocks/>
            </p:cNvSpPr>
            <p:nvPr/>
          </p:nvSpPr>
          <p:spPr bwMode="auto">
            <a:xfrm>
              <a:off x="5251025" y="2859850"/>
              <a:ext cx="162500" cy="133525"/>
            </a:xfrm>
            <a:custGeom>
              <a:avLst/>
              <a:gdLst/>
              <a:ahLst/>
              <a:cxnLst>
                <a:cxn ang="0">
                  <a:pos x="6500" y="0"/>
                </a:cxn>
                <a:cxn ang="0">
                  <a:pos x="4296" y="2346"/>
                </a:cxn>
                <a:cxn ang="0">
                  <a:pos x="1" y="4239"/>
                </a:cxn>
                <a:cxn ang="0">
                  <a:pos x="340" y="5341"/>
                </a:cxn>
                <a:cxn ang="0">
                  <a:pos x="5285" y="2685"/>
                </a:cxn>
                <a:cxn ang="0">
                  <a:pos x="6500" y="0"/>
                </a:cxn>
              </a:cxnLst>
              <a:rect l="0" t="0" r="r" b="b"/>
              <a:pathLst>
                <a:path w="6500" h="5341" extrusionOk="0">
                  <a:moveTo>
                    <a:pt x="6500" y="0"/>
                  </a:moveTo>
                  <a:cubicBezTo>
                    <a:pt x="6500" y="0"/>
                    <a:pt x="5906" y="1922"/>
                    <a:pt x="4296" y="2346"/>
                  </a:cubicBezTo>
                  <a:cubicBezTo>
                    <a:pt x="2714" y="2769"/>
                    <a:pt x="1" y="4239"/>
                    <a:pt x="1" y="4239"/>
                  </a:cubicBezTo>
                  <a:cubicBezTo>
                    <a:pt x="1" y="4239"/>
                    <a:pt x="170" y="4860"/>
                    <a:pt x="340" y="5341"/>
                  </a:cubicBezTo>
                  <a:cubicBezTo>
                    <a:pt x="1866" y="4182"/>
                    <a:pt x="4494" y="3221"/>
                    <a:pt x="5285" y="2685"/>
                  </a:cubicBezTo>
                  <a:cubicBezTo>
                    <a:pt x="6415" y="1922"/>
                    <a:pt x="6500" y="0"/>
                    <a:pt x="6500" y="0"/>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48168" name="Google Shape;1445;p45"/>
            <p:cNvSpPr>
              <a:spLocks/>
            </p:cNvSpPr>
            <p:nvPr/>
          </p:nvSpPr>
          <p:spPr bwMode="auto">
            <a:xfrm>
              <a:off x="5277875" y="2715700"/>
              <a:ext cx="24750" cy="61550"/>
            </a:xfrm>
            <a:custGeom>
              <a:avLst/>
              <a:gdLst/>
              <a:ahLst/>
              <a:cxnLst>
                <a:cxn ang="0">
                  <a:pos x="383" y="1"/>
                </a:cxn>
                <a:cxn ang="0">
                  <a:pos x="368" y="2"/>
                </a:cxn>
                <a:cxn ang="0">
                  <a:pos x="85" y="1273"/>
                </a:cxn>
                <a:cxn ang="0">
                  <a:pos x="633" y="2461"/>
                </a:cxn>
                <a:cxn ang="0">
                  <a:pos x="651" y="2460"/>
                </a:cxn>
                <a:cxn ang="0">
                  <a:pos x="933" y="1189"/>
                </a:cxn>
                <a:cxn ang="0">
                  <a:pos x="383" y="1"/>
                </a:cxn>
              </a:cxnLst>
              <a:rect l="0" t="0" r="r" b="b"/>
              <a:pathLst>
                <a:path w="990" h="2462" extrusionOk="0">
                  <a:moveTo>
                    <a:pt x="383" y="1"/>
                  </a:moveTo>
                  <a:cubicBezTo>
                    <a:pt x="378" y="1"/>
                    <a:pt x="373" y="1"/>
                    <a:pt x="368" y="2"/>
                  </a:cubicBezTo>
                  <a:cubicBezTo>
                    <a:pt x="142" y="30"/>
                    <a:pt x="1" y="595"/>
                    <a:pt x="85" y="1273"/>
                  </a:cubicBezTo>
                  <a:cubicBezTo>
                    <a:pt x="168" y="1935"/>
                    <a:pt x="412" y="2461"/>
                    <a:pt x="633" y="2461"/>
                  </a:cubicBezTo>
                  <a:cubicBezTo>
                    <a:pt x="639" y="2461"/>
                    <a:pt x="645" y="2461"/>
                    <a:pt x="651" y="2460"/>
                  </a:cubicBezTo>
                  <a:cubicBezTo>
                    <a:pt x="877" y="2432"/>
                    <a:pt x="990" y="1867"/>
                    <a:pt x="933" y="1189"/>
                  </a:cubicBezTo>
                  <a:cubicBezTo>
                    <a:pt x="850" y="528"/>
                    <a:pt x="580" y="1"/>
                    <a:pt x="383" y="1"/>
                  </a:cubicBezTo>
                  <a:close/>
                </a:path>
              </a:pathLst>
            </a:custGeom>
            <a:solidFill>
              <a:srgbClr val="000000"/>
            </a:solidFill>
            <a:ln w="9525">
              <a:noFill/>
              <a:round/>
              <a:headEnd/>
              <a:tailEnd/>
            </a:ln>
          </p:spPr>
          <p:txBody>
            <a:bodyPr lIns="91425" tIns="91425" rIns="91425" bIns="91425" anchor="ctr"/>
            <a:lstStyle/>
            <a:p>
              <a:endParaRPr lang="en-US"/>
            </a:p>
          </p:txBody>
        </p:sp>
        <p:sp>
          <p:nvSpPr>
            <p:cNvPr id="48169" name="Google Shape;1446;p45"/>
            <p:cNvSpPr>
              <a:spLocks/>
            </p:cNvSpPr>
            <p:nvPr/>
          </p:nvSpPr>
          <p:spPr bwMode="auto">
            <a:xfrm>
              <a:off x="5145075" y="2734775"/>
              <a:ext cx="16975" cy="42475"/>
            </a:xfrm>
            <a:custGeom>
              <a:avLst/>
              <a:gdLst/>
              <a:ahLst/>
              <a:cxnLst>
                <a:cxn ang="0">
                  <a:pos x="245" y="0"/>
                </a:cxn>
                <a:cxn ang="0">
                  <a:pos x="227" y="2"/>
                </a:cxn>
                <a:cxn ang="0">
                  <a:pos x="57" y="878"/>
                </a:cxn>
                <a:cxn ang="0">
                  <a:pos x="434" y="1699"/>
                </a:cxn>
                <a:cxn ang="0">
                  <a:pos x="453" y="1697"/>
                </a:cxn>
                <a:cxn ang="0">
                  <a:pos x="622" y="821"/>
                </a:cxn>
                <a:cxn ang="0">
                  <a:pos x="245" y="0"/>
                </a:cxn>
              </a:cxnLst>
              <a:rect l="0" t="0" r="r" b="b"/>
              <a:pathLst>
                <a:path w="679" h="1699" extrusionOk="0">
                  <a:moveTo>
                    <a:pt x="245" y="0"/>
                  </a:moveTo>
                  <a:cubicBezTo>
                    <a:pt x="239" y="0"/>
                    <a:pt x="233" y="1"/>
                    <a:pt x="227" y="2"/>
                  </a:cubicBezTo>
                  <a:cubicBezTo>
                    <a:pt x="85" y="2"/>
                    <a:pt x="0" y="397"/>
                    <a:pt x="57" y="878"/>
                  </a:cubicBezTo>
                  <a:cubicBezTo>
                    <a:pt x="111" y="1341"/>
                    <a:pt x="271" y="1699"/>
                    <a:pt x="434" y="1699"/>
                  </a:cubicBezTo>
                  <a:cubicBezTo>
                    <a:pt x="440" y="1699"/>
                    <a:pt x="446" y="1698"/>
                    <a:pt x="453" y="1697"/>
                  </a:cubicBezTo>
                  <a:cubicBezTo>
                    <a:pt x="594" y="1669"/>
                    <a:pt x="679" y="1273"/>
                    <a:pt x="622" y="821"/>
                  </a:cubicBezTo>
                  <a:cubicBezTo>
                    <a:pt x="568" y="358"/>
                    <a:pt x="408" y="0"/>
                    <a:pt x="245" y="0"/>
                  </a:cubicBezTo>
                  <a:close/>
                </a:path>
              </a:pathLst>
            </a:custGeom>
            <a:solidFill>
              <a:srgbClr val="000000"/>
            </a:solidFill>
            <a:ln w="9525">
              <a:noFill/>
              <a:round/>
              <a:headEnd/>
              <a:tailEnd/>
            </a:ln>
          </p:spPr>
          <p:txBody>
            <a:bodyPr lIns="91425" tIns="91425" rIns="91425" bIns="91425" anchor="ctr"/>
            <a:lstStyle/>
            <a:p>
              <a:endParaRPr lang="en-US"/>
            </a:p>
          </p:txBody>
        </p:sp>
      </p:grpSp>
      <p:pic>
        <p:nvPicPr>
          <p:cNvPr id="48137" name="Picture 6"/>
          <p:cNvPicPr>
            <a:picLocks noChangeAspect="1" noChangeArrowheads="1"/>
          </p:cNvPicPr>
          <p:nvPr/>
        </p:nvPicPr>
        <p:blipFill>
          <a:blip r:embed="rId4"/>
          <a:srcRect/>
          <a:stretch>
            <a:fillRect/>
          </a:stretch>
        </p:blipFill>
        <p:spPr bwMode="auto">
          <a:xfrm>
            <a:off x="7748588" y="34925"/>
            <a:ext cx="1339850" cy="1338263"/>
          </a:xfrm>
          <a:prstGeom prst="rect">
            <a:avLst/>
          </a:prstGeom>
          <a:noFill/>
          <a:ln w="9525">
            <a:noFill/>
            <a:miter lim="800000"/>
            <a:headEnd/>
            <a:tailEnd/>
          </a:ln>
        </p:spPr>
      </p:pic>
      <p:sp>
        <p:nvSpPr>
          <p:cNvPr id="48138" name="AutoShape 5" descr="Hình ảnh Cây Dừa Logo Kinh Doanh đồn điền PNG , Lá, Một Nửa, Sắc đẹp PNG và  Vector với nền trong suốt để tải xuống miễn phí"/>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a:buClr>
                <a:srgbClr val="000000"/>
              </a:buClr>
              <a:buFont typeface="Arial" charset="0"/>
              <a:buNone/>
            </a:pPr>
            <a:endParaRPr lang="en-US"/>
          </a:p>
        </p:txBody>
      </p:sp>
      <p:sp>
        <p:nvSpPr>
          <p:cNvPr id="86" name="Google Shape;1025;p38"/>
          <p:cNvSpPr/>
          <p:nvPr/>
        </p:nvSpPr>
        <p:spPr>
          <a:xfrm>
            <a:off x="260350" y="1473200"/>
            <a:ext cx="4206875" cy="2838450"/>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tx2">
              <a:lumMod val="25000"/>
            </a:schemeClr>
          </a:solidFill>
          <a:ln>
            <a:noFill/>
          </a:ln>
        </p:spPr>
        <p:txBody>
          <a:bodyPr lIns="91425" tIns="91425" rIns="91425" bIns="91425" anchor="ctr"/>
          <a:lstStyle/>
          <a:p>
            <a:pPr algn="just">
              <a:lnSpc>
                <a:spcPct val="160000"/>
              </a:lnSpc>
              <a:buClr>
                <a:srgbClr val="000000"/>
              </a:buClr>
              <a:buFont typeface="Arial" charset="0"/>
              <a:buNone/>
            </a:pPr>
            <a:r>
              <a:rPr lang="en-US" b="1">
                <a:solidFill>
                  <a:srgbClr val="FFC000"/>
                </a:solidFill>
              </a:rPr>
              <a:t>     - Chăm sóc rừng nhằm hạn chế sự phát triển của cỏ dại và sâu bệnh, làm cho đất tơi xốp, tăng thêm dinh dưỡng, tăng sức chống chịu cho cây rừng, giúp cây phát triển tốt.</a:t>
            </a:r>
          </a:p>
          <a:p>
            <a:pPr>
              <a:buClr>
                <a:srgbClr val="000000"/>
              </a:buClr>
              <a:buFont typeface="Arial" charset="0"/>
              <a:buNone/>
            </a:pPr>
            <a:endParaRPr lang="en-US" b="1">
              <a:solidFill>
                <a:srgbClr val="FFC000"/>
              </a:solidFill>
            </a:endParaRPr>
          </a:p>
        </p:txBody>
      </p:sp>
      <p:sp>
        <p:nvSpPr>
          <p:cNvPr id="88" name="Google Shape;1025;p38"/>
          <p:cNvSpPr/>
          <p:nvPr/>
        </p:nvSpPr>
        <p:spPr>
          <a:xfrm>
            <a:off x="4467225" y="1501775"/>
            <a:ext cx="4375150" cy="2667000"/>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tx2">
              <a:lumMod val="25000"/>
            </a:schemeClr>
          </a:solidFill>
          <a:ln>
            <a:noFill/>
          </a:ln>
        </p:spPr>
        <p:txBody>
          <a:bodyPr lIns="91425" tIns="91425" rIns="91425" bIns="91425" anchor="ctr"/>
          <a:lstStyle/>
          <a:p>
            <a:pPr>
              <a:spcBef>
                <a:spcPts val="600"/>
              </a:spcBef>
              <a:spcAft>
                <a:spcPts val="600"/>
              </a:spcAft>
              <a:buClr>
                <a:srgbClr val="000000"/>
              </a:buClr>
              <a:buFont typeface="Arial" charset="0"/>
              <a:buNone/>
            </a:pPr>
            <a:r>
              <a:rPr lang="en-US" b="1">
                <a:solidFill>
                  <a:srgbClr val="FFC000"/>
                </a:solidFill>
              </a:rPr>
              <a:t>   - Sau khi trồng từ 1 đến 3 tháng: cần tiến hành chăm sóc</a:t>
            </a:r>
          </a:p>
          <a:p>
            <a:pPr>
              <a:spcBef>
                <a:spcPts val="600"/>
              </a:spcBef>
              <a:spcAft>
                <a:spcPts val="600"/>
              </a:spcAft>
              <a:buClr>
                <a:srgbClr val="000000"/>
              </a:buClr>
              <a:buFont typeface="Arial" charset="0"/>
              <a:buNone/>
            </a:pPr>
            <a:r>
              <a:rPr lang="en-US" b="1">
                <a:solidFill>
                  <a:srgbClr val="FFC000"/>
                </a:solidFill>
              </a:rPr>
              <a:t>- Chăm sóc liên tục trong 4 năm: </a:t>
            </a:r>
          </a:p>
          <a:p>
            <a:pPr>
              <a:spcBef>
                <a:spcPts val="600"/>
              </a:spcBef>
              <a:spcAft>
                <a:spcPts val="600"/>
              </a:spcAft>
              <a:buClr>
                <a:srgbClr val="000000"/>
              </a:buClr>
              <a:buFont typeface="Arial" charset="0"/>
              <a:buNone/>
            </a:pPr>
            <a:r>
              <a:rPr lang="en-US" b="1">
                <a:solidFill>
                  <a:srgbClr val="FFC000"/>
                </a:solidFill>
              </a:rPr>
              <a:t>    + Năm 1 và 2:  2- 3 lần/ năm</a:t>
            </a:r>
          </a:p>
          <a:p>
            <a:pPr>
              <a:spcBef>
                <a:spcPts val="600"/>
              </a:spcBef>
              <a:spcAft>
                <a:spcPts val="600"/>
              </a:spcAft>
              <a:buClr>
                <a:srgbClr val="000000"/>
              </a:buClr>
              <a:buFont typeface="Arial" charset="0"/>
              <a:buNone/>
            </a:pPr>
            <a:r>
              <a:rPr lang="en-US" b="1">
                <a:solidFill>
                  <a:srgbClr val="FFC000"/>
                </a:solidFill>
              </a:rPr>
              <a:t>    + Năm 3 và 4:  1- 2 lần/ năm</a:t>
            </a:r>
          </a:p>
          <a:p>
            <a:pPr>
              <a:buClr>
                <a:srgbClr val="000000"/>
              </a:buClr>
              <a:buFont typeface="Arial" charset="0"/>
              <a:buNone/>
            </a:pPr>
            <a:endParaRPr lang="en-US">
              <a:solidFill>
                <a:srgbClr val="FFC000"/>
              </a:solidFill>
            </a:endParaRPr>
          </a:p>
        </p:txBody>
      </p:sp>
      <p:cxnSp>
        <p:nvCxnSpPr>
          <p:cNvPr id="5" name="Straight Arrow Connector 4"/>
          <p:cNvCxnSpPr/>
          <p:nvPr/>
        </p:nvCxnSpPr>
        <p:spPr>
          <a:xfrm flipH="1">
            <a:off x="2320925" y="736600"/>
            <a:ext cx="2393950" cy="9350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714875" y="736600"/>
            <a:ext cx="1939925" cy="9207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circle(in)">
                                      <p:cBhvr>
                                        <p:cTn id="7" dur="20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circle(in)">
                                      <p:cBhvr>
                                        <p:cTn id="12" dur="2000"/>
                                        <p:tgtEl>
                                          <p:spTgt spid="8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par>
                                <p:cTn id="18" presetID="6" presetClass="entr" presetSubtype="1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Google Shape;1025;p38"/>
          <p:cNvSpPr>
            <a:spLocks/>
          </p:cNvSpPr>
          <p:nvPr/>
        </p:nvSpPr>
        <p:spPr bwMode="auto">
          <a:xfrm rot="10800000">
            <a:off x="2725738" y="-95250"/>
            <a:ext cx="3979862" cy="901700"/>
          </a:xfrm>
          <a:custGeom>
            <a:avLst/>
            <a:gdLst/>
            <a:ahLst/>
            <a:cxnLst>
              <a:cxn ang="0">
                <a:pos x="16384" y="0"/>
              </a:cxn>
              <a:cxn ang="0">
                <a:pos x="8318" y="576"/>
              </a:cxn>
              <a:cxn ang="0">
                <a:pos x="2710" y="4294"/>
              </a:cxn>
              <a:cxn ang="0">
                <a:pos x="883" y="14627"/>
              </a:cxn>
              <a:cxn ang="0">
                <a:pos x="8192" y="22630"/>
              </a:cxn>
              <a:cxn ang="0">
                <a:pos x="16095" y="23596"/>
              </a:cxn>
              <a:cxn ang="0">
                <a:pos x="18399" y="23512"/>
              </a:cxn>
              <a:cxn ang="0">
                <a:pos x="38412" y="23032"/>
              </a:cxn>
              <a:cxn ang="0">
                <a:pos x="43666" y="23071"/>
              </a:cxn>
              <a:cxn ang="0">
                <a:pos x="60112" y="24520"/>
              </a:cxn>
              <a:cxn ang="0">
                <a:pos x="63073" y="24772"/>
              </a:cxn>
              <a:cxn ang="0">
                <a:pos x="81716" y="26046"/>
              </a:cxn>
              <a:cxn ang="0">
                <a:pos x="83237" y="26032"/>
              </a:cxn>
              <a:cxn ang="0">
                <a:pos x="95587" y="24205"/>
              </a:cxn>
              <a:cxn ang="0">
                <a:pos x="102644" y="20424"/>
              </a:cxn>
              <a:cxn ang="0">
                <a:pos x="104471" y="7444"/>
              </a:cxn>
              <a:cxn ang="0">
                <a:pos x="91992" y="333"/>
              </a:cxn>
              <a:cxn ang="0">
                <a:pos x="89538" y="513"/>
              </a:cxn>
              <a:cxn ang="0">
                <a:pos x="72588" y="1836"/>
              </a:cxn>
              <a:cxn ang="0">
                <a:pos x="60735" y="1982"/>
              </a:cxn>
              <a:cxn ang="0">
                <a:pos x="44486" y="1836"/>
              </a:cxn>
              <a:cxn ang="0">
                <a:pos x="21739" y="261"/>
              </a:cxn>
              <a:cxn ang="0">
                <a:pos x="16384" y="0"/>
              </a:cxn>
            </a:cxnLst>
            <a:rect l="0" t="0"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bg2"/>
          </a:solidFill>
          <a:ln w="9525">
            <a:noFill/>
            <a:round/>
            <a:headEnd/>
            <a:tailEnd/>
          </a:ln>
        </p:spPr>
        <p:txBody>
          <a:bodyPr lIns="91425" tIns="91425" rIns="91425" bIns="91425" anchor="ctr"/>
          <a:lstStyle/>
          <a:p>
            <a:endParaRPr lang="en-US"/>
          </a:p>
        </p:txBody>
      </p:sp>
      <p:sp>
        <p:nvSpPr>
          <p:cNvPr id="1020" name="Google Shape;1020;p38"/>
          <p:cNvSpPr/>
          <p:nvPr/>
        </p:nvSpPr>
        <p:spPr>
          <a:xfrm>
            <a:off x="1095375" y="736600"/>
            <a:ext cx="803275" cy="36671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1023" name="Google Shape;1023;p38"/>
          <p:cNvSpPr txBox="1">
            <a:spLocks noGrp="1"/>
          </p:cNvSpPr>
          <p:nvPr>
            <p:ph type="title" idx="2"/>
          </p:nvPr>
        </p:nvSpPr>
        <p:spPr>
          <a:xfrm>
            <a:off x="2698750" y="-171450"/>
            <a:ext cx="4133850" cy="1062038"/>
          </a:xfrm>
        </p:spPr>
        <p:txBody>
          <a:bodyPr/>
          <a:lstStyle/>
          <a:p>
            <a:pPr algn="ctr" eaLnBrk="1" hangingPunct="1">
              <a:spcBef>
                <a:spcPct val="0"/>
              </a:spcBef>
              <a:spcAft>
                <a:spcPct val="0"/>
              </a:spcAft>
              <a:buClr>
                <a:srgbClr val="005C4F"/>
              </a:buClr>
              <a:buSzPts val="6000"/>
              <a:buFont typeface="Nanum Pen Script"/>
              <a:buNone/>
            </a:pPr>
            <a:r>
              <a:rPr lang="en-US" sz="2800" b="1" smtClean="0">
                <a:solidFill>
                  <a:srgbClr val="FFC30D"/>
                </a:solidFill>
                <a:latin typeface="Times New Roman" pitchFamily="18" charset="0"/>
                <a:ea typeface="Nanum Pen Script"/>
                <a:cs typeface="Times New Roman" pitchFamily="18" charset="0"/>
                <a:sym typeface="Nanum Pen Script"/>
              </a:rPr>
              <a:t>II. Chăm sóc cây rừng</a:t>
            </a:r>
          </a:p>
        </p:txBody>
      </p:sp>
      <p:sp>
        <p:nvSpPr>
          <p:cNvPr id="50180" name="Google Shape;1027;p38"/>
          <p:cNvSpPr>
            <a:spLocks/>
          </p:cNvSpPr>
          <p:nvPr/>
        </p:nvSpPr>
        <p:spPr bwMode="auto">
          <a:xfrm>
            <a:off x="-68263" y="-188913"/>
            <a:ext cx="898526" cy="850901"/>
          </a:xfrm>
          <a:custGeom>
            <a:avLst/>
            <a:gdLst/>
            <a:ahLst/>
            <a:cxnLst>
              <a:cxn ang="0">
                <a:pos x="20735" y="1"/>
              </a:cxn>
              <a:cxn ang="0">
                <a:pos x="8444" y="3350"/>
              </a:cxn>
              <a:cxn ang="0">
                <a:pos x="3277" y="9021"/>
              </a:cxn>
              <a:cxn ang="0">
                <a:pos x="631" y="26033"/>
              </a:cxn>
              <a:cxn ang="0">
                <a:pos x="16636" y="45188"/>
              </a:cxn>
              <a:cxn ang="0">
                <a:pos x="22798" y="46176"/>
              </a:cxn>
              <a:cxn ang="0">
                <a:pos x="25394" y="46007"/>
              </a:cxn>
              <a:cxn ang="0">
                <a:pos x="43919" y="33846"/>
              </a:cxn>
              <a:cxn ang="0">
                <a:pos x="48456" y="18535"/>
              </a:cxn>
              <a:cxn ang="0">
                <a:pos x="38815" y="3791"/>
              </a:cxn>
              <a:cxn ang="0">
                <a:pos x="35665" y="2468"/>
              </a:cxn>
              <a:cxn ang="0">
                <a:pos x="21424" y="10"/>
              </a:cxn>
              <a:cxn ang="0">
                <a:pos x="20735" y="1"/>
              </a:cxn>
            </a:cxnLst>
            <a:rect l="0" t="0"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bg2"/>
          </a:solidFill>
          <a:ln w="9525">
            <a:noFill/>
            <a:round/>
            <a:headEnd/>
            <a:tailEnd/>
          </a:ln>
        </p:spPr>
        <p:txBody>
          <a:bodyPr lIns="91425" tIns="91425" rIns="91425" bIns="91425" anchor="ctr"/>
          <a:lstStyle/>
          <a:p>
            <a:endParaRPr lang="en-US"/>
          </a:p>
        </p:txBody>
      </p:sp>
      <p:grpSp>
        <p:nvGrpSpPr>
          <p:cNvPr id="50181" name="Google Shape;1028;p38"/>
          <p:cNvGrpSpPr>
            <a:grpSpLocks/>
          </p:cNvGrpSpPr>
          <p:nvPr/>
        </p:nvGrpSpPr>
        <p:grpSpPr bwMode="auto">
          <a:xfrm>
            <a:off x="153988" y="90488"/>
            <a:ext cx="493712" cy="446087"/>
            <a:chOff x="2679436" y="3270400"/>
            <a:chExt cx="752625" cy="689795"/>
          </a:xfrm>
        </p:grpSpPr>
        <p:sp>
          <p:nvSpPr>
            <p:cNvPr id="1029" name="Google Shape;1029;p38"/>
            <p:cNvSpPr/>
            <p:nvPr/>
          </p:nvSpPr>
          <p:spPr>
            <a:xfrm>
              <a:off x="2722996" y="3270400"/>
              <a:ext cx="689705" cy="689795"/>
            </a:xfrm>
            <a:custGeom>
              <a:avLst/>
              <a:gdLst/>
              <a:ahLst/>
              <a:cxnLst/>
              <a:rect l="l" t="t" r="r" b="b"/>
              <a:pathLst>
                <a:path w="109704" h="109736" extrusionOk="0">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50204" name="Google Shape;1030;p38"/>
            <p:cNvSpPr>
              <a:spLocks/>
            </p:cNvSpPr>
            <p:nvPr/>
          </p:nvSpPr>
          <p:spPr bwMode="auto">
            <a:xfrm>
              <a:off x="2679436" y="3344037"/>
              <a:ext cx="345260" cy="537562"/>
            </a:xfrm>
            <a:custGeom>
              <a:avLst/>
              <a:gdLst/>
              <a:ahLst/>
              <a:cxnLst>
                <a:cxn ang="0">
                  <a:pos x="32003" y="0"/>
                </a:cxn>
                <a:cxn ang="0">
                  <a:pos x="27337" y="384"/>
                </a:cxn>
                <a:cxn ang="0">
                  <a:pos x="26879" y="85530"/>
                </a:cxn>
                <a:cxn ang="0">
                  <a:pos x="26944" y="85497"/>
                </a:cxn>
                <a:cxn ang="0">
                  <a:pos x="33516" y="77356"/>
                </a:cxn>
                <a:cxn ang="0">
                  <a:pos x="26061" y="67023"/>
                </a:cxn>
                <a:cxn ang="0">
                  <a:pos x="30835" y="55677"/>
                </a:cxn>
                <a:cxn ang="0">
                  <a:pos x="42051" y="52505"/>
                </a:cxn>
                <a:cxn ang="0">
                  <a:pos x="51991" y="46685"/>
                </a:cxn>
                <a:cxn ang="0">
                  <a:pos x="37146" y="37268"/>
                </a:cxn>
                <a:cxn ang="0">
                  <a:pos x="35348" y="32788"/>
                </a:cxn>
                <a:cxn ang="0">
                  <a:pos x="39141" y="29551"/>
                </a:cxn>
                <a:cxn ang="0">
                  <a:pos x="50618" y="23044"/>
                </a:cxn>
                <a:cxn ang="0">
                  <a:pos x="51599" y="21605"/>
                </a:cxn>
                <a:cxn ang="0">
                  <a:pos x="51599" y="21605"/>
                </a:cxn>
                <a:cxn ang="0">
                  <a:pos x="51590" y="21624"/>
                </a:cxn>
                <a:cxn ang="0">
                  <a:pos x="51566" y="21115"/>
                </a:cxn>
                <a:cxn ang="0">
                  <a:pos x="51239" y="20134"/>
                </a:cxn>
                <a:cxn ang="0">
                  <a:pos x="49931" y="18760"/>
                </a:cxn>
                <a:cxn ang="0">
                  <a:pos x="41168" y="16602"/>
                </a:cxn>
                <a:cxn ang="0">
                  <a:pos x="36034" y="12090"/>
                </a:cxn>
                <a:cxn ang="0">
                  <a:pos x="37636" y="9572"/>
                </a:cxn>
                <a:cxn ang="0">
                  <a:pos x="39239" y="5877"/>
                </a:cxn>
                <a:cxn ang="0">
                  <a:pos x="32003" y="0"/>
                </a:cxn>
              </a:cxnLst>
              <a:rect l="0" t="0" r="r" b="b"/>
              <a:pathLst>
                <a:path w="54934" h="85531" extrusionOk="0">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bg1"/>
            </a:solidFill>
            <a:ln w="9525">
              <a:noFill/>
              <a:round/>
              <a:headEnd/>
              <a:tailEnd/>
            </a:ln>
          </p:spPr>
          <p:txBody>
            <a:bodyPr lIns="91425" tIns="91425" rIns="91425" bIns="91425" anchor="ctr"/>
            <a:lstStyle/>
            <a:p>
              <a:endParaRPr lang="en-US"/>
            </a:p>
          </p:txBody>
        </p:sp>
        <p:sp>
          <p:nvSpPr>
            <p:cNvPr id="50205" name="Google Shape;1031;p38"/>
            <p:cNvSpPr>
              <a:spLocks/>
            </p:cNvSpPr>
            <p:nvPr/>
          </p:nvSpPr>
          <p:spPr bwMode="auto">
            <a:xfrm>
              <a:off x="3091326" y="3293626"/>
              <a:ext cx="340735" cy="423301"/>
            </a:xfrm>
            <a:custGeom>
              <a:avLst/>
              <a:gdLst/>
              <a:ahLst/>
              <a:cxnLst>
                <a:cxn ang="0">
                  <a:pos x="15891" y="1"/>
                </a:cxn>
                <a:cxn ang="0">
                  <a:pos x="8502" y="3042"/>
                </a:cxn>
                <a:cxn ang="0">
                  <a:pos x="818" y="11478"/>
                </a:cxn>
                <a:cxn ang="0">
                  <a:pos x="2943" y="17265"/>
                </a:cxn>
                <a:cxn ang="0">
                  <a:pos x="10300" y="20175"/>
                </a:cxn>
                <a:cxn ang="0">
                  <a:pos x="15728" y="23739"/>
                </a:cxn>
                <a:cxn ang="0">
                  <a:pos x="15401" y="30279"/>
                </a:cxn>
                <a:cxn ang="0">
                  <a:pos x="8829" y="37375"/>
                </a:cxn>
                <a:cxn ang="0">
                  <a:pos x="6115" y="41298"/>
                </a:cxn>
                <a:cxn ang="0">
                  <a:pos x="7880" y="45288"/>
                </a:cxn>
                <a:cxn ang="0">
                  <a:pos x="10062" y="45782"/>
                </a:cxn>
                <a:cxn ang="0">
                  <a:pos x="17396" y="43947"/>
                </a:cxn>
                <a:cxn ang="0">
                  <a:pos x="20258" y="43627"/>
                </a:cxn>
                <a:cxn ang="0">
                  <a:pos x="24556" y="44764"/>
                </a:cxn>
                <a:cxn ang="0">
                  <a:pos x="25995" y="54509"/>
                </a:cxn>
                <a:cxn ang="0">
                  <a:pos x="22660" y="65070"/>
                </a:cxn>
                <a:cxn ang="0">
                  <a:pos x="22823" y="65887"/>
                </a:cxn>
                <a:cxn ang="0">
                  <a:pos x="22827" y="65881"/>
                </a:cxn>
                <a:cxn ang="0">
                  <a:pos x="23017" y="66204"/>
                </a:cxn>
                <a:cxn ang="0">
                  <a:pos x="22987" y="66182"/>
                </a:cxn>
                <a:cxn ang="0">
                  <a:pos x="22987" y="66182"/>
                </a:cxn>
                <a:cxn ang="0">
                  <a:pos x="24491" y="66999"/>
                </a:cxn>
                <a:cxn ang="0">
                  <a:pos x="27758" y="67350"/>
                </a:cxn>
                <a:cxn ang="0">
                  <a:pos x="33450" y="66018"/>
                </a:cxn>
                <a:cxn ang="0">
                  <a:pos x="41331" y="59838"/>
                </a:cxn>
                <a:cxn ang="0">
                  <a:pos x="46515" y="58911"/>
                </a:cxn>
                <a:cxn ang="0">
                  <a:pos x="49178" y="59086"/>
                </a:cxn>
                <a:cxn ang="0">
                  <a:pos x="50453" y="59282"/>
                </a:cxn>
                <a:cxn ang="0">
                  <a:pos x="15891" y="1"/>
                </a:cxn>
              </a:cxnLst>
              <a:rect l="0" t="0" r="r" b="b"/>
              <a:pathLst>
                <a:path w="54214" h="67351" extrusionOk="0">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bg1"/>
            </a:solidFill>
            <a:ln w="9525">
              <a:noFill/>
              <a:round/>
              <a:headEnd/>
              <a:tailEnd/>
            </a:ln>
          </p:spPr>
          <p:txBody>
            <a:bodyPr lIns="91425" tIns="91425" rIns="91425" bIns="91425" anchor="ctr"/>
            <a:lstStyle/>
            <a:p>
              <a:endParaRPr lang="en-US"/>
            </a:p>
          </p:txBody>
        </p:sp>
        <p:sp>
          <p:nvSpPr>
            <p:cNvPr id="50206" name="Google Shape;1032;p38"/>
            <p:cNvSpPr>
              <a:spLocks/>
            </p:cNvSpPr>
            <p:nvPr/>
          </p:nvSpPr>
          <p:spPr bwMode="auto">
            <a:xfrm>
              <a:off x="2973550" y="3693340"/>
              <a:ext cx="344852" cy="266855"/>
            </a:xfrm>
            <a:custGeom>
              <a:avLst/>
              <a:gdLst/>
              <a:ahLst/>
              <a:cxnLst>
                <a:cxn ang="0">
                  <a:pos x="24005" y="0"/>
                </a:cxn>
                <a:cxn ang="0">
                  <a:pos x="22988" y="563"/>
                </a:cxn>
                <a:cxn ang="0">
                  <a:pos x="21941" y="11190"/>
                </a:cxn>
                <a:cxn ang="0">
                  <a:pos x="16546" y="18842"/>
                </a:cxn>
                <a:cxn ang="0">
                  <a:pos x="15645" y="18906"/>
                </a:cxn>
                <a:cxn ang="0">
                  <a:pos x="6966" y="15049"/>
                </a:cxn>
                <a:cxn ang="0">
                  <a:pos x="4133" y="14305"/>
                </a:cxn>
                <a:cxn ang="0">
                  <a:pos x="1832" y="14853"/>
                </a:cxn>
                <a:cxn ang="0">
                  <a:pos x="66" y="17076"/>
                </a:cxn>
                <a:cxn ang="0">
                  <a:pos x="3565" y="24270"/>
                </a:cxn>
                <a:cxn ang="0">
                  <a:pos x="6181" y="34177"/>
                </a:cxn>
                <a:cxn ang="0">
                  <a:pos x="3827" y="41338"/>
                </a:cxn>
                <a:cxn ang="0">
                  <a:pos x="14864" y="42458"/>
                </a:cxn>
                <a:cxn ang="0">
                  <a:pos x="54869" y="25153"/>
                </a:cxn>
                <a:cxn ang="0">
                  <a:pos x="52547" y="19986"/>
                </a:cxn>
                <a:cxn ang="0">
                  <a:pos x="47348" y="17470"/>
                </a:cxn>
                <a:cxn ang="0">
                  <a:pos x="45059" y="17763"/>
                </a:cxn>
                <a:cxn ang="0">
                  <a:pos x="37146" y="19332"/>
                </a:cxn>
                <a:cxn ang="0">
                  <a:pos x="36948" y="19334"/>
                </a:cxn>
                <a:cxn ang="0">
                  <a:pos x="30410" y="16749"/>
                </a:cxn>
                <a:cxn ang="0">
                  <a:pos x="28220" y="10667"/>
                </a:cxn>
                <a:cxn ang="0">
                  <a:pos x="27010" y="3539"/>
                </a:cxn>
                <a:cxn ang="0">
                  <a:pos x="24005" y="0"/>
                </a:cxn>
              </a:cxnLst>
              <a:rect l="0" t="0" r="r" b="b"/>
              <a:pathLst>
                <a:path w="54869" h="42459" extrusionOk="0">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bg1"/>
            </a:solidFill>
            <a:ln w="9525">
              <a:noFill/>
              <a:round/>
              <a:headEnd/>
              <a:tailEnd/>
            </a:ln>
          </p:spPr>
          <p:txBody>
            <a:bodyPr lIns="91425" tIns="91425" rIns="91425" bIns="91425" anchor="ctr"/>
            <a:lstStyle/>
            <a:p>
              <a:endParaRPr lang="en-US"/>
            </a:p>
          </p:txBody>
        </p:sp>
      </p:grpSp>
      <p:sp>
        <p:nvSpPr>
          <p:cNvPr id="50182" name="Google Shape;1033;p38">
            <a:hlinkClick r:id="rId3" action="ppaction://hlinksldjump"/>
          </p:cNvPr>
          <p:cNvSpPr txBox="1">
            <a:spLocks noChangeArrowheads="1"/>
          </p:cNvSpPr>
          <p:nvPr/>
        </p:nvSpPr>
        <p:spPr bwMode="auto">
          <a:xfrm>
            <a:off x="-7938" y="-31750"/>
            <a:ext cx="720726" cy="573088"/>
          </a:xfrm>
          <a:prstGeom prst="rect">
            <a:avLst/>
          </a:prstGeom>
          <a:noFill/>
          <a:ln w="9525">
            <a:noFill/>
            <a:miter lim="800000"/>
            <a:headEnd/>
            <a:tailEnd/>
          </a:ln>
        </p:spPr>
        <p:txBody>
          <a:bodyPr lIns="91425" tIns="91425" rIns="91425" bIns="91425" anchor="ctr"/>
          <a:lstStyle/>
          <a:p>
            <a:pPr algn="ctr">
              <a:buClr>
                <a:srgbClr val="000000"/>
              </a:buClr>
              <a:buFont typeface="Arial" charset="0"/>
              <a:buNone/>
            </a:pPr>
            <a:endParaRPr lang="en-US">
              <a:latin typeface="Nunito"/>
              <a:sym typeface="Nunito"/>
            </a:endParaRPr>
          </a:p>
        </p:txBody>
      </p:sp>
      <p:grpSp>
        <p:nvGrpSpPr>
          <p:cNvPr id="50183" name="Google Shape;1752;p51"/>
          <p:cNvGrpSpPr>
            <a:grpSpLocks/>
          </p:cNvGrpSpPr>
          <p:nvPr/>
        </p:nvGrpSpPr>
        <p:grpSpPr bwMode="auto">
          <a:xfrm>
            <a:off x="1620838" y="-49213"/>
            <a:ext cx="1524000" cy="1004888"/>
            <a:chOff x="-1023107" y="983825"/>
            <a:chExt cx="8604132" cy="3689200"/>
          </a:xfrm>
        </p:grpSpPr>
        <p:sp>
          <p:nvSpPr>
            <p:cNvPr id="50187" name="Google Shape;1753;p51"/>
            <p:cNvSpPr>
              <a:spLocks/>
            </p:cNvSpPr>
            <p:nvPr/>
          </p:nvSpPr>
          <p:spPr bwMode="auto">
            <a:xfrm>
              <a:off x="2310425" y="983825"/>
              <a:ext cx="3472325" cy="3689200"/>
            </a:xfrm>
            <a:custGeom>
              <a:avLst/>
              <a:gdLst/>
              <a:ahLst/>
              <a:cxnLst>
                <a:cxn ang="0">
                  <a:pos x="108713" y="1"/>
                </a:cxn>
                <a:cxn ang="0">
                  <a:pos x="95290" y="8436"/>
                </a:cxn>
                <a:cxn ang="0">
                  <a:pos x="71153" y="34669"/>
                </a:cxn>
                <a:cxn ang="0">
                  <a:pos x="17848" y="116123"/>
                </a:cxn>
                <a:cxn ang="0">
                  <a:pos x="0" y="147567"/>
                </a:cxn>
                <a:cxn ang="0">
                  <a:pos x="27192" y="147567"/>
                </a:cxn>
                <a:cxn ang="0">
                  <a:pos x="55162" y="104145"/>
                </a:cxn>
                <a:cxn ang="0">
                  <a:pos x="120864" y="71623"/>
                </a:cxn>
                <a:cxn ang="0">
                  <a:pos x="130866" y="31075"/>
                </a:cxn>
                <a:cxn ang="0">
                  <a:pos x="133202" y="30776"/>
                </a:cxn>
                <a:cxn ang="0">
                  <a:pos x="120924" y="24547"/>
                </a:cxn>
                <a:cxn ang="0">
                  <a:pos x="120146" y="19516"/>
                </a:cxn>
                <a:cxn ang="0">
                  <a:pos x="118948" y="3644"/>
                </a:cxn>
                <a:cxn ang="0">
                  <a:pos x="119127" y="3525"/>
                </a:cxn>
                <a:cxn ang="0">
                  <a:pos x="108713" y="1"/>
                </a:cxn>
              </a:cxnLst>
              <a:rect l="0" t="0" r="r" b="b"/>
              <a:pathLst>
                <a:path w="138893" h="147568" extrusionOk="0">
                  <a:moveTo>
                    <a:pt x="108713" y="1"/>
                  </a:moveTo>
                  <a:cubicBezTo>
                    <a:pt x="104193" y="1"/>
                    <a:pt x="99240" y="2048"/>
                    <a:pt x="95290" y="8436"/>
                  </a:cubicBezTo>
                  <a:cubicBezTo>
                    <a:pt x="87025" y="21912"/>
                    <a:pt x="99243" y="23289"/>
                    <a:pt x="71153" y="34669"/>
                  </a:cubicBezTo>
                  <a:cubicBezTo>
                    <a:pt x="47076" y="44491"/>
                    <a:pt x="22400" y="100671"/>
                    <a:pt x="17848" y="116123"/>
                  </a:cubicBezTo>
                  <a:cubicBezTo>
                    <a:pt x="13356" y="131576"/>
                    <a:pt x="0" y="147567"/>
                    <a:pt x="0" y="147567"/>
                  </a:cubicBezTo>
                  <a:lnTo>
                    <a:pt x="27192" y="147567"/>
                  </a:lnTo>
                  <a:cubicBezTo>
                    <a:pt x="27192" y="147567"/>
                    <a:pt x="26652" y="116662"/>
                    <a:pt x="55162" y="104145"/>
                  </a:cubicBezTo>
                  <a:cubicBezTo>
                    <a:pt x="83731" y="91627"/>
                    <a:pt x="102896" y="94562"/>
                    <a:pt x="120864" y="71623"/>
                  </a:cubicBezTo>
                  <a:cubicBezTo>
                    <a:pt x="138892" y="48684"/>
                    <a:pt x="115175" y="31614"/>
                    <a:pt x="130866" y="31075"/>
                  </a:cubicBezTo>
                  <a:cubicBezTo>
                    <a:pt x="131645" y="31075"/>
                    <a:pt x="132424" y="30956"/>
                    <a:pt x="133202" y="30776"/>
                  </a:cubicBezTo>
                  <a:cubicBezTo>
                    <a:pt x="127033" y="30117"/>
                    <a:pt x="123080" y="28740"/>
                    <a:pt x="120924" y="24547"/>
                  </a:cubicBezTo>
                  <a:cubicBezTo>
                    <a:pt x="120206" y="22930"/>
                    <a:pt x="119906" y="21193"/>
                    <a:pt x="120146" y="19516"/>
                  </a:cubicBezTo>
                  <a:cubicBezTo>
                    <a:pt x="120625" y="14904"/>
                    <a:pt x="122781" y="9694"/>
                    <a:pt x="118948" y="3644"/>
                  </a:cubicBezTo>
                  <a:lnTo>
                    <a:pt x="119127" y="3525"/>
                  </a:lnTo>
                  <a:cubicBezTo>
                    <a:pt x="116834" y="1812"/>
                    <a:pt x="112964" y="1"/>
                    <a:pt x="108713" y="1"/>
                  </a:cubicBezTo>
                  <a:close/>
                </a:path>
              </a:pathLst>
            </a:custGeom>
            <a:solidFill>
              <a:srgbClr val="060807"/>
            </a:solidFill>
            <a:ln w="9525">
              <a:noFill/>
              <a:round/>
              <a:headEnd/>
              <a:tailEnd/>
            </a:ln>
          </p:spPr>
          <p:txBody>
            <a:bodyPr lIns="91425" tIns="91425" rIns="91425" bIns="91425" anchor="ctr"/>
            <a:lstStyle/>
            <a:p>
              <a:endParaRPr lang="en-US"/>
            </a:p>
          </p:txBody>
        </p:sp>
        <p:sp>
          <p:nvSpPr>
            <p:cNvPr id="50188" name="Google Shape;1754;p51"/>
            <p:cNvSpPr>
              <a:spLocks/>
            </p:cNvSpPr>
            <p:nvPr/>
          </p:nvSpPr>
          <p:spPr bwMode="auto">
            <a:xfrm>
              <a:off x="4623750" y="1077925"/>
              <a:ext cx="1016750" cy="1159175"/>
            </a:xfrm>
            <a:custGeom>
              <a:avLst/>
              <a:gdLst/>
              <a:ahLst/>
              <a:cxnLst>
                <a:cxn ang="0">
                  <a:pos x="26475" y="0"/>
                </a:cxn>
                <a:cxn ang="0">
                  <a:pos x="7429" y="19465"/>
                </a:cxn>
                <a:cxn ang="0">
                  <a:pos x="30427" y="46367"/>
                </a:cxn>
                <a:cxn ang="0">
                  <a:pos x="34979" y="43123"/>
                </a:cxn>
                <a:cxn ang="0">
                  <a:pos x="38333" y="27311"/>
                </a:cxn>
                <a:cxn ang="0">
                  <a:pos x="40669" y="27012"/>
                </a:cxn>
                <a:cxn ang="0">
                  <a:pos x="28391" y="20783"/>
                </a:cxn>
                <a:cxn ang="0">
                  <a:pos x="27613" y="15752"/>
                </a:cxn>
                <a:cxn ang="0">
                  <a:pos x="26475" y="0"/>
                </a:cxn>
              </a:cxnLst>
              <a:rect l="0" t="0" r="r" b="b"/>
              <a:pathLst>
                <a:path w="40670" h="46367" extrusionOk="0">
                  <a:moveTo>
                    <a:pt x="26475" y="0"/>
                  </a:moveTo>
                  <a:cubicBezTo>
                    <a:pt x="9285" y="9224"/>
                    <a:pt x="16473" y="11560"/>
                    <a:pt x="7429" y="19465"/>
                  </a:cubicBezTo>
                  <a:cubicBezTo>
                    <a:pt x="1" y="26008"/>
                    <a:pt x="20530" y="46367"/>
                    <a:pt x="30427" y="46367"/>
                  </a:cubicBezTo>
                  <a:cubicBezTo>
                    <a:pt x="32580" y="46367"/>
                    <a:pt x="34230" y="45403"/>
                    <a:pt x="34979" y="43123"/>
                  </a:cubicBezTo>
                  <a:cubicBezTo>
                    <a:pt x="33482" y="33660"/>
                    <a:pt x="29170" y="27671"/>
                    <a:pt x="38333" y="27311"/>
                  </a:cubicBezTo>
                  <a:cubicBezTo>
                    <a:pt x="39112" y="27311"/>
                    <a:pt x="39891" y="27192"/>
                    <a:pt x="40669" y="27012"/>
                  </a:cubicBezTo>
                  <a:cubicBezTo>
                    <a:pt x="34500" y="26353"/>
                    <a:pt x="30547" y="24976"/>
                    <a:pt x="28391" y="20783"/>
                  </a:cubicBezTo>
                  <a:cubicBezTo>
                    <a:pt x="27673" y="19166"/>
                    <a:pt x="27373" y="17429"/>
                    <a:pt x="27613" y="15752"/>
                  </a:cubicBezTo>
                  <a:cubicBezTo>
                    <a:pt x="28092" y="11200"/>
                    <a:pt x="30248" y="5990"/>
                    <a:pt x="26475" y="0"/>
                  </a:cubicBezTo>
                  <a:close/>
                </a:path>
              </a:pathLst>
            </a:custGeom>
            <a:solidFill>
              <a:srgbClr val="FFFFFF"/>
            </a:solidFill>
            <a:ln w="9525">
              <a:noFill/>
              <a:round/>
              <a:headEnd/>
              <a:tailEnd/>
            </a:ln>
          </p:spPr>
          <p:txBody>
            <a:bodyPr lIns="91425" tIns="91425" rIns="91425" bIns="91425" anchor="ctr"/>
            <a:lstStyle/>
            <a:p>
              <a:endParaRPr lang="en-US"/>
            </a:p>
          </p:txBody>
        </p:sp>
        <p:sp>
          <p:nvSpPr>
            <p:cNvPr id="158" name="Google Shape;1755;p51"/>
            <p:cNvSpPr/>
            <p:nvPr/>
          </p:nvSpPr>
          <p:spPr>
            <a:xfrm>
              <a:off x="4946010" y="1077075"/>
              <a:ext cx="412281" cy="390486"/>
            </a:xfrm>
            <a:custGeom>
              <a:avLst/>
              <a:gdLst/>
              <a:ahLst/>
              <a:cxnLst/>
              <a:rect l="l" t="t" r="r" b="b"/>
              <a:pathLst>
                <a:path w="16232" h="15496" extrusionOk="0">
                  <a:moveTo>
                    <a:pt x="13477" y="0"/>
                  </a:moveTo>
                  <a:cubicBezTo>
                    <a:pt x="2995" y="5630"/>
                    <a:pt x="1558" y="8685"/>
                    <a:pt x="1" y="11979"/>
                  </a:cubicBezTo>
                  <a:cubicBezTo>
                    <a:pt x="517" y="11392"/>
                    <a:pt x="1038" y="11143"/>
                    <a:pt x="1615" y="11143"/>
                  </a:cubicBezTo>
                  <a:cubicBezTo>
                    <a:pt x="2980" y="11143"/>
                    <a:pt x="4655" y="12535"/>
                    <a:pt x="7308" y="14135"/>
                  </a:cubicBezTo>
                  <a:cubicBezTo>
                    <a:pt x="8801" y="15036"/>
                    <a:pt x="10220" y="15496"/>
                    <a:pt x="11438" y="15496"/>
                  </a:cubicBezTo>
                  <a:cubicBezTo>
                    <a:pt x="13295" y="15496"/>
                    <a:pt x="14683" y="14425"/>
                    <a:pt x="15154" y="12218"/>
                  </a:cubicBezTo>
                  <a:cubicBezTo>
                    <a:pt x="15752" y="8565"/>
                    <a:pt x="16232" y="4492"/>
                    <a:pt x="13477" y="0"/>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50190" name="Google Shape;1756;p51"/>
            <p:cNvSpPr>
              <a:spLocks/>
            </p:cNvSpPr>
            <p:nvPr/>
          </p:nvSpPr>
          <p:spPr bwMode="auto">
            <a:xfrm>
              <a:off x="-1023107" y="2849290"/>
              <a:ext cx="6571725" cy="701650"/>
            </a:xfrm>
            <a:custGeom>
              <a:avLst/>
              <a:gdLst/>
              <a:ahLst/>
              <a:cxnLst>
                <a:cxn ang="0">
                  <a:pos x="81816" y="1"/>
                </a:cxn>
                <a:cxn ang="0">
                  <a:pos x="0" y="3840"/>
                </a:cxn>
                <a:cxn ang="0">
                  <a:pos x="0" y="15399"/>
                </a:cxn>
                <a:cxn ang="0">
                  <a:pos x="87983" y="9889"/>
                </a:cxn>
                <a:cxn ang="0">
                  <a:pos x="89397" y="9884"/>
                </a:cxn>
                <a:cxn ang="0">
                  <a:pos x="146379" y="14021"/>
                </a:cxn>
                <a:cxn ang="0">
                  <a:pos x="224959" y="26839"/>
                </a:cxn>
                <a:cxn ang="0">
                  <a:pos x="246844" y="28065"/>
                </a:cxn>
                <a:cxn ang="0">
                  <a:pos x="262392" y="24323"/>
                </a:cxn>
                <a:cxn ang="0">
                  <a:pos x="259221" y="17134"/>
                </a:cxn>
                <a:cxn ang="0">
                  <a:pos x="258139" y="17375"/>
                </a:cxn>
                <a:cxn ang="0">
                  <a:pos x="248634" y="18378"/>
                </a:cxn>
                <a:cxn ang="0">
                  <a:pos x="237197" y="18318"/>
                </a:cxn>
                <a:cxn ang="0">
                  <a:pos x="233104" y="18334"/>
                </a:cxn>
                <a:cxn ang="0">
                  <a:pos x="232680" y="18335"/>
                </a:cxn>
                <a:cxn ang="0">
                  <a:pos x="153446" y="4618"/>
                </a:cxn>
                <a:cxn ang="0">
                  <a:pos x="81816" y="1"/>
                </a:cxn>
              </a:cxnLst>
              <a:rect l="0" t="0" r="r" b="b"/>
              <a:pathLst>
                <a:path w="262869" h="28066" extrusionOk="0">
                  <a:moveTo>
                    <a:pt x="81816" y="1"/>
                  </a:moveTo>
                  <a:cubicBezTo>
                    <a:pt x="47340" y="1"/>
                    <a:pt x="12100" y="1737"/>
                    <a:pt x="0" y="3840"/>
                  </a:cubicBezTo>
                  <a:lnTo>
                    <a:pt x="0" y="15399"/>
                  </a:lnTo>
                  <a:cubicBezTo>
                    <a:pt x="0" y="15399"/>
                    <a:pt x="67260" y="10009"/>
                    <a:pt x="87983" y="9889"/>
                  </a:cubicBezTo>
                  <a:cubicBezTo>
                    <a:pt x="88451" y="9886"/>
                    <a:pt x="88923" y="9884"/>
                    <a:pt x="89397" y="9884"/>
                  </a:cubicBezTo>
                  <a:cubicBezTo>
                    <a:pt x="106699" y="9884"/>
                    <a:pt x="127958" y="11981"/>
                    <a:pt x="146379" y="14021"/>
                  </a:cubicBezTo>
                  <a:cubicBezTo>
                    <a:pt x="165844" y="16178"/>
                    <a:pt x="195791" y="24203"/>
                    <a:pt x="224959" y="26839"/>
                  </a:cubicBezTo>
                  <a:cubicBezTo>
                    <a:pt x="234292" y="27699"/>
                    <a:pt x="241432" y="28065"/>
                    <a:pt x="246844" y="28065"/>
                  </a:cubicBezTo>
                  <a:cubicBezTo>
                    <a:pt x="258382" y="28065"/>
                    <a:pt x="262066" y="26402"/>
                    <a:pt x="262392" y="24323"/>
                  </a:cubicBezTo>
                  <a:cubicBezTo>
                    <a:pt x="262869" y="21620"/>
                    <a:pt x="261798" y="17134"/>
                    <a:pt x="259221" y="17134"/>
                  </a:cubicBezTo>
                  <a:cubicBezTo>
                    <a:pt x="258886" y="17134"/>
                    <a:pt x="258525" y="17210"/>
                    <a:pt x="258139" y="17375"/>
                  </a:cubicBezTo>
                  <a:cubicBezTo>
                    <a:pt x="256286" y="18218"/>
                    <a:pt x="253484" y="18378"/>
                    <a:pt x="248634" y="18378"/>
                  </a:cubicBezTo>
                  <a:cubicBezTo>
                    <a:pt x="245670" y="18378"/>
                    <a:pt x="241941" y="18318"/>
                    <a:pt x="237197" y="18318"/>
                  </a:cubicBezTo>
                  <a:cubicBezTo>
                    <a:pt x="235909" y="18318"/>
                    <a:pt x="234546" y="18323"/>
                    <a:pt x="233104" y="18334"/>
                  </a:cubicBezTo>
                  <a:cubicBezTo>
                    <a:pt x="232964" y="18335"/>
                    <a:pt x="232823" y="18335"/>
                    <a:pt x="232680" y="18335"/>
                  </a:cubicBezTo>
                  <a:cubicBezTo>
                    <a:pt x="217020" y="18335"/>
                    <a:pt x="182469" y="11859"/>
                    <a:pt x="153446" y="4618"/>
                  </a:cubicBezTo>
                  <a:cubicBezTo>
                    <a:pt x="139952" y="1258"/>
                    <a:pt x="111161" y="1"/>
                    <a:pt x="81816" y="1"/>
                  </a:cubicBezTo>
                  <a:close/>
                </a:path>
              </a:pathLst>
            </a:custGeom>
            <a:solidFill>
              <a:srgbClr val="432C1C"/>
            </a:solidFill>
            <a:ln w="9525">
              <a:noFill/>
              <a:round/>
              <a:headEnd/>
              <a:tailEnd/>
            </a:ln>
          </p:spPr>
          <p:txBody>
            <a:bodyPr lIns="91425" tIns="91425" rIns="91425" bIns="91425" anchor="ctr"/>
            <a:lstStyle/>
            <a:p>
              <a:endParaRPr lang="en-US"/>
            </a:p>
          </p:txBody>
        </p:sp>
        <p:sp>
          <p:nvSpPr>
            <p:cNvPr id="160" name="Google Shape;1757;p51"/>
            <p:cNvSpPr/>
            <p:nvPr/>
          </p:nvSpPr>
          <p:spPr>
            <a:xfrm>
              <a:off x="5286590" y="1007137"/>
              <a:ext cx="2294435" cy="1229735"/>
            </a:xfrm>
            <a:custGeom>
              <a:avLst/>
              <a:gdLst/>
              <a:ahLst/>
              <a:cxnLst/>
              <a:rect l="l" t="t" r="r" b="b"/>
              <a:pathLst>
                <a:path w="91877" h="49147" extrusionOk="0">
                  <a:moveTo>
                    <a:pt x="13943" y="1"/>
                  </a:moveTo>
                  <a:cubicBezTo>
                    <a:pt x="11093" y="1"/>
                    <a:pt x="8995" y="200"/>
                    <a:pt x="7847" y="393"/>
                  </a:cubicBezTo>
                  <a:cubicBezTo>
                    <a:pt x="2516" y="1292"/>
                    <a:pt x="1" y="2669"/>
                    <a:pt x="1" y="2669"/>
                  </a:cubicBezTo>
                  <a:cubicBezTo>
                    <a:pt x="3894" y="8719"/>
                    <a:pt x="1678" y="13929"/>
                    <a:pt x="1259" y="18481"/>
                  </a:cubicBezTo>
                  <a:cubicBezTo>
                    <a:pt x="43244" y="19679"/>
                    <a:pt x="73010" y="28423"/>
                    <a:pt x="79838" y="48487"/>
                  </a:cubicBezTo>
                  <a:cubicBezTo>
                    <a:pt x="80018" y="48727"/>
                    <a:pt x="80198" y="48907"/>
                    <a:pt x="80377" y="49146"/>
                  </a:cubicBezTo>
                  <a:cubicBezTo>
                    <a:pt x="80377" y="49146"/>
                    <a:pt x="91877" y="37168"/>
                    <a:pt x="65464" y="17822"/>
                  </a:cubicBezTo>
                  <a:cubicBezTo>
                    <a:pt x="44692" y="2643"/>
                    <a:pt x="24326" y="1"/>
                    <a:pt x="13943" y="1"/>
                  </a:cubicBezTo>
                  <a:close/>
                </a:path>
              </a:pathLst>
            </a:custGeom>
            <a:solidFill>
              <a:schemeClr val="accent4"/>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161" name="Google Shape;1758;p51"/>
            <p:cNvSpPr/>
            <p:nvPr/>
          </p:nvSpPr>
          <p:spPr>
            <a:xfrm>
              <a:off x="5304515" y="1473391"/>
              <a:ext cx="1971780" cy="745999"/>
            </a:xfrm>
            <a:custGeom>
              <a:avLst/>
              <a:gdLst/>
              <a:ahLst/>
              <a:cxnLst/>
              <a:rect l="l" t="t" r="r" b="b"/>
              <a:pathLst>
                <a:path w="78880" h="30007" extrusionOk="0">
                  <a:moveTo>
                    <a:pt x="300" y="0"/>
                  </a:moveTo>
                  <a:lnTo>
                    <a:pt x="300" y="0"/>
                  </a:lnTo>
                  <a:cubicBezTo>
                    <a:pt x="0" y="1677"/>
                    <a:pt x="300" y="3414"/>
                    <a:pt x="1018" y="5031"/>
                  </a:cubicBezTo>
                  <a:cubicBezTo>
                    <a:pt x="3893" y="10721"/>
                    <a:pt x="10122" y="11200"/>
                    <a:pt x="20424" y="11739"/>
                  </a:cubicBezTo>
                  <a:cubicBezTo>
                    <a:pt x="30725" y="12278"/>
                    <a:pt x="49172" y="15273"/>
                    <a:pt x="62349" y="20124"/>
                  </a:cubicBezTo>
                  <a:cubicBezTo>
                    <a:pt x="72890" y="23957"/>
                    <a:pt x="77502" y="28389"/>
                    <a:pt x="78879" y="30006"/>
                  </a:cubicBezTo>
                  <a:cubicBezTo>
                    <a:pt x="72051" y="9942"/>
                    <a:pt x="42285" y="1198"/>
                    <a:pt x="300" y="0"/>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50193" name="Google Shape;1759;p51"/>
            <p:cNvSpPr>
              <a:spLocks/>
            </p:cNvSpPr>
            <p:nvPr/>
          </p:nvSpPr>
          <p:spPr bwMode="auto">
            <a:xfrm>
              <a:off x="6751500" y="1598700"/>
              <a:ext cx="615425" cy="639675"/>
            </a:xfrm>
            <a:custGeom>
              <a:avLst/>
              <a:gdLst/>
              <a:ahLst/>
              <a:cxnLst>
                <a:cxn ang="0">
                  <a:pos x="8829" y="1"/>
                </a:cxn>
                <a:cxn ang="0">
                  <a:pos x="6948" y="132"/>
                </a:cxn>
                <a:cxn ang="0">
                  <a:pos x="4612" y="7079"/>
                </a:cxn>
                <a:cxn ang="0">
                  <a:pos x="21142" y="24927"/>
                </a:cxn>
                <a:cxn ang="0">
                  <a:pos x="21621" y="25586"/>
                </a:cxn>
                <a:cxn ang="0">
                  <a:pos x="24077" y="16902"/>
                </a:cxn>
                <a:cxn ang="0">
                  <a:pos x="23897" y="15464"/>
                </a:cxn>
                <a:cxn ang="0">
                  <a:pos x="15572" y="1749"/>
                </a:cxn>
                <a:cxn ang="0">
                  <a:pos x="8829" y="1"/>
                </a:cxn>
              </a:cxnLst>
              <a:rect l="0" t="0" r="r" b="b"/>
              <a:pathLst>
                <a:path w="24617" h="25587" extrusionOk="0">
                  <a:moveTo>
                    <a:pt x="8829" y="1"/>
                  </a:moveTo>
                  <a:cubicBezTo>
                    <a:pt x="8204" y="1"/>
                    <a:pt x="7576" y="44"/>
                    <a:pt x="6948" y="132"/>
                  </a:cubicBezTo>
                  <a:cubicBezTo>
                    <a:pt x="0" y="791"/>
                    <a:pt x="1138" y="3546"/>
                    <a:pt x="4612" y="7079"/>
                  </a:cubicBezTo>
                  <a:cubicBezTo>
                    <a:pt x="12937" y="11571"/>
                    <a:pt x="18627" y="17501"/>
                    <a:pt x="21142" y="24927"/>
                  </a:cubicBezTo>
                  <a:cubicBezTo>
                    <a:pt x="21322" y="25107"/>
                    <a:pt x="21502" y="25347"/>
                    <a:pt x="21621" y="25586"/>
                  </a:cubicBezTo>
                  <a:cubicBezTo>
                    <a:pt x="21621" y="25586"/>
                    <a:pt x="24616" y="22472"/>
                    <a:pt x="24077" y="16902"/>
                  </a:cubicBezTo>
                  <a:cubicBezTo>
                    <a:pt x="24017" y="16423"/>
                    <a:pt x="23957" y="15944"/>
                    <a:pt x="23897" y="15464"/>
                  </a:cubicBezTo>
                  <a:cubicBezTo>
                    <a:pt x="23179" y="11811"/>
                    <a:pt x="20903" y="7139"/>
                    <a:pt x="15572" y="1749"/>
                  </a:cubicBezTo>
                  <a:cubicBezTo>
                    <a:pt x="13490" y="613"/>
                    <a:pt x="11183" y="1"/>
                    <a:pt x="8829" y="1"/>
                  </a:cubicBezTo>
                  <a:close/>
                </a:path>
              </a:pathLst>
            </a:custGeom>
            <a:solidFill>
              <a:srgbClr val="443C36"/>
            </a:solidFill>
            <a:ln w="9525">
              <a:noFill/>
              <a:round/>
              <a:headEnd/>
              <a:tailEnd/>
            </a:ln>
          </p:spPr>
          <p:txBody>
            <a:bodyPr lIns="91425" tIns="91425" rIns="91425" bIns="91425" anchor="ctr"/>
            <a:lstStyle/>
            <a:p>
              <a:endParaRPr lang="en-US"/>
            </a:p>
          </p:txBody>
        </p:sp>
        <p:sp>
          <p:nvSpPr>
            <p:cNvPr id="50194" name="Google Shape;1760;p51"/>
            <p:cNvSpPr>
              <a:spLocks/>
            </p:cNvSpPr>
            <p:nvPr/>
          </p:nvSpPr>
          <p:spPr bwMode="auto">
            <a:xfrm>
              <a:off x="6866775" y="1775675"/>
              <a:ext cx="413300" cy="446225"/>
            </a:xfrm>
            <a:custGeom>
              <a:avLst/>
              <a:gdLst/>
              <a:ahLst/>
              <a:cxnLst>
                <a:cxn ang="0">
                  <a:pos x="1" y="0"/>
                </a:cxn>
                <a:cxn ang="0">
                  <a:pos x="1" y="0"/>
                </a:cxn>
                <a:cxn ang="0">
                  <a:pos x="11021" y="10601"/>
                </a:cxn>
                <a:cxn ang="0">
                  <a:pos x="14375" y="15752"/>
                </a:cxn>
                <a:cxn ang="0">
                  <a:pos x="16531" y="17848"/>
                </a:cxn>
                <a:cxn ang="0">
                  <a:pos x="1" y="0"/>
                </a:cxn>
              </a:cxnLst>
              <a:rect l="0" t="0" r="r" b="b"/>
              <a:pathLst>
                <a:path w="16532" h="17849" extrusionOk="0">
                  <a:moveTo>
                    <a:pt x="1" y="0"/>
                  </a:moveTo>
                  <a:lnTo>
                    <a:pt x="1" y="0"/>
                  </a:lnTo>
                  <a:cubicBezTo>
                    <a:pt x="3235" y="3235"/>
                    <a:pt x="8386" y="7128"/>
                    <a:pt x="11021" y="10601"/>
                  </a:cubicBezTo>
                  <a:cubicBezTo>
                    <a:pt x="12279" y="12219"/>
                    <a:pt x="13357" y="13955"/>
                    <a:pt x="14375" y="15752"/>
                  </a:cubicBezTo>
                  <a:cubicBezTo>
                    <a:pt x="15154" y="16411"/>
                    <a:pt x="15872" y="17130"/>
                    <a:pt x="16531" y="17848"/>
                  </a:cubicBezTo>
                  <a:cubicBezTo>
                    <a:pt x="14016" y="10422"/>
                    <a:pt x="8326" y="4552"/>
                    <a:pt x="1" y="0"/>
                  </a:cubicBezTo>
                  <a:close/>
                </a:path>
              </a:pathLst>
            </a:custGeom>
            <a:solidFill>
              <a:srgbClr val="1E1A17"/>
            </a:solidFill>
            <a:ln w="9525">
              <a:noFill/>
              <a:round/>
              <a:headEnd/>
              <a:tailEnd/>
            </a:ln>
          </p:spPr>
          <p:txBody>
            <a:bodyPr lIns="91425" tIns="91425" rIns="91425" bIns="91425" anchor="ctr"/>
            <a:lstStyle/>
            <a:p>
              <a:endParaRPr lang="en-US"/>
            </a:p>
          </p:txBody>
        </p:sp>
        <p:sp>
          <p:nvSpPr>
            <p:cNvPr id="50195" name="Google Shape;1761;p51"/>
            <p:cNvSpPr>
              <a:spLocks/>
            </p:cNvSpPr>
            <p:nvPr/>
          </p:nvSpPr>
          <p:spPr bwMode="auto">
            <a:xfrm>
              <a:off x="5284100" y="1049475"/>
              <a:ext cx="161750" cy="422275"/>
            </a:xfrm>
            <a:custGeom>
              <a:avLst/>
              <a:gdLst/>
              <a:ahLst/>
              <a:cxnLst>
                <a:cxn ang="0">
                  <a:pos x="2636" y="0"/>
                </a:cxn>
                <a:cxn ang="0">
                  <a:pos x="2636" y="0"/>
                </a:cxn>
                <a:cxn ang="0">
                  <a:pos x="1" y="1018"/>
                </a:cxn>
                <a:cxn ang="0">
                  <a:pos x="1259" y="16890"/>
                </a:cxn>
                <a:cxn ang="0">
                  <a:pos x="2217" y="16890"/>
                </a:cxn>
                <a:cxn ang="0">
                  <a:pos x="2636" y="0"/>
                </a:cxn>
              </a:cxnLst>
              <a:rect l="0" t="0" r="r" b="b"/>
              <a:pathLst>
                <a:path w="6470" h="16891" extrusionOk="0">
                  <a:moveTo>
                    <a:pt x="2636" y="0"/>
                  </a:moveTo>
                  <a:lnTo>
                    <a:pt x="2636" y="0"/>
                  </a:lnTo>
                  <a:cubicBezTo>
                    <a:pt x="1738" y="300"/>
                    <a:pt x="899" y="599"/>
                    <a:pt x="1" y="1018"/>
                  </a:cubicBezTo>
                  <a:cubicBezTo>
                    <a:pt x="3894" y="7068"/>
                    <a:pt x="1678" y="12278"/>
                    <a:pt x="1259" y="16890"/>
                  </a:cubicBezTo>
                  <a:lnTo>
                    <a:pt x="2217" y="16890"/>
                  </a:lnTo>
                  <a:cubicBezTo>
                    <a:pt x="6050" y="14734"/>
                    <a:pt x="6469" y="7307"/>
                    <a:pt x="2636" y="0"/>
                  </a:cubicBezTo>
                  <a:close/>
                </a:path>
              </a:pathLst>
            </a:custGeom>
            <a:solidFill>
              <a:srgbClr val="1B2821"/>
            </a:solidFill>
            <a:ln w="9525">
              <a:noFill/>
              <a:round/>
              <a:headEnd/>
              <a:tailEnd/>
            </a:ln>
          </p:spPr>
          <p:txBody>
            <a:bodyPr lIns="91425" tIns="91425" rIns="91425" bIns="91425" anchor="ctr"/>
            <a:lstStyle/>
            <a:p>
              <a:endParaRPr lang="en-US"/>
            </a:p>
          </p:txBody>
        </p:sp>
        <p:sp>
          <p:nvSpPr>
            <p:cNvPr id="50196" name="Google Shape;1762;p51"/>
            <p:cNvSpPr>
              <a:spLocks/>
            </p:cNvSpPr>
            <p:nvPr/>
          </p:nvSpPr>
          <p:spPr bwMode="auto">
            <a:xfrm>
              <a:off x="5309550" y="1473200"/>
              <a:ext cx="302500" cy="277050"/>
            </a:xfrm>
            <a:custGeom>
              <a:avLst/>
              <a:gdLst/>
              <a:ahLst/>
              <a:cxnLst>
                <a:cxn ang="0">
                  <a:pos x="241" y="1"/>
                </a:cxn>
                <a:cxn ang="0">
                  <a:pos x="959" y="4972"/>
                </a:cxn>
                <a:cxn ang="0">
                  <a:pos x="12099" y="11081"/>
                </a:cxn>
                <a:cxn ang="0">
                  <a:pos x="9344" y="7008"/>
                </a:cxn>
                <a:cxn ang="0">
                  <a:pos x="241" y="1"/>
                </a:cxn>
              </a:cxnLst>
              <a:rect l="0" t="0" r="r" b="b"/>
              <a:pathLst>
                <a:path w="12100" h="11082" extrusionOk="0">
                  <a:moveTo>
                    <a:pt x="241" y="1"/>
                  </a:moveTo>
                  <a:cubicBezTo>
                    <a:pt x="1" y="1678"/>
                    <a:pt x="241" y="3415"/>
                    <a:pt x="959" y="4972"/>
                  </a:cubicBezTo>
                  <a:cubicBezTo>
                    <a:pt x="2996" y="8925"/>
                    <a:pt x="6589" y="10362"/>
                    <a:pt x="12099" y="11081"/>
                  </a:cubicBezTo>
                  <a:cubicBezTo>
                    <a:pt x="9644" y="10183"/>
                    <a:pt x="9764" y="9404"/>
                    <a:pt x="9344" y="7008"/>
                  </a:cubicBezTo>
                  <a:cubicBezTo>
                    <a:pt x="8566" y="3056"/>
                    <a:pt x="6529" y="360"/>
                    <a:pt x="241" y="1"/>
                  </a:cubicBezTo>
                  <a:close/>
                </a:path>
              </a:pathLst>
            </a:custGeom>
            <a:solidFill>
              <a:srgbClr val="1B2821"/>
            </a:solidFill>
            <a:ln w="9525">
              <a:noFill/>
              <a:round/>
              <a:headEnd/>
              <a:tailEnd/>
            </a:ln>
          </p:spPr>
          <p:txBody>
            <a:bodyPr lIns="91425" tIns="91425" rIns="91425" bIns="91425" anchor="ctr"/>
            <a:lstStyle/>
            <a:p>
              <a:endParaRPr lang="en-US"/>
            </a:p>
          </p:txBody>
        </p:sp>
        <p:sp>
          <p:nvSpPr>
            <p:cNvPr id="50197" name="Google Shape;1763;p51"/>
            <p:cNvSpPr>
              <a:spLocks/>
            </p:cNvSpPr>
            <p:nvPr/>
          </p:nvSpPr>
          <p:spPr bwMode="auto">
            <a:xfrm>
              <a:off x="5113400" y="1198450"/>
              <a:ext cx="182700" cy="183450"/>
            </a:xfrm>
            <a:custGeom>
              <a:avLst/>
              <a:gdLst/>
              <a:ahLst/>
              <a:cxnLst>
                <a:cxn ang="0">
                  <a:pos x="3654" y="1"/>
                </a:cxn>
                <a:cxn ang="0">
                  <a:pos x="1" y="3684"/>
                </a:cxn>
                <a:cxn ang="0">
                  <a:pos x="3654" y="7338"/>
                </a:cxn>
                <a:cxn ang="0">
                  <a:pos x="7308" y="3684"/>
                </a:cxn>
                <a:cxn ang="0">
                  <a:pos x="3654" y="1"/>
                </a:cxn>
              </a:cxnLst>
              <a:rect l="0" t="0" r="r" b="b"/>
              <a:pathLst>
                <a:path w="7308" h="7338" extrusionOk="0">
                  <a:moveTo>
                    <a:pt x="3654" y="1"/>
                  </a:moveTo>
                  <a:cubicBezTo>
                    <a:pt x="1828" y="1"/>
                    <a:pt x="1" y="1228"/>
                    <a:pt x="1" y="3684"/>
                  </a:cubicBezTo>
                  <a:cubicBezTo>
                    <a:pt x="1" y="5661"/>
                    <a:pt x="1618" y="7338"/>
                    <a:pt x="3654" y="7338"/>
                  </a:cubicBezTo>
                  <a:cubicBezTo>
                    <a:pt x="5691" y="7338"/>
                    <a:pt x="7308" y="5661"/>
                    <a:pt x="7308" y="3684"/>
                  </a:cubicBezTo>
                  <a:cubicBezTo>
                    <a:pt x="7308" y="1228"/>
                    <a:pt x="5481" y="1"/>
                    <a:pt x="3654" y="1"/>
                  </a:cubicBezTo>
                  <a:close/>
                </a:path>
              </a:pathLst>
            </a:custGeom>
            <a:solidFill>
              <a:srgbClr val="132682"/>
            </a:solidFill>
            <a:ln w="9525">
              <a:noFill/>
              <a:round/>
              <a:headEnd/>
              <a:tailEnd/>
            </a:ln>
          </p:spPr>
          <p:txBody>
            <a:bodyPr lIns="91425" tIns="91425" rIns="91425" bIns="91425" anchor="ctr"/>
            <a:lstStyle/>
            <a:p>
              <a:endParaRPr lang="en-US"/>
            </a:p>
          </p:txBody>
        </p:sp>
        <p:sp>
          <p:nvSpPr>
            <p:cNvPr id="50198" name="Google Shape;1764;p51"/>
            <p:cNvSpPr>
              <a:spLocks/>
            </p:cNvSpPr>
            <p:nvPr/>
          </p:nvSpPr>
          <p:spPr bwMode="auto">
            <a:xfrm>
              <a:off x="5140375" y="1243175"/>
              <a:ext cx="112300" cy="96800"/>
            </a:xfrm>
            <a:custGeom>
              <a:avLst/>
              <a:gdLst/>
              <a:ahLst/>
              <a:cxnLst>
                <a:cxn ang="0">
                  <a:pos x="2575" y="1"/>
                </a:cxn>
                <a:cxn ang="0">
                  <a:pos x="1198" y="577"/>
                </a:cxn>
                <a:cxn ang="0">
                  <a:pos x="2575" y="3872"/>
                </a:cxn>
                <a:cxn ang="0">
                  <a:pos x="4492" y="1895"/>
                </a:cxn>
                <a:cxn ang="0">
                  <a:pos x="2575" y="1"/>
                </a:cxn>
              </a:cxnLst>
              <a:rect l="0" t="0" r="r" b="b"/>
              <a:pathLst>
                <a:path w="4492" h="3872" extrusionOk="0">
                  <a:moveTo>
                    <a:pt x="2575" y="1"/>
                  </a:moveTo>
                  <a:cubicBezTo>
                    <a:pt x="2090" y="1"/>
                    <a:pt x="1595" y="181"/>
                    <a:pt x="1198" y="577"/>
                  </a:cubicBezTo>
                  <a:cubicBezTo>
                    <a:pt x="0" y="1775"/>
                    <a:pt x="898" y="3812"/>
                    <a:pt x="2575" y="3872"/>
                  </a:cubicBezTo>
                  <a:cubicBezTo>
                    <a:pt x="3654" y="3812"/>
                    <a:pt x="4492" y="2973"/>
                    <a:pt x="4492" y="1895"/>
                  </a:cubicBezTo>
                  <a:cubicBezTo>
                    <a:pt x="4492" y="734"/>
                    <a:pt x="3555" y="1"/>
                    <a:pt x="2575" y="1"/>
                  </a:cubicBezTo>
                  <a:close/>
                </a:path>
              </a:pathLst>
            </a:custGeom>
            <a:solidFill>
              <a:srgbClr val="060E28"/>
            </a:solidFill>
            <a:ln w="9525">
              <a:noFill/>
              <a:round/>
              <a:headEnd/>
              <a:tailEnd/>
            </a:ln>
          </p:spPr>
          <p:txBody>
            <a:bodyPr lIns="91425" tIns="91425" rIns="91425" bIns="91425" anchor="ctr"/>
            <a:lstStyle/>
            <a:p>
              <a:endParaRPr lang="en-US"/>
            </a:p>
          </p:txBody>
        </p:sp>
        <p:sp>
          <p:nvSpPr>
            <p:cNvPr id="50199" name="Google Shape;1765;p51"/>
            <p:cNvSpPr>
              <a:spLocks/>
            </p:cNvSpPr>
            <p:nvPr/>
          </p:nvSpPr>
          <p:spPr bwMode="auto">
            <a:xfrm>
              <a:off x="4280900" y="3179925"/>
              <a:ext cx="179700" cy="58650"/>
            </a:xfrm>
            <a:custGeom>
              <a:avLst/>
              <a:gdLst/>
              <a:ahLst/>
              <a:cxnLst>
                <a:cxn ang="0">
                  <a:pos x="2269" y="1"/>
                </a:cxn>
                <a:cxn ang="0">
                  <a:pos x="0" y="729"/>
                </a:cxn>
                <a:cxn ang="0">
                  <a:pos x="7188" y="2346"/>
                </a:cxn>
                <a:cxn ang="0">
                  <a:pos x="2269" y="1"/>
                </a:cxn>
              </a:cxnLst>
              <a:rect l="0" t="0" r="r" b="b"/>
              <a:pathLst>
                <a:path w="7188" h="2346" extrusionOk="0">
                  <a:moveTo>
                    <a:pt x="2269" y="1"/>
                  </a:moveTo>
                  <a:cubicBezTo>
                    <a:pt x="1322" y="1"/>
                    <a:pt x="488" y="241"/>
                    <a:pt x="0" y="729"/>
                  </a:cubicBezTo>
                  <a:lnTo>
                    <a:pt x="7188" y="2346"/>
                  </a:lnTo>
                  <a:cubicBezTo>
                    <a:pt x="6105" y="799"/>
                    <a:pt x="3997" y="1"/>
                    <a:pt x="2269" y="1"/>
                  </a:cubicBezTo>
                  <a:close/>
                </a:path>
              </a:pathLst>
            </a:custGeom>
            <a:solidFill>
              <a:srgbClr val="65739B"/>
            </a:solidFill>
            <a:ln w="9525">
              <a:noFill/>
              <a:round/>
              <a:headEnd/>
              <a:tailEnd/>
            </a:ln>
          </p:spPr>
          <p:txBody>
            <a:bodyPr lIns="91425" tIns="91425" rIns="91425" bIns="91425" anchor="ctr"/>
            <a:lstStyle/>
            <a:p>
              <a:endParaRPr lang="en-US"/>
            </a:p>
          </p:txBody>
        </p:sp>
        <p:sp>
          <p:nvSpPr>
            <p:cNvPr id="50200" name="Google Shape;1766;p51"/>
            <p:cNvSpPr>
              <a:spLocks/>
            </p:cNvSpPr>
            <p:nvPr/>
          </p:nvSpPr>
          <p:spPr bwMode="auto">
            <a:xfrm>
              <a:off x="4168600" y="3077825"/>
              <a:ext cx="468675" cy="457925"/>
            </a:xfrm>
            <a:custGeom>
              <a:avLst/>
              <a:gdLst/>
              <a:ahLst/>
              <a:cxnLst>
                <a:cxn ang="0">
                  <a:pos x="8668" y="0"/>
                </a:cxn>
                <a:cxn ang="0">
                  <a:pos x="0" y="3675"/>
                </a:cxn>
                <a:cxn ang="0">
                  <a:pos x="2576" y="4334"/>
                </a:cxn>
                <a:cxn ang="0">
                  <a:pos x="4492" y="4753"/>
                </a:cxn>
                <a:cxn ang="0">
                  <a:pos x="6705" y="4042"/>
                </a:cxn>
                <a:cxn ang="0">
                  <a:pos x="11680" y="6430"/>
                </a:cxn>
                <a:cxn ang="0">
                  <a:pos x="12219" y="9724"/>
                </a:cxn>
                <a:cxn ang="0">
                  <a:pos x="6670" y="14816"/>
                </a:cxn>
                <a:cxn ang="0">
                  <a:pos x="5870" y="14755"/>
                </a:cxn>
                <a:cxn ang="0">
                  <a:pos x="5576" y="14730"/>
                </a:cxn>
                <a:cxn ang="0">
                  <a:pos x="5511" y="17510"/>
                </a:cxn>
                <a:cxn ang="0">
                  <a:pos x="8287" y="18316"/>
                </a:cxn>
                <a:cxn ang="0">
                  <a:pos x="16471" y="11521"/>
                </a:cxn>
                <a:cxn ang="0">
                  <a:pos x="9943" y="81"/>
                </a:cxn>
                <a:cxn ang="0">
                  <a:pos x="8668" y="0"/>
                </a:cxn>
              </a:cxnLst>
              <a:rect l="0" t="0" r="r" b="b"/>
              <a:pathLst>
                <a:path w="18747" h="18317" extrusionOk="0">
                  <a:moveTo>
                    <a:pt x="8668" y="0"/>
                  </a:moveTo>
                  <a:cubicBezTo>
                    <a:pt x="3675" y="0"/>
                    <a:pt x="0" y="3675"/>
                    <a:pt x="0" y="3675"/>
                  </a:cubicBezTo>
                  <a:lnTo>
                    <a:pt x="2576" y="4334"/>
                  </a:lnTo>
                  <a:lnTo>
                    <a:pt x="4492" y="4753"/>
                  </a:lnTo>
                  <a:cubicBezTo>
                    <a:pt x="4971" y="4275"/>
                    <a:pt x="5781" y="4042"/>
                    <a:pt x="6705" y="4042"/>
                  </a:cubicBezTo>
                  <a:cubicBezTo>
                    <a:pt x="8443" y="4042"/>
                    <a:pt x="10585" y="4866"/>
                    <a:pt x="11680" y="6430"/>
                  </a:cubicBezTo>
                  <a:cubicBezTo>
                    <a:pt x="12338" y="7388"/>
                    <a:pt x="12518" y="8586"/>
                    <a:pt x="12219" y="9724"/>
                  </a:cubicBezTo>
                  <a:cubicBezTo>
                    <a:pt x="11200" y="14003"/>
                    <a:pt x="8405" y="14816"/>
                    <a:pt x="6670" y="14816"/>
                  </a:cubicBezTo>
                  <a:cubicBezTo>
                    <a:pt x="6366" y="14816"/>
                    <a:pt x="6094" y="14791"/>
                    <a:pt x="5870" y="14755"/>
                  </a:cubicBezTo>
                  <a:cubicBezTo>
                    <a:pt x="5766" y="14738"/>
                    <a:pt x="5668" y="14730"/>
                    <a:pt x="5576" y="14730"/>
                  </a:cubicBezTo>
                  <a:cubicBezTo>
                    <a:pt x="4339" y="14730"/>
                    <a:pt x="4173" y="16172"/>
                    <a:pt x="5511" y="17510"/>
                  </a:cubicBezTo>
                  <a:cubicBezTo>
                    <a:pt x="5982" y="17982"/>
                    <a:pt x="7018" y="18316"/>
                    <a:pt x="8287" y="18316"/>
                  </a:cubicBezTo>
                  <a:cubicBezTo>
                    <a:pt x="11048" y="18316"/>
                    <a:pt x="14912" y="16732"/>
                    <a:pt x="16471" y="11521"/>
                  </a:cubicBezTo>
                  <a:cubicBezTo>
                    <a:pt x="18747" y="3974"/>
                    <a:pt x="13716" y="560"/>
                    <a:pt x="9943" y="81"/>
                  </a:cubicBezTo>
                  <a:cubicBezTo>
                    <a:pt x="9510" y="26"/>
                    <a:pt x="9084" y="0"/>
                    <a:pt x="8668" y="0"/>
                  </a:cubicBezTo>
                  <a:close/>
                </a:path>
              </a:pathLst>
            </a:custGeom>
            <a:solidFill>
              <a:srgbClr val="9EA8CB"/>
            </a:solidFill>
            <a:ln w="9525">
              <a:noFill/>
              <a:round/>
              <a:headEnd/>
              <a:tailEnd/>
            </a:ln>
          </p:spPr>
          <p:txBody>
            <a:bodyPr lIns="91425" tIns="91425" rIns="91425" bIns="91425" anchor="ctr"/>
            <a:lstStyle/>
            <a:p>
              <a:endParaRPr lang="en-US"/>
            </a:p>
          </p:txBody>
        </p:sp>
        <p:sp>
          <p:nvSpPr>
            <p:cNvPr id="50201" name="Google Shape;1767;p51"/>
            <p:cNvSpPr>
              <a:spLocks/>
            </p:cNvSpPr>
            <p:nvPr/>
          </p:nvSpPr>
          <p:spPr bwMode="auto">
            <a:xfrm>
              <a:off x="4861850" y="3310625"/>
              <a:ext cx="179725" cy="59725"/>
            </a:xfrm>
            <a:custGeom>
              <a:avLst/>
              <a:gdLst/>
              <a:ahLst/>
              <a:cxnLst>
                <a:cxn ang="0">
                  <a:pos x="2280" y="0"/>
                </a:cxn>
                <a:cxn ang="0">
                  <a:pos x="1" y="711"/>
                </a:cxn>
                <a:cxn ang="0">
                  <a:pos x="7188" y="2388"/>
                </a:cxn>
                <a:cxn ang="0">
                  <a:pos x="2280" y="0"/>
                </a:cxn>
              </a:cxnLst>
              <a:rect l="0" t="0" r="r" b="b"/>
              <a:pathLst>
                <a:path w="7189" h="2389" extrusionOk="0">
                  <a:moveTo>
                    <a:pt x="2280" y="0"/>
                  </a:moveTo>
                  <a:cubicBezTo>
                    <a:pt x="1351" y="0"/>
                    <a:pt x="521" y="233"/>
                    <a:pt x="1" y="711"/>
                  </a:cubicBezTo>
                  <a:lnTo>
                    <a:pt x="7188" y="2388"/>
                  </a:lnTo>
                  <a:cubicBezTo>
                    <a:pt x="6132" y="824"/>
                    <a:pt x="4030" y="0"/>
                    <a:pt x="2280" y="0"/>
                  </a:cubicBezTo>
                  <a:close/>
                </a:path>
              </a:pathLst>
            </a:custGeom>
            <a:solidFill>
              <a:srgbClr val="65739B"/>
            </a:solidFill>
            <a:ln w="9525">
              <a:noFill/>
              <a:round/>
              <a:headEnd/>
              <a:tailEnd/>
            </a:ln>
          </p:spPr>
          <p:txBody>
            <a:bodyPr lIns="91425" tIns="91425" rIns="91425" bIns="91425" anchor="ctr"/>
            <a:lstStyle/>
            <a:p>
              <a:endParaRPr lang="en-US"/>
            </a:p>
          </p:txBody>
        </p:sp>
        <p:sp>
          <p:nvSpPr>
            <p:cNvPr id="50202" name="Google Shape;1768;p51"/>
            <p:cNvSpPr>
              <a:spLocks/>
            </p:cNvSpPr>
            <p:nvPr/>
          </p:nvSpPr>
          <p:spPr bwMode="auto">
            <a:xfrm>
              <a:off x="4751050" y="3209275"/>
              <a:ext cx="467200" cy="458225"/>
            </a:xfrm>
            <a:custGeom>
              <a:avLst/>
              <a:gdLst/>
              <a:ahLst/>
              <a:cxnLst>
                <a:cxn ang="0">
                  <a:pos x="8544" y="1"/>
                </a:cxn>
                <a:cxn ang="0">
                  <a:pos x="1" y="3687"/>
                </a:cxn>
                <a:cxn ang="0">
                  <a:pos x="2576" y="4286"/>
                </a:cxn>
                <a:cxn ang="0">
                  <a:pos x="4433" y="4765"/>
                </a:cxn>
                <a:cxn ang="0">
                  <a:pos x="6743" y="4037"/>
                </a:cxn>
                <a:cxn ang="0">
                  <a:pos x="11620" y="6382"/>
                </a:cxn>
                <a:cxn ang="0">
                  <a:pos x="12219" y="9736"/>
                </a:cxn>
                <a:cxn ang="0">
                  <a:pos x="6612" y="14825"/>
                </a:cxn>
                <a:cxn ang="0">
                  <a:pos x="5870" y="14767"/>
                </a:cxn>
                <a:cxn ang="0">
                  <a:pos x="5517" y="14730"/>
                </a:cxn>
                <a:cxn ang="0">
                  <a:pos x="5511" y="17523"/>
                </a:cxn>
                <a:cxn ang="0">
                  <a:pos x="8286" y="18329"/>
                </a:cxn>
                <a:cxn ang="0">
                  <a:pos x="16412" y="11533"/>
                </a:cxn>
                <a:cxn ang="0">
                  <a:pos x="9883" y="94"/>
                </a:cxn>
                <a:cxn ang="0">
                  <a:pos x="8544" y="1"/>
                </a:cxn>
              </a:cxnLst>
              <a:rect l="0" t="0" r="r" b="b"/>
              <a:pathLst>
                <a:path w="18688" h="18329" extrusionOk="0">
                  <a:moveTo>
                    <a:pt x="8544" y="1"/>
                  </a:moveTo>
                  <a:cubicBezTo>
                    <a:pt x="3637" y="1"/>
                    <a:pt x="1" y="3687"/>
                    <a:pt x="1" y="3687"/>
                  </a:cubicBezTo>
                  <a:lnTo>
                    <a:pt x="2576" y="4286"/>
                  </a:lnTo>
                  <a:lnTo>
                    <a:pt x="4433" y="4765"/>
                  </a:lnTo>
                  <a:cubicBezTo>
                    <a:pt x="4942" y="4277"/>
                    <a:pt x="5789" y="4037"/>
                    <a:pt x="6743" y="4037"/>
                  </a:cubicBezTo>
                  <a:cubicBezTo>
                    <a:pt x="8482" y="4037"/>
                    <a:pt x="10576" y="4835"/>
                    <a:pt x="11620" y="6382"/>
                  </a:cubicBezTo>
                  <a:cubicBezTo>
                    <a:pt x="12339" y="7401"/>
                    <a:pt x="12518" y="8598"/>
                    <a:pt x="12219" y="9736"/>
                  </a:cubicBezTo>
                  <a:cubicBezTo>
                    <a:pt x="11142" y="13995"/>
                    <a:pt x="8306" y="14825"/>
                    <a:pt x="6612" y="14825"/>
                  </a:cubicBezTo>
                  <a:cubicBezTo>
                    <a:pt x="6328" y="14825"/>
                    <a:pt x="6076" y="14802"/>
                    <a:pt x="5870" y="14767"/>
                  </a:cubicBezTo>
                  <a:cubicBezTo>
                    <a:pt x="5744" y="14742"/>
                    <a:pt x="5626" y="14730"/>
                    <a:pt x="5517" y="14730"/>
                  </a:cubicBezTo>
                  <a:cubicBezTo>
                    <a:pt x="4335" y="14730"/>
                    <a:pt x="4195" y="16151"/>
                    <a:pt x="5511" y="17523"/>
                  </a:cubicBezTo>
                  <a:cubicBezTo>
                    <a:pt x="5983" y="17994"/>
                    <a:pt x="7018" y="18329"/>
                    <a:pt x="8286" y="18329"/>
                  </a:cubicBezTo>
                  <a:cubicBezTo>
                    <a:pt x="11042" y="18329"/>
                    <a:pt x="14893" y="16744"/>
                    <a:pt x="16412" y="11533"/>
                  </a:cubicBezTo>
                  <a:cubicBezTo>
                    <a:pt x="18687" y="3927"/>
                    <a:pt x="13716" y="573"/>
                    <a:pt x="9883" y="94"/>
                  </a:cubicBezTo>
                  <a:cubicBezTo>
                    <a:pt x="9428" y="30"/>
                    <a:pt x="8981" y="1"/>
                    <a:pt x="8544" y="1"/>
                  </a:cubicBezTo>
                  <a:close/>
                </a:path>
              </a:pathLst>
            </a:custGeom>
            <a:solidFill>
              <a:srgbClr val="9EA8CB"/>
            </a:solidFill>
            <a:ln w="9525">
              <a:noFill/>
              <a:round/>
              <a:headEnd/>
              <a:tailEnd/>
            </a:ln>
          </p:spPr>
          <p:txBody>
            <a:bodyPr lIns="91425" tIns="91425" rIns="91425" bIns="91425" anchor="ctr"/>
            <a:lstStyle/>
            <a:p>
              <a:endParaRPr lang="en-US"/>
            </a:p>
          </p:txBody>
        </p:sp>
      </p:grpSp>
      <p:sp>
        <p:nvSpPr>
          <p:cNvPr id="50184" name="AutoShape 5" descr="Hình ảnh Cây Dừa Logo Kinh Doanh đồn điền PNG , Lá, Một Nửa, Sắc đẹp PNG và  Vector với nền trong suốt để tải xuống miễn phí"/>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a:buClr>
                <a:srgbClr val="000000"/>
              </a:buClr>
              <a:buFont typeface="Arial" charset="0"/>
              <a:buNone/>
            </a:pPr>
            <a:endParaRPr lang="en-US"/>
          </a:p>
        </p:txBody>
      </p:sp>
      <p:pic>
        <p:nvPicPr>
          <p:cNvPr id="50185" name="Picture 6"/>
          <p:cNvPicPr>
            <a:picLocks noChangeAspect="1" noChangeArrowheads="1"/>
          </p:cNvPicPr>
          <p:nvPr/>
        </p:nvPicPr>
        <p:blipFill>
          <a:blip r:embed="rId4"/>
          <a:srcRect/>
          <a:stretch>
            <a:fillRect/>
          </a:stretch>
        </p:blipFill>
        <p:spPr bwMode="auto">
          <a:xfrm>
            <a:off x="11113" y="3511550"/>
            <a:ext cx="1573212" cy="1573213"/>
          </a:xfrm>
          <a:prstGeom prst="rect">
            <a:avLst/>
          </a:prstGeom>
          <a:noFill/>
          <a:ln w="9525">
            <a:noFill/>
            <a:miter lim="800000"/>
            <a:headEnd/>
            <a:tailEnd/>
          </a:ln>
        </p:spPr>
      </p:pic>
      <p:pic>
        <p:nvPicPr>
          <p:cNvPr id="50186" name="Picture 3"/>
          <p:cNvPicPr>
            <a:picLocks noChangeAspect="1" noChangeArrowheads="1"/>
          </p:cNvPicPr>
          <p:nvPr/>
        </p:nvPicPr>
        <p:blipFill>
          <a:blip r:embed="rId5"/>
          <a:srcRect/>
          <a:stretch>
            <a:fillRect/>
          </a:stretch>
        </p:blipFill>
        <p:spPr bwMode="auto">
          <a:xfrm>
            <a:off x="1946275" y="806450"/>
            <a:ext cx="5095875" cy="4079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25"/>
                                        </p:tgtEl>
                                        <p:attrNameLst>
                                          <p:attrName>style.visibility</p:attrName>
                                        </p:attrNameLst>
                                      </p:cBhvr>
                                      <p:to>
                                        <p:strVal val="visible"/>
                                      </p:to>
                                    </p:set>
                                    <p:animEffect transition="in" filter="circle(in)">
                                      <p:cBhvr>
                                        <p:cTn id="7" dur="2000"/>
                                        <p:tgtEl>
                                          <p:spTgt spid="1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1" name="Google Shape;3709;p87"/>
          <p:cNvGrpSpPr>
            <a:grpSpLocks/>
          </p:cNvGrpSpPr>
          <p:nvPr/>
        </p:nvGrpSpPr>
        <p:grpSpPr bwMode="auto">
          <a:xfrm>
            <a:off x="317500" y="138113"/>
            <a:ext cx="7988300" cy="4587875"/>
            <a:chOff x="3543058" y="830069"/>
            <a:chExt cx="4887726" cy="3635762"/>
          </a:xfrm>
        </p:grpSpPr>
        <p:grpSp>
          <p:nvGrpSpPr>
            <p:cNvPr id="20489" name="Google Shape;3710;p87"/>
            <p:cNvGrpSpPr>
              <a:grpSpLocks/>
            </p:cNvGrpSpPr>
            <p:nvPr/>
          </p:nvGrpSpPr>
          <p:grpSpPr bwMode="auto">
            <a:xfrm>
              <a:off x="3543058" y="830069"/>
              <a:ext cx="4887726" cy="3635762"/>
              <a:chOff x="279125" y="238125"/>
              <a:chExt cx="7013525" cy="5217050"/>
            </a:xfrm>
          </p:grpSpPr>
          <p:sp>
            <p:nvSpPr>
              <p:cNvPr id="20493" name="Google Shape;3711;p87"/>
              <p:cNvSpPr>
                <a:spLocks/>
              </p:cNvSpPr>
              <p:nvPr/>
            </p:nvSpPr>
            <p:spPr bwMode="auto">
              <a:xfrm>
                <a:off x="279125" y="238125"/>
                <a:ext cx="6522825" cy="5217050"/>
              </a:xfrm>
              <a:custGeom>
                <a:avLst/>
                <a:gdLst/>
                <a:ahLst/>
                <a:cxnLst>
                  <a:cxn ang="0">
                    <a:pos x="201833" y="2411"/>
                  </a:cxn>
                  <a:cxn ang="0">
                    <a:pos x="185677" y="14083"/>
                  </a:cxn>
                  <a:cxn ang="0">
                    <a:pos x="164119" y="29323"/>
                  </a:cxn>
                  <a:cxn ang="0">
                    <a:pos x="153847" y="47649"/>
                  </a:cxn>
                  <a:cxn ang="0">
                    <a:pos x="147095" y="61587"/>
                  </a:cxn>
                  <a:cxn ang="0">
                    <a:pos x="140102" y="67230"/>
                  </a:cxn>
                  <a:cxn ang="0">
                    <a:pos x="120473" y="73306"/>
                  </a:cxn>
                  <a:cxn ang="0">
                    <a:pos x="96552" y="82084"/>
                  </a:cxn>
                  <a:cxn ang="0">
                    <a:pos x="78852" y="104703"/>
                  </a:cxn>
                  <a:cxn ang="0">
                    <a:pos x="75959" y="131662"/>
                  </a:cxn>
                  <a:cxn ang="0">
                    <a:pos x="77213" y="144153"/>
                  </a:cxn>
                  <a:cxn ang="0">
                    <a:pos x="74753" y="158718"/>
                  </a:cxn>
                  <a:cxn ang="0">
                    <a:pos x="69737" y="165132"/>
                  </a:cxn>
                  <a:cxn ang="0">
                    <a:pos x="62407" y="167688"/>
                  </a:cxn>
                  <a:cxn ang="0">
                    <a:pos x="57150" y="167447"/>
                  </a:cxn>
                  <a:cxn ang="0">
                    <a:pos x="40849" y="162865"/>
                  </a:cxn>
                  <a:cxn ang="0">
                    <a:pos x="25947" y="160020"/>
                  </a:cxn>
                  <a:cxn ang="0">
                    <a:pos x="12153" y="163444"/>
                  </a:cxn>
                  <a:cxn ang="0">
                    <a:pos x="1929" y="172077"/>
                  </a:cxn>
                  <a:cxn ang="0">
                    <a:pos x="289" y="180999"/>
                  </a:cxn>
                  <a:cxn ang="0">
                    <a:pos x="2701" y="185195"/>
                  </a:cxn>
                  <a:cxn ang="0">
                    <a:pos x="8150" y="187076"/>
                  </a:cxn>
                  <a:cxn ang="0">
                    <a:pos x="8585" y="186352"/>
                  </a:cxn>
                  <a:cxn ang="0">
                    <a:pos x="5353" y="183555"/>
                  </a:cxn>
                  <a:cxn ang="0">
                    <a:pos x="4678" y="181674"/>
                  </a:cxn>
                  <a:cxn ang="0">
                    <a:pos x="5112" y="179697"/>
                  </a:cxn>
                  <a:cxn ang="0">
                    <a:pos x="7427" y="177334"/>
                  </a:cxn>
                  <a:cxn ang="0">
                    <a:pos x="12877" y="175598"/>
                  </a:cxn>
                  <a:cxn ang="0">
                    <a:pos x="19098" y="176852"/>
                  </a:cxn>
                  <a:cxn ang="0">
                    <a:pos x="25416" y="182446"/>
                  </a:cxn>
                  <a:cxn ang="0">
                    <a:pos x="39933" y="198361"/>
                  </a:cxn>
                  <a:cxn ang="0">
                    <a:pos x="63227" y="208055"/>
                  </a:cxn>
                  <a:cxn ang="0">
                    <a:pos x="81746" y="207717"/>
                  </a:cxn>
                  <a:cxn ang="0">
                    <a:pos x="100507" y="198072"/>
                  </a:cxn>
                  <a:cxn ang="0">
                    <a:pos x="106149" y="193490"/>
                  </a:cxn>
                  <a:cxn ang="0">
                    <a:pos x="117676" y="188764"/>
                  </a:cxn>
                  <a:cxn ang="0">
                    <a:pos x="127707" y="188282"/>
                  </a:cxn>
                  <a:cxn ang="0">
                    <a:pos x="148976" y="191223"/>
                  </a:cxn>
                  <a:cxn ang="0">
                    <a:pos x="162431" y="189970"/>
                  </a:cxn>
                  <a:cxn ang="0">
                    <a:pos x="179841" y="182108"/>
                  </a:cxn>
                  <a:cxn ang="0">
                    <a:pos x="181385" y="181337"/>
                  </a:cxn>
                  <a:cxn ang="0">
                    <a:pos x="192959" y="171209"/>
                  </a:cxn>
                  <a:cxn ang="0">
                    <a:pos x="200290" y="164602"/>
                  </a:cxn>
                  <a:cxn ang="0">
                    <a:pos x="245528" y="108416"/>
                  </a:cxn>
                  <a:cxn ang="0">
                    <a:pos x="248373" y="97951"/>
                  </a:cxn>
                  <a:cxn ang="0">
                    <a:pos x="251701" y="84543"/>
                  </a:cxn>
                  <a:cxn ang="0">
                    <a:pos x="257006" y="64047"/>
                  </a:cxn>
                  <a:cxn ang="0">
                    <a:pos x="260623" y="53678"/>
                  </a:cxn>
                  <a:cxn ang="0">
                    <a:pos x="255511" y="31348"/>
                  </a:cxn>
                  <a:cxn ang="0">
                    <a:pos x="238969" y="8970"/>
                  </a:cxn>
                  <a:cxn ang="0">
                    <a:pos x="213022" y="0"/>
                  </a:cxn>
                </a:cxnLst>
                <a:rect l="0" t="0" r="r" b="b"/>
                <a:pathLst>
                  <a:path w="260913" h="208682" extrusionOk="0">
                    <a:moveTo>
                      <a:pt x="213022" y="0"/>
                    </a:moveTo>
                    <a:cubicBezTo>
                      <a:pt x="211334" y="0"/>
                      <a:pt x="209694" y="96"/>
                      <a:pt x="208103" y="386"/>
                    </a:cubicBezTo>
                    <a:cubicBezTo>
                      <a:pt x="206994" y="579"/>
                      <a:pt x="205884" y="820"/>
                      <a:pt x="204775" y="1206"/>
                    </a:cubicBezTo>
                    <a:cubicBezTo>
                      <a:pt x="203762" y="1543"/>
                      <a:pt x="202798" y="1929"/>
                      <a:pt x="201833" y="2411"/>
                    </a:cubicBezTo>
                    <a:cubicBezTo>
                      <a:pt x="200242" y="3279"/>
                      <a:pt x="198747" y="4292"/>
                      <a:pt x="197396" y="5498"/>
                    </a:cubicBezTo>
                    <a:cubicBezTo>
                      <a:pt x="195805" y="6848"/>
                      <a:pt x="194358" y="8295"/>
                      <a:pt x="193056" y="9887"/>
                    </a:cubicBezTo>
                    <a:lnTo>
                      <a:pt x="192911" y="9935"/>
                    </a:lnTo>
                    <a:cubicBezTo>
                      <a:pt x="190500" y="11382"/>
                      <a:pt x="188040" y="12780"/>
                      <a:pt x="185677" y="14083"/>
                    </a:cubicBezTo>
                    <a:cubicBezTo>
                      <a:pt x="183989" y="15047"/>
                      <a:pt x="182204" y="16060"/>
                      <a:pt x="180468" y="17073"/>
                    </a:cubicBezTo>
                    <a:cubicBezTo>
                      <a:pt x="178250" y="18375"/>
                      <a:pt x="176321" y="19532"/>
                      <a:pt x="174536" y="20738"/>
                    </a:cubicBezTo>
                    <a:cubicBezTo>
                      <a:pt x="172559" y="21992"/>
                      <a:pt x="170678" y="23391"/>
                      <a:pt x="168990" y="24789"/>
                    </a:cubicBezTo>
                    <a:cubicBezTo>
                      <a:pt x="167254" y="26188"/>
                      <a:pt x="165614" y="27683"/>
                      <a:pt x="164119" y="29323"/>
                    </a:cubicBezTo>
                    <a:cubicBezTo>
                      <a:pt x="162479" y="31011"/>
                      <a:pt x="161033" y="32891"/>
                      <a:pt x="159779" y="34869"/>
                    </a:cubicBezTo>
                    <a:cubicBezTo>
                      <a:pt x="159152" y="35737"/>
                      <a:pt x="158621" y="36653"/>
                      <a:pt x="158042" y="37714"/>
                    </a:cubicBezTo>
                    <a:cubicBezTo>
                      <a:pt x="157512" y="38727"/>
                      <a:pt x="156933" y="39884"/>
                      <a:pt x="156354" y="41235"/>
                    </a:cubicBezTo>
                    <a:cubicBezTo>
                      <a:pt x="155486" y="43260"/>
                      <a:pt x="154715" y="45334"/>
                      <a:pt x="153847" y="47649"/>
                    </a:cubicBezTo>
                    <a:lnTo>
                      <a:pt x="153654" y="48180"/>
                    </a:lnTo>
                    <a:cubicBezTo>
                      <a:pt x="153027" y="49964"/>
                      <a:pt x="152352" y="51797"/>
                      <a:pt x="151628" y="53581"/>
                    </a:cubicBezTo>
                    <a:cubicBezTo>
                      <a:pt x="150808" y="55510"/>
                      <a:pt x="149892" y="57391"/>
                      <a:pt x="148783" y="59176"/>
                    </a:cubicBezTo>
                    <a:cubicBezTo>
                      <a:pt x="148252" y="59995"/>
                      <a:pt x="147673" y="60815"/>
                      <a:pt x="147095" y="61587"/>
                    </a:cubicBezTo>
                    <a:cubicBezTo>
                      <a:pt x="146468" y="62359"/>
                      <a:pt x="145744" y="63082"/>
                      <a:pt x="145021" y="63757"/>
                    </a:cubicBezTo>
                    <a:cubicBezTo>
                      <a:pt x="144732" y="64095"/>
                      <a:pt x="144394" y="64384"/>
                      <a:pt x="144056" y="64625"/>
                    </a:cubicBezTo>
                    <a:cubicBezTo>
                      <a:pt x="143719" y="64866"/>
                      <a:pt x="143285" y="65252"/>
                      <a:pt x="142754" y="65590"/>
                    </a:cubicBezTo>
                    <a:cubicBezTo>
                      <a:pt x="141934" y="66217"/>
                      <a:pt x="141018" y="66747"/>
                      <a:pt x="140102" y="67230"/>
                    </a:cubicBezTo>
                    <a:cubicBezTo>
                      <a:pt x="138896" y="67808"/>
                      <a:pt x="137642" y="68339"/>
                      <a:pt x="136677" y="68725"/>
                    </a:cubicBezTo>
                    <a:cubicBezTo>
                      <a:pt x="135520" y="69207"/>
                      <a:pt x="134266" y="69641"/>
                      <a:pt x="132819" y="70123"/>
                    </a:cubicBezTo>
                    <a:cubicBezTo>
                      <a:pt x="130119" y="70991"/>
                      <a:pt x="127370" y="71667"/>
                      <a:pt x="125296" y="72197"/>
                    </a:cubicBezTo>
                    <a:cubicBezTo>
                      <a:pt x="123704" y="72583"/>
                      <a:pt x="122113" y="72921"/>
                      <a:pt x="120473" y="73306"/>
                    </a:cubicBezTo>
                    <a:lnTo>
                      <a:pt x="117820" y="73885"/>
                    </a:lnTo>
                    <a:cubicBezTo>
                      <a:pt x="114927" y="74560"/>
                      <a:pt x="112564" y="75139"/>
                      <a:pt x="110442" y="75766"/>
                    </a:cubicBezTo>
                    <a:cubicBezTo>
                      <a:pt x="108030" y="76489"/>
                      <a:pt x="105619" y="77357"/>
                      <a:pt x="103304" y="78418"/>
                    </a:cubicBezTo>
                    <a:cubicBezTo>
                      <a:pt x="100941" y="79431"/>
                      <a:pt x="98674" y="80685"/>
                      <a:pt x="96552" y="82084"/>
                    </a:cubicBezTo>
                    <a:cubicBezTo>
                      <a:pt x="94382" y="83627"/>
                      <a:pt x="92308" y="85315"/>
                      <a:pt x="90427" y="87196"/>
                    </a:cubicBezTo>
                    <a:cubicBezTo>
                      <a:pt x="88643" y="88932"/>
                      <a:pt x="86955" y="90813"/>
                      <a:pt x="85411" y="92790"/>
                    </a:cubicBezTo>
                    <a:cubicBezTo>
                      <a:pt x="84061" y="94623"/>
                      <a:pt x="82807" y="96504"/>
                      <a:pt x="81698" y="98529"/>
                    </a:cubicBezTo>
                    <a:cubicBezTo>
                      <a:pt x="80589" y="100507"/>
                      <a:pt x="79624" y="102581"/>
                      <a:pt x="78852" y="104703"/>
                    </a:cubicBezTo>
                    <a:cubicBezTo>
                      <a:pt x="78129" y="106728"/>
                      <a:pt x="77502" y="108850"/>
                      <a:pt x="77068" y="110972"/>
                    </a:cubicBezTo>
                    <a:cubicBezTo>
                      <a:pt x="76537" y="113191"/>
                      <a:pt x="76200" y="115409"/>
                      <a:pt x="75959" y="117676"/>
                    </a:cubicBezTo>
                    <a:cubicBezTo>
                      <a:pt x="75766" y="119798"/>
                      <a:pt x="75669" y="122016"/>
                      <a:pt x="75669" y="124476"/>
                    </a:cubicBezTo>
                    <a:cubicBezTo>
                      <a:pt x="75669" y="126695"/>
                      <a:pt x="75766" y="129058"/>
                      <a:pt x="75959" y="131662"/>
                    </a:cubicBezTo>
                    <a:cubicBezTo>
                      <a:pt x="76055" y="132675"/>
                      <a:pt x="76152" y="133832"/>
                      <a:pt x="76345" y="135183"/>
                    </a:cubicBezTo>
                    <a:cubicBezTo>
                      <a:pt x="76441" y="136147"/>
                      <a:pt x="76537" y="137112"/>
                      <a:pt x="76682" y="138076"/>
                    </a:cubicBezTo>
                    <a:lnTo>
                      <a:pt x="76779" y="138848"/>
                    </a:lnTo>
                    <a:cubicBezTo>
                      <a:pt x="77020" y="140632"/>
                      <a:pt x="77164" y="142369"/>
                      <a:pt x="77213" y="144153"/>
                    </a:cubicBezTo>
                    <a:cubicBezTo>
                      <a:pt x="77213" y="145166"/>
                      <a:pt x="77213" y="146227"/>
                      <a:pt x="77164" y="147336"/>
                    </a:cubicBezTo>
                    <a:cubicBezTo>
                      <a:pt x="77116" y="148831"/>
                      <a:pt x="76972" y="150374"/>
                      <a:pt x="76730" y="151870"/>
                    </a:cubicBezTo>
                    <a:cubicBezTo>
                      <a:pt x="76489" y="153316"/>
                      <a:pt x="76152" y="154715"/>
                      <a:pt x="75718" y="156114"/>
                    </a:cubicBezTo>
                    <a:cubicBezTo>
                      <a:pt x="75428" y="156982"/>
                      <a:pt x="75139" y="157850"/>
                      <a:pt x="74753" y="158718"/>
                    </a:cubicBezTo>
                    <a:cubicBezTo>
                      <a:pt x="74367" y="159490"/>
                      <a:pt x="73981" y="160309"/>
                      <a:pt x="73499" y="161081"/>
                    </a:cubicBezTo>
                    <a:cubicBezTo>
                      <a:pt x="73162" y="161612"/>
                      <a:pt x="72776" y="162094"/>
                      <a:pt x="72390" y="162576"/>
                    </a:cubicBezTo>
                    <a:cubicBezTo>
                      <a:pt x="71956" y="163107"/>
                      <a:pt x="71522" y="163637"/>
                      <a:pt x="71039" y="164071"/>
                    </a:cubicBezTo>
                    <a:cubicBezTo>
                      <a:pt x="70605" y="164457"/>
                      <a:pt x="70171" y="164795"/>
                      <a:pt x="69737" y="165132"/>
                    </a:cubicBezTo>
                    <a:cubicBezTo>
                      <a:pt x="69207" y="165518"/>
                      <a:pt x="68725" y="165807"/>
                      <a:pt x="68146" y="166097"/>
                    </a:cubicBezTo>
                    <a:lnTo>
                      <a:pt x="68098" y="166145"/>
                    </a:lnTo>
                    <a:cubicBezTo>
                      <a:pt x="66988" y="166724"/>
                      <a:pt x="65831" y="167158"/>
                      <a:pt x="64577" y="167399"/>
                    </a:cubicBezTo>
                    <a:cubicBezTo>
                      <a:pt x="63854" y="167544"/>
                      <a:pt x="63130" y="167640"/>
                      <a:pt x="62407" y="167688"/>
                    </a:cubicBezTo>
                    <a:cubicBezTo>
                      <a:pt x="61924" y="167736"/>
                      <a:pt x="61442" y="167785"/>
                      <a:pt x="60912" y="167785"/>
                    </a:cubicBezTo>
                    <a:cubicBezTo>
                      <a:pt x="60526" y="167785"/>
                      <a:pt x="60140" y="167785"/>
                      <a:pt x="59754" y="167736"/>
                    </a:cubicBezTo>
                    <a:cubicBezTo>
                      <a:pt x="59368" y="167736"/>
                      <a:pt x="58934" y="167688"/>
                      <a:pt x="58549" y="167640"/>
                    </a:cubicBezTo>
                    <a:cubicBezTo>
                      <a:pt x="58163" y="167592"/>
                      <a:pt x="57632" y="167544"/>
                      <a:pt x="57150" y="167447"/>
                    </a:cubicBezTo>
                    <a:cubicBezTo>
                      <a:pt x="56234" y="167302"/>
                      <a:pt x="55269" y="167158"/>
                      <a:pt x="54063" y="166868"/>
                    </a:cubicBezTo>
                    <a:cubicBezTo>
                      <a:pt x="51893" y="166386"/>
                      <a:pt x="49723" y="165711"/>
                      <a:pt x="48083" y="165229"/>
                    </a:cubicBezTo>
                    <a:cubicBezTo>
                      <a:pt x="46733" y="164795"/>
                      <a:pt x="45382" y="164361"/>
                      <a:pt x="43984" y="163878"/>
                    </a:cubicBezTo>
                    <a:cubicBezTo>
                      <a:pt x="42971" y="163541"/>
                      <a:pt x="41910" y="163203"/>
                      <a:pt x="40849" y="162865"/>
                    </a:cubicBezTo>
                    <a:cubicBezTo>
                      <a:pt x="38100" y="161949"/>
                      <a:pt x="35833" y="161322"/>
                      <a:pt x="33711" y="160888"/>
                    </a:cubicBezTo>
                    <a:cubicBezTo>
                      <a:pt x="32554" y="160647"/>
                      <a:pt x="31348" y="160406"/>
                      <a:pt x="30094" y="160261"/>
                    </a:cubicBezTo>
                    <a:cubicBezTo>
                      <a:pt x="28840" y="160116"/>
                      <a:pt x="27586" y="160020"/>
                      <a:pt x="26332" y="160020"/>
                    </a:cubicBezTo>
                    <a:lnTo>
                      <a:pt x="25947" y="160020"/>
                    </a:lnTo>
                    <a:cubicBezTo>
                      <a:pt x="24789" y="160020"/>
                      <a:pt x="23680" y="160068"/>
                      <a:pt x="22571" y="160213"/>
                    </a:cubicBezTo>
                    <a:cubicBezTo>
                      <a:pt x="21220" y="160358"/>
                      <a:pt x="19870" y="160647"/>
                      <a:pt x="18568" y="160985"/>
                    </a:cubicBezTo>
                    <a:cubicBezTo>
                      <a:pt x="17507" y="161226"/>
                      <a:pt x="16494" y="161563"/>
                      <a:pt x="15433" y="161949"/>
                    </a:cubicBezTo>
                    <a:cubicBezTo>
                      <a:pt x="14420" y="162383"/>
                      <a:pt x="13311" y="162817"/>
                      <a:pt x="12153" y="163444"/>
                    </a:cubicBezTo>
                    <a:cubicBezTo>
                      <a:pt x="10031" y="164457"/>
                      <a:pt x="8054" y="165759"/>
                      <a:pt x="6270" y="167206"/>
                    </a:cubicBezTo>
                    <a:cubicBezTo>
                      <a:pt x="5450" y="167881"/>
                      <a:pt x="4678" y="168653"/>
                      <a:pt x="3955" y="169424"/>
                    </a:cubicBezTo>
                    <a:cubicBezTo>
                      <a:pt x="3617" y="169762"/>
                      <a:pt x="3279" y="170148"/>
                      <a:pt x="2894" y="170678"/>
                    </a:cubicBezTo>
                    <a:cubicBezTo>
                      <a:pt x="2556" y="171112"/>
                      <a:pt x="2218" y="171595"/>
                      <a:pt x="1929" y="172077"/>
                    </a:cubicBezTo>
                    <a:cubicBezTo>
                      <a:pt x="1399" y="172945"/>
                      <a:pt x="965" y="173861"/>
                      <a:pt x="627" y="174826"/>
                    </a:cubicBezTo>
                    <a:cubicBezTo>
                      <a:pt x="338" y="175791"/>
                      <a:pt x="145" y="176707"/>
                      <a:pt x="48" y="177671"/>
                    </a:cubicBezTo>
                    <a:cubicBezTo>
                      <a:pt x="0" y="178250"/>
                      <a:pt x="0" y="178829"/>
                      <a:pt x="48" y="179359"/>
                    </a:cubicBezTo>
                    <a:cubicBezTo>
                      <a:pt x="48" y="179938"/>
                      <a:pt x="145" y="180469"/>
                      <a:pt x="289" y="180999"/>
                    </a:cubicBezTo>
                    <a:cubicBezTo>
                      <a:pt x="338" y="181288"/>
                      <a:pt x="434" y="181578"/>
                      <a:pt x="531" y="181819"/>
                    </a:cubicBezTo>
                    <a:cubicBezTo>
                      <a:pt x="579" y="182108"/>
                      <a:pt x="675" y="182398"/>
                      <a:pt x="820" y="182687"/>
                    </a:cubicBezTo>
                    <a:cubicBezTo>
                      <a:pt x="1013" y="183121"/>
                      <a:pt x="1302" y="183603"/>
                      <a:pt x="1592" y="184037"/>
                    </a:cubicBezTo>
                    <a:cubicBezTo>
                      <a:pt x="1929" y="184472"/>
                      <a:pt x="2267" y="184857"/>
                      <a:pt x="2701" y="185195"/>
                    </a:cubicBezTo>
                    <a:cubicBezTo>
                      <a:pt x="3087" y="185533"/>
                      <a:pt x="3569" y="185870"/>
                      <a:pt x="4051" y="186111"/>
                    </a:cubicBezTo>
                    <a:cubicBezTo>
                      <a:pt x="4582" y="186401"/>
                      <a:pt x="5160" y="186594"/>
                      <a:pt x="5739" y="186738"/>
                    </a:cubicBezTo>
                    <a:cubicBezTo>
                      <a:pt x="6077" y="186883"/>
                      <a:pt x="6463" y="186931"/>
                      <a:pt x="6848" y="186979"/>
                    </a:cubicBezTo>
                    <a:cubicBezTo>
                      <a:pt x="7282" y="187076"/>
                      <a:pt x="7716" y="187076"/>
                      <a:pt x="8150" y="187076"/>
                    </a:cubicBezTo>
                    <a:lnTo>
                      <a:pt x="8247" y="187076"/>
                    </a:lnTo>
                    <a:cubicBezTo>
                      <a:pt x="8343" y="187076"/>
                      <a:pt x="8440" y="187028"/>
                      <a:pt x="8488" y="186931"/>
                    </a:cubicBezTo>
                    <a:cubicBezTo>
                      <a:pt x="8585" y="186883"/>
                      <a:pt x="8681" y="186835"/>
                      <a:pt x="8729" y="186738"/>
                    </a:cubicBezTo>
                    <a:cubicBezTo>
                      <a:pt x="8777" y="186594"/>
                      <a:pt x="8729" y="186449"/>
                      <a:pt x="8585" y="186352"/>
                    </a:cubicBezTo>
                    <a:cubicBezTo>
                      <a:pt x="8247" y="186111"/>
                      <a:pt x="7861" y="185918"/>
                      <a:pt x="7524" y="185677"/>
                    </a:cubicBezTo>
                    <a:cubicBezTo>
                      <a:pt x="7186" y="185436"/>
                      <a:pt x="6945" y="185195"/>
                      <a:pt x="6655" y="184954"/>
                    </a:cubicBezTo>
                    <a:cubicBezTo>
                      <a:pt x="6318" y="184713"/>
                      <a:pt x="6028" y="184423"/>
                      <a:pt x="5787" y="184134"/>
                    </a:cubicBezTo>
                    <a:cubicBezTo>
                      <a:pt x="5643" y="183941"/>
                      <a:pt x="5498" y="183748"/>
                      <a:pt x="5353" y="183555"/>
                    </a:cubicBezTo>
                    <a:cubicBezTo>
                      <a:pt x="5257" y="183411"/>
                      <a:pt x="5160" y="183218"/>
                      <a:pt x="5064" y="183025"/>
                    </a:cubicBezTo>
                    <a:cubicBezTo>
                      <a:pt x="4967" y="182880"/>
                      <a:pt x="4919" y="182735"/>
                      <a:pt x="4871" y="182639"/>
                    </a:cubicBezTo>
                    <a:cubicBezTo>
                      <a:pt x="4823" y="182446"/>
                      <a:pt x="4775" y="182253"/>
                      <a:pt x="4726" y="182108"/>
                    </a:cubicBezTo>
                    <a:cubicBezTo>
                      <a:pt x="4678" y="181964"/>
                      <a:pt x="4678" y="181819"/>
                      <a:pt x="4678" y="181674"/>
                    </a:cubicBezTo>
                    <a:cubicBezTo>
                      <a:pt x="4630" y="181530"/>
                      <a:pt x="4630" y="181337"/>
                      <a:pt x="4678" y="181144"/>
                    </a:cubicBezTo>
                    <a:cubicBezTo>
                      <a:pt x="4678" y="180999"/>
                      <a:pt x="4726" y="180806"/>
                      <a:pt x="4726" y="180662"/>
                    </a:cubicBezTo>
                    <a:cubicBezTo>
                      <a:pt x="4775" y="180517"/>
                      <a:pt x="4823" y="180324"/>
                      <a:pt x="4871" y="180179"/>
                    </a:cubicBezTo>
                    <a:cubicBezTo>
                      <a:pt x="4967" y="179986"/>
                      <a:pt x="5016" y="179842"/>
                      <a:pt x="5112" y="179697"/>
                    </a:cubicBezTo>
                    <a:cubicBezTo>
                      <a:pt x="5160" y="179552"/>
                      <a:pt x="5257" y="179359"/>
                      <a:pt x="5353" y="179215"/>
                    </a:cubicBezTo>
                    <a:cubicBezTo>
                      <a:pt x="5498" y="179022"/>
                      <a:pt x="5643" y="178829"/>
                      <a:pt x="5836" y="178636"/>
                    </a:cubicBezTo>
                    <a:cubicBezTo>
                      <a:pt x="6028" y="178443"/>
                      <a:pt x="6221" y="178202"/>
                      <a:pt x="6463" y="178009"/>
                    </a:cubicBezTo>
                    <a:cubicBezTo>
                      <a:pt x="6752" y="177768"/>
                      <a:pt x="7089" y="177575"/>
                      <a:pt x="7427" y="177334"/>
                    </a:cubicBezTo>
                    <a:cubicBezTo>
                      <a:pt x="7765" y="177141"/>
                      <a:pt x="8102" y="176900"/>
                      <a:pt x="8488" y="176755"/>
                    </a:cubicBezTo>
                    <a:cubicBezTo>
                      <a:pt x="8922" y="176562"/>
                      <a:pt x="9356" y="176369"/>
                      <a:pt x="9838" y="176225"/>
                    </a:cubicBezTo>
                    <a:cubicBezTo>
                      <a:pt x="10321" y="176032"/>
                      <a:pt x="10803" y="175935"/>
                      <a:pt x="11334" y="175839"/>
                    </a:cubicBezTo>
                    <a:cubicBezTo>
                      <a:pt x="11816" y="175742"/>
                      <a:pt x="12346" y="175646"/>
                      <a:pt x="12877" y="175598"/>
                    </a:cubicBezTo>
                    <a:lnTo>
                      <a:pt x="14661" y="175598"/>
                    </a:lnTo>
                    <a:cubicBezTo>
                      <a:pt x="15144" y="175646"/>
                      <a:pt x="15626" y="175742"/>
                      <a:pt x="16108" y="175791"/>
                    </a:cubicBezTo>
                    <a:cubicBezTo>
                      <a:pt x="16687" y="175935"/>
                      <a:pt x="17217" y="176032"/>
                      <a:pt x="17748" y="176225"/>
                    </a:cubicBezTo>
                    <a:cubicBezTo>
                      <a:pt x="18182" y="176417"/>
                      <a:pt x="18664" y="176610"/>
                      <a:pt x="19098" y="176852"/>
                    </a:cubicBezTo>
                    <a:cubicBezTo>
                      <a:pt x="19532" y="177044"/>
                      <a:pt x="19966" y="177334"/>
                      <a:pt x="20400" y="177623"/>
                    </a:cubicBezTo>
                    <a:cubicBezTo>
                      <a:pt x="20834" y="177913"/>
                      <a:pt x="21268" y="178250"/>
                      <a:pt x="21654" y="178588"/>
                    </a:cubicBezTo>
                    <a:cubicBezTo>
                      <a:pt x="22088" y="178925"/>
                      <a:pt x="22522" y="179359"/>
                      <a:pt x="22908" y="179697"/>
                    </a:cubicBezTo>
                    <a:cubicBezTo>
                      <a:pt x="23776" y="180565"/>
                      <a:pt x="24644" y="181481"/>
                      <a:pt x="25416" y="182446"/>
                    </a:cubicBezTo>
                    <a:cubicBezTo>
                      <a:pt x="26670" y="183941"/>
                      <a:pt x="27876" y="185484"/>
                      <a:pt x="29033" y="187028"/>
                    </a:cubicBezTo>
                    <a:lnTo>
                      <a:pt x="29901" y="188185"/>
                    </a:lnTo>
                    <a:cubicBezTo>
                      <a:pt x="31300" y="190018"/>
                      <a:pt x="32747" y="191754"/>
                      <a:pt x="34338" y="193442"/>
                    </a:cubicBezTo>
                    <a:cubicBezTo>
                      <a:pt x="36074" y="195178"/>
                      <a:pt x="37955" y="196818"/>
                      <a:pt x="39933" y="198361"/>
                    </a:cubicBezTo>
                    <a:cubicBezTo>
                      <a:pt x="41862" y="199808"/>
                      <a:pt x="43887" y="201110"/>
                      <a:pt x="45961" y="202268"/>
                    </a:cubicBezTo>
                    <a:cubicBezTo>
                      <a:pt x="48131" y="203473"/>
                      <a:pt x="50398" y="204534"/>
                      <a:pt x="52713" y="205402"/>
                    </a:cubicBezTo>
                    <a:cubicBezTo>
                      <a:pt x="54980" y="206271"/>
                      <a:pt x="57343" y="206946"/>
                      <a:pt x="59706" y="207428"/>
                    </a:cubicBezTo>
                    <a:cubicBezTo>
                      <a:pt x="60719" y="207669"/>
                      <a:pt x="61876" y="207862"/>
                      <a:pt x="63227" y="208055"/>
                    </a:cubicBezTo>
                    <a:cubicBezTo>
                      <a:pt x="64432" y="208200"/>
                      <a:pt x="65638" y="208344"/>
                      <a:pt x="66988" y="208489"/>
                    </a:cubicBezTo>
                    <a:cubicBezTo>
                      <a:pt x="68628" y="208634"/>
                      <a:pt x="70268" y="208682"/>
                      <a:pt x="71908" y="208682"/>
                    </a:cubicBezTo>
                    <a:cubicBezTo>
                      <a:pt x="72631" y="208682"/>
                      <a:pt x="73354" y="208682"/>
                      <a:pt x="74030" y="208634"/>
                    </a:cubicBezTo>
                    <a:cubicBezTo>
                      <a:pt x="76634" y="208537"/>
                      <a:pt x="79190" y="208248"/>
                      <a:pt x="81746" y="207717"/>
                    </a:cubicBezTo>
                    <a:cubicBezTo>
                      <a:pt x="84447" y="207187"/>
                      <a:pt x="87099" y="206415"/>
                      <a:pt x="89607" y="205306"/>
                    </a:cubicBezTo>
                    <a:cubicBezTo>
                      <a:pt x="91970" y="204341"/>
                      <a:pt x="94237" y="203039"/>
                      <a:pt x="96359" y="201544"/>
                    </a:cubicBezTo>
                    <a:cubicBezTo>
                      <a:pt x="97372" y="200821"/>
                      <a:pt x="98385" y="200001"/>
                      <a:pt x="99349" y="199133"/>
                    </a:cubicBezTo>
                    <a:cubicBezTo>
                      <a:pt x="99735" y="198795"/>
                      <a:pt x="100121" y="198458"/>
                      <a:pt x="100507" y="198072"/>
                    </a:cubicBezTo>
                    <a:lnTo>
                      <a:pt x="100844" y="197734"/>
                    </a:lnTo>
                    <a:cubicBezTo>
                      <a:pt x="101375" y="197252"/>
                      <a:pt x="101953" y="196721"/>
                      <a:pt x="102580" y="196191"/>
                    </a:cubicBezTo>
                    <a:cubicBezTo>
                      <a:pt x="103159" y="195709"/>
                      <a:pt x="103738" y="195226"/>
                      <a:pt x="104317" y="194792"/>
                    </a:cubicBezTo>
                    <a:cubicBezTo>
                      <a:pt x="104944" y="194310"/>
                      <a:pt x="105426" y="193972"/>
                      <a:pt x="106149" y="193490"/>
                    </a:cubicBezTo>
                    <a:cubicBezTo>
                      <a:pt x="107355" y="192718"/>
                      <a:pt x="108609" y="191995"/>
                      <a:pt x="109911" y="191368"/>
                    </a:cubicBezTo>
                    <a:cubicBezTo>
                      <a:pt x="110393" y="191127"/>
                      <a:pt x="110972" y="190838"/>
                      <a:pt x="111551" y="190596"/>
                    </a:cubicBezTo>
                    <a:cubicBezTo>
                      <a:pt x="112130" y="190355"/>
                      <a:pt x="112757" y="190114"/>
                      <a:pt x="113576" y="189873"/>
                    </a:cubicBezTo>
                    <a:cubicBezTo>
                      <a:pt x="114879" y="189439"/>
                      <a:pt x="116277" y="189053"/>
                      <a:pt x="117676" y="188764"/>
                    </a:cubicBezTo>
                    <a:cubicBezTo>
                      <a:pt x="118399" y="188667"/>
                      <a:pt x="119219" y="188523"/>
                      <a:pt x="120039" y="188426"/>
                    </a:cubicBezTo>
                    <a:cubicBezTo>
                      <a:pt x="120859" y="188330"/>
                      <a:pt x="121582" y="188282"/>
                      <a:pt x="122547" y="188233"/>
                    </a:cubicBezTo>
                    <a:cubicBezTo>
                      <a:pt x="123125" y="188233"/>
                      <a:pt x="123752" y="188185"/>
                      <a:pt x="124379" y="188185"/>
                    </a:cubicBezTo>
                    <a:cubicBezTo>
                      <a:pt x="125440" y="188185"/>
                      <a:pt x="126550" y="188233"/>
                      <a:pt x="127707" y="188282"/>
                    </a:cubicBezTo>
                    <a:cubicBezTo>
                      <a:pt x="130070" y="188474"/>
                      <a:pt x="132433" y="188860"/>
                      <a:pt x="134604" y="189198"/>
                    </a:cubicBezTo>
                    <a:lnTo>
                      <a:pt x="138028" y="189777"/>
                    </a:lnTo>
                    <a:cubicBezTo>
                      <a:pt x="139378" y="189970"/>
                      <a:pt x="140729" y="190211"/>
                      <a:pt x="142079" y="190404"/>
                    </a:cubicBezTo>
                    <a:cubicBezTo>
                      <a:pt x="144587" y="190789"/>
                      <a:pt x="146854" y="191079"/>
                      <a:pt x="148976" y="191223"/>
                    </a:cubicBezTo>
                    <a:cubicBezTo>
                      <a:pt x="150133" y="191320"/>
                      <a:pt x="151339" y="191368"/>
                      <a:pt x="152593" y="191368"/>
                    </a:cubicBezTo>
                    <a:lnTo>
                      <a:pt x="152834" y="191368"/>
                    </a:lnTo>
                    <a:cubicBezTo>
                      <a:pt x="154039" y="191368"/>
                      <a:pt x="155245" y="191272"/>
                      <a:pt x="156451" y="191175"/>
                    </a:cubicBezTo>
                    <a:cubicBezTo>
                      <a:pt x="158476" y="190934"/>
                      <a:pt x="160454" y="190548"/>
                      <a:pt x="162431" y="189970"/>
                    </a:cubicBezTo>
                    <a:cubicBezTo>
                      <a:pt x="164457" y="189391"/>
                      <a:pt x="166434" y="188619"/>
                      <a:pt x="168363" y="187751"/>
                    </a:cubicBezTo>
                    <a:cubicBezTo>
                      <a:pt x="170244" y="186931"/>
                      <a:pt x="172077" y="186015"/>
                      <a:pt x="173909" y="185098"/>
                    </a:cubicBezTo>
                    <a:lnTo>
                      <a:pt x="175019" y="184520"/>
                    </a:lnTo>
                    <a:cubicBezTo>
                      <a:pt x="176610" y="183700"/>
                      <a:pt x="178250" y="182880"/>
                      <a:pt x="179841" y="182108"/>
                    </a:cubicBezTo>
                    <a:lnTo>
                      <a:pt x="179793" y="182157"/>
                    </a:lnTo>
                    <a:lnTo>
                      <a:pt x="181192" y="181481"/>
                    </a:lnTo>
                    <a:cubicBezTo>
                      <a:pt x="181288" y="181433"/>
                      <a:pt x="181336" y="181385"/>
                      <a:pt x="181385" y="181337"/>
                    </a:cubicBezTo>
                    <a:cubicBezTo>
                      <a:pt x="181433" y="181240"/>
                      <a:pt x="181433" y="181192"/>
                      <a:pt x="181385" y="181096"/>
                    </a:cubicBezTo>
                    <a:lnTo>
                      <a:pt x="181385" y="181047"/>
                    </a:lnTo>
                    <a:cubicBezTo>
                      <a:pt x="184616" y="178684"/>
                      <a:pt x="187702" y="176128"/>
                      <a:pt x="190596" y="173379"/>
                    </a:cubicBezTo>
                    <a:cubicBezTo>
                      <a:pt x="191368" y="172656"/>
                      <a:pt x="192188" y="171932"/>
                      <a:pt x="192959" y="171209"/>
                    </a:cubicBezTo>
                    <a:lnTo>
                      <a:pt x="195467" y="168894"/>
                    </a:lnTo>
                    <a:cubicBezTo>
                      <a:pt x="196287" y="168122"/>
                      <a:pt x="197107" y="167399"/>
                      <a:pt x="197927" y="166675"/>
                    </a:cubicBezTo>
                    <a:lnTo>
                      <a:pt x="199663" y="165132"/>
                    </a:lnTo>
                    <a:lnTo>
                      <a:pt x="200290" y="164602"/>
                    </a:lnTo>
                    <a:cubicBezTo>
                      <a:pt x="206704" y="159055"/>
                      <a:pt x="212829" y="153172"/>
                      <a:pt x="218616" y="146998"/>
                    </a:cubicBezTo>
                    <a:cubicBezTo>
                      <a:pt x="224500" y="140681"/>
                      <a:pt x="229950" y="133977"/>
                      <a:pt x="234869" y="126839"/>
                    </a:cubicBezTo>
                    <a:cubicBezTo>
                      <a:pt x="238872" y="121052"/>
                      <a:pt x="242393" y="114927"/>
                      <a:pt x="245383" y="108561"/>
                    </a:cubicBezTo>
                    <a:cubicBezTo>
                      <a:pt x="245431" y="108513"/>
                      <a:pt x="245479" y="108464"/>
                      <a:pt x="245528" y="108416"/>
                    </a:cubicBezTo>
                    <a:cubicBezTo>
                      <a:pt x="246203" y="106873"/>
                      <a:pt x="246830" y="105330"/>
                      <a:pt x="247360" y="103835"/>
                    </a:cubicBezTo>
                    <a:cubicBezTo>
                      <a:pt x="247553" y="103208"/>
                      <a:pt x="247794" y="102629"/>
                      <a:pt x="247987" y="101954"/>
                    </a:cubicBezTo>
                    <a:cubicBezTo>
                      <a:pt x="247553" y="100844"/>
                      <a:pt x="247119" y="99735"/>
                      <a:pt x="246637" y="98674"/>
                    </a:cubicBezTo>
                    <a:cubicBezTo>
                      <a:pt x="247216" y="98433"/>
                      <a:pt x="247842" y="98192"/>
                      <a:pt x="248373" y="97951"/>
                    </a:cubicBezTo>
                    <a:lnTo>
                      <a:pt x="249289" y="97517"/>
                    </a:lnTo>
                    <a:cubicBezTo>
                      <a:pt x="249579" y="96407"/>
                      <a:pt x="249868" y="95298"/>
                      <a:pt x="250109" y="94141"/>
                    </a:cubicBezTo>
                    <a:cubicBezTo>
                      <a:pt x="250399" y="92790"/>
                      <a:pt x="250640" y="91344"/>
                      <a:pt x="250977" y="89511"/>
                    </a:cubicBezTo>
                    <a:cubicBezTo>
                      <a:pt x="251218" y="87871"/>
                      <a:pt x="251460" y="86183"/>
                      <a:pt x="251701" y="84543"/>
                    </a:cubicBezTo>
                    <a:cubicBezTo>
                      <a:pt x="252328" y="80058"/>
                      <a:pt x="253003" y="75428"/>
                      <a:pt x="254257" y="70991"/>
                    </a:cubicBezTo>
                    <a:cubicBezTo>
                      <a:pt x="254691" y="69448"/>
                      <a:pt x="255221" y="67953"/>
                      <a:pt x="255848" y="66458"/>
                    </a:cubicBezTo>
                    <a:cubicBezTo>
                      <a:pt x="256138" y="65783"/>
                      <a:pt x="256475" y="65108"/>
                      <a:pt x="256813" y="64481"/>
                    </a:cubicBezTo>
                    <a:lnTo>
                      <a:pt x="257006" y="64047"/>
                    </a:lnTo>
                    <a:cubicBezTo>
                      <a:pt x="257150" y="63805"/>
                      <a:pt x="257247" y="63613"/>
                      <a:pt x="257343" y="63420"/>
                    </a:cubicBezTo>
                    <a:cubicBezTo>
                      <a:pt x="257536" y="63034"/>
                      <a:pt x="257729" y="62600"/>
                      <a:pt x="257922" y="62166"/>
                    </a:cubicBezTo>
                    <a:cubicBezTo>
                      <a:pt x="258597" y="60815"/>
                      <a:pt x="259128" y="59417"/>
                      <a:pt x="259610" y="57970"/>
                    </a:cubicBezTo>
                    <a:cubicBezTo>
                      <a:pt x="260044" y="56571"/>
                      <a:pt x="260382" y="55124"/>
                      <a:pt x="260623" y="53678"/>
                    </a:cubicBezTo>
                    <a:cubicBezTo>
                      <a:pt x="260816" y="52279"/>
                      <a:pt x="260912" y="50832"/>
                      <a:pt x="260912" y="49434"/>
                    </a:cubicBezTo>
                    <a:cubicBezTo>
                      <a:pt x="260864" y="46347"/>
                      <a:pt x="260333" y="43309"/>
                      <a:pt x="259369" y="40415"/>
                    </a:cubicBezTo>
                    <a:cubicBezTo>
                      <a:pt x="258935" y="39065"/>
                      <a:pt x="258404" y="37666"/>
                      <a:pt x="257633" y="35882"/>
                    </a:cubicBezTo>
                    <a:cubicBezTo>
                      <a:pt x="257006" y="34483"/>
                      <a:pt x="256331" y="32988"/>
                      <a:pt x="255511" y="31348"/>
                    </a:cubicBezTo>
                    <a:cubicBezTo>
                      <a:pt x="253967" y="28310"/>
                      <a:pt x="252279" y="25416"/>
                      <a:pt x="250447" y="22571"/>
                    </a:cubicBezTo>
                    <a:cubicBezTo>
                      <a:pt x="249579" y="21220"/>
                      <a:pt x="248662" y="19870"/>
                      <a:pt x="247650" y="18423"/>
                    </a:cubicBezTo>
                    <a:cubicBezTo>
                      <a:pt x="246781" y="17169"/>
                      <a:pt x="245913" y="16012"/>
                      <a:pt x="244997" y="14806"/>
                    </a:cubicBezTo>
                    <a:cubicBezTo>
                      <a:pt x="243213" y="12636"/>
                      <a:pt x="241187" y="10707"/>
                      <a:pt x="238969" y="8970"/>
                    </a:cubicBezTo>
                    <a:cubicBezTo>
                      <a:pt x="236798" y="7234"/>
                      <a:pt x="234387" y="5739"/>
                      <a:pt x="231879" y="4533"/>
                    </a:cubicBezTo>
                    <a:cubicBezTo>
                      <a:pt x="229371" y="3279"/>
                      <a:pt x="226767" y="2267"/>
                      <a:pt x="224066" y="1495"/>
                    </a:cubicBezTo>
                    <a:cubicBezTo>
                      <a:pt x="221414" y="772"/>
                      <a:pt x="218665" y="289"/>
                      <a:pt x="215916" y="96"/>
                    </a:cubicBezTo>
                    <a:cubicBezTo>
                      <a:pt x="214903" y="48"/>
                      <a:pt x="213938" y="0"/>
                      <a:pt x="213022" y="0"/>
                    </a:cubicBezTo>
                    <a:close/>
                  </a:path>
                </a:pathLst>
              </a:custGeom>
              <a:solidFill>
                <a:schemeClr val="bg2"/>
              </a:solidFill>
              <a:ln w="9525">
                <a:noFill/>
                <a:round/>
                <a:headEnd/>
                <a:tailEnd/>
              </a:ln>
            </p:spPr>
            <p:txBody>
              <a:bodyPr lIns="91425" tIns="91425" rIns="91425" bIns="91425" anchor="ctr"/>
              <a:lstStyle/>
              <a:p>
                <a:endParaRPr lang="en-US"/>
              </a:p>
            </p:txBody>
          </p:sp>
          <p:sp>
            <p:nvSpPr>
              <p:cNvPr id="20494" name="Google Shape;3712;p87"/>
              <p:cNvSpPr>
                <a:spLocks/>
              </p:cNvSpPr>
              <p:nvPr/>
            </p:nvSpPr>
            <p:spPr bwMode="auto">
              <a:xfrm>
                <a:off x="5974800" y="692650"/>
                <a:ext cx="828350" cy="2702000"/>
              </a:xfrm>
              <a:custGeom>
                <a:avLst/>
                <a:gdLst/>
                <a:ahLst/>
                <a:cxnLst>
                  <a:cxn ang="0">
                    <a:pos x="19630" y="1"/>
                  </a:cxn>
                  <a:cxn ang="0">
                    <a:pos x="19630" y="1"/>
                  </a:cxn>
                  <a:cxn ang="0">
                    <a:pos x="20257" y="1978"/>
                  </a:cxn>
                  <a:cxn ang="0">
                    <a:pos x="20884" y="4775"/>
                  </a:cxn>
                  <a:cxn ang="0">
                    <a:pos x="21269" y="7717"/>
                  </a:cxn>
                  <a:cxn ang="0">
                    <a:pos x="21414" y="10611"/>
                  </a:cxn>
                  <a:cxn ang="0">
                    <a:pos x="21125" y="17170"/>
                  </a:cxn>
                  <a:cxn ang="0">
                    <a:pos x="20015" y="23391"/>
                  </a:cxn>
                  <a:cxn ang="0">
                    <a:pos x="18231" y="29661"/>
                  </a:cxn>
                  <a:cxn ang="0">
                    <a:pos x="17074" y="32892"/>
                  </a:cxn>
                  <a:cxn ang="0">
                    <a:pos x="15868" y="35834"/>
                  </a:cxn>
                  <a:cxn ang="0">
                    <a:pos x="13215" y="41622"/>
                  </a:cxn>
                  <a:cxn ang="0">
                    <a:pos x="10177" y="47505"/>
                  </a:cxn>
                  <a:cxn ang="0">
                    <a:pos x="7042" y="53196"/>
                  </a:cxn>
                  <a:cxn ang="0">
                    <a:pos x="5499" y="56042"/>
                  </a:cxn>
                  <a:cxn ang="0">
                    <a:pos x="4293" y="58694"/>
                  </a:cxn>
                  <a:cxn ang="0">
                    <a:pos x="1882" y="65687"/>
                  </a:cxn>
                  <a:cxn ang="0">
                    <a:pos x="1062" y="69304"/>
                  </a:cxn>
                  <a:cxn ang="0">
                    <a:pos x="483" y="72680"/>
                  </a:cxn>
                  <a:cxn ang="0">
                    <a:pos x="1" y="80348"/>
                  </a:cxn>
                  <a:cxn ang="0">
                    <a:pos x="97" y="84062"/>
                  </a:cxn>
                  <a:cxn ang="0">
                    <a:pos x="483" y="87727"/>
                  </a:cxn>
                  <a:cxn ang="0">
                    <a:pos x="2123" y="95492"/>
                  </a:cxn>
                  <a:cxn ang="0">
                    <a:pos x="3232" y="98964"/>
                  </a:cxn>
                  <a:cxn ang="0">
                    <a:pos x="4438" y="102003"/>
                  </a:cxn>
                  <a:cxn ang="0">
                    <a:pos x="7428" y="108080"/>
                  </a:cxn>
                  <a:cxn ang="0">
                    <a:pos x="17556" y="90380"/>
                  </a:cxn>
                  <a:cxn ang="0">
                    <a:pos x="17701" y="90235"/>
                  </a:cxn>
                  <a:cxn ang="0">
                    <a:pos x="19533" y="85654"/>
                  </a:cxn>
                  <a:cxn ang="0">
                    <a:pos x="20160" y="83821"/>
                  </a:cxn>
                  <a:cxn ang="0">
                    <a:pos x="18810" y="80493"/>
                  </a:cxn>
                  <a:cxn ang="0">
                    <a:pos x="20546" y="79770"/>
                  </a:cxn>
                  <a:cxn ang="0">
                    <a:pos x="21511" y="79287"/>
                  </a:cxn>
                  <a:cxn ang="0">
                    <a:pos x="22282" y="75960"/>
                  </a:cxn>
                  <a:cxn ang="0">
                    <a:pos x="23150" y="71330"/>
                  </a:cxn>
                  <a:cxn ang="0">
                    <a:pos x="23874" y="66362"/>
                  </a:cxn>
                  <a:cxn ang="0">
                    <a:pos x="26478" y="52810"/>
                  </a:cxn>
                  <a:cxn ang="0">
                    <a:pos x="28070" y="48277"/>
                  </a:cxn>
                  <a:cxn ang="0">
                    <a:pos x="28986" y="46251"/>
                  </a:cxn>
                  <a:cxn ang="0">
                    <a:pos x="29227" y="45866"/>
                  </a:cxn>
                  <a:cxn ang="0">
                    <a:pos x="29516" y="45239"/>
                  </a:cxn>
                  <a:cxn ang="0">
                    <a:pos x="30143" y="43985"/>
                  </a:cxn>
                  <a:cxn ang="0">
                    <a:pos x="31783" y="39789"/>
                  </a:cxn>
                  <a:cxn ang="0">
                    <a:pos x="32796" y="35497"/>
                  </a:cxn>
                  <a:cxn ang="0">
                    <a:pos x="33133" y="31253"/>
                  </a:cxn>
                  <a:cxn ang="0">
                    <a:pos x="31542" y="22234"/>
                  </a:cxn>
                  <a:cxn ang="0">
                    <a:pos x="29806" y="17701"/>
                  </a:cxn>
                  <a:cxn ang="0">
                    <a:pos x="27684" y="13167"/>
                  </a:cxn>
                  <a:cxn ang="0">
                    <a:pos x="22620" y="4390"/>
                  </a:cxn>
                  <a:cxn ang="0">
                    <a:pos x="19823" y="242"/>
                  </a:cxn>
                  <a:cxn ang="0">
                    <a:pos x="19630" y="1"/>
                  </a:cxn>
                </a:cxnLst>
                <a:rect l="0" t="0" r="r" b="b"/>
                <a:pathLst>
                  <a:path w="33134" h="108080" extrusionOk="0">
                    <a:moveTo>
                      <a:pt x="19630" y="1"/>
                    </a:moveTo>
                    <a:lnTo>
                      <a:pt x="19630" y="1"/>
                    </a:lnTo>
                    <a:cubicBezTo>
                      <a:pt x="19871" y="676"/>
                      <a:pt x="20064" y="1303"/>
                      <a:pt x="20257" y="1978"/>
                    </a:cubicBezTo>
                    <a:cubicBezTo>
                      <a:pt x="20498" y="2895"/>
                      <a:pt x="20739" y="3811"/>
                      <a:pt x="20884" y="4775"/>
                    </a:cubicBezTo>
                    <a:cubicBezTo>
                      <a:pt x="21076" y="5692"/>
                      <a:pt x="21221" y="6705"/>
                      <a:pt x="21269" y="7717"/>
                    </a:cubicBezTo>
                    <a:cubicBezTo>
                      <a:pt x="21366" y="8682"/>
                      <a:pt x="21414" y="9646"/>
                      <a:pt x="21414" y="10611"/>
                    </a:cubicBezTo>
                    <a:cubicBezTo>
                      <a:pt x="21462" y="12830"/>
                      <a:pt x="21366" y="15000"/>
                      <a:pt x="21125" y="17170"/>
                    </a:cubicBezTo>
                    <a:cubicBezTo>
                      <a:pt x="20835" y="19244"/>
                      <a:pt x="20498" y="21318"/>
                      <a:pt x="20015" y="23391"/>
                    </a:cubicBezTo>
                    <a:cubicBezTo>
                      <a:pt x="19533" y="25513"/>
                      <a:pt x="18906" y="27587"/>
                      <a:pt x="18231" y="29661"/>
                    </a:cubicBezTo>
                    <a:cubicBezTo>
                      <a:pt x="17845" y="30722"/>
                      <a:pt x="17459" y="31831"/>
                      <a:pt x="17074" y="32892"/>
                    </a:cubicBezTo>
                    <a:cubicBezTo>
                      <a:pt x="16688" y="33857"/>
                      <a:pt x="16302" y="34870"/>
                      <a:pt x="15868" y="35834"/>
                    </a:cubicBezTo>
                    <a:cubicBezTo>
                      <a:pt x="15048" y="37763"/>
                      <a:pt x="14132" y="39692"/>
                      <a:pt x="13215" y="41622"/>
                    </a:cubicBezTo>
                    <a:cubicBezTo>
                      <a:pt x="12251" y="43551"/>
                      <a:pt x="11238" y="45528"/>
                      <a:pt x="10177" y="47505"/>
                    </a:cubicBezTo>
                    <a:cubicBezTo>
                      <a:pt x="9164" y="49434"/>
                      <a:pt x="8103" y="51315"/>
                      <a:pt x="7042" y="53196"/>
                    </a:cubicBezTo>
                    <a:cubicBezTo>
                      <a:pt x="6512" y="54113"/>
                      <a:pt x="5981" y="55077"/>
                      <a:pt x="5499" y="56042"/>
                    </a:cubicBezTo>
                    <a:cubicBezTo>
                      <a:pt x="5065" y="57006"/>
                      <a:pt x="4679" y="57778"/>
                      <a:pt x="4293" y="58694"/>
                    </a:cubicBezTo>
                    <a:cubicBezTo>
                      <a:pt x="3329" y="60961"/>
                      <a:pt x="2557" y="63276"/>
                      <a:pt x="1882" y="65687"/>
                    </a:cubicBezTo>
                    <a:cubicBezTo>
                      <a:pt x="1592" y="66893"/>
                      <a:pt x="1303" y="68099"/>
                      <a:pt x="1062" y="69304"/>
                    </a:cubicBezTo>
                    <a:cubicBezTo>
                      <a:pt x="821" y="70414"/>
                      <a:pt x="628" y="71571"/>
                      <a:pt x="483" y="72680"/>
                    </a:cubicBezTo>
                    <a:cubicBezTo>
                      <a:pt x="146" y="75236"/>
                      <a:pt x="1" y="77792"/>
                      <a:pt x="1" y="80348"/>
                    </a:cubicBezTo>
                    <a:cubicBezTo>
                      <a:pt x="1" y="81602"/>
                      <a:pt x="49" y="82856"/>
                      <a:pt x="97" y="84062"/>
                    </a:cubicBezTo>
                    <a:cubicBezTo>
                      <a:pt x="194" y="85316"/>
                      <a:pt x="339" y="86522"/>
                      <a:pt x="483" y="87727"/>
                    </a:cubicBezTo>
                    <a:cubicBezTo>
                      <a:pt x="821" y="90332"/>
                      <a:pt x="1400" y="92936"/>
                      <a:pt x="2123" y="95492"/>
                    </a:cubicBezTo>
                    <a:cubicBezTo>
                      <a:pt x="2461" y="96698"/>
                      <a:pt x="2846" y="97807"/>
                      <a:pt x="3232" y="98964"/>
                    </a:cubicBezTo>
                    <a:cubicBezTo>
                      <a:pt x="3618" y="99977"/>
                      <a:pt x="4004" y="100990"/>
                      <a:pt x="4438" y="102003"/>
                    </a:cubicBezTo>
                    <a:cubicBezTo>
                      <a:pt x="5306" y="104077"/>
                      <a:pt x="6319" y="106102"/>
                      <a:pt x="7428" y="108080"/>
                    </a:cubicBezTo>
                    <a:cubicBezTo>
                      <a:pt x="11286" y="102485"/>
                      <a:pt x="14662" y="96553"/>
                      <a:pt x="17556" y="90380"/>
                    </a:cubicBezTo>
                    <a:cubicBezTo>
                      <a:pt x="17604" y="90332"/>
                      <a:pt x="17652" y="90283"/>
                      <a:pt x="17701" y="90235"/>
                    </a:cubicBezTo>
                    <a:cubicBezTo>
                      <a:pt x="18376" y="88644"/>
                      <a:pt x="19003" y="87100"/>
                      <a:pt x="19533" y="85654"/>
                    </a:cubicBezTo>
                    <a:cubicBezTo>
                      <a:pt x="19726" y="85027"/>
                      <a:pt x="19967" y="84448"/>
                      <a:pt x="20160" y="83821"/>
                    </a:cubicBezTo>
                    <a:cubicBezTo>
                      <a:pt x="19726" y="82712"/>
                      <a:pt x="19292" y="81554"/>
                      <a:pt x="18810" y="80493"/>
                    </a:cubicBezTo>
                    <a:cubicBezTo>
                      <a:pt x="19389" y="80252"/>
                      <a:pt x="20015" y="80011"/>
                      <a:pt x="20546" y="79770"/>
                    </a:cubicBezTo>
                    <a:cubicBezTo>
                      <a:pt x="20884" y="79625"/>
                      <a:pt x="21173" y="79480"/>
                      <a:pt x="21511" y="79287"/>
                    </a:cubicBezTo>
                    <a:cubicBezTo>
                      <a:pt x="21800" y="78226"/>
                      <a:pt x="22041" y="77117"/>
                      <a:pt x="22282" y="75960"/>
                    </a:cubicBezTo>
                    <a:cubicBezTo>
                      <a:pt x="22572" y="74609"/>
                      <a:pt x="22861" y="73163"/>
                      <a:pt x="23150" y="71330"/>
                    </a:cubicBezTo>
                    <a:cubicBezTo>
                      <a:pt x="23391" y="69738"/>
                      <a:pt x="23633" y="68147"/>
                      <a:pt x="23874" y="66362"/>
                    </a:cubicBezTo>
                    <a:cubicBezTo>
                      <a:pt x="24501" y="61877"/>
                      <a:pt x="25176" y="57247"/>
                      <a:pt x="26478" y="52810"/>
                    </a:cubicBezTo>
                    <a:cubicBezTo>
                      <a:pt x="26912" y="51267"/>
                      <a:pt x="27443" y="49772"/>
                      <a:pt x="28070" y="48277"/>
                    </a:cubicBezTo>
                    <a:cubicBezTo>
                      <a:pt x="28359" y="47602"/>
                      <a:pt x="28648" y="46927"/>
                      <a:pt x="28986" y="46251"/>
                    </a:cubicBezTo>
                    <a:lnTo>
                      <a:pt x="29227" y="45866"/>
                    </a:lnTo>
                    <a:cubicBezTo>
                      <a:pt x="29323" y="45624"/>
                      <a:pt x="29420" y="45432"/>
                      <a:pt x="29516" y="45239"/>
                    </a:cubicBezTo>
                    <a:cubicBezTo>
                      <a:pt x="29709" y="44853"/>
                      <a:pt x="29902" y="44419"/>
                      <a:pt x="30143" y="43985"/>
                    </a:cubicBezTo>
                    <a:cubicBezTo>
                      <a:pt x="30770" y="42634"/>
                      <a:pt x="31301" y="41236"/>
                      <a:pt x="31783" y="39789"/>
                    </a:cubicBezTo>
                    <a:cubicBezTo>
                      <a:pt x="32217" y="38390"/>
                      <a:pt x="32555" y="36943"/>
                      <a:pt x="32796" y="35497"/>
                    </a:cubicBezTo>
                    <a:cubicBezTo>
                      <a:pt x="33037" y="34098"/>
                      <a:pt x="33133" y="32651"/>
                      <a:pt x="33133" y="31253"/>
                    </a:cubicBezTo>
                    <a:cubicBezTo>
                      <a:pt x="33037" y="28166"/>
                      <a:pt x="32506" y="25128"/>
                      <a:pt x="31542" y="22234"/>
                    </a:cubicBezTo>
                    <a:cubicBezTo>
                      <a:pt x="31108" y="20884"/>
                      <a:pt x="30577" y="19485"/>
                      <a:pt x="29806" y="17701"/>
                    </a:cubicBezTo>
                    <a:cubicBezTo>
                      <a:pt x="29227" y="16254"/>
                      <a:pt x="28504" y="14807"/>
                      <a:pt x="27684" y="13167"/>
                    </a:cubicBezTo>
                    <a:cubicBezTo>
                      <a:pt x="26140" y="10129"/>
                      <a:pt x="24452" y="7235"/>
                      <a:pt x="22620" y="4390"/>
                    </a:cubicBezTo>
                    <a:cubicBezTo>
                      <a:pt x="21752" y="3039"/>
                      <a:pt x="20835" y="1737"/>
                      <a:pt x="19823" y="242"/>
                    </a:cubicBezTo>
                    <a:lnTo>
                      <a:pt x="19630" y="1"/>
                    </a:lnTo>
                    <a:close/>
                  </a:path>
                </a:pathLst>
              </a:custGeom>
              <a:solidFill>
                <a:schemeClr val="bg2"/>
              </a:solidFill>
              <a:ln w="9525">
                <a:noFill/>
                <a:round/>
                <a:headEnd/>
                <a:tailEnd/>
              </a:ln>
            </p:spPr>
            <p:txBody>
              <a:bodyPr lIns="91425" tIns="91425" rIns="91425" bIns="91425" anchor="ctr"/>
              <a:lstStyle/>
              <a:p>
                <a:endParaRPr lang="en-US"/>
              </a:p>
            </p:txBody>
          </p:sp>
          <p:sp>
            <p:nvSpPr>
              <p:cNvPr id="20495" name="Google Shape;3713;p87"/>
              <p:cNvSpPr>
                <a:spLocks/>
              </p:cNvSpPr>
              <p:nvPr/>
            </p:nvSpPr>
            <p:spPr bwMode="auto">
              <a:xfrm>
                <a:off x="412950" y="598625"/>
                <a:ext cx="5429250" cy="4856550"/>
              </a:xfrm>
              <a:custGeom>
                <a:avLst/>
                <a:gdLst/>
                <a:ahLst/>
                <a:cxnLst>
                  <a:cxn ang="0">
                    <a:pos x="30" y="164795"/>
                  </a:cxn>
                  <a:cxn ang="0">
                    <a:pos x="187944" y="724"/>
                  </a:cxn>
                  <a:cxn ang="0">
                    <a:pos x="187751" y="6656"/>
                  </a:cxn>
                  <a:cxn ang="0">
                    <a:pos x="183121" y="35062"/>
                  </a:cxn>
                  <a:cxn ang="0">
                    <a:pos x="177189" y="61442"/>
                  </a:cxn>
                  <a:cxn ang="0">
                    <a:pos x="170727" y="61394"/>
                  </a:cxn>
                  <a:cxn ang="0">
                    <a:pos x="165759" y="42199"/>
                  </a:cxn>
                  <a:cxn ang="0">
                    <a:pos x="184279" y="3473"/>
                  </a:cxn>
                  <a:cxn ang="0">
                    <a:pos x="174295" y="12057"/>
                  </a:cxn>
                  <a:cxn ang="0">
                    <a:pos x="165904" y="25416"/>
                  </a:cxn>
                  <a:cxn ang="0">
                    <a:pos x="160502" y="45045"/>
                  </a:cxn>
                  <a:cxn ang="0">
                    <a:pos x="161081" y="75332"/>
                  </a:cxn>
                  <a:cxn ang="0">
                    <a:pos x="159297" y="104992"/>
                  </a:cxn>
                  <a:cxn ang="0">
                    <a:pos x="148928" y="121293"/>
                  </a:cxn>
                  <a:cxn ang="0">
                    <a:pos x="141308" y="125827"/>
                  </a:cxn>
                  <a:cxn ang="0">
                    <a:pos x="132337" y="126984"/>
                  </a:cxn>
                  <a:cxn ang="0">
                    <a:pos x="126646" y="125103"/>
                  </a:cxn>
                  <a:cxn ang="0">
                    <a:pos x="117821" y="119219"/>
                  </a:cxn>
                  <a:cxn ang="0">
                    <a:pos x="113595" y="118074"/>
                  </a:cxn>
                  <a:cxn ang="0">
                    <a:pos x="109767" y="118737"/>
                  </a:cxn>
                  <a:cxn ang="0">
                    <a:pos x="103304" y="122788"/>
                  </a:cxn>
                  <a:cxn ang="0">
                    <a:pos x="98578" y="131710"/>
                  </a:cxn>
                  <a:cxn ang="0">
                    <a:pos x="95781" y="154426"/>
                  </a:cxn>
                  <a:cxn ang="0">
                    <a:pos x="87485" y="172656"/>
                  </a:cxn>
                  <a:cxn ang="0">
                    <a:pos x="80396" y="176803"/>
                  </a:cxn>
                  <a:cxn ang="0">
                    <a:pos x="73114" y="175839"/>
                  </a:cxn>
                  <a:cxn ang="0">
                    <a:pos x="71088" y="172801"/>
                  </a:cxn>
                  <a:cxn ang="0">
                    <a:pos x="77309" y="164698"/>
                  </a:cxn>
                  <a:cxn ang="0">
                    <a:pos x="81939" y="157753"/>
                  </a:cxn>
                  <a:cxn ang="0">
                    <a:pos x="81698" y="155776"/>
                  </a:cxn>
                  <a:cxn ang="0">
                    <a:pos x="80396" y="154136"/>
                  </a:cxn>
                  <a:cxn ang="0">
                    <a:pos x="78660" y="153461"/>
                  </a:cxn>
                  <a:cxn ang="0">
                    <a:pos x="75139" y="154185"/>
                  </a:cxn>
                  <a:cxn ang="0">
                    <a:pos x="66796" y="160165"/>
                  </a:cxn>
                  <a:cxn ang="0">
                    <a:pos x="58018" y="167206"/>
                  </a:cxn>
                  <a:cxn ang="0">
                    <a:pos x="47890" y="170196"/>
                  </a:cxn>
                  <a:cxn ang="0">
                    <a:pos x="37280" y="167785"/>
                  </a:cxn>
                  <a:cxn ang="0">
                    <a:pos x="21703" y="158091"/>
                  </a:cxn>
                  <a:cxn ang="0">
                    <a:pos x="14324" y="155535"/>
                  </a:cxn>
                  <a:cxn ang="0">
                    <a:pos x="8488" y="155873"/>
                  </a:cxn>
                  <a:cxn ang="0">
                    <a:pos x="4485" y="158043"/>
                  </a:cxn>
                  <a:cxn ang="0">
                    <a:pos x="386" y="163541"/>
                  </a:cxn>
                  <a:cxn ang="0">
                    <a:pos x="2026" y="162962"/>
                  </a:cxn>
                  <a:cxn ang="0">
                    <a:pos x="10707" y="161419"/>
                  </a:cxn>
                  <a:cxn ang="0">
                    <a:pos x="20015" y="168026"/>
                  </a:cxn>
                  <a:cxn ang="0">
                    <a:pos x="47360" y="190982"/>
                  </a:cxn>
                  <a:cxn ang="0">
                    <a:pos x="76393" y="193297"/>
                  </a:cxn>
                  <a:cxn ang="0">
                    <a:pos x="95491" y="183314"/>
                  </a:cxn>
                  <a:cxn ang="0">
                    <a:pos x="108175" y="175453"/>
                  </a:cxn>
                  <a:cxn ang="0">
                    <a:pos x="129251" y="174778"/>
                  </a:cxn>
                  <a:cxn ang="0">
                    <a:pos x="147433" y="176948"/>
                  </a:cxn>
                  <a:cxn ang="0">
                    <a:pos x="169714" y="170052"/>
                  </a:cxn>
                  <a:cxn ang="0">
                    <a:pos x="176032" y="166627"/>
                  </a:cxn>
                  <a:cxn ang="0">
                    <a:pos x="194117" y="150857"/>
                  </a:cxn>
                  <a:cxn ang="0">
                    <a:pos x="216109" y="117917"/>
                  </a:cxn>
                  <a:cxn ang="0">
                    <a:pos x="214517" y="56861"/>
                  </a:cxn>
                  <a:cxn ang="0">
                    <a:pos x="204872" y="19339"/>
                  </a:cxn>
                  <a:cxn ang="0">
                    <a:pos x="194503" y="3858"/>
                  </a:cxn>
                </a:cxnLst>
                <a:rect l="0" t="0" r="r" b="b"/>
                <a:pathLst>
                  <a:path w="217170" h="194262" extrusionOk="0">
                    <a:moveTo>
                      <a:pt x="187606" y="579"/>
                    </a:moveTo>
                    <a:lnTo>
                      <a:pt x="187606" y="627"/>
                    </a:lnTo>
                    <a:lnTo>
                      <a:pt x="187674" y="583"/>
                    </a:lnTo>
                    <a:cubicBezTo>
                      <a:pt x="187653" y="580"/>
                      <a:pt x="187630" y="579"/>
                      <a:pt x="187606" y="579"/>
                    </a:cubicBezTo>
                    <a:close/>
                    <a:moveTo>
                      <a:pt x="30" y="164795"/>
                    </a:moveTo>
                    <a:cubicBezTo>
                      <a:pt x="20" y="164811"/>
                      <a:pt x="10" y="164826"/>
                      <a:pt x="0" y="164843"/>
                    </a:cubicBezTo>
                    <a:cubicBezTo>
                      <a:pt x="13" y="164830"/>
                      <a:pt x="23" y="164813"/>
                      <a:pt x="30" y="164795"/>
                    </a:cubicBezTo>
                    <a:close/>
                    <a:moveTo>
                      <a:pt x="188571" y="0"/>
                    </a:moveTo>
                    <a:lnTo>
                      <a:pt x="187674" y="583"/>
                    </a:lnTo>
                    <a:cubicBezTo>
                      <a:pt x="187783" y="596"/>
                      <a:pt x="187863" y="643"/>
                      <a:pt x="187944" y="724"/>
                    </a:cubicBezTo>
                    <a:cubicBezTo>
                      <a:pt x="187992" y="772"/>
                      <a:pt x="188040" y="820"/>
                      <a:pt x="188089" y="868"/>
                    </a:cubicBezTo>
                    <a:cubicBezTo>
                      <a:pt x="188089" y="916"/>
                      <a:pt x="188137" y="965"/>
                      <a:pt x="188185" y="1013"/>
                    </a:cubicBezTo>
                    <a:cubicBezTo>
                      <a:pt x="188233" y="1158"/>
                      <a:pt x="188281" y="1254"/>
                      <a:pt x="188330" y="1399"/>
                    </a:cubicBezTo>
                    <a:cubicBezTo>
                      <a:pt x="188426" y="1736"/>
                      <a:pt x="188474" y="2122"/>
                      <a:pt x="188474" y="2508"/>
                    </a:cubicBezTo>
                    <a:cubicBezTo>
                      <a:pt x="188426" y="2942"/>
                      <a:pt x="188426" y="3376"/>
                      <a:pt x="188330" y="3810"/>
                    </a:cubicBezTo>
                    <a:cubicBezTo>
                      <a:pt x="188185" y="4775"/>
                      <a:pt x="187992" y="5739"/>
                      <a:pt x="187751" y="6656"/>
                    </a:cubicBezTo>
                    <a:cubicBezTo>
                      <a:pt x="187655" y="7041"/>
                      <a:pt x="187558" y="7475"/>
                      <a:pt x="187462" y="7861"/>
                    </a:cubicBezTo>
                    <a:cubicBezTo>
                      <a:pt x="187365" y="8102"/>
                      <a:pt x="187317" y="8344"/>
                      <a:pt x="187269" y="8633"/>
                    </a:cubicBezTo>
                    <a:cubicBezTo>
                      <a:pt x="187172" y="8922"/>
                      <a:pt x="187124" y="9212"/>
                      <a:pt x="187076" y="9549"/>
                    </a:cubicBezTo>
                    <a:cubicBezTo>
                      <a:pt x="186304" y="13793"/>
                      <a:pt x="185581" y="17989"/>
                      <a:pt x="184906" y="22281"/>
                    </a:cubicBezTo>
                    <a:cubicBezTo>
                      <a:pt x="184616" y="24403"/>
                      <a:pt x="184279" y="26525"/>
                      <a:pt x="183989" y="28647"/>
                    </a:cubicBezTo>
                    <a:cubicBezTo>
                      <a:pt x="183700" y="30769"/>
                      <a:pt x="183410" y="32940"/>
                      <a:pt x="183121" y="35062"/>
                    </a:cubicBezTo>
                    <a:cubicBezTo>
                      <a:pt x="182494" y="39354"/>
                      <a:pt x="181964" y="43646"/>
                      <a:pt x="181530" y="47939"/>
                    </a:cubicBezTo>
                    <a:cubicBezTo>
                      <a:pt x="181337" y="49434"/>
                      <a:pt x="181240" y="50929"/>
                      <a:pt x="180999" y="52472"/>
                    </a:cubicBezTo>
                    <a:cubicBezTo>
                      <a:pt x="180903" y="53195"/>
                      <a:pt x="180806" y="53967"/>
                      <a:pt x="180613" y="54691"/>
                    </a:cubicBezTo>
                    <a:cubicBezTo>
                      <a:pt x="180469" y="55414"/>
                      <a:pt x="180276" y="56186"/>
                      <a:pt x="180035" y="56909"/>
                    </a:cubicBezTo>
                    <a:cubicBezTo>
                      <a:pt x="179600" y="58259"/>
                      <a:pt x="178925" y="59562"/>
                      <a:pt x="178009" y="60671"/>
                    </a:cubicBezTo>
                    <a:cubicBezTo>
                      <a:pt x="177720" y="60912"/>
                      <a:pt x="177478" y="61201"/>
                      <a:pt x="177189" y="61442"/>
                    </a:cubicBezTo>
                    <a:cubicBezTo>
                      <a:pt x="176900" y="61684"/>
                      <a:pt x="176562" y="61925"/>
                      <a:pt x="176225" y="62118"/>
                    </a:cubicBezTo>
                    <a:cubicBezTo>
                      <a:pt x="175887" y="62311"/>
                      <a:pt x="175549" y="62455"/>
                      <a:pt x="175212" y="62600"/>
                    </a:cubicBezTo>
                    <a:cubicBezTo>
                      <a:pt x="174874" y="62648"/>
                      <a:pt x="174585" y="62696"/>
                      <a:pt x="174295" y="62745"/>
                    </a:cubicBezTo>
                    <a:cubicBezTo>
                      <a:pt x="173958" y="62745"/>
                      <a:pt x="173620" y="62745"/>
                      <a:pt x="173283" y="62696"/>
                    </a:cubicBezTo>
                    <a:cubicBezTo>
                      <a:pt x="172993" y="62648"/>
                      <a:pt x="172704" y="62552"/>
                      <a:pt x="172415" y="62455"/>
                    </a:cubicBezTo>
                    <a:cubicBezTo>
                      <a:pt x="171788" y="62166"/>
                      <a:pt x="171257" y="61828"/>
                      <a:pt x="170727" y="61394"/>
                    </a:cubicBezTo>
                    <a:cubicBezTo>
                      <a:pt x="170196" y="60960"/>
                      <a:pt x="169666" y="60430"/>
                      <a:pt x="169280" y="59851"/>
                    </a:cubicBezTo>
                    <a:cubicBezTo>
                      <a:pt x="168797" y="59272"/>
                      <a:pt x="168412" y="58693"/>
                      <a:pt x="168074" y="58066"/>
                    </a:cubicBezTo>
                    <a:cubicBezTo>
                      <a:pt x="167688" y="57391"/>
                      <a:pt x="167399" y="56764"/>
                      <a:pt x="167109" y="56089"/>
                    </a:cubicBezTo>
                    <a:cubicBezTo>
                      <a:pt x="166772" y="55221"/>
                      <a:pt x="166531" y="54353"/>
                      <a:pt x="166290" y="53437"/>
                    </a:cubicBezTo>
                    <a:cubicBezTo>
                      <a:pt x="165807" y="51652"/>
                      <a:pt x="165566" y="49771"/>
                      <a:pt x="165518" y="47939"/>
                    </a:cubicBezTo>
                    <a:cubicBezTo>
                      <a:pt x="165422" y="46009"/>
                      <a:pt x="165518" y="44080"/>
                      <a:pt x="165759" y="42199"/>
                    </a:cubicBezTo>
                    <a:cubicBezTo>
                      <a:pt x="166000" y="40319"/>
                      <a:pt x="166338" y="38486"/>
                      <a:pt x="166772" y="36653"/>
                    </a:cubicBezTo>
                    <a:cubicBezTo>
                      <a:pt x="167206" y="34917"/>
                      <a:pt x="167736" y="33181"/>
                      <a:pt x="168267" y="31445"/>
                    </a:cubicBezTo>
                    <a:cubicBezTo>
                      <a:pt x="168846" y="29708"/>
                      <a:pt x="169424" y="28021"/>
                      <a:pt x="170100" y="26333"/>
                    </a:cubicBezTo>
                    <a:cubicBezTo>
                      <a:pt x="171402" y="23005"/>
                      <a:pt x="172993" y="19725"/>
                      <a:pt x="174778" y="16591"/>
                    </a:cubicBezTo>
                    <a:cubicBezTo>
                      <a:pt x="176514" y="13407"/>
                      <a:pt x="178539" y="10369"/>
                      <a:pt x="180806" y="7524"/>
                    </a:cubicBezTo>
                    <a:cubicBezTo>
                      <a:pt x="181867" y="6125"/>
                      <a:pt x="183073" y="4775"/>
                      <a:pt x="184279" y="3473"/>
                    </a:cubicBezTo>
                    <a:cubicBezTo>
                      <a:pt x="184857" y="2846"/>
                      <a:pt x="185484" y="2219"/>
                      <a:pt x="186111" y="1592"/>
                    </a:cubicBezTo>
                    <a:cubicBezTo>
                      <a:pt x="185532" y="2026"/>
                      <a:pt x="184857" y="2460"/>
                      <a:pt x="184230" y="2894"/>
                    </a:cubicBezTo>
                    <a:cubicBezTo>
                      <a:pt x="183603" y="3376"/>
                      <a:pt x="182880" y="3907"/>
                      <a:pt x="182205" y="4437"/>
                    </a:cubicBezTo>
                    <a:cubicBezTo>
                      <a:pt x="180276" y="5980"/>
                      <a:pt x="178443" y="7620"/>
                      <a:pt x="176707" y="9356"/>
                    </a:cubicBezTo>
                    <a:cubicBezTo>
                      <a:pt x="175887" y="10224"/>
                      <a:pt x="175067" y="11141"/>
                      <a:pt x="174295" y="12057"/>
                    </a:cubicBezTo>
                    <a:cubicBezTo>
                      <a:pt x="173861" y="12588"/>
                      <a:pt x="173427" y="13070"/>
                      <a:pt x="173041" y="13600"/>
                    </a:cubicBezTo>
                    <a:cubicBezTo>
                      <a:pt x="172607" y="14131"/>
                      <a:pt x="172366" y="14517"/>
                      <a:pt x="172029" y="14999"/>
                    </a:cubicBezTo>
                    <a:lnTo>
                      <a:pt x="172029" y="14951"/>
                    </a:lnTo>
                    <a:cubicBezTo>
                      <a:pt x="171161" y="16108"/>
                      <a:pt x="170389" y="17266"/>
                      <a:pt x="169617" y="18471"/>
                    </a:cubicBezTo>
                    <a:cubicBezTo>
                      <a:pt x="168942" y="19532"/>
                      <a:pt x="168315" y="20642"/>
                      <a:pt x="167688" y="21751"/>
                    </a:cubicBezTo>
                    <a:cubicBezTo>
                      <a:pt x="167109" y="22860"/>
                      <a:pt x="166483" y="24162"/>
                      <a:pt x="165904" y="25416"/>
                    </a:cubicBezTo>
                    <a:cubicBezTo>
                      <a:pt x="165614" y="26043"/>
                      <a:pt x="165325" y="26670"/>
                      <a:pt x="165084" y="27297"/>
                    </a:cubicBezTo>
                    <a:cubicBezTo>
                      <a:pt x="164843" y="27828"/>
                      <a:pt x="164650" y="28358"/>
                      <a:pt x="164457" y="28889"/>
                    </a:cubicBezTo>
                    <a:cubicBezTo>
                      <a:pt x="163926" y="30384"/>
                      <a:pt x="163396" y="31879"/>
                      <a:pt x="162962" y="33374"/>
                    </a:cubicBezTo>
                    <a:cubicBezTo>
                      <a:pt x="162480" y="34917"/>
                      <a:pt x="162094" y="36412"/>
                      <a:pt x="161756" y="38004"/>
                    </a:cubicBezTo>
                    <a:cubicBezTo>
                      <a:pt x="161370" y="39547"/>
                      <a:pt x="161081" y="41090"/>
                      <a:pt x="160840" y="42682"/>
                    </a:cubicBezTo>
                    <a:cubicBezTo>
                      <a:pt x="160695" y="43453"/>
                      <a:pt x="160599" y="44273"/>
                      <a:pt x="160502" y="45045"/>
                    </a:cubicBezTo>
                    <a:cubicBezTo>
                      <a:pt x="160406" y="45817"/>
                      <a:pt x="160309" y="46636"/>
                      <a:pt x="160213" y="47408"/>
                    </a:cubicBezTo>
                    <a:cubicBezTo>
                      <a:pt x="159972" y="49916"/>
                      <a:pt x="159827" y="52424"/>
                      <a:pt x="159779" y="54932"/>
                    </a:cubicBezTo>
                    <a:cubicBezTo>
                      <a:pt x="159731" y="57343"/>
                      <a:pt x="159779" y="59754"/>
                      <a:pt x="159875" y="62166"/>
                    </a:cubicBezTo>
                    <a:cubicBezTo>
                      <a:pt x="160020" y="64722"/>
                      <a:pt x="160213" y="67230"/>
                      <a:pt x="160502" y="69738"/>
                    </a:cubicBezTo>
                    <a:cubicBezTo>
                      <a:pt x="160599" y="70750"/>
                      <a:pt x="160743" y="71763"/>
                      <a:pt x="160840" y="72728"/>
                    </a:cubicBezTo>
                    <a:cubicBezTo>
                      <a:pt x="160936" y="73596"/>
                      <a:pt x="160985" y="74464"/>
                      <a:pt x="161081" y="75332"/>
                    </a:cubicBezTo>
                    <a:cubicBezTo>
                      <a:pt x="161274" y="77309"/>
                      <a:pt x="161419" y="79287"/>
                      <a:pt x="161515" y="81264"/>
                    </a:cubicBezTo>
                    <a:cubicBezTo>
                      <a:pt x="161612" y="83241"/>
                      <a:pt x="161660" y="85122"/>
                      <a:pt x="161660" y="87051"/>
                    </a:cubicBezTo>
                    <a:cubicBezTo>
                      <a:pt x="161660" y="88981"/>
                      <a:pt x="161612" y="90910"/>
                      <a:pt x="161419" y="92887"/>
                    </a:cubicBezTo>
                    <a:cubicBezTo>
                      <a:pt x="161322" y="94720"/>
                      <a:pt x="161081" y="96552"/>
                      <a:pt x="160792" y="98385"/>
                    </a:cubicBezTo>
                    <a:cubicBezTo>
                      <a:pt x="160599" y="99542"/>
                      <a:pt x="160406" y="100700"/>
                      <a:pt x="160116" y="101857"/>
                    </a:cubicBezTo>
                    <a:cubicBezTo>
                      <a:pt x="159875" y="102918"/>
                      <a:pt x="159634" y="103979"/>
                      <a:pt x="159297" y="104992"/>
                    </a:cubicBezTo>
                    <a:cubicBezTo>
                      <a:pt x="159007" y="106005"/>
                      <a:pt x="158670" y="107066"/>
                      <a:pt x="158236" y="108079"/>
                    </a:cubicBezTo>
                    <a:cubicBezTo>
                      <a:pt x="157850" y="109092"/>
                      <a:pt x="157464" y="110008"/>
                      <a:pt x="156982" y="110972"/>
                    </a:cubicBezTo>
                    <a:cubicBezTo>
                      <a:pt x="156499" y="112033"/>
                      <a:pt x="155921" y="113046"/>
                      <a:pt x="155294" y="114011"/>
                    </a:cubicBezTo>
                    <a:cubicBezTo>
                      <a:pt x="154763" y="114831"/>
                      <a:pt x="154233" y="115651"/>
                      <a:pt x="153606" y="116422"/>
                    </a:cubicBezTo>
                    <a:cubicBezTo>
                      <a:pt x="152931" y="117338"/>
                      <a:pt x="152159" y="118207"/>
                      <a:pt x="151339" y="119026"/>
                    </a:cubicBezTo>
                    <a:cubicBezTo>
                      <a:pt x="150567" y="119846"/>
                      <a:pt x="149796" y="120570"/>
                      <a:pt x="148928" y="121293"/>
                    </a:cubicBezTo>
                    <a:cubicBezTo>
                      <a:pt x="148494" y="121631"/>
                      <a:pt x="148060" y="122017"/>
                      <a:pt x="147577" y="122354"/>
                    </a:cubicBezTo>
                    <a:cubicBezTo>
                      <a:pt x="147143" y="122692"/>
                      <a:pt x="146661" y="123029"/>
                      <a:pt x="146179" y="123319"/>
                    </a:cubicBezTo>
                    <a:cubicBezTo>
                      <a:pt x="145552" y="123705"/>
                      <a:pt x="144973" y="124090"/>
                      <a:pt x="144298" y="124428"/>
                    </a:cubicBezTo>
                    <a:cubicBezTo>
                      <a:pt x="143960" y="124621"/>
                      <a:pt x="143623" y="124766"/>
                      <a:pt x="143333" y="124958"/>
                    </a:cubicBezTo>
                    <a:cubicBezTo>
                      <a:pt x="142996" y="125103"/>
                      <a:pt x="142658" y="125248"/>
                      <a:pt x="142320" y="125393"/>
                    </a:cubicBezTo>
                    <a:cubicBezTo>
                      <a:pt x="142031" y="125537"/>
                      <a:pt x="141645" y="125682"/>
                      <a:pt x="141308" y="125827"/>
                    </a:cubicBezTo>
                    <a:cubicBezTo>
                      <a:pt x="140970" y="125923"/>
                      <a:pt x="140681" y="126068"/>
                      <a:pt x="140343" y="126164"/>
                    </a:cubicBezTo>
                    <a:cubicBezTo>
                      <a:pt x="139668" y="126357"/>
                      <a:pt x="138993" y="126550"/>
                      <a:pt x="138269" y="126695"/>
                    </a:cubicBezTo>
                    <a:cubicBezTo>
                      <a:pt x="137739" y="126839"/>
                      <a:pt x="137112" y="126936"/>
                      <a:pt x="136533" y="126984"/>
                    </a:cubicBezTo>
                    <a:cubicBezTo>
                      <a:pt x="135858" y="127081"/>
                      <a:pt x="135183" y="127129"/>
                      <a:pt x="134459" y="127129"/>
                    </a:cubicBezTo>
                    <a:cubicBezTo>
                      <a:pt x="134025" y="127129"/>
                      <a:pt x="133543" y="127129"/>
                      <a:pt x="133109" y="127032"/>
                    </a:cubicBezTo>
                    <a:cubicBezTo>
                      <a:pt x="132820" y="127032"/>
                      <a:pt x="132578" y="126984"/>
                      <a:pt x="132337" y="126984"/>
                    </a:cubicBezTo>
                    <a:cubicBezTo>
                      <a:pt x="132000" y="126936"/>
                      <a:pt x="131662" y="126888"/>
                      <a:pt x="131324" y="126791"/>
                    </a:cubicBezTo>
                    <a:cubicBezTo>
                      <a:pt x="130939" y="126743"/>
                      <a:pt x="130601" y="126646"/>
                      <a:pt x="130263" y="126550"/>
                    </a:cubicBezTo>
                    <a:cubicBezTo>
                      <a:pt x="129926" y="126454"/>
                      <a:pt x="129588" y="126357"/>
                      <a:pt x="129251" y="126212"/>
                    </a:cubicBezTo>
                    <a:cubicBezTo>
                      <a:pt x="129010" y="126164"/>
                      <a:pt x="128768" y="126068"/>
                      <a:pt x="128527" y="125971"/>
                    </a:cubicBezTo>
                    <a:cubicBezTo>
                      <a:pt x="128190" y="125827"/>
                      <a:pt x="127804" y="125682"/>
                      <a:pt x="127466" y="125537"/>
                    </a:cubicBezTo>
                    <a:cubicBezTo>
                      <a:pt x="127177" y="125344"/>
                      <a:pt x="126888" y="125248"/>
                      <a:pt x="126646" y="125103"/>
                    </a:cubicBezTo>
                    <a:cubicBezTo>
                      <a:pt x="126019" y="124766"/>
                      <a:pt x="125489" y="124428"/>
                      <a:pt x="124910" y="124090"/>
                    </a:cubicBezTo>
                    <a:cubicBezTo>
                      <a:pt x="124380" y="123705"/>
                      <a:pt x="123994" y="123463"/>
                      <a:pt x="123560" y="123126"/>
                    </a:cubicBezTo>
                    <a:cubicBezTo>
                      <a:pt x="122740" y="122547"/>
                      <a:pt x="121920" y="121920"/>
                      <a:pt x="121100" y="121341"/>
                    </a:cubicBezTo>
                    <a:cubicBezTo>
                      <a:pt x="120763" y="121052"/>
                      <a:pt x="120377" y="120811"/>
                      <a:pt x="120039" y="120522"/>
                    </a:cubicBezTo>
                    <a:cubicBezTo>
                      <a:pt x="119653" y="120280"/>
                      <a:pt x="119316" y="120039"/>
                      <a:pt x="118930" y="119846"/>
                    </a:cubicBezTo>
                    <a:cubicBezTo>
                      <a:pt x="118544" y="119605"/>
                      <a:pt x="118207" y="119412"/>
                      <a:pt x="117821" y="119219"/>
                    </a:cubicBezTo>
                    <a:cubicBezTo>
                      <a:pt x="117580" y="119123"/>
                      <a:pt x="117387" y="119026"/>
                      <a:pt x="117146" y="118882"/>
                    </a:cubicBezTo>
                    <a:cubicBezTo>
                      <a:pt x="116904" y="118785"/>
                      <a:pt x="116856" y="118785"/>
                      <a:pt x="116711" y="118737"/>
                    </a:cubicBezTo>
                    <a:cubicBezTo>
                      <a:pt x="116326" y="118592"/>
                      <a:pt x="115892" y="118448"/>
                      <a:pt x="115506" y="118351"/>
                    </a:cubicBezTo>
                    <a:cubicBezTo>
                      <a:pt x="115265" y="118303"/>
                      <a:pt x="114975" y="118207"/>
                      <a:pt x="114734" y="118207"/>
                    </a:cubicBezTo>
                    <a:cubicBezTo>
                      <a:pt x="114493" y="118158"/>
                      <a:pt x="114397" y="118158"/>
                      <a:pt x="114252" y="118110"/>
                    </a:cubicBezTo>
                    <a:cubicBezTo>
                      <a:pt x="114035" y="118086"/>
                      <a:pt x="113818" y="118074"/>
                      <a:pt x="113595" y="118074"/>
                    </a:cubicBezTo>
                    <a:cubicBezTo>
                      <a:pt x="113372" y="118074"/>
                      <a:pt x="113143" y="118086"/>
                      <a:pt x="112901" y="118110"/>
                    </a:cubicBezTo>
                    <a:lnTo>
                      <a:pt x="112371" y="118110"/>
                    </a:lnTo>
                    <a:lnTo>
                      <a:pt x="111744" y="118207"/>
                    </a:lnTo>
                    <a:lnTo>
                      <a:pt x="111792" y="118207"/>
                    </a:lnTo>
                    <a:cubicBezTo>
                      <a:pt x="111406" y="118255"/>
                      <a:pt x="110972" y="118351"/>
                      <a:pt x="110587" y="118496"/>
                    </a:cubicBezTo>
                    <a:cubicBezTo>
                      <a:pt x="110297" y="118544"/>
                      <a:pt x="110056" y="118641"/>
                      <a:pt x="109767" y="118737"/>
                    </a:cubicBezTo>
                    <a:cubicBezTo>
                      <a:pt x="109477" y="118834"/>
                      <a:pt x="109284" y="118930"/>
                      <a:pt x="108995" y="119026"/>
                    </a:cubicBezTo>
                    <a:lnTo>
                      <a:pt x="108320" y="119316"/>
                    </a:lnTo>
                    <a:cubicBezTo>
                      <a:pt x="107645" y="119605"/>
                      <a:pt x="107018" y="119943"/>
                      <a:pt x="106391" y="120329"/>
                    </a:cubicBezTo>
                    <a:cubicBezTo>
                      <a:pt x="106101" y="120473"/>
                      <a:pt x="105812" y="120666"/>
                      <a:pt x="105571" y="120859"/>
                    </a:cubicBezTo>
                    <a:cubicBezTo>
                      <a:pt x="105330" y="121004"/>
                      <a:pt x="105089" y="121197"/>
                      <a:pt x="104847" y="121390"/>
                    </a:cubicBezTo>
                    <a:cubicBezTo>
                      <a:pt x="104269" y="121824"/>
                      <a:pt x="103786" y="122306"/>
                      <a:pt x="103304" y="122788"/>
                    </a:cubicBezTo>
                    <a:cubicBezTo>
                      <a:pt x="103063" y="123078"/>
                      <a:pt x="102774" y="123319"/>
                      <a:pt x="102533" y="123608"/>
                    </a:cubicBezTo>
                    <a:cubicBezTo>
                      <a:pt x="102291" y="123897"/>
                      <a:pt x="102195" y="124090"/>
                      <a:pt x="102002" y="124332"/>
                    </a:cubicBezTo>
                    <a:cubicBezTo>
                      <a:pt x="101520" y="125055"/>
                      <a:pt x="101037" y="125778"/>
                      <a:pt x="100603" y="126550"/>
                    </a:cubicBezTo>
                    <a:cubicBezTo>
                      <a:pt x="100362" y="126984"/>
                      <a:pt x="100169" y="127370"/>
                      <a:pt x="99976" y="127756"/>
                    </a:cubicBezTo>
                    <a:cubicBezTo>
                      <a:pt x="99784" y="128190"/>
                      <a:pt x="99639" y="128624"/>
                      <a:pt x="99446" y="129058"/>
                    </a:cubicBezTo>
                    <a:cubicBezTo>
                      <a:pt x="99108" y="129926"/>
                      <a:pt x="98819" y="130794"/>
                      <a:pt x="98578" y="131710"/>
                    </a:cubicBezTo>
                    <a:cubicBezTo>
                      <a:pt x="98337" y="132627"/>
                      <a:pt x="98096" y="133591"/>
                      <a:pt x="97903" y="134556"/>
                    </a:cubicBezTo>
                    <a:cubicBezTo>
                      <a:pt x="97710" y="135472"/>
                      <a:pt x="97565" y="136485"/>
                      <a:pt x="97420" y="137450"/>
                    </a:cubicBezTo>
                    <a:cubicBezTo>
                      <a:pt x="97276" y="138414"/>
                      <a:pt x="97179" y="139427"/>
                      <a:pt x="97083" y="140391"/>
                    </a:cubicBezTo>
                    <a:cubicBezTo>
                      <a:pt x="96890" y="142079"/>
                      <a:pt x="96745" y="143816"/>
                      <a:pt x="96649" y="145504"/>
                    </a:cubicBezTo>
                    <a:cubicBezTo>
                      <a:pt x="96504" y="147192"/>
                      <a:pt x="96408" y="148783"/>
                      <a:pt x="96263" y="150423"/>
                    </a:cubicBezTo>
                    <a:cubicBezTo>
                      <a:pt x="96118" y="151773"/>
                      <a:pt x="96022" y="153075"/>
                      <a:pt x="95781" y="154426"/>
                    </a:cubicBezTo>
                    <a:cubicBezTo>
                      <a:pt x="95539" y="155728"/>
                      <a:pt x="95154" y="157126"/>
                      <a:pt x="94816" y="158477"/>
                    </a:cubicBezTo>
                    <a:cubicBezTo>
                      <a:pt x="94382" y="159924"/>
                      <a:pt x="93900" y="161322"/>
                      <a:pt x="93369" y="162721"/>
                    </a:cubicBezTo>
                    <a:cubicBezTo>
                      <a:pt x="92790" y="164216"/>
                      <a:pt x="92115" y="165663"/>
                      <a:pt x="91344" y="167110"/>
                    </a:cubicBezTo>
                    <a:cubicBezTo>
                      <a:pt x="90910" y="167833"/>
                      <a:pt x="90476" y="168556"/>
                      <a:pt x="90042" y="169280"/>
                    </a:cubicBezTo>
                    <a:cubicBezTo>
                      <a:pt x="89656" y="169859"/>
                      <a:pt x="89222" y="170437"/>
                      <a:pt x="88836" y="170968"/>
                    </a:cubicBezTo>
                    <a:cubicBezTo>
                      <a:pt x="88402" y="171547"/>
                      <a:pt x="87968" y="172125"/>
                      <a:pt x="87485" y="172656"/>
                    </a:cubicBezTo>
                    <a:cubicBezTo>
                      <a:pt x="87003" y="173186"/>
                      <a:pt x="86473" y="173669"/>
                      <a:pt x="85942" y="174103"/>
                    </a:cubicBezTo>
                    <a:cubicBezTo>
                      <a:pt x="85267" y="174633"/>
                      <a:pt x="84592" y="175115"/>
                      <a:pt x="83868" y="175550"/>
                    </a:cubicBezTo>
                    <a:cubicBezTo>
                      <a:pt x="83675" y="175646"/>
                      <a:pt x="83483" y="175742"/>
                      <a:pt x="83290" y="175839"/>
                    </a:cubicBezTo>
                    <a:lnTo>
                      <a:pt x="82759" y="176080"/>
                    </a:lnTo>
                    <a:cubicBezTo>
                      <a:pt x="82422" y="176225"/>
                      <a:pt x="82084" y="176369"/>
                      <a:pt x="81746" y="176466"/>
                    </a:cubicBezTo>
                    <a:cubicBezTo>
                      <a:pt x="81312" y="176611"/>
                      <a:pt x="80830" y="176707"/>
                      <a:pt x="80396" y="176803"/>
                    </a:cubicBezTo>
                    <a:cubicBezTo>
                      <a:pt x="80010" y="176900"/>
                      <a:pt x="79673" y="176948"/>
                      <a:pt x="79335" y="176948"/>
                    </a:cubicBezTo>
                    <a:cubicBezTo>
                      <a:pt x="78901" y="176996"/>
                      <a:pt x="78467" y="176996"/>
                      <a:pt x="78033" y="176996"/>
                    </a:cubicBezTo>
                    <a:cubicBezTo>
                      <a:pt x="77647" y="176996"/>
                      <a:pt x="77261" y="176948"/>
                      <a:pt x="76875" y="176900"/>
                    </a:cubicBezTo>
                    <a:cubicBezTo>
                      <a:pt x="76345" y="176852"/>
                      <a:pt x="75814" y="176755"/>
                      <a:pt x="75284" y="176611"/>
                    </a:cubicBezTo>
                    <a:cubicBezTo>
                      <a:pt x="74850" y="176514"/>
                      <a:pt x="74367" y="176369"/>
                      <a:pt x="73933" y="176176"/>
                    </a:cubicBezTo>
                    <a:cubicBezTo>
                      <a:pt x="73644" y="176080"/>
                      <a:pt x="73355" y="175984"/>
                      <a:pt x="73114" y="175839"/>
                    </a:cubicBezTo>
                    <a:cubicBezTo>
                      <a:pt x="72824" y="175742"/>
                      <a:pt x="72583" y="175550"/>
                      <a:pt x="72342" y="175405"/>
                    </a:cubicBezTo>
                    <a:cubicBezTo>
                      <a:pt x="72149" y="175260"/>
                      <a:pt x="71908" y="175115"/>
                      <a:pt x="71763" y="174923"/>
                    </a:cubicBezTo>
                    <a:cubicBezTo>
                      <a:pt x="71619" y="174778"/>
                      <a:pt x="71474" y="174633"/>
                      <a:pt x="71377" y="174440"/>
                    </a:cubicBezTo>
                    <a:cubicBezTo>
                      <a:pt x="71329" y="174296"/>
                      <a:pt x="71233" y="174151"/>
                      <a:pt x="71184" y="173958"/>
                    </a:cubicBezTo>
                    <a:cubicBezTo>
                      <a:pt x="71136" y="173813"/>
                      <a:pt x="71088" y="173620"/>
                      <a:pt x="71088" y="173427"/>
                    </a:cubicBezTo>
                    <a:cubicBezTo>
                      <a:pt x="71040" y="173235"/>
                      <a:pt x="71040" y="173042"/>
                      <a:pt x="71088" y="172801"/>
                    </a:cubicBezTo>
                    <a:cubicBezTo>
                      <a:pt x="71088" y="172608"/>
                      <a:pt x="71136" y="172415"/>
                      <a:pt x="71233" y="172222"/>
                    </a:cubicBezTo>
                    <a:cubicBezTo>
                      <a:pt x="71281" y="171981"/>
                      <a:pt x="71377" y="171788"/>
                      <a:pt x="71474" y="171595"/>
                    </a:cubicBezTo>
                    <a:cubicBezTo>
                      <a:pt x="71570" y="171402"/>
                      <a:pt x="71715" y="171161"/>
                      <a:pt x="71860" y="170920"/>
                    </a:cubicBezTo>
                    <a:cubicBezTo>
                      <a:pt x="72149" y="170437"/>
                      <a:pt x="72487" y="169955"/>
                      <a:pt x="72872" y="169473"/>
                    </a:cubicBezTo>
                    <a:cubicBezTo>
                      <a:pt x="73306" y="168991"/>
                      <a:pt x="73741" y="168460"/>
                      <a:pt x="74175" y="167978"/>
                    </a:cubicBezTo>
                    <a:cubicBezTo>
                      <a:pt x="75236" y="166868"/>
                      <a:pt x="76297" y="165807"/>
                      <a:pt x="77309" y="164698"/>
                    </a:cubicBezTo>
                    <a:cubicBezTo>
                      <a:pt x="78370" y="163637"/>
                      <a:pt x="79335" y="162528"/>
                      <a:pt x="80203" y="161371"/>
                    </a:cubicBezTo>
                    <a:cubicBezTo>
                      <a:pt x="80541" y="160936"/>
                      <a:pt x="80830" y="160502"/>
                      <a:pt x="81071" y="160068"/>
                    </a:cubicBezTo>
                    <a:cubicBezTo>
                      <a:pt x="81216" y="159827"/>
                      <a:pt x="81312" y="159634"/>
                      <a:pt x="81409" y="159393"/>
                    </a:cubicBezTo>
                    <a:cubicBezTo>
                      <a:pt x="81505" y="159152"/>
                      <a:pt x="81553" y="159056"/>
                      <a:pt x="81650" y="158863"/>
                    </a:cubicBezTo>
                    <a:cubicBezTo>
                      <a:pt x="81746" y="158622"/>
                      <a:pt x="81795" y="158380"/>
                      <a:pt x="81891" y="158139"/>
                    </a:cubicBezTo>
                    <a:cubicBezTo>
                      <a:pt x="81891" y="157995"/>
                      <a:pt x="81939" y="157850"/>
                      <a:pt x="81939" y="157753"/>
                    </a:cubicBezTo>
                    <a:cubicBezTo>
                      <a:pt x="81939" y="157657"/>
                      <a:pt x="81939" y="157561"/>
                      <a:pt x="81987" y="157512"/>
                    </a:cubicBezTo>
                    <a:cubicBezTo>
                      <a:pt x="81987" y="157368"/>
                      <a:pt x="81987" y="157175"/>
                      <a:pt x="81987" y="157030"/>
                    </a:cubicBezTo>
                    <a:cubicBezTo>
                      <a:pt x="81987" y="156885"/>
                      <a:pt x="81939" y="156692"/>
                      <a:pt x="81939" y="156548"/>
                    </a:cubicBezTo>
                    <a:cubicBezTo>
                      <a:pt x="81891" y="156403"/>
                      <a:pt x="81843" y="156258"/>
                      <a:pt x="81843" y="156065"/>
                    </a:cubicBezTo>
                    <a:lnTo>
                      <a:pt x="81698" y="155728"/>
                    </a:lnTo>
                    <a:lnTo>
                      <a:pt x="81698" y="155776"/>
                    </a:lnTo>
                    <a:cubicBezTo>
                      <a:pt x="81602" y="155583"/>
                      <a:pt x="81505" y="155438"/>
                      <a:pt x="81457" y="155294"/>
                    </a:cubicBezTo>
                    <a:cubicBezTo>
                      <a:pt x="81361" y="155197"/>
                      <a:pt x="81312" y="155053"/>
                      <a:pt x="81216" y="154956"/>
                    </a:cubicBezTo>
                    <a:lnTo>
                      <a:pt x="81119" y="154812"/>
                    </a:lnTo>
                    <a:lnTo>
                      <a:pt x="81119" y="154860"/>
                    </a:lnTo>
                    <a:cubicBezTo>
                      <a:pt x="80975" y="154667"/>
                      <a:pt x="80830" y="154522"/>
                      <a:pt x="80637" y="154329"/>
                    </a:cubicBezTo>
                    <a:lnTo>
                      <a:pt x="80396" y="154136"/>
                    </a:lnTo>
                    <a:lnTo>
                      <a:pt x="80300" y="154040"/>
                    </a:lnTo>
                    <a:cubicBezTo>
                      <a:pt x="80155" y="153992"/>
                      <a:pt x="80058" y="153895"/>
                      <a:pt x="79914" y="153799"/>
                    </a:cubicBezTo>
                    <a:lnTo>
                      <a:pt x="79624" y="153702"/>
                    </a:lnTo>
                    <a:lnTo>
                      <a:pt x="79528" y="153654"/>
                    </a:lnTo>
                    <a:cubicBezTo>
                      <a:pt x="79383" y="153606"/>
                      <a:pt x="79238" y="153558"/>
                      <a:pt x="79094" y="153509"/>
                    </a:cubicBezTo>
                    <a:lnTo>
                      <a:pt x="78660" y="153461"/>
                    </a:lnTo>
                    <a:cubicBezTo>
                      <a:pt x="78563" y="153437"/>
                      <a:pt x="78467" y="153425"/>
                      <a:pt x="78364" y="153425"/>
                    </a:cubicBezTo>
                    <a:cubicBezTo>
                      <a:pt x="78262" y="153425"/>
                      <a:pt x="78153" y="153437"/>
                      <a:pt x="78033" y="153461"/>
                    </a:cubicBezTo>
                    <a:lnTo>
                      <a:pt x="77454" y="153461"/>
                    </a:lnTo>
                    <a:cubicBezTo>
                      <a:pt x="77020" y="153558"/>
                      <a:pt x="76634" y="153654"/>
                      <a:pt x="76248" y="153751"/>
                    </a:cubicBezTo>
                    <a:cubicBezTo>
                      <a:pt x="76055" y="153799"/>
                      <a:pt x="75863" y="153895"/>
                      <a:pt x="75670" y="153943"/>
                    </a:cubicBezTo>
                    <a:lnTo>
                      <a:pt x="75139" y="154185"/>
                    </a:lnTo>
                    <a:lnTo>
                      <a:pt x="75187" y="154185"/>
                    </a:lnTo>
                    <a:cubicBezTo>
                      <a:pt x="74705" y="154377"/>
                      <a:pt x="74175" y="154619"/>
                      <a:pt x="73692" y="154908"/>
                    </a:cubicBezTo>
                    <a:cubicBezTo>
                      <a:pt x="73258" y="155197"/>
                      <a:pt x="72824" y="155438"/>
                      <a:pt x="72390" y="155728"/>
                    </a:cubicBezTo>
                    <a:cubicBezTo>
                      <a:pt x="72004" y="156017"/>
                      <a:pt x="71522" y="156307"/>
                      <a:pt x="71088" y="156596"/>
                    </a:cubicBezTo>
                    <a:cubicBezTo>
                      <a:pt x="70702" y="156934"/>
                      <a:pt x="70268" y="157271"/>
                      <a:pt x="69834" y="157609"/>
                    </a:cubicBezTo>
                    <a:cubicBezTo>
                      <a:pt x="68773" y="158429"/>
                      <a:pt x="67809" y="159297"/>
                      <a:pt x="66796" y="160165"/>
                    </a:cubicBezTo>
                    <a:cubicBezTo>
                      <a:pt x="66217" y="160744"/>
                      <a:pt x="65590" y="161322"/>
                      <a:pt x="64963" y="161901"/>
                    </a:cubicBezTo>
                    <a:cubicBezTo>
                      <a:pt x="64481" y="162287"/>
                      <a:pt x="64047" y="162721"/>
                      <a:pt x="63564" y="163155"/>
                    </a:cubicBezTo>
                    <a:cubicBezTo>
                      <a:pt x="63275" y="163444"/>
                      <a:pt x="62938" y="163685"/>
                      <a:pt x="62600" y="163975"/>
                    </a:cubicBezTo>
                    <a:cubicBezTo>
                      <a:pt x="62166" y="164361"/>
                      <a:pt x="61684" y="164698"/>
                      <a:pt x="61250" y="165084"/>
                    </a:cubicBezTo>
                    <a:cubicBezTo>
                      <a:pt x="60767" y="165422"/>
                      <a:pt x="60189" y="165856"/>
                      <a:pt x="59658" y="166193"/>
                    </a:cubicBezTo>
                    <a:cubicBezTo>
                      <a:pt x="59079" y="166579"/>
                      <a:pt x="58597" y="166917"/>
                      <a:pt x="58018" y="167206"/>
                    </a:cubicBezTo>
                    <a:cubicBezTo>
                      <a:pt x="57488" y="167544"/>
                      <a:pt x="56764" y="167930"/>
                      <a:pt x="56137" y="168219"/>
                    </a:cubicBezTo>
                    <a:cubicBezTo>
                      <a:pt x="55703" y="168412"/>
                      <a:pt x="55221" y="168653"/>
                      <a:pt x="54739" y="168798"/>
                    </a:cubicBezTo>
                    <a:cubicBezTo>
                      <a:pt x="54257" y="168991"/>
                      <a:pt x="53630" y="169232"/>
                      <a:pt x="53099" y="169376"/>
                    </a:cubicBezTo>
                    <a:cubicBezTo>
                      <a:pt x="52520" y="169569"/>
                      <a:pt x="51990" y="169714"/>
                      <a:pt x="51411" y="169810"/>
                    </a:cubicBezTo>
                    <a:cubicBezTo>
                      <a:pt x="50832" y="169907"/>
                      <a:pt x="50205" y="170003"/>
                      <a:pt x="49627" y="170052"/>
                    </a:cubicBezTo>
                    <a:cubicBezTo>
                      <a:pt x="49048" y="170100"/>
                      <a:pt x="48469" y="170148"/>
                      <a:pt x="47890" y="170196"/>
                    </a:cubicBezTo>
                    <a:cubicBezTo>
                      <a:pt x="47263" y="170196"/>
                      <a:pt x="46685" y="170196"/>
                      <a:pt x="46058" y="170100"/>
                    </a:cubicBezTo>
                    <a:cubicBezTo>
                      <a:pt x="45479" y="170052"/>
                      <a:pt x="44997" y="170003"/>
                      <a:pt x="44466" y="169955"/>
                    </a:cubicBezTo>
                    <a:cubicBezTo>
                      <a:pt x="43743" y="169810"/>
                      <a:pt x="42971" y="169666"/>
                      <a:pt x="42248" y="169521"/>
                    </a:cubicBezTo>
                    <a:cubicBezTo>
                      <a:pt x="41476" y="169328"/>
                      <a:pt x="40897" y="169135"/>
                      <a:pt x="40222" y="168942"/>
                    </a:cubicBezTo>
                    <a:cubicBezTo>
                      <a:pt x="39740" y="168798"/>
                      <a:pt x="39306" y="168605"/>
                      <a:pt x="38824" y="168460"/>
                    </a:cubicBezTo>
                    <a:cubicBezTo>
                      <a:pt x="38341" y="168267"/>
                      <a:pt x="37763" y="168026"/>
                      <a:pt x="37280" y="167785"/>
                    </a:cubicBezTo>
                    <a:cubicBezTo>
                      <a:pt x="36702" y="167495"/>
                      <a:pt x="36075" y="167206"/>
                      <a:pt x="35496" y="166917"/>
                    </a:cubicBezTo>
                    <a:cubicBezTo>
                      <a:pt x="34965" y="166627"/>
                      <a:pt x="34531" y="166338"/>
                      <a:pt x="34001" y="166049"/>
                    </a:cubicBezTo>
                    <a:cubicBezTo>
                      <a:pt x="33036" y="165422"/>
                      <a:pt x="32024" y="164795"/>
                      <a:pt x="31059" y="164168"/>
                    </a:cubicBezTo>
                    <a:cubicBezTo>
                      <a:pt x="29998" y="163444"/>
                      <a:pt x="28937" y="162721"/>
                      <a:pt x="27876" y="161997"/>
                    </a:cubicBezTo>
                    <a:cubicBezTo>
                      <a:pt x="26815" y="161274"/>
                      <a:pt x="25947" y="160647"/>
                      <a:pt x="24934" y="160020"/>
                    </a:cubicBezTo>
                    <a:cubicBezTo>
                      <a:pt x="23921" y="159393"/>
                      <a:pt x="22812" y="158718"/>
                      <a:pt x="21703" y="158091"/>
                    </a:cubicBezTo>
                    <a:cubicBezTo>
                      <a:pt x="21172" y="157850"/>
                      <a:pt x="20690" y="157561"/>
                      <a:pt x="20159" y="157319"/>
                    </a:cubicBezTo>
                    <a:cubicBezTo>
                      <a:pt x="19870" y="157223"/>
                      <a:pt x="19629" y="157078"/>
                      <a:pt x="19388" y="156982"/>
                    </a:cubicBezTo>
                    <a:lnTo>
                      <a:pt x="18616" y="156692"/>
                    </a:lnTo>
                    <a:cubicBezTo>
                      <a:pt x="17796" y="156355"/>
                      <a:pt x="17025" y="156114"/>
                      <a:pt x="16205" y="155921"/>
                    </a:cubicBezTo>
                    <a:cubicBezTo>
                      <a:pt x="15771" y="155776"/>
                      <a:pt x="15337" y="155680"/>
                      <a:pt x="14854" y="155631"/>
                    </a:cubicBezTo>
                    <a:lnTo>
                      <a:pt x="14324" y="155535"/>
                    </a:lnTo>
                    <a:lnTo>
                      <a:pt x="13793" y="155438"/>
                    </a:lnTo>
                    <a:cubicBezTo>
                      <a:pt x="13248" y="155404"/>
                      <a:pt x="12726" y="155370"/>
                      <a:pt x="12195" y="155370"/>
                    </a:cubicBezTo>
                    <a:cubicBezTo>
                      <a:pt x="11975" y="155370"/>
                      <a:pt x="11753" y="155376"/>
                      <a:pt x="11527" y="155390"/>
                    </a:cubicBezTo>
                    <a:cubicBezTo>
                      <a:pt x="11237" y="155390"/>
                      <a:pt x="10900" y="155390"/>
                      <a:pt x="10562" y="155438"/>
                    </a:cubicBezTo>
                    <a:lnTo>
                      <a:pt x="9983" y="155535"/>
                    </a:lnTo>
                    <a:cubicBezTo>
                      <a:pt x="9501" y="155583"/>
                      <a:pt x="8971" y="155728"/>
                      <a:pt x="8488" y="155873"/>
                    </a:cubicBezTo>
                    <a:cubicBezTo>
                      <a:pt x="8247" y="155969"/>
                      <a:pt x="8006" y="156065"/>
                      <a:pt x="7765" y="156162"/>
                    </a:cubicBezTo>
                    <a:lnTo>
                      <a:pt x="7234" y="156355"/>
                    </a:lnTo>
                    <a:cubicBezTo>
                      <a:pt x="6704" y="156596"/>
                      <a:pt x="6173" y="156837"/>
                      <a:pt x="5691" y="157175"/>
                    </a:cubicBezTo>
                    <a:cubicBezTo>
                      <a:pt x="5498" y="157319"/>
                      <a:pt x="5257" y="157464"/>
                      <a:pt x="5064" y="157609"/>
                    </a:cubicBezTo>
                    <a:cubicBezTo>
                      <a:pt x="4871" y="157753"/>
                      <a:pt x="4630" y="157898"/>
                      <a:pt x="4437" y="158043"/>
                    </a:cubicBezTo>
                    <a:lnTo>
                      <a:pt x="4485" y="158043"/>
                    </a:lnTo>
                    <a:cubicBezTo>
                      <a:pt x="4003" y="158429"/>
                      <a:pt x="3521" y="158814"/>
                      <a:pt x="3087" y="159297"/>
                    </a:cubicBezTo>
                    <a:cubicBezTo>
                      <a:pt x="2894" y="159538"/>
                      <a:pt x="2653" y="159731"/>
                      <a:pt x="2508" y="159972"/>
                    </a:cubicBezTo>
                    <a:cubicBezTo>
                      <a:pt x="2315" y="160213"/>
                      <a:pt x="2122" y="160454"/>
                      <a:pt x="1929" y="160695"/>
                    </a:cubicBezTo>
                    <a:cubicBezTo>
                      <a:pt x="1592" y="161129"/>
                      <a:pt x="1302" y="161612"/>
                      <a:pt x="1013" y="162142"/>
                    </a:cubicBezTo>
                    <a:cubicBezTo>
                      <a:pt x="868" y="162383"/>
                      <a:pt x="772" y="162673"/>
                      <a:pt x="627" y="162914"/>
                    </a:cubicBezTo>
                    <a:cubicBezTo>
                      <a:pt x="531" y="163155"/>
                      <a:pt x="483" y="163300"/>
                      <a:pt x="386" y="163541"/>
                    </a:cubicBezTo>
                    <a:cubicBezTo>
                      <a:pt x="241" y="163878"/>
                      <a:pt x="145" y="164264"/>
                      <a:pt x="49" y="164650"/>
                    </a:cubicBezTo>
                    <a:cubicBezTo>
                      <a:pt x="49" y="164685"/>
                      <a:pt x="49" y="164746"/>
                      <a:pt x="30" y="164795"/>
                    </a:cubicBezTo>
                    <a:cubicBezTo>
                      <a:pt x="165" y="164582"/>
                      <a:pt x="300" y="164444"/>
                      <a:pt x="434" y="164264"/>
                    </a:cubicBezTo>
                    <a:cubicBezTo>
                      <a:pt x="627" y="164023"/>
                      <a:pt x="868" y="163830"/>
                      <a:pt x="1110" y="163637"/>
                    </a:cubicBezTo>
                    <a:cubicBezTo>
                      <a:pt x="1399" y="163396"/>
                      <a:pt x="1688" y="163155"/>
                      <a:pt x="2026" y="162962"/>
                    </a:cubicBezTo>
                    <a:cubicBezTo>
                      <a:pt x="2363" y="162721"/>
                      <a:pt x="2701" y="162528"/>
                      <a:pt x="3087" y="162335"/>
                    </a:cubicBezTo>
                    <a:cubicBezTo>
                      <a:pt x="3521" y="162142"/>
                      <a:pt x="3955" y="161949"/>
                      <a:pt x="4437" y="161805"/>
                    </a:cubicBezTo>
                    <a:cubicBezTo>
                      <a:pt x="4920" y="161660"/>
                      <a:pt x="5402" y="161515"/>
                      <a:pt x="5932" y="161419"/>
                    </a:cubicBezTo>
                    <a:cubicBezTo>
                      <a:pt x="6463" y="161322"/>
                      <a:pt x="6945" y="161274"/>
                      <a:pt x="7476" y="161226"/>
                    </a:cubicBezTo>
                    <a:lnTo>
                      <a:pt x="9260" y="161226"/>
                    </a:lnTo>
                    <a:cubicBezTo>
                      <a:pt x="9742" y="161274"/>
                      <a:pt x="10225" y="161322"/>
                      <a:pt x="10707" y="161419"/>
                    </a:cubicBezTo>
                    <a:cubicBezTo>
                      <a:pt x="11286" y="161515"/>
                      <a:pt x="11816" y="161660"/>
                      <a:pt x="12347" y="161853"/>
                    </a:cubicBezTo>
                    <a:cubicBezTo>
                      <a:pt x="12781" y="161997"/>
                      <a:pt x="13263" y="162190"/>
                      <a:pt x="13697" y="162432"/>
                    </a:cubicBezTo>
                    <a:cubicBezTo>
                      <a:pt x="14131" y="162673"/>
                      <a:pt x="14565" y="162914"/>
                      <a:pt x="14999" y="163203"/>
                    </a:cubicBezTo>
                    <a:cubicBezTo>
                      <a:pt x="15433" y="163541"/>
                      <a:pt x="15867" y="163878"/>
                      <a:pt x="16253" y="164216"/>
                    </a:cubicBezTo>
                    <a:cubicBezTo>
                      <a:pt x="16735" y="164602"/>
                      <a:pt x="17169" y="164988"/>
                      <a:pt x="17507" y="165325"/>
                    </a:cubicBezTo>
                    <a:cubicBezTo>
                      <a:pt x="18375" y="166193"/>
                      <a:pt x="19243" y="167061"/>
                      <a:pt x="20015" y="168026"/>
                    </a:cubicBezTo>
                    <a:cubicBezTo>
                      <a:pt x="21317" y="169569"/>
                      <a:pt x="22619" y="171257"/>
                      <a:pt x="23632" y="172608"/>
                    </a:cubicBezTo>
                    <a:lnTo>
                      <a:pt x="24500" y="173765"/>
                    </a:lnTo>
                    <a:cubicBezTo>
                      <a:pt x="25899" y="175598"/>
                      <a:pt x="27345" y="177382"/>
                      <a:pt x="28937" y="179022"/>
                    </a:cubicBezTo>
                    <a:cubicBezTo>
                      <a:pt x="30721" y="180806"/>
                      <a:pt x="32602" y="182398"/>
                      <a:pt x="34580" y="183941"/>
                    </a:cubicBezTo>
                    <a:cubicBezTo>
                      <a:pt x="36509" y="185388"/>
                      <a:pt x="38534" y="186690"/>
                      <a:pt x="40608" y="187848"/>
                    </a:cubicBezTo>
                    <a:cubicBezTo>
                      <a:pt x="42778" y="189053"/>
                      <a:pt x="45045" y="190114"/>
                      <a:pt x="47360" y="190982"/>
                    </a:cubicBezTo>
                    <a:cubicBezTo>
                      <a:pt x="49627" y="191851"/>
                      <a:pt x="51990" y="192526"/>
                      <a:pt x="54353" y="193008"/>
                    </a:cubicBezTo>
                    <a:cubicBezTo>
                      <a:pt x="55366" y="193249"/>
                      <a:pt x="56475" y="193442"/>
                      <a:pt x="57874" y="193635"/>
                    </a:cubicBezTo>
                    <a:cubicBezTo>
                      <a:pt x="59079" y="193780"/>
                      <a:pt x="60285" y="193924"/>
                      <a:pt x="61635" y="194021"/>
                    </a:cubicBezTo>
                    <a:cubicBezTo>
                      <a:pt x="63275" y="194165"/>
                      <a:pt x="64963" y="194262"/>
                      <a:pt x="66555" y="194262"/>
                    </a:cubicBezTo>
                    <a:cubicBezTo>
                      <a:pt x="67278" y="194262"/>
                      <a:pt x="67953" y="194262"/>
                      <a:pt x="68677" y="194214"/>
                    </a:cubicBezTo>
                    <a:cubicBezTo>
                      <a:pt x="71281" y="194117"/>
                      <a:pt x="73837" y="193828"/>
                      <a:pt x="76393" y="193297"/>
                    </a:cubicBezTo>
                    <a:cubicBezTo>
                      <a:pt x="79094" y="192767"/>
                      <a:pt x="81698" y="191947"/>
                      <a:pt x="84254" y="190886"/>
                    </a:cubicBezTo>
                    <a:cubicBezTo>
                      <a:pt x="86617" y="189873"/>
                      <a:pt x="88884" y="188619"/>
                      <a:pt x="91006" y="187124"/>
                    </a:cubicBezTo>
                    <a:cubicBezTo>
                      <a:pt x="92019" y="186401"/>
                      <a:pt x="93032" y="185581"/>
                      <a:pt x="93996" y="184713"/>
                    </a:cubicBezTo>
                    <a:cubicBezTo>
                      <a:pt x="94382" y="184423"/>
                      <a:pt x="94720" y="184038"/>
                      <a:pt x="95057" y="183700"/>
                    </a:cubicBezTo>
                    <a:lnTo>
                      <a:pt x="95154" y="183652"/>
                    </a:lnTo>
                    <a:lnTo>
                      <a:pt x="95491" y="183314"/>
                    </a:lnTo>
                    <a:cubicBezTo>
                      <a:pt x="96022" y="182832"/>
                      <a:pt x="96552" y="182301"/>
                      <a:pt x="97227" y="181771"/>
                    </a:cubicBezTo>
                    <a:cubicBezTo>
                      <a:pt x="97806" y="181289"/>
                      <a:pt x="98385" y="180806"/>
                      <a:pt x="98964" y="180372"/>
                    </a:cubicBezTo>
                    <a:cubicBezTo>
                      <a:pt x="99591" y="179890"/>
                      <a:pt x="100073" y="179552"/>
                      <a:pt x="100796" y="179070"/>
                    </a:cubicBezTo>
                    <a:cubicBezTo>
                      <a:pt x="102002" y="178298"/>
                      <a:pt x="103256" y="177575"/>
                      <a:pt x="104510" y="176948"/>
                    </a:cubicBezTo>
                    <a:cubicBezTo>
                      <a:pt x="105040" y="176707"/>
                      <a:pt x="105619" y="176418"/>
                      <a:pt x="106198" y="176176"/>
                    </a:cubicBezTo>
                    <a:cubicBezTo>
                      <a:pt x="106777" y="175935"/>
                      <a:pt x="107452" y="175694"/>
                      <a:pt x="108175" y="175453"/>
                    </a:cubicBezTo>
                    <a:cubicBezTo>
                      <a:pt x="109526" y="175019"/>
                      <a:pt x="110924" y="174633"/>
                      <a:pt x="112323" y="174344"/>
                    </a:cubicBezTo>
                    <a:cubicBezTo>
                      <a:pt x="113046" y="174247"/>
                      <a:pt x="113866" y="174103"/>
                      <a:pt x="114686" y="174006"/>
                    </a:cubicBezTo>
                    <a:cubicBezTo>
                      <a:pt x="115458" y="173910"/>
                      <a:pt x="116229" y="173862"/>
                      <a:pt x="117146" y="173813"/>
                    </a:cubicBezTo>
                    <a:cubicBezTo>
                      <a:pt x="117821" y="173765"/>
                      <a:pt x="118448" y="173765"/>
                      <a:pt x="119026" y="173765"/>
                    </a:cubicBezTo>
                    <a:cubicBezTo>
                      <a:pt x="120039" y="173765"/>
                      <a:pt x="121148" y="173813"/>
                      <a:pt x="122354" y="173862"/>
                    </a:cubicBezTo>
                    <a:cubicBezTo>
                      <a:pt x="124669" y="174054"/>
                      <a:pt x="127032" y="174440"/>
                      <a:pt x="129251" y="174778"/>
                    </a:cubicBezTo>
                    <a:lnTo>
                      <a:pt x="132675" y="175357"/>
                    </a:lnTo>
                    <a:lnTo>
                      <a:pt x="133061" y="175405"/>
                    </a:lnTo>
                    <a:cubicBezTo>
                      <a:pt x="134266" y="175598"/>
                      <a:pt x="135472" y="175791"/>
                      <a:pt x="136726" y="175984"/>
                    </a:cubicBezTo>
                    <a:cubicBezTo>
                      <a:pt x="139186" y="176369"/>
                      <a:pt x="141452" y="176659"/>
                      <a:pt x="143623" y="176803"/>
                    </a:cubicBezTo>
                    <a:cubicBezTo>
                      <a:pt x="144780" y="176900"/>
                      <a:pt x="145986" y="176948"/>
                      <a:pt x="147240" y="176948"/>
                    </a:cubicBezTo>
                    <a:lnTo>
                      <a:pt x="147433" y="176948"/>
                    </a:lnTo>
                    <a:cubicBezTo>
                      <a:pt x="148638" y="176948"/>
                      <a:pt x="149844" y="176852"/>
                      <a:pt x="151050" y="176755"/>
                    </a:cubicBezTo>
                    <a:cubicBezTo>
                      <a:pt x="153075" y="176514"/>
                      <a:pt x="155101" y="176128"/>
                      <a:pt x="157030" y="175550"/>
                    </a:cubicBezTo>
                    <a:cubicBezTo>
                      <a:pt x="159055" y="174971"/>
                      <a:pt x="161081" y="174199"/>
                      <a:pt x="163010" y="173331"/>
                    </a:cubicBezTo>
                    <a:cubicBezTo>
                      <a:pt x="164891" y="172511"/>
                      <a:pt x="166772" y="171547"/>
                      <a:pt x="168556" y="170630"/>
                    </a:cubicBezTo>
                    <a:lnTo>
                      <a:pt x="169617" y="170100"/>
                    </a:lnTo>
                    <a:lnTo>
                      <a:pt x="169714" y="170052"/>
                    </a:lnTo>
                    <a:cubicBezTo>
                      <a:pt x="171112" y="169376"/>
                      <a:pt x="172849" y="168460"/>
                      <a:pt x="174537" y="167640"/>
                    </a:cubicBezTo>
                    <a:lnTo>
                      <a:pt x="174440" y="167640"/>
                    </a:lnTo>
                    <a:cubicBezTo>
                      <a:pt x="174778" y="167544"/>
                      <a:pt x="175067" y="167399"/>
                      <a:pt x="175405" y="167254"/>
                    </a:cubicBezTo>
                    <a:lnTo>
                      <a:pt x="175887" y="167013"/>
                    </a:lnTo>
                    <a:cubicBezTo>
                      <a:pt x="175935" y="166965"/>
                      <a:pt x="176032" y="166917"/>
                      <a:pt x="176032" y="166868"/>
                    </a:cubicBezTo>
                    <a:cubicBezTo>
                      <a:pt x="176080" y="166772"/>
                      <a:pt x="176080" y="166676"/>
                      <a:pt x="176032" y="166627"/>
                    </a:cubicBezTo>
                    <a:cubicBezTo>
                      <a:pt x="179263" y="164216"/>
                      <a:pt x="182301" y="161660"/>
                      <a:pt x="185243" y="158911"/>
                    </a:cubicBezTo>
                    <a:cubicBezTo>
                      <a:pt x="186015" y="158187"/>
                      <a:pt x="186786" y="157464"/>
                      <a:pt x="187606" y="156741"/>
                    </a:cubicBezTo>
                    <a:lnTo>
                      <a:pt x="190114" y="154426"/>
                    </a:lnTo>
                    <a:cubicBezTo>
                      <a:pt x="190934" y="153654"/>
                      <a:pt x="191754" y="152931"/>
                      <a:pt x="192574" y="152207"/>
                    </a:cubicBezTo>
                    <a:cubicBezTo>
                      <a:pt x="193008" y="151821"/>
                      <a:pt x="193442" y="151436"/>
                      <a:pt x="193876" y="151098"/>
                    </a:cubicBezTo>
                    <a:lnTo>
                      <a:pt x="194117" y="150857"/>
                    </a:lnTo>
                    <a:lnTo>
                      <a:pt x="194310" y="150664"/>
                    </a:lnTo>
                    <a:lnTo>
                      <a:pt x="194937" y="150133"/>
                    </a:lnTo>
                    <a:cubicBezTo>
                      <a:pt x="201351" y="144587"/>
                      <a:pt x="207476" y="138703"/>
                      <a:pt x="213263" y="132530"/>
                    </a:cubicBezTo>
                    <a:cubicBezTo>
                      <a:pt x="213794" y="131952"/>
                      <a:pt x="214276" y="131373"/>
                      <a:pt x="214807" y="130842"/>
                    </a:cubicBezTo>
                    <a:cubicBezTo>
                      <a:pt x="214951" y="129444"/>
                      <a:pt x="215096" y="128093"/>
                      <a:pt x="215289" y="126743"/>
                    </a:cubicBezTo>
                    <a:cubicBezTo>
                      <a:pt x="215578" y="123801"/>
                      <a:pt x="215868" y="120859"/>
                      <a:pt x="216109" y="117917"/>
                    </a:cubicBezTo>
                    <a:cubicBezTo>
                      <a:pt x="216591" y="111937"/>
                      <a:pt x="216929" y="106005"/>
                      <a:pt x="217073" y="100025"/>
                    </a:cubicBezTo>
                    <a:cubicBezTo>
                      <a:pt x="217122" y="97035"/>
                      <a:pt x="217170" y="94044"/>
                      <a:pt x="217122" y="91054"/>
                    </a:cubicBezTo>
                    <a:cubicBezTo>
                      <a:pt x="217122" y="88064"/>
                      <a:pt x="217025" y="85122"/>
                      <a:pt x="216881" y="82132"/>
                    </a:cubicBezTo>
                    <a:lnTo>
                      <a:pt x="216881" y="82180"/>
                    </a:lnTo>
                    <a:cubicBezTo>
                      <a:pt x="216639" y="76586"/>
                      <a:pt x="216254" y="70992"/>
                      <a:pt x="215627" y="65397"/>
                    </a:cubicBezTo>
                    <a:cubicBezTo>
                      <a:pt x="215289" y="62552"/>
                      <a:pt x="214903" y="59706"/>
                      <a:pt x="214517" y="56861"/>
                    </a:cubicBezTo>
                    <a:cubicBezTo>
                      <a:pt x="214083" y="54305"/>
                      <a:pt x="213649" y="51700"/>
                      <a:pt x="213215" y="49144"/>
                    </a:cubicBezTo>
                    <a:cubicBezTo>
                      <a:pt x="212588" y="45817"/>
                      <a:pt x="211913" y="42441"/>
                      <a:pt x="211141" y="39113"/>
                    </a:cubicBezTo>
                    <a:cubicBezTo>
                      <a:pt x="210756" y="37328"/>
                      <a:pt x="210322" y="35592"/>
                      <a:pt x="209839" y="33808"/>
                    </a:cubicBezTo>
                    <a:cubicBezTo>
                      <a:pt x="209357" y="32023"/>
                      <a:pt x="208826" y="30239"/>
                      <a:pt x="208248" y="28406"/>
                    </a:cubicBezTo>
                    <a:lnTo>
                      <a:pt x="208248" y="28358"/>
                    </a:lnTo>
                    <a:cubicBezTo>
                      <a:pt x="207283" y="25320"/>
                      <a:pt x="206174" y="22281"/>
                      <a:pt x="204872" y="19339"/>
                    </a:cubicBezTo>
                    <a:cubicBezTo>
                      <a:pt x="204293" y="17941"/>
                      <a:pt x="203570" y="16542"/>
                      <a:pt x="202846" y="15144"/>
                    </a:cubicBezTo>
                    <a:cubicBezTo>
                      <a:pt x="202460" y="14468"/>
                      <a:pt x="202075" y="13745"/>
                      <a:pt x="201689" y="13070"/>
                    </a:cubicBezTo>
                    <a:cubicBezTo>
                      <a:pt x="201303" y="12346"/>
                      <a:pt x="200965" y="11864"/>
                      <a:pt x="200580" y="11237"/>
                    </a:cubicBezTo>
                    <a:cubicBezTo>
                      <a:pt x="199711" y="9887"/>
                      <a:pt x="198747" y="8585"/>
                      <a:pt x="197734" y="7331"/>
                    </a:cubicBezTo>
                    <a:cubicBezTo>
                      <a:pt x="197204" y="6656"/>
                      <a:pt x="196673" y="6029"/>
                      <a:pt x="196094" y="5402"/>
                    </a:cubicBezTo>
                    <a:cubicBezTo>
                      <a:pt x="195516" y="4823"/>
                      <a:pt x="195082" y="4341"/>
                      <a:pt x="194503" y="3858"/>
                    </a:cubicBezTo>
                    <a:cubicBezTo>
                      <a:pt x="193683" y="3135"/>
                      <a:pt x="192815" y="2460"/>
                      <a:pt x="191947" y="1881"/>
                    </a:cubicBezTo>
                    <a:cubicBezTo>
                      <a:pt x="191561" y="1592"/>
                      <a:pt x="191127" y="1302"/>
                      <a:pt x="190741" y="1061"/>
                    </a:cubicBezTo>
                    <a:lnTo>
                      <a:pt x="189873" y="675"/>
                    </a:lnTo>
                    <a:cubicBezTo>
                      <a:pt x="189584" y="531"/>
                      <a:pt x="189294" y="386"/>
                      <a:pt x="189005" y="241"/>
                    </a:cubicBezTo>
                    <a:cubicBezTo>
                      <a:pt x="188860" y="193"/>
                      <a:pt x="188716" y="97"/>
                      <a:pt x="188571" y="0"/>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20496" name="Google Shape;3714;p87"/>
              <p:cNvSpPr>
                <a:spLocks/>
              </p:cNvSpPr>
              <p:nvPr/>
            </p:nvSpPr>
            <p:spPr bwMode="auto">
              <a:xfrm>
                <a:off x="5426225" y="883150"/>
                <a:ext cx="25" cy="25"/>
              </a:xfrm>
              <a:custGeom>
                <a:avLst/>
                <a:gdLst/>
                <a:ahLst/>
                <a:cxnLst>
                  <a:cxn ang="0">
                    <a:pos x="0" y="1"/>
                  </a:cxn>
                  <a:cxn ang="0">
                    <a:pos x="0" y="1"/>
                  </a:cxn>
                  <a:cxn ang="0">
                    <a:pos x="0" y="1"/>
                  </a:cxn>
                </a:cxnLst>
                <a:rect l="0" t="0" r="r" b="b"/>
                <a:pathLst>
                  <a:path w="1" h="1" extrusionOk="0">
                    <a:moveTo>
                      <a:pt x="0" y="1"/>
                    </a:moveTo>
                    <a:lnTo>
                      <a:pt x="0" y="1"/>
                    </a:lnTo>
                    <a:close/>
                  </a:path>
                </a:pathLst>
              </a:custGeom>
              <a:solidFill>
                <a:srgbClr val="398963"/>
              </a:solidFill>
              <a:ln w="9525">
                <a:noFill/>
                <a:round/>
                <a:headEnd/>
                <a:tailEnd/>
              </a:ln>
            </p:spPr>
            <p:txBody>
              <a:bodyPr lIns="91425" tIns="91425" rIns="91425" bIns="91425" anchor="ctr"/>
              <a:lstStyle/>
              <a:p>
                <a:endParaRPr lang="en-US"/>
              </a:p>
            </p:txBody>
          </p:sp>
          <p:sp>
            <p:nvSpPr>
              <p:cNvPr id="20497" name="Google Shape;3715;p87"/>
              <p:cNvSpPr>
                <a:spLocks/>
              </p:cNvSpPr>
              <p:nvPr/>
            </p:nvSpPr>
            <p:spPr bwMode="auto">
              <a:xfrm>
                <a:off x="5617925" y="1309975"/>
                <a:ext cx="25" cy="25"/>
              </a:xfrm>
              <a:custGeom>
                <a:avLst/>
                <a:gdLst/>
                <a:ahLst/>
                <a:cxnLst>
                  <a:cxn ang="0">
                    <a:pos x="1" y="1"/>
                  </a:cxn>
                  <a:cxn ang="0">
                    <a:pos x="1" y="1"/>
                  </a:cxn>
                  <a:cxn ang="0">
                    <a:pos x="1" y="1"/>
                  </a:cxn>
                </a:cxnLst>
                <a:rect l="0" t="0" r="r" b="b"/>
                <a:pathLst>
                  <a:path w="1" h="1" extrusionOk="0">
                    <a:moveTo>
                      <a:pt x="1" y="1"/>
                    </a:moveTo>
                    <a:lnTo>
                      <a:pt x="1" y="1"/>
                    </a:lnTo>
                    <a:close/>
                  </a:path>
                </a:pathLst>
              </a:custGeom>
              <a:solidFill>
                <a:srgbClr val="398963"/>
              </a:solidFill>
              <a:ln w="9525">
                <a:noFill/>
                <a:round/>
                <a:headEnd/>
                <a:tailEnd/>
              </a:ln>
            </p:spPr>
            <p:txBody>
              <a:bodyPr lIns="91425" tIns="91425" rIns="91425" bIns="91425" anchor="ctr"/>
              <a:lstStyle/>
              <a:p>
                <a:endParaRPr lang="en-US"/>
              </a:p>
            </p:txBody>
          </p:sp>
          <p:sp>
            <p:nvSpPr>
              <p:cNvPr id="20498" name="Google Shape;3716;p87"/>
              <p:cNvSpPr>
                <a:spLocks/>
              </p:cNvSpPr>
              <p:nvPr/>
            </p:nvSpPr>
            <p:spPr bwMode="auto">
              <a:xfrm>
                <a:off x="5274300" y="697475"/>
                <a:ext cx="25" cy="25"/>
              </a:xfrm>
              <a:custGeom>
                <a:avLst/>
                <a:gdLst/>
                <a:ahLst/>
                <a:cxnLst>
                  <a:cxn ang="0">
                    <a:pos x="1" y="1"/>
                  </a:cxn>
                  <a:cxn ang="0">
                    <a:pos x="1" y="1"/>
                  </a:cxn>
                  <a:cxn ang="0">
                    <a:pos x="1" y="1"/>
                  </a:cxn>
                </a:cxnLst>
                <a:rect l="0" t="0" r="r" b="b"/>
                <a:pathLst>
                  <a:path w="1" h="1" extrusionOk="0">
                    <a:moveTo>
                      <a:pt x="1" y="1"/>
                    </a:moveTo>
                    <a:lnTo>
                      <a:pt x="1" y="1"/>
                    </a:lnTo>
                    <a:close/>
                  </a:path>
                </a:pathLst>
              </a:custGeom>
              <a:solidFill>
                <a:srgbClr val="398963"/>
              </a:solidFill>
              <a:ln w="9525">
                <a:noFill/>
                <a:round/>
                <a:headEnd/>
                <a:tailEnd/>
              </a:ln>
            </p:spPr>
            <p:txBody>
              <a:bodyPr lIns="91425" tIns="91425" rIns="91425" bIns="91425" anchor="ctr"/>
              <a:lstStyle/>
              <a:p>
                <a:endParaRPr lang="en-US"/>
              </a:p>
            </p:txBody>
          </p:sp>
          <p:sp>
            <p:nvSpPr>
              <p:cNvPr id="20499" name="Google Shape;3717;p87"/>
              <p:cNvSpPr>
                <a:spLocks/>
              </p:cNvSpPr>
              <p:nvPr/>
            </p:nvSpPr>
            <p:spPr bwMode="auto">
              <a:xfrm>
                <a:off x="5426225" y="883150"/>
                <a:ext cx="25" cy="25"/>
              </a:xfrm>
              <a:custGeom>
                <a:avLst/>
                <a:gdLst/>
                <a:ahLst/>
                <a:cxnLst>
                  <a:cxn ang="0">
                    <a:pos x="0" y="1"/>
                  </a:cxn>
                  <a:cxn ang="0">
                    <a:pos x="0" y="1"/>
                  </a:cxn>
                  <a:cxn ang="0">
                    <a:pos x="0" y="1"/>
                  </a:cxn>
                </a:cxnLst>
                <a:rect l="0" t="0" r="r" b="b"/>
                <a:pathLst>
                  <a:path w="1" h="1" extrusionOk="0">
                    <a:moveTo>
                      <a:pt x="0" y="1"/>
                    </a:moveTo>
                    <a:lnTo>
                      <a:pt x="0" y="1"/>
                    </a:lnTo>
                    <a:close/>
                  </a:path>
                </a:pathLst>
              </a:custGeom>
              <a:solidFill>
                <a:srgbClr val="398963"/>
              </a:solidFill>
              <a:ln w="9525">
                <a:noFill/>
                <a:round/>
                <a:headEnd/>
                <a:tailEnd/>
              </a:ln>
            </p:spPr>
            <p:txBody>
              <a:bodyPr lIns="91425" tIns="91425" rIns="91425" bIns="91425" anchor="ctr"/>
              <a:lstStyle/>
              <a:p>
                <a:endParaRPr lang="en-US"/>
              </a:p>
            </p:txBody>
          </p:sp>
          <p:sp>
            <p:nvSpPr>
              <p:cNvPr id="20500" name="Google Shape;3718;p87"/>
              <p:cNvSpPr>
                <a:spLocks/>
              </p:cNvSpPr>
              <p:nvPr/>
            </p:nvSpPr>
            <p:spPr bwMode="auto">
              <a:xfrm>
                <a:off x="5617925" y="1309975"/>
                <a:ext cx="25" cy="25"/>
              </a:xfrm>
              <a:custGeom>
                <a:avLst/>
                <a:gdLst/>
                <a:ahLst/>
                <a:cxnLst>
                  <a:cxn ang="0">
                    <a:pos x="1" y="1"/>
                  </a:cxn>
                  <a:cxn ang="0">
                    <a:pos x="1" y="1"/>
                  </a:cxn>
                  <a:cxn ang="0">
                    <a:pos x="1" y="1"/>
                  </a:cxn>
                </a:cxnLst>
                <a:rect l="0" t="0" r="r" b="b"/>
                <a:pathLst>
                  <a:path w="1" h="1" extrusionOk="0">
                    <a:moveTo>
                      <a:pt x="1" y="1"/>
                    </a:moveTo>
                    <a:lnTo>
                      <a:pt x="1" y="1"/>
                    </a:lnTo>
                    <a:close/>
                  </a:path>
                </a:pathLst>
              </a:custGeom>
              <a:solidFill>
                <a:srgbClr val="398963"/>
              </a:solidFill>
              <a:ln w="9525">
                <a:noFill/>
                <a:round/>
                <a:headEnd/>
                <a:tailEnd/>
              </a:ln>
            </p:spPr>
            <p:txBody>
              <a:bodyPr lIns="91425" tIns="91425" rIns="91425" bIns="91425" anchor="ctr"/>
              <a:lstStyle/>
              <a:p>
                <a:endParaRPr lang="en-US"/>
              </a:p>
            </p:txBody>
          </p:sp>
          <p:sp>
            <p:nvSpPr>
              <p:cNvPr id="20501" name="Google Shape;3719;p87"/>
              <p:cNvSpPr>
                <a:spLocks/>
              </p:cNvSpPr>
              <p:nvPr/>
            </p:nvSpPr>
            <p:spPr bwMode="auto">
              <a:xfrm>
                <a:off x="5426225" y="883150"/>
                <a:ext cx="25" cy="25"/>
              </a:xfrm>
              <a:custGeom>
                <a:avLst/>
                <a:gdLst/>
                <a:ahLst/>
                <a:cxnLst>
                  <a:cxn ang="0">
                    <a:pos x="0" y="1"/>
                  </a:cxn>
                  <a:cxn ang="0">
                    <a:pos x="0" y="1"/>
                  </a:cxn>
                  <a:cxn ang="0">
                    <a:pos x="0" y="1"/>
                  </a:cxn>
                  <a:cxn ang="0">
                    <a:pos x="0" y="1"/>
                  </a:cxn>
                </a:cxnLst>
                <a:rect l="0" t="0" r="r" b="b"/>
                <a:pathLst>
                  <a:path w="1" h="1" extrusionOk="0">
                    <a:moveTo>
                      <a:pt x="0" y="1"/>
                    </a:moveTo>
                    <a:lnTo>
                      <a:pt x="0" y="1"/>
                    </a:lnTo>
                    <a:close/>
                  </a:path>
                </a:pathLst>
              </a:custGeom>
              <a:solidFill>
                <a:srgbClr val="398963"/>
              </a:solidFill>
              <a:ln w="9525">
                <a:noFill/>
                <a:round/>
                <a:headEnd/>
                <a:tailEnd/>
              </a:ln>
            </p:spPr>
            <p:txBody>
              <a:bodyPr lIns="91425" tIns="91425" rIns="91425" bIns="91425" anchor="ctr"/>
              <a:lstStyle/>
              <a:p>
                <a:endParaRPr lang="en-US"/>
              </a:p>
            </p:txBody>
          </p:sp>
          <p:sp>
            <p:nvSpPr>
              <p:cNvPr id="20502" name="Google Shape;3720;p87"/>
              <p:cNvSpPr>
                <a:spLocks/>
              </p:cNvSpPr>
              <p:nvPr/>
            </p:nvSpPr>
            <p:spPr bwMode="auto">
              <a:xfrm>
                <a:off x="2965400" y="3705700"/>
                <a:ext cx="25" cy="25"/>
              </a:xfrm>
              <a:custGeom>
                <a:avLst/>
                <a:gdLst/>
                <a:ahLst/>
                <a:cxnLst>
                  <a:cxn ang="0">
                    <a:pos x="0" y="0"/>
                  </a:cxn>
                  <a:cxn ang="0">
                    <a:pos x="0" y="0"/>
                  </a:cxn>
                </a:cxnLst>
                <a:rect l="0" t="0" r="r" b="b"/>
                <a:pathLst>
                  <a:path w="1" h="1" extrusionOk="0">
                    <a:moveTo>
                      <a:pt x="0" y="0"/>
                    </a:moveTo>
                    <a:lnTo>
                      <a:pt x="0" y="0"/>
                    </a:lnTo>
                    <a:close/>
                  </a:path>
                </a:pathLst>
              </a:custGeom>
              <a:solidFill>
                <a:srgbClr val="398963"/>
              </a:solidFill>
              <a:ln w="9525">
                <a:noFill/>
                <a:round/>
                <a:headEnd/>
                <a:tailEnd/>
              </a:ln>
            </p:spPr>
            <p:txBody>
              <a:bodyPr lIns="91425" tIns="91425" rIns="91425" bIns="91425" anchor="ctr"/>
              <a:lstStyle/>
              <a:p>
                <a:endParaRPr lang="en-US"/>
              </a:p>
            </p:txBody>
          </p:sp>
          <p:sp>
            <p:nvSpPr>
              <p:cNvPr id="20503" name="Google Shape;3721;p87"/>
              <p:cNvSpPr>
                <a:spLocks/>
              </p:cNvSpPr>
              <p:nvPr/>
            </p:nvSpPr>
            <p:spPr bwMode="auto">
              <a:xfrm>
                <a:off x="2812275" y="4382100"/>
                <a:ext cx="25" cy="25"/>
              </a:xfrm>
              <a:custGeom>
                <a:avLst/>
                <a:gdLst/>
                <a:ahLst/>
                <a:cxnLst>
                  <a:cxn ang="0">
                    <a:pos x="1" y="0"/>
                  </a:cxn>
                </a:cxnLst>
                <a:rect l="0" t="0" r="r" b="b"/>
                <a:pathLst>
                  <a:path w="1" h="1" extrusionOk="0">
                    <a:moveTo>
                      <a:pt x="1" y="0"/>
                    </a:moveTo>
                    <a:close/>
                  </a:path>
                </a:pathLst>
              </a:custGeom>
              <a:solidFill>
                <a:srgbClr val="398963"/>
              </a:solidFill>
              <a:ln w="9525">
                <a:noFill/>
                <a:round/>
                <a:headEnd/>
                <a:tailEnd/>
              </a:ln>
            </p:spPr>
            <p:txBody>
              <a:bodyPr lIns="91425" tIns="91425" rIns="91425" bIns="91425" anchor="ctr"/>
              <a:lstStyle/>
              <a:p>
                <a:endParaRPr lang="en-US"/>
              </a:p>
            </p:txBody>
          </p:sp>
          <p:sp>
            <p:nvSpPr>
              <p:cNvPr id="20504" name="Google Shape;3722;p87"/>
              <p:cNvSpPr>
                <a:spLocks/>
              </p:cNvSpPr>
              <p:nvPr/>
            </p:nvSpPr>
            <p:spPr bwMode="auto">
              <a:xfrm>
                <a:off x="422600" y="4687125"/>
                <a:ext cx="25" cy="25"/>
              </a:xfrm>
              <a:custGeom>
                <a:avLst/>
                <a:gdLst/>
                <a:ahLst/>
                <a:cxnLst>
                  <a:cxn ang="0">
                    <a:pos x="0" y="1"/>
                  </a:cxn>
                  <a:cxn ang="0">
                    <a:pos x="0" y="1"/>
                  </a:cxn>
                  <a:cxn ang="0">
                    <a:pos x="0" y="1"/>
                  </a:cxn>
                </a:cxnLst>
                <a:rect l="0" t="0" r="r" b="b"/>
                <a:pathLst>
                  <a:path w="1" h="1" extrusionOk="0">
                    <a:moveTo>
                      <a:pt x="0" y="1"/>
                    </a:moveTo>
                    <a:lnTo>
                      <a:pt x="0" y="1"/>
                    </a:lnTo>
                    <a:close/>
                  </a:path>
                </a:pathLst>
              </a:custGeom>
              <a:solidFill>
                <a:srgbClr val="398963"/>
              </a:solidFill>
              <a:ln w="9525">
                <a:noFill/>
                <a:round/>
                <a:headEnd/>
                <a:tailEnd/>
              </a:ln>
            </p:spPr>
            <p:txBody>
              <a:bodyPr lIns="91425" tIns="91425" rIns="91425" bIns="91425" anchor="ctr"/>
              <a:lstStyle/>
              <a:p>
                <a:endParaRPr lang="en-US"/>
              </a:p>
            </p:txBody>
          </p:sp>
          <p:sp>
            <p:nvSpPr>
              <p:cNvPr id="20505" name="Google Shape;3723;p87"/>
              <p:cNvSpPr>
                <a:spLocks/>
              </p:cNvSpPr>
              <p:nvPr/>
            </p:nvSpPr>
            <p:spPr bwMode="auto">
              <a:xfrm>
                <a:off x="3330725" y="3567050"/>
                <a:ext cx="25" cy="25"/>
              </a:xfrm>
              <a:custGeom>
                <a:avLst/>
                <a:gdLst/>
                <a:ahLst/>
                <a:cxnLst>
                  <a:cxn ang="0">
                    <a:pos x="0" y="0"/>
                  </a:cxn>
                </a:cxnLst>
                <a:rect l="0" t="0" r="r" b="b"/>
                <a:pathLst>
                  <a:path w="1" h="1" extrusionOk="0">
                    <a:moveTo>
                      <a:pt x="0" y="0"/>
                    </a:moveTo>
                    <a:close/>
                  </a:path>
                </a:pathLst>
              </a:custGeom>
              <a:solidFill>
                <a:srgbClr val="398963"/>
              </a:solidFill>
              <a:ln w="9525">
                <a:noFill/>
                <a:round/>
                <a:headEnd/>
                <a:tailEnd/>
              </a:ln>
            </p:spPr>
            <p:txBody>
              <a:bodyPr lIns="91425" tIns="91425" rIns="91425" bIns="91425" anchor="ctr"/>
              <a:lstStyle/>
              <a:p>
                <a:endParaRPr lang="en-US"/>
              </a:p>
            </p:txBody>
          </p:sp>
          <p:sp>
            <p:nvSpPr>
              <p:cNvPr id="20506" name="Google Shape;3724;p87"/>
              <p:cNvSpPr>
                <a:spLocks/>
              </p:cNvSpPr>
              <p:nvPr/>
            </p:nvSpPr>
            <p:spPr bwMode="auto">
              <a:xfrm>
                <a:off x="2965400" y="3705700"/>
                <a:ext cx="25" cy="25"/>
              </a:xfrm>
              <a:custGeom>
                <a:avLst/>
                <a:gdLst/>
                <a:ahLst/>
                <a:cxnLst>
                  <a:cxn ang="0">
                    <a:pos x="0" y="0"/>
                  </a:cxn>
                  <a:cxn ang="0">
                    <a:pos x="0" y="0"/>
                  </a:cxn>
                </a:cxnLst>
                <a:rect l="0" t="0" r="r" b="b"/>
                <a:pathLst>
                  <a:path w="1" h="1" extrusionOk="0">
                    <a:moveTo>
                      <a:pt x="0" y="0"/>
                    </a:moveTo>
                    <a:lnTo>
                      <a:pt x="0" y="0"/>
                    </a:lnTo>
                    <a:close/>
                  </a:path>
                </a:pathLst>
              </a:custGeom>
              <a:solidFill>
                <a:srgbClr val="398963"/>
              </a:solidFill>
              <a:ln w="9525">
                <a:noFill/>
                <a:round/>
                <a:headEnd/>
                <a:tailEnd/>
              </a:ln>
            </p:spPr>
            <p:txBody>
              <a:bodyPr lIns="91425" tIns="91425" rIns="91425" bIns="91425" anchor="ctr"/>
              <a:lstStyle/>
              <a:p>
                <a:endParaRPr lang="en-US"/>
              </a:p>
            </p:txBody>
          </p:sp>
          <p:sp>
            <p:nvSpPr>
              <p:cNvPr id="20507" name="Google Shape;3725;p87"/>
              <p:cNvSpPr>
                <a:spLocks/>
              </p:cNvSpPr>
              <p:nvPr/>
            </p:nvSpPr>
            <p:spPr bwMode="auto">
              <a:xfrm>
                <a:off x="2965400" y="3705700"/>
                <a:ext cx="25" cy="25"/>
              </a:xfrm>
              <a:custGeom>
                <a:avLst/>
                <a:gdLst/>
                <a:ahLst/>
                <a:cxnLst>
                  <a:cxn ang="0">
                    <a:pos x="0" y="0"/>
                  </a:cxn>
                  <a:cxn ang="0">
                    <a:pos x="0" y="0"/>
                  </a:cxn>
                  <a:cxn ang="0">
                    <a:pos x="0" y="0"/>
                  </a:cxn>
                </a:cxnLst>
                <a:rect l="0" t="0" r="r" b="b"/>
                <a:pathLst>
                  <a:path w="1" h="1" extrusionOk="0">
                    <a:moveTo>
                      <a:pt x="0" y="0"/>
                    </a:moveTo>
                    <a:lnTo>
                      <a:pt x="0" y="0"/>
                    </a:lnTo>
                    <a:close/>
                  </a:path>
                </a:pathLst>
              </a:custGeom>
              <a:solidFill>
                <a:srgbClr val="398963"/>
              </a:solidFill>
              <a:ln w="9525">
                <a:noFill/>
                <a:round/>
                <a:headEnd/>
                <a:tailEnd/>
              </a:ln>
            </p:spPr>
            <p:txBody>
              <a:bodyPr lIns="91425" tIns="91425" rIns="91425" bIns="91425" anchor="ctr"/>
              <a:lstStyle/>
              <a:p>
                <a:endParaRPr lang="en-US"/>
              </a:p>
            </p:txBody>
          </p:sp>
          <p:sp>
            <p:nvSpPr>
              <p:cNvPr id="20508" name="Google Shape;3726;p87"/>
              <p:cNvSpPr>
                <a:spLocks/>
              </p:cNvSpPr>
              <p:nvPr/>
            </p:nvSpPr>
            <p:spPr bwMode="auto">
              <a:xfrm>
                <a:off x="2965400" y="3705700"/>
                <a:ext cx="25" cy="25"/>
              </a:xfrm>
              <a:custGeom>
                <a:avLst/>
                <a:gdLst/>
                <a:ahLst/>
                <a:cxnLst>
                  <a:cxn ang="0">
                    <a:pos x="0" y="0"/>
                  </a:cxn>
                  <a:cxn ang="0">
                    <a:pos x="0" y="0"/>
                  </a:cxn>
                  <a:cxn ang="0">
                    <a:pos x="0" y="0"/>
                  </a:cxn>
                  <a:cxn ang="0">
                    <a:pos x="0" y="0"/>
                  </a:cxn>
                </a:cxnLst>
                <a:rect l="0" t="0" r="r" b="b"/>
                <a:pathLst>
                  <a:path w="1" h="1" extrusionOk="0">
                    <a:moveTo>
                      <a:pt x="0" y="0"/>
                    </a:moveTo>
                    <a:lnTo>
                      <a:pt x="0" y="0"/>
                    </a:lnTo>
                    <a:close/>
                  </a:path>
                </a:pathLst>
              </a:custGeom>
              <a:solidFill>
                <a:srgbClr val="398963"/>
              </a:solidFill>
              <a:ln w="9525">
                <a:noFill/>
                <a:round/>
                <a:headEnd/>
                <a:tailEnd/>
              </a:ln>
            </p:spPr>
            <p:txBody>
              <a:bodyPr lIns="91425" tIns="91425" rIns="91425" bIns="91425" anchor="ctr"/>
              <a:lstStyle/>
              <a:p>
                <a:endParaRPr lang="en-US"/>
              </a:p>
            </p:txBody>
          </p:sp>
          <p:sp>
            <p:nvSpPr>
              <p:cNvPr id="20509" name="Google Shape;3727;p87"/>
              <p:cNvSpPr>
                <a:spLocks/>
              </p:cNvSpPr>
              <p:nvPr/>
            </p:nvSpPr>
            <p:spPr bwMode="auto">
              <a:xfrm>
                <a:off x="757775" y="4484575"/>
                <a:ext cx="25" cy="25"/>
              </a:xfrm>
              <a:custGeom>
                <a:avLst/>
                <a:gdLst/>
                <a:ahLst/>
                <a:cxnLst>
                  <a:cxn ang="0">
                    <a:pos x="0" y="0"/>
                  </a:cxn>
                  <a:cxn ang="0">
                    <a:pos x="0" y="0"/>
                  </a:cxn>
                  <a:cxn ang="0">
                    <a:pos x="0" y="0"/>
                  </a:cxn>
                </a:cxnLst>
                <a:rect l="0" t="0" r="r" b="b"/>
                <a:pathLst>
                  <a:path w="1" h="1" extrusionOk="0">
                    <a:moveTo>
                      <a:pt x="0" y="0"/>
                    </a:moveTo>
                    <a:lnTo>
                      <a:pt x="0" y="0"/>
                    </a:lnTo>
                    <a:close/>
                  </a:path>
                </a:pathLst>
              </a:custGeom>
              <a:solidFill>
                <a:srgbClr val="398963"/>
              </a:solidFill>
              <a:ln w="9525">
                <a:noFill/>
                <a:round/>
                <a:headEnd/>
                <a:tailEnd/>
              </a:ln>
            </p:spPr>
            <p:txBody>
              <a:bodyPr lIns="91425" tIns="91425" rIns="91425" bIns="91425" anchor="ctr"/>
              <a:lstStyle/>
              <a:p>
                <a:endParaRPr lang="en-US"/>
              </a:p>
            </p:txBody>
          </p:sp>
          <p:sp>
            <p:nvSpPr>
              <p:cNvPr id="20510" name="Google Shape;3728;p87"/>
              <p:cNvSpPr>
                <a:spLocks/>
              </p:cNvSpPr>
              <p:nvPr/>
            </p:nvSpPr>
            <p:spPr bwMode="auto">
              <a:xfrm>
                <a:off x="462375" y="4614800"/>
                <a:ext cx="25" cy="25"/>
              </a:xfrm>
              <a:custGeom>
                <a:avLst/>
                <a:gdLst/>
                <a:ahLst/>
                <a:cxnLst>
                  <a:cxn ang="0">
                    <a:pos x="1" y="0"/>
                  </a:cxn>
                  <a:cxn ang="0">
                    <a:pos x="1" y="0"/>
                  </a:cxn>
                  <a:cxn ang="0">
                    <a:pos x="1" y="0"/>
                  </a:cxn>
                  <a:cxn ang="0">
                    <a:pos x="1" y="0"/>
                  </a:cxn>
                </a:cxnLst>
                <a:rect l="0" t="0" r="r" b="b"/>
                <a:pathLst>
                  <a:path w="1" h="1" extrusionOk="0">
                    <a:moveTo>
                      <a:pt x="1" y="0"/>
                    </a:moveTo>
                    <a:lnTo>
                      <a:pt x="1" y="0"/>
                    </a:lnTo>
                    <a:close/>
                  </a:path>
                </a:pathLst>
              </a:custGeom>
              <a:solidFill>
                <a:srgbClr val="398963"/>
              </a:solidFill>
              <a:ln w="9525">
                <a:noFill/>
                <a:round/>
                <a:headEnd/>
                <a:tailEnd/>
              </a:ln>
            </p:spPr>
            <p:txBody>
              <a:bodyPr lIns="91425" tIns="91425" rIns="91425" bIns="91425" anchor="ctr"/>
              <a:lstStyle/>
              <a:p>
                <a:endParaRPr lang="en-US"/>
              </a:p>
            </p:txBody>
          </p:sp>
          <p:sp>
            <p:nvSpPr>
              <p:cNvPr id="20511" name="Google Shape;3729;p87"/>
              <p:cNvSpPr>
                <a:spLocks/>
              </p:cNvSpPr>
              <p:nvPr/>
            </p:nvSpPr>
            <p:spPr bwMode="auto">
              <a:xfrm>
                <a:off x="462375" y="4614800"/>
                <a:ext cx="25" cy="25"/>
              </a:xfrm>
              <a:custGeom>
                <a:avLst/>
                <a:gdLst/>
                <a:ahLst/>
                <a:cxnLst>
                  <a:cxn ang="0">
                    <a:pos x="1" y="0"/>
                  </a:cxn>
                  <a:cxn ang="0">
                    <a:pos x="1" y="0"/>
                  </a:cxn>
                  <a:cxn ang="0">
                    <a:pos x="1" y="0"/>
                  </a:cxn>
                </a:cxnLst>
                <a:rect l="0" t="0" r="r" b="b"/>
                <a:pathLst>
                  <a:path w="1" h="1" extrusionOk="0">
                    <a:moveTo>
                      <a:pt x="1" y="0"/>
                    </a:moveTo>
                    <a:lnTo>
                      <a:pt x="1" y="0"/>
                    </a:lnTo>
                    <a:close/>
                  </a:path>
                </a:pathLst>
              </a:custGeom>
              <a:solidFill>
                <a:srgbClr val="398963"/>
              </a:solidFill>
              <a:ln w="9525">
                <a:noFill/>
                <a:round/>
                <a:headEnd/>
                <a:tailEnd/>
              </a:ln>
            </p:spPr>
            <p:txBody>
              <a:bodyPr lIns="91425" tIns="91425" rIns="91425" bIns="91425" anchor="ctr"/>
              <a:lstStyle/>
              <a:p>
                <a:endParaRPr lang="en-US"/>
              </a:p>
            </p:txBody>
          </p:sp>
          <p:sp>
            <p:nvSpPr>
              <p:cNvPr id="20512" name="Google Shape;3730;p87"/>
              <p:cNvSpPr>
                <a:spLocks/>
              </p:cNvSpPr>
              <p:nvPr/>
            </p:nvSpPr>
            <p:spPr bwMode="auto">
              <a:xfrm>
                <a:off x="461175" y="4614800"/>
                <a:ext cx="1225" cy="25"/>
              </a:xfrm>
              <a:custGeom>
                <a:avLst/>
                <a:gdLst/>
                <a:ahLst/>
                <a:cxnLst>
                  <a:cxn ang="0">
                    <a:pos x="0" y="0"/>
                  </a:cxn>
                  <a:cxn ang="0">
                    <a:pos x="0" y="0"/>
                  </a:cxn>
                  <a:cxn ang="0">
                    <a:pos x="49" y="0"/>
                  </a:cxn>
                  <a:cxn ang="0">
                    <a:pos x="0" y="0"/>
                  </a:cxn>
                </a:cxnLst>
                <a:rect l="0" t="0" r="r" b="b"/>
                <a:pathLst>
                  <a:path w="49" h="1" extrusionOk="0">
                    <a:moveTo>
                      <a:pt x="0" y="0"/>
                    </a:moveTo>
                    <a:lnTo>
                      <a:pt x="0" y="0"/>
                    </a:lnTo>
                    <a:lnTo>
                      <a:pt x="49" y="0"/>
                    </a:lnTo>
                    <a:lnTo>
                      <a:pt x="0" y="0"/>
                    </a:lnTo>
                    <a:close/>
                  </a:path>
                </a:pathLst>
              </a:custGeom>
              <a:solidFill>
                <a:srgbClr val="398963"/>
              </a:solidFill>
              <a:ln w="9525">
                <a:noFill/>
                <a:round/>
                <a:headEnd/>
                <a:tailEnd/>
              </a:ln>
            </p:spPr>
            <p:txBody>
              <a:bodyPr lIns="91425" tIns="91425" rIns="91425" bIns="91425" anchor="ctr"/>
              <a:lstStyle/>
              <a:p>
                <a:endParaRPr lang="en-US"/>
              </a:p>
            </p:txBody>
          </p:sp>
          <p:sp>
            <p:nvSpPr>
              <p:cNvPr id="20513" name="Google Shape;3731;p87"/>
              <p:cNvSpPr>
                <a:spLocks/>
              </p:cNvSpPr>
              <p:nvPr/>
            </p:nvSpPr>
            <p:spPr bwMode="auto">
              <a:xfrm>
                <a:off x="422600" y="4687125"/>
                <a:ext cx="25" cy="25"/>
              </a:xfrm>
              <a:custGeom>
                <a:avLst/>
                <a:gdLst/>
                <a:ahLst/>
                <a:cxnLst>
                  <a:cxn ang="0">
                    <a:pos x="0" y="1"/>
                  </a:cxn>
                  <a:cxn ang="0">
                    <a:pos x="0" y="1"/>
                  </a:cxn>
                  <a:cxn ang="0">
                    <a:pos x="0" y="1"/>
                  </a:cxn>
                  <a:cxn ang="0">
                    <a:pos x="0" y="1"/>
                  </a:cxn>
                </a:cxnLst>
                <a:rect l="0" t="0" r="r" b="b"/>
                <a:pathLst>
                  <a:path w="1" h="1" extrusionOk="0">
                    <a:moveTo>
                      <a:pt x="0" y="1"/>
                    </a:moveTo>
                    <a:lnTo>
                      <a:pt x="0" y="1"/>
                    </a:lnTo>
                    <a:close/>
                  </a:path>
                </a:pathLst>
              </a:custGeom>
              <a:solidFill>
                <a:srgbClr val="398963"/>
              </a:solidFill>
              <a:ln w="9525">
                <a:noFill/>
                <a:round/>
                <a:headEnd/>
                <a:tailEnd/>
              </a:ln>
            </p:spPr>
            <p:txBody>
              <a:bodyPr lIns="91425" tIns="91425" rIns="91425" bIns="91425" anchor="ctr"/>
              <a:lstStyle/>
              <a:p>
                <a:endParaRPr lang="en-US"/>
              </a:p>
            </p:txBody>
          </p:sp>
          <p:sp>
            <p:nvSpPr>
              <p:cNvPr id="20514" name="Google Shape;3732;p87"/>
              <p:cNvSpPr>
                <a:spLocks/>
              </p:cNvSpPr>
              <p:nvPr/>
            </p:nvSpPr>
            <p:spPr bwMode="auto">
              <a:xfrm>
                <a:off x="422600" y="4687125"/>
                <a:ext cx="25" cy="25"/>
              </a:xfrm>
              <a:custGeom>
                <a:avLst/>
                <a:gdLst/>
                <a:ahLst/>
                <a:cxnLst>
                  <a:cxn ang="0">
                    <a:pos x="0" y="1"/>
                  </a:cxn>
                  <a:cxn ang="0">
                    <a:pos x="0" y="1"/>
                  </a:cxn>
                  <a:cxn ang="0">
                    <a:pos x="0" y="1"/>
                  </a:cxn>
                  <a:cxn ang="0">
                    <a:pos x="0" y="1"/>
                  </a:cxn>
                </a:cxnLst>
                <a:rect l="0" t="0" r="r" b="b"/>
                <a:pathLst>
                  <a:path w="1" h="1" extrusionOk="0">
                    <a:moveTo>
                      <a:pt x="0" y="1"/>
                    </a:moveTo>
                    <a:lnTo>
                      <a:pt x="0" y="1"/>
                    </a:lnTo>
                    <a:close/>
                  </a:path>
                </a:pathLst>
              </a:custGeom>
              <a:solidFill>
                <a:srgbClr val="398963"/>
              </a:solidFill>
              <a:ln w="9525">
                <a:noFill/>
                <a:round/>
                <a:headEnd/>
                <a:tailEnd/>
              </a:ln>
            </p:spPr>
            <p:txBody>
              <a:bodyPr lIns="91425" tIns="91425" rIns="91425" bIns="91425" anchor="ctr"/>
              <a:lstStyle/>
              <a:p>
                <a:endParaRPr lang="en-US"/>
              </a:p>
            </p:txBody>
          </p:sp>
          <p:sp>
            <p:nvSpPr>
              <p:cNvPr id="20515" name="Google Shape;3733;p87"/>
              <p:cNvSpPr>
                <a:spLocks/>
              </p:cNvSpPr>
              <p:nvPr/>
            </p:nvSpPr>
            <p:spPr bwMode="auto">
              <a:xfrm>
                <a:off x="422600" y="4687125"/>
                <a:ext cx="25" cy="25"/>
              </a:xfrm>
              <a:custGeom>
                <a:avLst/>
                <a:gdLst/>
                <a:ahLst/>
                <a:cxnLst>
                  <a:cxn ang="0">
                    <a:pos x="0" y="1"/>
                  </a:cxn>
                  <a:cxn ang="0">
                    <a:pos x="0" y="1"/>
                  </a:cxn>
                </a:cxnLst>
                <a:rect l="0" t="0" r="r" b="b"/>
                <a:pathLst>
                  <a:path w="1" h="1" extrusionOk="0">
                    <a:moveTo>
                      <a:pt x="0" y="1"/>
                    </a:moveTo>
                    <a:lnTo>
                      <a:pt x="0" y="1"/>
                    </a:lnTo>
                    <a:close/>
                  </a:path>
                </a:pathLst>
              </a:custGeom>
              <a:solidFill>
                <a:srgbClr val="398963"/>
              </a:solidFill>
              <a:ln w="9525">
                <a:noFill/>
                <a:round/>
                <a:headEnd/>
                <a:tailEnd/>
              </a:ln>
            </p:spPr>
            <p:txBody>
              <a:bodyPr lIns="91425" tIns="91425" rIns="91425" bIns="91425" anchor="ctr"/>
              <a:lstStyle/>
              <a:p>
                <a:endParaRPr lang="en-US"/>
              </a:p>
            </p:txBody>
          </p:sp>
          <p:sp>
            <p:nvSpPr>
              <p:cNvPr id="20516" name="Google Shape;3734;p87"/>
              <p:cNvSpPr>
                <a:spLocks/>
              </p:cNvSpPr>
              <p:nvPr/>
            </p:nvSpPr>
            <p:spPr bwMode="auto">
              <a:xfrm>
                <a:off x="2631425" y="3142625"/>
                <a:ext cx="967000" cy="1347700"/>
              </a:xfrm>
              <a:custGeom>
                <a:avLst/>
                <a:gdLst/>
                <a:ahLst/>
                <a:cxnLst>
                  <a:cxn ang="0">
                    <a:pos x="37907" y="1"/>
                  </a:cxn>
                  <a:cxn ang="0">
                    <a:pos x="37136" y="146"/>
                  </a:cxn>
                  <a:cxn ang="0">
                    <a:pos x="26381" y="1737"/>
                  </a:cxn>
                  <a:cxn ang="0">
                    <a:pos x="23825" y="2557"/>
                  </a:cxn>
                  <a:cxn ang="0">
                    <a:pos x="21799" y="3377"/>
                  </a:cxn>
                  <a:cxn ang="0">
                    <a:pos x="18182" y="5402"/>
                  </a:cxn>
                  <a:cxn ang="0">
                    <a:pos x="11913" y="10804"/>
                  </a:cxn>
                  <a:cxn ang="0">
                    <a:pos x="9308" y="14132"/>
                  </a:cxn>
                  <a:cxn ang="0">
                    <a:pos x="7090" y="17652"/>
                  </a:cxn>
                  <a:cxn ang="0">
                    <a:pos x="3714" y="25369"/>
                  </a:cxn>
                  <a:cxn ang="0">
                    <a:pos x="1833" y="33471"/>
                  </a:cxn>
                  <a:cxn ang="0">
                    <a:pos x="1592" y="35352"/>
                  </a:cxn>
                  <a:cxn ang="0">
                    <a:pos x="1495" y="37088"/>
                  </a:cxn>
                  <a:cxn ang="0">
                    <a:pos x="1592" y="40705"/>
                  </a:cxn>
                  <a:cxn ang="0">
                    <a:pos x="1785" y="44660"/>
                  </a:cxn>
                  <a:cxn ang="0">
                    <a:pos x="1737" y="48566"/>
                  </a:cxn>
                  <a:cxn ang="0">
                    <a:pos x="1061" y="51894"/>
                  </a:cxn>
                  <a:cxn ang="0">
                    <a:pos x="1061" y="51846"/>
                  </a:cxn>
                  <a:cxn ang="0">
                    <a:pos x="145" y="53582"/>
                  </a:cxn>
                  <a:cxn ang="0">
                    <a:pos x="49" y="53678"/>
                  </a:cxn>
                  <a:cxn ang="0">
                    <a:pos x="49" y="53871"/>
                  </a:cxn>
                  <a:cxn ang="0">
                    <a:pos x="187" y="53908"/>
                  </a:cxn>
                  <a:cxn ang="0">
                    <a:pos x="290" y="53871"/>
                  </a:cxn>
                  <a:cxn ang="0">
                    <a:pos x="1158" y="52376"/>
                  </a:cxn>
                  <a:cxn ang="0">
                    <a:pos x="1737" y="50688"/>
                  </a:cxn>
                  <a:cxn ang="0">
                    <a:pos x="2219" y="46734"/>
                  </a:cxn>
                  <a:cxn ang="0">
                    <a:pos x="2171" y="38487"/>
                  </a:cxn>
                  <a:cxn ang="0">
                    <a:pos x="2267" y="36413"/>
                  </a:cxn>
                  <a:cxn ang="0">
                    <a:pos x="3232" y="30529"/>
                  </a:cxn>
                  <a:cxn ang="0">
                    <a:pos x="4051" y="27491"/>
                  </a:cxn>
                  <a:cxn ang="0">
                    <a:pos x="5016" y="24694"/>
                  </a:cxn>
                  <a:cxn ang="0">
                    <a:pos x="10225" y="14710"/>
                  </a:cxn>
                  <a:cxn ang="0">
                    <a:pos x="10225" y="14759"/>
                  </a:cxn>
                  <a:cxn ang="0">
                    <a:pos x="10273" y="14662"/>
                  </a:cxn>
                  <a:cxn ang="0">
                    <a:pos x="16398" y="8151"/>
                  </a:cxn>
                  <a:cxn ang="0">
                    <a:pos x="22716" y="4293"/>
                  </a:cxn>
                  <a:cxn ang="0">
                    <a:pos x="25465" y="3232"/>
                  </a:cxn>
                  <a:cxn ang="0">
                    <a:pos x="28841" y="2461"/>
                  </a:cxn>
                  <a:cxn ang="0">
                    <a:pos x="33470" y="1882"/>
                  </a:cxn>
                  <a:cxn ang="0">
                    <a:pos x="35834" y="1544"/>
                  </a:cxn>
                  <a:cxn ang="0">
                    <a:pos x="38245" y="1158"/>
                  </a:cxn>
                  <a:cxn ang="0">
                    <a:pos x="38583" y="869"/>
                  </a:cxn>
                  <a:cxn ang="0">
                    <a:pos x="38631" y="435"/>
                  </a:cxn>
                  <a:cxn ang="0">
                    <a:pos x="38341" y="97"/>
                  </a:cxn>
                  <a:cxn ang="0">
                    <a:pos x="38197" y="49"/>
                  </a:cxn>
                  <a:cxn ang="0">
                    <a:pos x="37907" y="49"/>
                  </a:cxn>
                  <a:cxn ang="0">
                    <a:pos x="37907" y="1"/>
                  </a:cxn>
                </a:cxnLst>
                <a:rect l="0" t="0" r="r" b="b"/>
                <a:pathLst>
                  <a:path w="38680" h="53908" extrusionOk="0">
                    <a:moveTo>
                      <a:pt x="37907" y="1"/>
                    </a:moveTo>
                    <a:lnTo>
                      <a:pt x="37136" y="146"/>
                    </a:lnTo>
                    <a:cubicBezTo>
                      <a:pt x="33519" y="773"/>
                      <a:pt x="29902" y="869"/>
                      <a:pt x="26381" y="1737"/>
                    </a:cubicBezTo>
                    <a:cubicBezTo>
                      <a:pt x="25513" y="1978"/>
                      <a:pt x="24645" y="2219"/>
                      <a:pt x="23825" y="2557"/>
                    </a:cubicBezTo>
                    <a:cubicBezTo>
                      <a:pt x="23150" y="2798"/>
                      <a:pt x="22475" y="3087"/>
                      <a:pt x="21799" y="3377"/>
                    </a:cubicBezTo>
                    <a:cubicBezTo>
                      <a:pt x="20545" y="3956"/>
                      <a:pt x="19340" y="4631"/>
                      <a:pt x="18182" y="5402"/>
                    </a:cubicBezTo>
                    <a:cubicBezTo>
                      <a:pt x="15867" y="6897"/>
                      <a:pt x="13794" y="8730"/>
                      <a:pt x="11913" y="10804"/>
                    </a:cubicBezTo>
                    <a:cubicBezTo>
                      <a:pt x="10996" y="11865"/>
                      <a:pt x="10128" y="12974"/>
                      <a:pt x="9308" y="14132"/>
                    </a:cubicBezTo>
                    <a:cubicBezTo>
                      <a:pt x="8488" y="15241"/>
                      <a:pt x="7765" y="16398"/>
                      <a:pt x="7090" y="17652"/>
                    </a:cubicBezTo>
                    <a:cubicBezTo>
                      <a:pt x="5739" y="20064"/>
                      <a:pt x="4582" y="22668"/>
                      <a:pt x="3714" y="25369"/>
                    </a:cubicBezTo>
                    <a:cubicBezTo>
                      <a:pt x="2846" y="27973"/>
                      <a:pt x="2219" y="30722"/>
                      <a:pt x="1833" y="33471"/>
                    </a:cubicBezTo>
                    <a:cubicBezTo>
                      <a:pt x="1737" y="34098"/>
                      <a:pt x="1688" y="34725"/>
                      <a:pt x="1592" y="35352"/>
                    </a:cubicBezTo>
                    <a:cubicBezTo>
                      <a:pt x="1544" y="35931"/>
                      <a:pt x="1495" y="36509"/>
                      <a:pt x="1495" y="37088"/>
                    </a:cubicBezTo>
                    <a:cubicBezTo>
                      <a:pt x="1447" y="38294"/>
                      <a:pt x="1495" y="39500"/>
                      <a:pt x="1592" y="40705"/>
                    </a:cubicBezTo>
                    <a:cubicBezTo>
                      <a:pt x="1688" y="42007"/>
                      <a:pt x="1737" y="43310"/>
                      <a:pt x="1785" y="44660"/>
                    </a:cubicBezTo>
                    <a:cubicBezTo>
                      <a:pt x="1881" y="45962"/>
                      <a:pt x="1833" y="47264"/>
                      <a:pt x="1737" y="48566"/>
                    </a:cubicBezTo>
                    <a:cubicBezTo>
                      <a:pt x="1640" y="49676"/>
                      <a:pt x="1399" y="50785"/>
                      <a:pt x="1061" y="51894"/>
                    </a:cubicBezTo>
                    <a:lnTo>
                      <a:pt x="1061" y="51846"/>
                    </a:lnTo>
                    <a:cubicBezTo>
                      <a:pt x="820" y="52473"/>
                      <a:pt x="531" y="53052"/>
                      <a:pt x="145" y="53582"/>
                    </a:cubicBezTo>
                    <a:lnTo>
                      <a:pt x="49" y="53678"/>
                    </a:lnTo>
                    <a:cubicBezTo>
                      <a:pt x="0" y="53727"/>
                      <a:pt x="0" y="53823"/>
                      <a:pt x="49" y="53871"/>
                    </a:cubicBezTo>
                    <a:cubicBezTo>
                      <a:pt x="97" y="53896"/>
                      <a:pt x="145" y="53908"/>
                      <a:pt x="187" y="53908"/>
                    </a:cubicBezTo>
                    <a:cubicBezTo>
                      <a:pt x="229" y="53908"/>
                      <a:pt x="266" y="53896"/>
                      <a:pt x="290" y="53871"/>
                    </a:cubicBezTo>
                    <a:cubicBezTo>
                      <a:pt x="627" y="53389"/>
                      <a:pt x="917" y="52907"/>
                      <a:pt x="1158" y="52376"/>
                    </a:cubicBezTo>
                    <a:cubicBezTo>
                      <a:pt x="1399" y="51846"/>
                      <a:pt x="1592" y="51267"/>
                      <a:pt x="1737" y="50688"/>
                    </a:cubicBezTo>
                    <a:cubicBezTo>
                      <a:pt x="2026" y="49386"/>
                      <a:pt x="2219" y="48084"/>
                      <a:pt x="2219" y="46734"/>
                    </a:cubicBezTo>
                    <a:cubicBezTo>
                      <a:pt x="2364" y="43985"/>
                      <a:pt x="2122" y="41236"/>
                      <a:pt x="2171" y="38487"/>
                    </a:cubicBezTo>
                    <a:cubicBezTo>
                      <a:pt x="2171" y="37763"/>
                      <a:pt x="2171" y="37088"/>
                      <a:pt x="2267" y="36413"/>
                    </a:cubicBezTo>
                    <a:cubicBezTo>
                      <a:pt x="2460" y="34436"/>
                      <a:pt x="2798" y="32458"/>
                      <a:pt x="3232" y="30529"/>
                    </a:cubicBezTo>
                    <a:cubicBezTo>
                      <a:pt x="3473" y="29516"/>
                      <a:pt x="3762" y="28504"/>
                      <a:pt x="4051" y="27491"/>
                    </a:cubicBezTo>
                    <a:cubicBezTo>
                      <a:pt x="4341" y="26478"/>
                      <a:pt x="4630" y="25610"/>
                      <a:pt x="5016" y="24694"/>
                    </a:cubicBezTo>
                    <a:cubicBezTo>
                      <a:pt x="6318" y="21125"/>
                      <a:pt x="8054" y="17797"/>
                      <a:pt x="10225" y="14710"/>
                    </a:cubicBezTo>
                    <a:lnTo>
                      <a:pt x="10225" y="14759"/>
                    </a:lnTo>
                    <a:lnTo>
                      <a:pt x="10273" y="14662"/>
                    </a:lnTo>
                    <a:cubicBezTo>
                      <a:pt x="12057" y="12203"/>
                      <a:pt x="14083" y="10032"/>
                      <a:pt x="16398" y="8151"/>
                    </a:cubicBezTo>
                    <a:cubicBezTo>
                      <a:pt x="18375" y="6608"/>
                      <a:pt x="20497" y="5306"/>
                      <a:pt x="22716" y="4293"/>
                    </a:cubicBezTo>
                    <a:cubicBezTo>
                      <a:pt x="23632" y="3907"/>
                      <a:pt x="24548" y="3522"/>
                      <a:pt x="25465" y="3232"/>
                    </a:cubicBezTo>
                    <a:cubicBezTo>
                      <a:pt x="26574" y="2943"/>
                      <a:pt x="27731" y="2653"/>
                      <a:pt x="28841" y="2461"/>
                    </a:cubicBezTo>
                    <a:cubicBezTo>
                      <a:pt x="30384" y="2219"/>
                      <a:pt x="31927" y="2026"/>
                      <a:pt x="33470" y="1882"/>
                    </a:cubicBezTo>
                    <a:cubicBezTo>
                      <a:pt x="34242" y="1785"/>
                      <a:pt x="35062" y="1689"/>
                      <a:pt x="35834" y="1544"/>
                    </a:cubicBezTo>
                    <a:cubicBezTo>
                      <a:pt x="36605" y="1448"/>
                      <a:pt x="37425" y="1303"/>
                      <a:pt x="38245" y="1158"/>
                    </a:cubicBezTo>
                    <a:cubicBezTo>
                      <a:pt x="38390" y="1110"/>
                      <a:pt x="38534" y="1014"/>
                      <a:pt x="38583" y="869"/>
                    </a:cubicBezTo>
                    <a:cubicBezTo>
                      <a:pt x="38679" y="724"/>
                      <a:pt x="38679" y="580"/>
                      <a:pt x="38631" y="435"/>
                    </a:cubicBezTo>
                    <a:cubicBezTo>
                      <a:pt x="38583" y="290"/>
                      <a:pt x="38486" y="146"/>
                      <a:pt x="38341" y="97"/>
                    </a:cubicBezTo>
                    <a:lnTo>
                      <a:pt x="38197" y="49"/>
                    </a:lnTo>
                    <a:lnTo>
                      <a:pt x="37907" y="49"/>
                    </a:lnTo>
                    <a:lnTo>
                      <a:pt x="37907" y="1"/>
                    </a:ln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20517" name="Google Shape;3735;p87"/>
              <p:cNvSpPr>
                <a:spLocks/>
              </p:cNvSpPr>
              <p:nvPr/>
            </p:nvSpPr>
            <p:spPr bwMode="auto">
              <a:xfrm>
                <a:off x="2580775" y="1278625"/>
                <a:ext cx="2023175" cy="2183550"/>
              </a:xfrm>
              <a:custGeom>
                <a:avLst/>
                <a:gdLst/>
                <a:ahLst/>
                <a:cxnLst>
                  <a:cxn ang="0">
                    <a:pos x="72823" y="10334"/>
                  </a:cxn>
                  <a:cxn ang="0">
                    <a:pos x="72807" y="10363"/>
                  </a:cxn>
                  <a:cxn ang="0">
                    <a:pos x="72807" y="10363"/>
                  </a:cxn>
                  <a:cxn ang="0">
                    <a:pos x="72823" y="10334"/>
                  </a:cxn>
                  <a:cxn ang="0">
                    <a:pos x="72807" y="10363"/>
                  </a:cxn>
                  <a:cxn ang="0">
                    <a:pos x="72776" y="10418"/>
                  </a:cxn>
                  <a:cxn ang="0">
                    <a:pos x="72807" y="10363"/>
                  </a:cxn>
                  <a:cxn ang="0">
                    <a:pos x="80300" y="1"/>
                  </a:cxn>
                  <a:cxn ang="0">
                    <a:pos x="79914" y="97"/>
                  </a:cxn>
                  <a:cxn ang="0">
                    <a:pos x="75381" y="4148"/>
                  </a:cxn>
                  <a:cxn ang="0">
                    <a:pos x="71957" y="8778"/>
                  </a:cxn>
                  <a:cxn ang="0">
                    <a:pos x="67230" y="19195"/>
                  </a:cxn>
                  <a:cxn ang="0">
                    <a:pos x="63806" y="30095"/>
                  </a:cxn>
                  <a:cxn ang="0">
                    <a:pos x="59514" y="40560"/>
                  </a:cxn>
                  <a:cxn ang="0">
                    <a:pos x="54884" y="46878"/>
                  </a:cxn>
                  <a:cxn ang="0">
                    <a:pos x="48470" y="51894"/>
                  </a:cxn>
                  <a:cxn ang="0">
                    <a:pos x="42538" y="54787"/>
                  </a:cxn>
                  <a:cxn ang="0">
                    <a:pos x="36123" y="57006"/>
                  </a:cxn>
                  <a:cxn ang="0">
                    <a:pos x="29564" y="58983"/>
                  </a:cxn>
                  <a:cxn ang="0">
                    <a:pos x="23054" y="61346"/>
                  </a:cxn>
                  <a:cxn ang="0">
                    <a:pos x="12492" y="67471"/>
                  </a:cxn>
                  <a:cxn ang="0">
                    <a:pos x="4631" y="76104"/>
                  </a:cxn>
                  <a:cxn ang="0">
                    <a:pos x="1882" y="81313"/>
                  </a:cxn>
                  <a:cxn ang="0">
                    <a:pos x="1" y="87100"/>
                  </a:cxn>
                  <a:cxn ang="0">
                    <a:pos x="145" y="87341"/>
                  </a:cxn>
                  <a:cxn ang="0">
                    <a:pos x="387" y="87148"/>
                  </a:cxn>
                  <a:cxn ang="0">
                    <a:pos x="531" y="86425"/>
                  </a:cxn>
                  <a:cxn ang="0">
                    <a:pos x="3811" y="78323"/>
                  </a:cxn>
                  <a:cxn ang="0">
                    <a:pos x="8875" y="71474"/>
                  </a:cxn>
                  <a:cxn ang="0">
                    <a:pos x="16881" y="65205"/>
                  </a:cxn>
                  <a:cxn ang="0">
                    <a:pos x="22378" y="62456"/>
                  </a:cxn>
                  <a:cxn ang="0">
                    <a:pos x="28793" y="60141"/>
                  </a:cxn>
                  <a:cxn ang="0">
                    <a:pos x="35400" y="58212"/>
                  </a:cxn>
                  <a:cxn ang="0">
                    <a:pos x="41911" y="56186"/>
                  </a:cxn>
                  <a:cxn ang="0">
                    <a:pos x="48084" y="53437"/>
                  </a:cxn>
                  <a:cxn ang="0">
                    <a:pos x="53823" y="49531"/>
                  </a:cxn>
                  <a:cxn ang="0">
                    <a:pos x="58019" y="45094"/>
                  </a:cxn>
                  <a:cxn ang="0">
                    <a:pos x="61057" y="40319"/>
                  </a:cxn>
                  <a:cxn ang="0">
                    <a:pos x="65446" y="29805"/>
                  </a:cxn>
                  <a:cxn ang="0">
                    <a:pos x="69063" y="18906"/>
                  </a:cxn>
                  <a:cxn ang="0">
                    <a:pos x="72728" y="10466"/>
                  </a:cxn>
                  <a:cxn ang="0">
                    <a:pos x="72825" y="10321"/>
                  </a:cxn>
                  <a:cxn ang="0">
                    <a:pos x="72825" y="10321"/>
                  </a:cxn>
                  <a:cxn ang="0">
                    <a:pos x="72823" y="10334"/>
                  </a:cxn>
                  <a:cxn ang="0">
                    <a:pos x="72823" y="10334"/>
                  </a:cxn>
                  <a:cxn ang="0">
                    <a:pos x="74947" y="6945"/>
                  </a:cxn>
                  <a:cxn ang="0">
                    <a:pos x="77551" y="3762"/>
                  </a:cxn>
                  <a:cxn ang="0">
                    <a:pos x="80638" y="965"/>
                  </a:cxn>
                  <a:cxn ang="0">
                    <a:pos x="80348" y="1"/>
                  </a:cxn>
                </a:cxnLst>
                <a:rect l="0" t="0" r="r" b="b"/>
                <a:pathLst>
                  <a:path w="80927" h="87342" extrusionOk="0">
                    <a:moveTo>
                      <a:pt x="72823" y="10334"/>
                    </a:moveTo>
                    <a:cubicBezTo>
                      <a:pt x="72818" y="10344"/>
                      <a:pt x="72813" y="10353"/>
                      <a:pt x="72807" y="10363"/>
                    </a:cubicBezTo>
                    <a:cubicBezTo>
                      <a:pt x="72815" y="10355"/>
                      <a:pt x="72821" y="10346"/>
                      <a:pt x="72823" y="10334"/>
                    </a:cubicBezTo>
                    <a:close/>
                    <a:moveTo>
                      <a:pt x="72807" y="10363"/>
                    </a:moveTo>
                    <a:cubicBezTo>
                      <a:pt x="72794" y="10378"/>
                      <a:pt x="72776" y="10389"/>
                      <a:pt x="72776" y="10418"/>
                    </a:cubicBezTo>
                    <a:cubicBezTo>
                      <a:pt x="72787" y="10399"/>
                      <a:pt x="72797" y="10381"/>
                      <a:pt x="72807" y="10363"/>
                    </a:cubicBezTo>
                    <a:close/>
                    <a:moveTo>
                      <a:pt x="80300" y="1"/>
                    </a:moveTo>
                    <a:cubicBezTo>
                      <a:pt x="80155" y="1"/>
                      <a:pt x="80011" y="1"/>
                      <a:pt x="79914" y="97"/>
                    </a:cubicBezTo>
                    <a:cubicBezTo>
                      <a:pt x="78274" y="1255"/>
                      <a:pt x="76731" y="2653"/>
                      <a:pt x="75381" y="4148"/>
                    </a:cubicBezTo>
                    <a:cubicBezTo>
                      <a:pt x="74127" y="5595"/>
                      <a:pt x="72969" y="7138"/>
                      <a:pt x="71957" y="8778"/>
                    </a:cubicBezTo>
                    <a:cubicBezTo>
                      <a:pt x="70028" y="12058"/>
                      <a:pt x="68436" y="15578"/>
                      <a:pt x="67230" y="19195"/>
                    </a:cubicBezTo>
                    <a:cubicBezTo>
                      <a:pt x="65976" y="22812"/>
                      <a:pt x="64964" y="26478"/>
                      <a:pt x="63806" y="30095"/>
                    </a:cubicBezTo>
                    <a:cubicBezTo>
                      <a:pt x="62697" y="33712"/>
                      <a:pt x="61250" y="37184"/>
                      <a:pt x="59514" y="40560"/>
                    </a:cubicBezTo>
                    <a:cubicBezTo>
                      <a:pt x="58212" y="42827"/>
                      <a:pt x="56668" y="44949"/>
                      <a:pt x="54884" y="46878"/>
                    </a:cubicBezTo>
                    <a:cubicBezTo>
                      <a:pt x="52955" y="48807"/>
                      <a:pt x="50833" y="50495"/>
                      <a:pt x="48470" y="51894"/>
                    </a:cubicBezTo>
                    <a:cubicBezTo>
                      <a:pt x="46589" y="53003"/>
                      <a:pt x="44563" y="53968"/>
                      <a:pt x="42538" y="54787"/>
                    </a:cubicBezTo>
                    <a:cubicBezTo>
                      <a:pt x="40416" y="55607"/>
                      <a:pt x="38245" y="56331"/>
                      <a:pt x="36123" y="57006"/>
                    </a:cubicBezTo>
                    <a:cubicBezTo>
                      <a:pt x="33953" y="57681"/>
                      <a:pt x="31735" y="58308"/>
                      <a:pt x="29564" y="58983"/>
                    </a:cubicBezTo>
                    <a:cubicBezTo>
                      <a:pt x="27346" y="59658"/>
                      <a:pt x="25176" y="60478"/>
                      <a:pt x="23054" y="61346"/>
                    </a:cubicBezTo>
                    <a:cubicBezTo>
                      <a:pt x="19292" y="62890"/>
                      <a:pt x="15723" y="64964"/>
                      <a:pt x="12492" y="67471"/>
                    </a:cubicBezTo>
                    <a:cubicBezTo>
                      <a:pt x="9453" y="69883"/>
                      <a:pt x="6753" y="72825"/>
                      <a:pt x="4631" y="76104"/>
                    </a:cubicBezTo>
                    <a:cubicBezTo>
                      <a:pt x="3570" y="77744"/>
                      <a:pt x="2653" y="79480"/>
                      <a:pt x="1882" y="81313"/>
                    </a:cubicBezTo>
                    <a:cubicBezTo>
                      <a:pt x="1110" y="83194"/>
                      <a:pt x="483" y="85123"/>
                      <a:pt x="1" y="87100"/>
                    </a:cubicBezTo>
                    <a:cubicBezTo>
                      <a:pt x="1" y="87197"/>
                      <a:pt x="49" y="87293"/>
                      <a:pt x="145" y="87341"/>
                    </a:cubicBezTo>
                    <a:cubicBezTo>
                      <a:pt x="242" y="87341"/>
                      <a:pt x="338" y="87245"/>
                      <a:pt x="387" y="87148"/>
                    </a:cubicBezTo>
                    <a:cubicBezTo>
                      <a:pt x="435" y="86907"/>
                      <a:pt x="483" y="86666"/>
                      <a:pt x="531" y="86425"/>
                    </a:cubicBezTo>
                    <a:cubicBezTo>
                      <a:pt x="1303" y="83580"/>
                      <a:pt x="2364" y="80879"/>
                      <a:pt x="3811" y="78323"/>
                    </a:cubicBezTo>
                    <a:cubicBezTo>
                      <a:pt x="5209" y="75815"/>
                      <a:pt x="6897" y="73548"/>
                      <a:pt x="8875" y="71474"/>
                    </a:cubicBezTo>
                    <a:cubicBezTo>
                      <a:pt x="11238" y="69063"/>
                      <a:pt x="13939" y="66941"/>
                      <a:pt x="16881" y="65205"/>
                    </a:cubicBezTo>
                    <a:cubicBezTo>
                      <a:pt x="18617" y="64192"/>
                      <a:pt x="20498" y="63227"/>
                      <a:pt x="22378" y="62456"/>
                    </a:cubicBezTo>
                    <a:cubicBezTo>
                      <a:pt x="24452" y="61539"/>
                      <a:pt x="26623" y="60816"/>
                      <a:pt x="28793" y="60141"/>
                    </a:cubicBezTo>
                    <a:cubicBezTo>
                      <a:pt x="30963" y="59466"/>
                      <a:pt x="33182" y="58839"/>
                      <a:pt x="35400" y="58212"/>
                    </a:cubicBezTo>
                    <a:cubicBezTo>
                      <a:pt x="37618" y="57585"/>
                      <a:pt x="39740" y="56909"/>
                      <a:pt x="41911" y="56186"/>
                    </a:cubicBezTo>
                    <a:cubicBezTo>
                      <a:pt x="44033" y="55414"/>
                      <a:pt x="46107" y="54498"/>
                      <a:pt x="48084" y="53437"/>
                    </a:cubicBezTo>
                    <a:cubicBezTo>
                      <a:pt x="50109" y="52328"/>
                      <a:pt x="52039" y="51026"/>
                      <a:pt x="53823" y="49531"/>
                    </a:cubicBezTo>
                    <a:cubicBezTo>
                      <a:pt x="55366" y="48180"/>
                      <a:pt x="56765" y="46685"/>
                      <a:pt x="58019" y="45094"/>
                    </a:cubicBezTo>
                    <a:cubicBezTo>
                      <a:pt x="59128" y="43550"/>
                      <a:pt x="60189" y="41959"/>
                      <a:pt x="61057" y="40319"/>
                    </a:cubicBezTo>
                    <a:cubicBezTo>
                      <a:pt x="62793" y="36943"/>
                      <a:pt x="64288" y="33423"/>
                      <a:pt x="65446" y="29805"/>
                    </a:cubicBezTo>
                    <a:cubicBezTo>
                      <a:pt x="66652" y="26188"/>
                      <a:pt x="67761" y="22523"/>
                      <a:pt x="69063" y="18906"/>
                    </a:cubicBezTo>
                    <a:cubicBezTo>
                      <a:pt x="70076" y="15964"/>
                      <a:pt x="71281" y="13167"/>
                      <a:pt x="72728" y="10466"/>
                    </a:cubicBezTo>
                    <a:lnTo>
                      <a:pt x="72825" y="10321"/>
                    </a:lnTo>
                    <a:cubicBezTo>
                      <a:pt x="72825" y="10326"/>
                      <a:pt x="72824" y="10330"/>
                      <a:pt x="72823" y="10334"/>
                    </a:cubicBezTo>
                    <a:cubicBezTo>
                      <a:pt x="73483" y="9158"/>
                      <a:pt x="74146" y="8029"/>
                      <a:pt x="74947" y="6945"/>
                    </a:cubicBezTo>
                    <a:cubicBezTo>
                      <a:pt x="75718" y="5836"/>
                      <a:pt x="76635" y="4775"/>
                      <a:pt x="77551" y="3762"/>
                    </a:cubicBezTo>
                    <a:cubicBezTo>
                      <a:pt x="78516" y="2798"/>
                      <a:pt x="79577" y="1833"/>
                      <a:pt x="80638" y="965"/>
                    </a:cubicBezTo>
                    <a:cubicBezTo>
                      <a:pt x="80927" y="628"/>
                      <a:pt x="80782" y="97"/>
                      <a:pt x="80348" y="1"/>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20518" name="Google Shape;3736;p87"/>
              <p:cNvSpPr>
                <a:spLocks/>
              </p:cNvSpPr>
              <p:nvPr/>
            </p:nvSpPr>
            <p:spPr bwMode="auto">
              <a:xfrm>
                <a:off x="1317225" y="2525325"/>
                <a:ext cx="1710900" cy="2130675"/>
              </a:xfrm>
              <a:custGeom>
                <a:avLst/>
                <a:gdLst/>
                <a:ahLst/>
                <a:cxnLst>
                  <a:cxn ang="0">
                    <a:pos x="67760" y="0"/>
                  </a:cxn>
                  <a:cxn ang="0">
                    <a:pos x="67519" y="48"/>
                  </a:cxn>
                  <a:cxn ang="0">
                    <a:pos x="67471" y="48"/>
                  </a:cxn>
                  <a:cxn ang="0">
                    <a:pos x="61973" y="2315"/>
                  </a:cxn>
                  <a:cxn ang="0">
                    <a:pos x="57150" y="5546"/>
                  </a:cxn>
                  <a:cxn ang="0">
                    <a:pos x="49771" y="14179"/>
                  </a:cxn>
                  <a:cxn ang="0">
                    <a:pos x="45045" y="24789"/>
                  </a:cxn>
                  <a:cxn ang="0">
                    <a:pos x="42682" y="36219"/>
                  </a:cxn>
                  <a:cxn ang="0">
                    <a:pos x="42199" y="48517"/>
                  </a:cxn>
                  <a:cxn ang="0">
                    <a:pos x="41380" y="61201"/>
                  </a:cxn>
                  <a:cxn ang="0">
                    <a:pos x="40753" y="64192"/>
                  </a:cxn>
                  <a:cxn ang="0">
                    <a:pos x="39692" y="67471"/>
                  </a:cxn>
                  <a:cxn ang="0">
                    <a:pos x="38293" y="70461"/>
                  </a:cxn>
                  <a:cxn ang="0">
                    <a:pos x="38245" y="70558"/>
                  </a:cxn>
                  <a:cxn ang="0">
                    <a:pos x="38245" y="70509"/>
                  </a:cxn>
                  <a:cxn ang="0">
                    <a:pos x="36605" y="73114"/>
                  </a:cxn>
                  <a:cxn ang="0">
                    <a:pos x="34483" y="75622"/>
                  </a:cxn>
                  <a:cxn ang="0">
                    <a:pos x="34435" y="75670"/>
                  </a:cxn>
                  <a:cxn ang="0">
                    <a:pos x="28551" y="80300"/>
                  </a:cxn>
                  <a:cxn ang="0">
                    <a:pos x="28503" y="80300"/>
                  </a:cxn>
                  <a:cxn ang="0">
                    <a:pos x="24741" y="82180"/>
                  </a:cxn>
                  <a:cxn ang="0">
                    <a:pos x="20593" y="83676"/>
                  </a:cxn>
                  <a:cxn ang="0">
                    <a:pos x="20545" y="83676"/>
                  </a:cxn>
                  <a:cxn ang="0">
                    <a:pos x="12059" y="84881"/>
                  </a:cxn>
                  <a:cxn ang="0">
                    <a:pos x="12059" y="84881"/>
                  </a:cxn>
                  <a:cxn ang="0">
                    <a:pos x="4919" y="83965"/>
                  </a:cxn>
                  <a:cxn ang="0">
                    <a:pos x="193" y="82229"/>
                  </a:cxn>
                  <a:cxn ang="0">
                    <a:pos x="48" y="82325"/>
                  </a:cxn>
                  <a:cxn ang="0">
                    <a:pos x="97" y="82518"/>
                  </a:cxn>
                  <a:cxn ang="0">
                    <a:pos x="6125" y="84592"/>
                  </a:cxn>
                  <a:cxn ang="0">
                    <a:pos x="11943" y="85226"/>
                  </a:cxn>
                  <a:cxn ang="0">
                    <a:pos x="12588" y="85219"/>
                  </a:cxn>
                  <a:cxn ang="0">
                    <a:pos x="25271" y="82663"/>
                  </a:cxn>
                  <a:cxn ang="0">
                    <a:pos x="31011" y="79576"/>
                  </a:cxn>
                  <a:cxn ang="0">
                    <a:pos x="35978" y="75236"/>
                  </a:cxn>
                  <a:cxn ang="0">
                    <a:pos x="39595" y="70027"/>
                  </a:cxn>
                  <a:cxn ang="0">
                    <a:pos x="41814" y="64288"/>
                  </a:cxn>
                  <a:cxn ang="0">
                    <a:pos x="43357" y="51893"/>
                  </a:cxn>
                  <a:cxn ang="0">
                    <a:pos x="43453" y="45383"/>
                  </a:cxn>
                  <a:cxn ang="0">
                    <a:pos x="43694" y="39161"/>
                  </a:cxn>
                  <a:cxn ang="0">
                    <a:pos x="45382" y="28262"/>
                  </a:cxn>
                  <a:cxn ang="0">
                    <a:pos x="47263" y="22426"/>
                  </a:cxn>
                  <a:cxn ang="0">
                    <a:pos x="49964" y="16639"/>
                  </a:cxn>
                  <a:cxn ang="0">
                    <a:pos x="49964" y="16639"/>
                  </a:cxn>
                  <a:cxn ang="0">
                    <a:pos x="49868" y="16784"/>
                  </a:cxn>
                  <a:cxn ang="0">
                    <a:pos x="52520" y="12636"/>
                  </a:cxn>
                  <a:cxn ang="0">
                    <a:pos x="55703" y="8874"/>
                  </a:cxn>
                  <a:cxn ang="0">
                    <a:pos x="61828" y="3907"/>
                  </a:cxn>
                  <a:cxn ang="0">
                    <a:pos x="64722" y="2363"/>
                  </a:cxn>
                  <a:cxn ang="0">
                    <a:pos x="68001" y="1109"/>
                  </a:cxn>
                  <a:cxn ang="0">
                    <a:pos x="68291" y="772"/>
                  </a:cxn>
                  <a:cxn ang="0">
                    <a:pos x="68001" y="48"/>
                  </a:cxn>
                  <a:cxn ang="0">
                    <a:pos x="67857" y="0"/>
                  </a:cxn>
                </a:cxnLst>
                <a:rect l="0" t="0" r="r" b="b"/>
                <a:pathLst>
                  <a:path w="68436" h="85227" extrusionOk="0">
                    <a:moveTo>
                      <a:pt x="67760" y="0"/>
                    </a:moveTo>
                    <a:cubicBezTo>
                      <a:pt x="67664" y="0"/>
                      <a:pt x="67615" y="0"/>
                      <a:pt x="67519" y="48"/>
                    </a:cubicBezTo>
                    <a:lnTo>
                      <a:pt x="67471" y="48"/>
                    </a:lnTo>
                    <a:cubicBezTo>
                      <a:pt x="65590" y="627"/>
                      <a:pt x="63709" y="1399"/>
                      <a:pt x="61973" y="2315"/>
                    </a:cubicBezTo>
                    <a:cubicBezTo>
                      <a:pt x="60285" y="3231"/>
                      <a:pt x="58645" y="4341"/>
                      <a:pt x="57150" y="5546"/>
                    </a:cubicBezTo>
                    <a:cubicBezTo>
                      <a:pt x="54208" y="8006"/>
                      <a:pt x="51700" y="10900"/>
                      <a:pt x="49771" y="14179"/>
                    </a:cubicBezTo>
                    <a:cubicBezTo>
                      <a:pt x="47746" y="17507"/>
                      <a:pt x="46154" y="21076"/>
                      <a:pt x="45045" y="24789"/>
                    </a:cubicBezTo>
                    <a:cubicBezTo>
                      <a:pt x="43887" y="28503"/>
                      <a:pt x="43067" y="32361"/>
                      <a:pt x="42682" y="36219"/>
                    </a:cubicBezTo>
                    <a:cubicBezTo>
                      <a:pt x="42296" y="40319"/>
                      <a:pt x="42151" y="44418"/>
                      <a:pt x="42199" y="48517"/>
                    </a:cubicBezTo>
                    <a:cubicBezTo>
                      <a:pt x="42248" y="52762"/>
                      <a:pt x="42006" y="57006"/>
                      <a:pt x="41380" y="61201"/>
                    </a:cubicBezTo>
                    <a:cubicBezTo>
                      <a:pt x="41235" y="62214"/>
                      <a:pt x="40994" y="63179"/>
                      <a:pt x="40753" y="64192"/>
                    </a:cubicBezTo>
                    <a:cubicBezTo>
                      <a:pt x="40463" y="65301"/>
                      <a:pt x="40126" y="66410"/>
                      <a:pt x="39692" y="67471"/>
                    </a:cubicBezTo>
                    <a:cubicBezTo>
                      <a:pt x="39306" y="68484"/>
                      <a:pt x="38823" y="69497"/>
                      <a:pt x="38293" y="70461"/>
                    </a:cubicBezTo>
                    <a:lnTo>
                      <a:pt x="38245" y="70558"/>
                    </a:lnTo>
                    <a:lnTo>
                      <a:pt x="38245" y="70509"/>
                    </a:lnTo>
                    <a:cubicBezTo>
                      <a:pt x="37762" y="71426"/>
                      <a:pt x="37184" y="72294"/>
                      <a:pt x="36605" y="73114"/>
                    </a:cubicBezTo>
                    <a:cubicBezTo>
                      <a:pt x="35930" y="73982"/>
                      <a:pt x="35255" y="74802"/>
                      <a:pt x="34483" y="75622"/>
                    </a:cubicBezTo>
                    <a:lnTo>
                      <a:pt x="34435" y="75670"/>
                    </a:lnTo>
                    <a:cubicBezTo>
                      <a:pt x="32650" y="77454"/>
                      <a:pt x="30721" y="78997"/>
                      <a:pt x="28551" y="80300"/>
                    </a:cubicBezTo>
                    <a:lnTo>
                      <a:pt x="28503" y="80300"/>
                    </a:lnTo>
                    <a:cubicBezTo>
                      <a:pt x="27297" y="81023"/>
                      <a:pt x="26043" y="81650"/>
                      <a:pt x="24741" y="82180"/>
                    </a:cubicBezTo>
                    <a:cubicBezTo>
                      <a:pt x="23391" y="82759"/>
                      <a:pt x="21992" y="83242"/>
                      <a:pt x="20593" y="83676"/>
                    </a:cubicBezTo>
                    <a:lnTo>
                      <a:pt x="20545" y="83676"/>
                    </a:lnTo>
                    <a:cubicBezTo>
                      <a:pt x="17797" y="84399"/>
                      <a:pt x="14904" y="84833"/>
                      <a:pt x="12059" y="84881"/>
                    </a:cubicBezTo>
                    <a:cubicBezTo>
                      <a:pt x="9663" y="84878"/>
                      <a:pt x="7220" y="84588"/>
                      <a:pt x="4919" y="83965"/>
                    </a:cubicBezTo>
                    <a:cubicBezTo>
                      <a:pt x="3328" y="83579"/>
                      <a:pt x="1736" y="83000"/>
                      <a:pt x="193" y="82229"/>
                    </a:cubicBezTo>
                    <a:cubicBezTo>
                      <a:pt x="145" y="82229"/>
                      <a:pt x="48" y="82229"/>
                      <a:pt x="48" y="82325"/>
                    </a:cubicBezTo>
                    <a:cubicBezTo>
                      <a:pt x="0" y="82422"/>
                      <a:pt x="48" y="82470"/>
                      <a:pt x="97" y="82518"/>
                    </a:cubicBezTo>
                    <a:cubicBezTo>
                      <a:pt x="2026" y="83434"/>
                      <a:pt x="4051" y="84158"/>
                      <a:pt x="6125" y="84592"/>
                    </a:cubicBezTo>
                    <a:cubicBezTo>
                      <a:pt x="8037" y="85026"/>
                      <a:pt x="9988" y="85226"/>
                      <a:pt x="11943" y="85226"/>
                    </a:cubicBezTo>
                    <a:cubicBezTo>
                      <a:pt x="12158" y="85226"/>
                      <a:pt x="12373" y="85224"/>
                      <a:pt x="12588" y="85219"/>
                    </a:cubicBezTo>
                    <a:cubicBezTo>
                      <a:pt x="16928" y="85219"/>
                      <a:pt x="21220" y="84351"/>
                      <a:pt x="25271" y="82663"/>
                    </a:cubicBezTo>
                    <a:cubicBezTo>
                      <a:pt x="27249" y="81795"/>
                      <a:pt x="29178" y="80782"/>
                      <a:pt x="31011" y="79576"/>
                    </a:cubicBezTo>
                    <a:cubicBezTo>
                      <a:pt x="32843" y="78322"/>
                      <a:pt x="34531" y="76875"/>
                      <a:pt x="35978" y="75236"/>
                    </a:cubicBezTo>
                    <a:cubicBezTo>
                      <a:pt x="37425" y="73692"/>
                      <a:pt x="38631" y="71908"/>
                      <a:pt x="39595" y="70027"/>
                    </a:cubicBezTo>
                    <a:cubicBezTo>
                      <a:pt x="40560" y="68194"/>
                      <a:pt x="41283" y="66265"/>
                      <a:pt x="41814" y="64288"/>
                    </a:cubicBezTo>
                    <a:cubicBezTo>
                      <a:pt x="42778" y="60237"/>
                      <a:pt x="43309" y="56041"/>
                      <a:pt x="43357" y="51893"/>
                    </a:cubicBezTo>
                    <a:cubicBezTo>
                      <a:pt x="43405" y="49723"/>
                      <a:pt x="43453" y="47553"/>
                      <a:pt x="43453" y="45383"/>
                    </a:cubicBezTo>
                    <a:cubicBezTo>
                      <a:pt x="43502" y="43261"/>
                      <a:pt x="43550" y="41235"/>
                      <a:pt x="43694" y="39161"/>
                    </a:cubicBezTo>
                    <a:cubicBezTo>
                      <a:pt x="43936" y="35496"/>
                      <a:pt x="44514" y="31879"/>
                      <a:pt x="45382" y="28262"/>
                    </a:cubicBezTo>
                    <a:cubicBezTo>
                      <a:pt x="45913" y="26284"/>
                      <a:pt x="46540" y="24307"/>
                      <a:pt x="47263" y="22426"/>
                    </a:cubicBezTo>
                    <a:cubicBezTo>
                      <a:pt x="48035" y="20449"/>
                      <a:pt x="48951" y="18520"/>
                      <a:pt x="49964" y="16639"/>
                    </a:cubicBezTo>
                    <a:lnTo>
                      <a:pt x="49868" y="16784"/>
                    </a:lnTo>
                    <a:cubicBezTo>
                      <a:pt x="50687" y="15385"/>
                      <a:pt x="51556" y="13986"/>
                      <a:pt x="52520" y="12636"/>
                    </a:cubicBezTo>
                    <a:cubicBezTo>
                      <a:pt x="53485" y="11334"/>
                      <a:pt x="54546" y="10032"/>
                      <a:pt x="55703" y="8874"/>
                    </a:cubicBezTo>
                    <a:cubicBezTo>
                      <a:pt x="57536" y="6945"/>
                      <a:pt x="59610" y="5305"/>
                      <a:pt x="61828" y="3907"/>
                    </a:cubicBezTo>
                    <a:cubicBezTo>
                      <a:pt x="62793" y="3328"/>
                      <a:pt x="63757" y="2846"/>
                      <a:pt x="64722" y="2363"/>
                    </a:cubicBezTo>
                    <a:cubicBezTo>
                      <a:pt x="65783" y="1881"/>
                      <a:pt x="66892" y="1495"/>
                      <a:pt x="68001" y="1109"/>
                    </a:cubicBezTo>
                    <a:cubicBezTo>
                      <a:pt x="68146" y="1061"/>
                      <a:pt x="68242" y="917"/>
                      <a:pt x="68291" y="772"/>
                    </a:cubicBezTo>
                    <a:cubicBezTo>
                      <a:pt x="68435" y="483"/>
                      <a:pt x="68291" y="145"/>
                      <a:pt x="68001" y="48"/>
                    </a:cubicBezTo>
                    <a:lnTo>
                      <a:pt x="67857" y="0"/>
                    </a:ln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20519" name="Google Shape;3737;p87"/>
              <p:cNvSpPr>
                <a:spLocks/>
              </p:cNvSpPr>
              <p:nvPr/>
            </p:nvSpPr>
            <p:spPr bwMode="auto">
              <a:xfrm>
                <a:off x="4606350" y="1023025"/>
                <a:ext cx="242375" cy="871000"/>
              </a:xfrm>
              <a:custGeom>
                <a:avLst/>
                <a:gdLst/>
                <a:ahLst/>
                <a:cxnLst>
                  <a:cxn ang="0">
                    <a:pos x="9260" y="0"/>
                  </a:cxn>
                  <a:cxn ang="0">
                    <a:pos x="8826" y="290"/>
                  </a:cxn>
                  <a:cxn ang="0">
                    <a:pos x="7910" y="2508"/>
                  </a:cxn>
                  <a:cxn ang="0">
                    <a:pos x="6993" y="4678"/>
                  </a:cxn>
                  <a:cxn ang="0">
                    <a:pos x="5113" y="9019"/>
                  </a:cxn>
                  <a:cxn ang="0">
                    <a:pos x="3280" y="13359"/>
                  </a:cxn>
                  <a:cxn ang="0">
                    <a:pos x="1737" y="17700"/>
                  </a:cxn>
                  <a:cxn ang="0">
                    <a:pos x="676" y="21751"/>
                  </a:cxn>
                  <a:cxn ang="0">
                    <a:pos x="193" y="25899"/>
                  </a:cxn>
                  <a:cxn ang="0">
                    <a:pos x="1254" y="34724"/>
                  </a:cxn>
                  <a:cxn ang="0">
                    <a:pos x="1372" y="34840"/>
                  </a:cxn>
                  <a:cxn ang="0">
                    <a:pos x="1447" y="34821"/>
                  </a:cxn>
                  <a:cxn ang="0">
                    <a:pos x="1592" y="34628"/>
                  </a:cxn>
                  <a:cxn ang="0">
                    <a:pos x="724" y="29805"/>
                  </a:cxn>
                  <a:cxn ang="0">
                    <a:pos x="724" y="26333"/>
                  </a:cxn>
                  <a:cxn ang="0">
                    <a:pos x="1158" y="22957"/>
                  </a:cxn>
                  <a:cxn ang="0">
                    <a:pos x="1158" y="23053"/>
                  </a:cxn>
                  <a:cxn ang="0">
                    <a:pos x="2364" y="18665"/>
                  </a:cxn>
                  <a:cxn ang="0">
                    <a:pos x="3955" y="14324"/>
                  </a:cxn>
                  <a:cxn ang="0">
                    <a:pos x="7717" y="5739"/>
                  </a:cxn>
                  <a:cxn ang="0">
                    <a:pos x="8730" y="3135"/>
                  </a:cxn>
                  <a:cxn ang="0">
                    <a:pos x="9646" y="531"/>
                  </a:cxn>
                  <a:cxn ang="0">
                    <a:pos x="9357" y="0"/>
                  </a:cxn>
                </a:cxnLst>
                <a:rect l="0" t="0" r="r" b="b"/>
                <a:pathLst>
                  <a:path w="9695" h="34840" extrusionOk="0">
                    <a:moveTo>
                      <a:pt x="9260" y="0"/>
                    </a:moveTo>
                    <a:cubicBezTo>
                      <a:pt x="9067" y="0"/>
                      <a:pt x="8874" y="145"/>
                      <a:pt x="8826" y="290"/>
                    </a:cubicBezTo>
                    <a:cubicBezTo>
                      <a:pt x="8537" y="1013"/>
                      <a:pt x="8199" y="1785"/>
                      <a:pt x="7910" y="2508"/>
                    </a:cubicBezTo>
                    <a:cubicBezTo>
                      <a:pt x="7669" y="3232"/>
                      <a:pt x="7331" y="3955"/>
                      <a:pt x="6993" y="4678"/>
                    </a:cubicBezTo>
                    <a:cubicBezTo>
                      <a:pt x="6415" y="6125"/>
                      <a:pt x="5740" y="7572"/>
                      <a:pt x="5113" y="9019"/>
                    </a:cubicBezTo>
                    <a:cubicBezTo>
                      <a:pt x="4486" y="10466"/>
                      <a:pt x="3907" y="11913"/>
                      <a:pt x="3280" y="13359"/>
                    </a:cubicBezTo>
                    <a:cubicBezTo>
                      <a:pt x="2701" y="14806"/>
                      <a:pt x="2171" y="16253"/>
                      <a:pt x="1737" y="17700"/>
                    </a:cubicBezTo>
                    <a:cubicBezTo>
                      <a:pt x="1303" y="19002"/>
                      <a:pt x="965" y="20401"/>
                      <a:pt x="676" y="21751"/>
                    </a:cubicBezTo>
                    <a:cubicBezTo>
                      <a:pt x="434" y="23150"/>
                      <a:pt x="242" y="24500"/>
                      <a:pt x="193" y="25899"/>
                    </a:cubicBezTo>
                    <a:cubicBezTo>
                      <a:pt x="0" y="28889"/>
                      <a:pt x="386" y="31879"/>
                      <a:pt x="1254" y="34724"/>
                    </a:cubicBezTo>
                    <a:cubicBezTo>
                      <a:pt x="1254" y="34795"/>
                      <a:pt x="1306" y="34840"/>
                      <a:pt x="1372" y="34840"/>
                    </a:cubicBezTo>
                    <a:cubicBezTo>
                      <a:pt x="1396" y="34840"/>
                      <a:pt x="1421" y="34834"/>
                      <a:pt x="1447" y="34821"/>
                    </a:cubicBezTo>
                    <a:cubicBezTo>
                      <a:pt x="1544" y="34821"/>
                      <a:pt x="1592" y="34724"/>
                      <a:pt x="1592" y="34628"/>
                    </a:cubicBezTo>
                    <a:cubicBezTo>
                      <a:pt x="1110" y="33036"/>
                      <a:pt x="820" y="31445"/>
                      <a:pt x="724" y="29805"/>
                    </a:cubicBezTo>
                    <a:cubicBezTo>
                      <a:pt x="627" y="28648"/>
                      <a:pt x="627" y="27442"/>
                      <a:pt x="724" y="26333"/>
                    </a:cubicBezTo>
                    <a:cubicBezTo>
                      <a:pt x="772" y="25175"/>
                      <a:pt x="965" y="24066"/>
                      <a:pt x="1158" y="22957"/>
                    </a:cubicBezTo>
                    <a:lnTo>
                      <a:pt x="1158" y="23053"/>
                    </a:lnTo>
                    <a:cubicBezTo>
                      <a:pt x="1447" y="21558"/>
                      <a:pt x="1881" y="20063"/>
                      <a:pt x="2364" y="18665"/>
                    </a:cubicBezTo>
                    <a:cubicBezTo>
                      <a:pt x="2798" y="17169"/>
                      <a:pt x="3376" y="15771"/>
                      <a:pt x="3955" y="14324"/>
                    </a:cubicBezTo>
                    <a:cubicBezTo>
                      <a:pt x="5161" y="11430"/>
                      <a:pt x="6559" y="8633"/>
                      <a:pt x="7717" y="5739"/>
                    </a:cubicBezTo>
                    <a:cubicBezTo>
                      <a:pt x="8103" y="4871"/>
                      <a:pt x="8440" y="4003"/>
                      <a:pt x="8730" y="3135"/>
                    </a:cubicBezTo>
                    <a:cubicBezTo>
                      <a:pt x="9067" y="2315"/>
                      <a:pt x="9357" y="1399"/>
                      <a:pt x="9646" y="531"/>
                    </a:cubicBezTo>
                    <a:cubicBezTo>
                      <a:pt x="9694" y="338"/>
                      <a:pt x="9598" y="97"/>
                      <a:pt x="9357" y="0"/>
                    </a:cubicBezTo>
                    <a:close/>
                  </a:path>
                </a:pathLst>
              </a:custGeom>
              <a:solidFill>
                <a:schemeClr val="bg2"/>
              </a:solidFill>
              <a:ln w="9525">
                <a:noFill/>
                <a:round/>
                <a:headEnd/>
                <a:tailEnd/>
              </a:ln>
            </p:spPr>
            <p:txBody>
              <a:bodyPr lIns="91425" tIns="91425" rIns="91425" bIns="91425" anchor="ctr"/>
              <a:lstStyle/>
              <a:p>
                <a:endParaRPr lang="en-US"/>
              </a:p>
            </p:txBody>
          </p:sp>
          <p:sp>
            <p:nvSpPr>
              <p:cNvPr id="20520" name="Google Shape;3738;p87"/>
              <p:cNvSpPr>
                <a:spLocks/>
              </p:cNvSpPr>
              <p:nvPr/>
            </p:nvSpPr>
            <p:spPr bwMode="auto">
              <a:xfrm>
                <a:off x="2243200" y="1676300"/>
                <a:ext cx="1900175" cy="1592950"/>
              </a:xfrm>
              <a:custGeom>
                <a:avLst/>
                <a:gdLst/>
                <a:ahLst/>
                <a:cxnLst>
                  <a:cxn ang="0">
                    <a:pos x="75479" y="1"/>
                  </a:cxn>
                  <a:cxn ang="0">
                    <a:pos x="74994" y="395"/>
                  </a:cxn>
                  <a:cxn ang="0">
                    <a:pos x="75042" y="346"/>
                  </a:cxn>
                  <a:cxn ang="0">
                    <a:pos x="75042" y="346"/>
                  </a:cxn>
                  <a:cxn ang="0">
                    <a:pos x="74801" y="973"/>
                  </a:cxn>
                  <a:cxn ang="0">
                    <a:pos x="74560" y="1552"/>
                  </a:cxn>
                  <a:cxn ang="0">
                    <a:pos x="74078" y="2758"/>
                  </a:cxn>
                  <a:cxn ang="0">
                    <a:pos x="70798" y="7966"/>
                  </a:cxn>
                  <a:cxn ang="0">
                    <a:pos x="64481" y="13609"/>
                  </a:cxn>
                  <a:cxn ang="0">
                    <a:pos x="64529" y="13609"/>
                  </a:cxn>
                  <a:cxn ang="0">
                    <a:pos x="53195" y="19348"/>
                  </a:cxn>
                  <a:cxn ang="0">
                    <a:pos x="44225" y="22049"/>
                  </a:cxn>
                  <a:cxn ang="0">
                    <a:pos x="39354" y="23014"/>
                  </a:cxn>
                  <a:cxn ang="0">
                    <a:pos x="33856" y="24219"/>
                  </a:cxn>
                  <a:cxn ang="0">
                    <a:pos x="23149" y="27643"/>
                  </a:cxn>
                  <a:cxn ang="0">
                    <a:pos x="13697" y="33286"/>
                  </a:cxn>
                  <a:cxn ang="0">
                    <a:pos x="9694" y="37241"/>
                  </a:cxn>
                  <a:cxn ang="0">
                    <a:pos x="7909" y="39652"/>
                  </a:cxn>
                  <a:cxn ang="0">
                    <a:pos x="6173" y="42353"/>
                  </a:cxn>
                  <a:cxn ang="0">
                    <a:pos x="1399" y="53976"/>
                  </a:cxn>
                  <a:cxn ang="0">
                    <a:pos x="0" y="63573"/>
                  </a:cxn>
                  <a:cxn ang="0">
                    <a:pos x="145" y="63718"/>
                  </a:cxn>
                  <a:cxn ang="0">
                    <a:pos x="289" y="63573"/>
                  </a:cxn>
                  <a:cxn ang="0">
                    <a:pos x="820" y="58750"/>
                  </a:cxn>
                  <a:cxn ang="0">
                    <a:pos x="4244" y="47369"/>
                  </a:cxn>
                  <a:cxn ang="0">
                    <a:pos x="6800" y="42594"/>
                  </a:cxn>
                  <a:cxn ang="0">
                    <a:pos x="8247" y="40327"/>
                  </a:cxn>
                  <a:cxn ang="0">
                    <a:pos x="9887" y="38205"/>
                  </a:cxn>
                  <a:cxn ang="0">
                    <a:pos x="9887" y="38205"/>
                  </a:cxn>
                  <a:cxn ang="0">
                    <a:pos x="9838" y="38254"/>
                  </a:cxn>
                  <a:cxn ang="0">
                    <a:pos x="15867" y="32756"/>
                  </a:cxn>
                  <a:cxn ang="0">
                    <a:pos x="15867" y="32756"/>
                  </a:cxn>
                  <a:cxn ang="0">
                    <a:pos x="15819" y="32804"/>
                  </a:cxn>
                  <a:cxn ang="0">
                    <a:pos x="25320" y="27981"/>
                  </a:cxn>
                  <a:cxn ang="0">
                    <a:pos x="36171" y="24894"/>
                  </a:cxn>
                  <a:cxn ang="0">
                    <a:pos x="41621" y="23785"/>
                  </a:cxn>
                  <a:cxn ang="0">
                    <a:pos x="43984" y="23351"/>
                  </a:cxn>
                  <a:cxn ang="0">
                    <a:pos x="46154" y="22821"/>
                  </a:cxn>
                  <a:cxn ang="0">
                    <a:pos x="55269" y="19927"/>
                  </a:cxn>
                  <a:cxn ang="0">
                    <a:pos x="64191" y="15538"/>
                  </a:cxn>
                  <a:cxn ang="0">
                    <a:pos x="71618" y="9220"/>
                  </a:cxn>
                  <a:cxn ang="0">
                    <a:pos x="74271" y="5266"/>
                  </a:cxn>
                  <a:cxn ang="0">
                    <a:pos x="75284" y="3047"/>
                  </a:cxn>
                  <a:cxn ang="0">
                    <a:pos x="75959" y="732"/>
                  </a:cxn>
                  <a:cxn ang="0">
                    <a:pos x="75959" y="684"/>
                  </a:cxn>
                  <a:cxn ang="0">
                    <a:pos x="75911" y="298"/>
                  </a:cxn>
                  <a:cxn ang="0">
                    <a:pos x="75479" y="1"/>
                  </a:cxn>
                </a:cxnLst>
                <a:rect l="0" t="0" r="r" b="b"/>
                <a:pathLst>
                  <a:path w="76007" h="63718" extrusionOk="0">
                    <a:moveTo>
                      <a:pt x="75479" y="1"/>
                    </a:moveTo>
                    <a:cubicBezTo>
                      <a:pt x="75277" y="1"/>
                      <a:pt x="75072" y="135"/>
                      <a:pt x="74994" y="395"/>
                    </a:cubicBezTo>
                    <a:lnTo>
                      <a:pt x="75042" y="346"/>
                    </a:lnTo>
                    <a:cubicBezTo>
                      <a:pt x="74946" y="539"/>
                      <a:pt x="74898" y="780"/>
                      <a:pt x="74801" y="973"/>
                    </a:cubicBezTo>
                    <a:lnTo>
                      <a:pt x="74560" y="1552"/>
                    </a:lnTo>
                    <a:cubicBezTo>
                      <a:pt x="74415" y="1938"/>
                      <a:pt x="74271" y="2324"/>
                      <a:pt x="74078" y="2758"/>
                    </a:cubicBezTo>
                    <a:cubicBezTo>
                      <a:pt x="73210" y="4639"/>
                      <a:pt x="72101" y="6375"/>
                      <a:pt x="70798" y="7966"/>
                    </a:cubicBezTo>
                    <a:cubicBezTo>
                      <a:pt x="68918" y="10088"/>
                      <a:pt x="66795" y="12018"/>
                      <a:pt x="64481" y="13609"/>
                    </a:cubicBezTo>
                    <a:lnTo>
                      <a:pt x="64529" y="13609"/>
                    </a:lnTo>
                    <a:cubicBezTo>
                      <a:pt x="61008" y="15972"/>
                      <a:pt x="57198" y="17901"/>
                      <a:pt x="53195" y="19348"/>
                    </a:cubicBezTo>
                    <a:cubicBezTo>
                      <a:pt x="50253" y="20457"/>
                      <a:pt x="47263" y="21374"/>
                      <a:pt x="44225" y="22049"/>
                    </a:cubicBezTo>
                    <a:cubicBezTo>
                      <a:pt x="42633" y="22435"/>
                      <a:pt x="40994" y="22724"/>
                      <a:pt x="39354" y="23014"/>
                    </a:cubicBezTo>
                    <a:cubicBezTo>
                      <a:pt x="37521" y="23399"/>
                      <a:pt x="35689" y="23785"/>
                      <a:pt x="33856" y="24219"/>
                    </a:cubicBezTo>
                    <a:cubicBezTo>
                      <a:pt x="30191" y="25087"/>
                      <a:pt x="26622" y="26245"/>
                      <a:pt x="23149" y="27643"/>
                    </a:cubicBezTo>
                    <a:cubicBezTo>
                      <a:pt x="19725" y="29042"/>
                      <a:pt x="16542" y="30971"/>
                      <a:pt x="13697" y="33286"/>
                    </a:cubicBezTo>
                    <a:cubicBezTo>
                      <a:pt x="12250" y="34492"/>
                      <a:pt x="10900" y="35794"/>
                      <a:pt x="9694" y="37241"/>
                    </a:cubicBezTo>
                    <a:cubicBezTo>
                      <a:pt x="9067" y="38012"/>
                      <a:pt x="8440" y="38832"/>
                      <a:pt x="7909" y="39652"/>
                    </a:cubicBezTo>
                    <a:cubicBezTo>
                      <a:pt x="7331" y="40520"/>
                      <a:pt x="6704" y="41485"/>
                      <a:pt x="6173" y="42353"/>
                    </a:cubicBezTo>
                    <a:cubicBezTo>
                      <a:pt x="4003" y="45970"/>
                      <a:pt x="2411" y="49876"/>
                      <a:pt x="1399" y="53976"/>
                    </a:cubicBezTo>
                    <a:cubicBezTo>
                      <a:pt x="675" y="57111"/>
                      <a:pt x="193" y="60342"/>
                      <a:pt x="0" y="63573"/>
                    </a:cubicBezTo>
                    <a:cubicBezTo>
                      <a:pt x="0" y="63670"/>
                      <a:pt x="48" y="63718"/>
                      <a:pt x="145" y="63718"/>
                    </a:cubicBezTo>
                    <a:cubicBezTo>
                      <a:pt x="241" y="63718"/>
                      <a:pt x="289" y="63670"/>
                      <a:pt x="289" y="63573"/>
                    </a:cubicBezTo>
                    <a:cubicBezTo>
                      <a:pt x="386" y="61982"/>
                      <a:pt x="579" y="60390"/>
                      <a:pt x="820" y="58750"/>
                    </a:cubicBezTo>
                    <a:cubicBezTo>
                      <a:pt x="1447" y="54844"/>
                      <a:pt x="2604" y="51034"/>
                      <a:pt x="4244" y="47369"/>
                    </a:cubicBezTo>
                    <a:cubicBezTo>
                      <a:pt x="4967" y="45729"/>
                      <a:pt x="5836" y="44137"/>
                      <a:pt x="6800" y="42594"/>
                    </a:cubicBezTo>
                    <a:cubicBezTo>
                      <a:pt x="7234" y="41822"/>
                      <a:pt x="7765" y="41099"/>
                      <a:pt x="8247" y="40327"/>
                    </a:cubicBezTo>
                    <a:cubicBezTo>
                      <a:pt x="8777" y="39604"/>
                      <a:pt x="9308" y="38880"/>
                      <a:pt x="9887" y="38205"/>
                    </a:cubicBezTo>
                    <a:lnTo>
                      <a:pt x="9838" y="38254"/>
                    </a:lnTo>
                    <a:cubicBezTo>
                      <a:pt x="11623" y="36180"/>
                      <a:pt x="13648" y="34299"/>
                      <a:pt x="15867" y="32756"/>
                    </a:cubicBezTo>
                    <a:lnTo>
                      <a:pt x="15819" y="32804"/>
                    </a:lnTo>
                    <a:cubicBezTo>
                      <a:pt x="18761" y="30778"/>
                      <a:pt x="21944" y="29187"/>
                      <a:pt x="25320" y="27981"/>
                    </a:cubicBezTo>
                    <a:cubicBezTo>
                      <a:pt x="28840" y="26679"/>
                      <a:pt x="32506" y="25666"/>
                      <a:pt x="36171" y="24894"/>
                    </a:cubicBezTo>
                    <a:cubicBezTo>
                      <a:pt x="37955" y="24509"/>
                      <a:pt x="39836" y="24123"/>
                      <a:pt x="41621" y="23785"/>
                    </a:cubicBezTo>
                    <a:cubicBezTo>
                      <a:pt x="42440" y="23640"/>
                      <a:pt x="43212" y="23496"/>
                      <a:pt x="43984" y="23351"/>
                    </a:cubicBezTo>
                    <a:cubicBezTo>
                      <a:pt x="44755" y="23158"/>
                      <a:pt x="45431" y="23014"/>
                      <a:pt x="46154" y="22821"/>
                    </a:cubicBezTo>
                    <a:cubicBezTo>
                      <a:pt x="49241" y="22097"/>
                      <a:pt x="52279" y="21133"/>
                      <a:pt x="55269" y="19927"/>
                    </a:cubicBezTo>
                    <a:cubicBezTo>
                      <a:pt x="58356" y="18769"/>
                      <a:pt x="61346" y="17274"/>
                      <a:pt x="64191" y="15538"/>
                    </a:cubicBezTo>
                    <a:cubicBezTo>
                      <a:pt x="66988" y="13802"/>
                      <a:pt x="69496" y="11680"/>
                      <a:pt x="71618" y="9220"/>
                    </a:cubicBezTo>
                    <a:cubicBezTo>
                      <a:pt x="72631" y="7966"/>
                      <a:pt x="73547" y="6664"/>
                      <a:pt x="74271" y="5266"/>
                    </a:cubicBezTo>
                    <a:cubicBezTo>
                      <a:pt x="74657" y="4542"/>
                      <a:pt x="74994" y="3771"/>
                      <a:pt x="75284" y="3047"/>
                    </a:cubicBezTo>
                    <a:cubicBezTo>
                      <a:pt x="75573" y="2276"/>
                      <a:pt x="75814" y="1552"/>
                      <a:pt x="75959" y="732"/>
                    </a:cubicBezTo>
                    <a:cubicBezTo>
                      <a:pt x="75959" y="732"/>
                      <a:pt x="75959" y="684"/>
                      <a:pt x="75959" y="684"/>
                    </a:cubicBezTo>
                    <a:cubicBezTo>
                      <a:pt x="76007" y="539"/>
                      <a:pt x="76007" y="395"/>
                      <a:pt x="75911" y="298"/>
                    </a:cubicBezTo>
                    <a:cubicBezTo>
                      <a:pt x="75822" y="98"/>
                      <a:pt x="75651" y="1"/>
                      <a:pt x="75479" y="1"/>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20521" name="Google Shape;3739;p87"/>
              <p:cNvSpPr>
                <a:spLocks/>
              </p:cNvSpPr>
              <p:nvPr/>
            </p:nvSpPr>
            <p:spPr bwMode="auto">
              <a:xfrm>
                <a:off x="3176400" y="756550"/>
                <a:ext cx="1649400" cy="1734300"/>
              </a:xfrm>
              <a:custGeom>
                <a:avLst/>
                <a:gdLst/>
                <a:ahLst/>
                <a:cxnLst>
                  <a:cxn ang="0">
                    <a:pos x="65108" y="1"/>
                  </a:cxn>
                  <a:cxn ang="0">
                    <a:pos x="64818" y="146"/>
                  </a:cxn>
                  <a:cxn ang="0">
                    <a:pos x="60526" y="3666"/>
                  </a:cxn>
                  <a:cxn ang="0">
                    <a:pos x="56909" y="7476"/>
                  </a:cxn>
                  <a:cxn ang="0">
                    <a:pos x="50929" y="15771"/>
                  </a:cxn>
                  <a:cxn ang="0">
                    <a:pos x="46203" y="24887"/>
                  </a:cxn>
                  <a:cxn ang="0">
                    <a:pos x="41910" y="34773"/>
                  </a:cxn>
                  <a:cxn ang="0">
                    <a:pos x="40608" y="37812"/>
                  </a:cxn>
                  <a:cxn ang="0">
                    <a:pos x="40656" y="37667"/>
                  </a:cxn>
                  <a:cxn ang="0">
                    <a:pos x="40656" y="37667"/>
                  </a:cxn>
                  <a:cxn ang="0">
                    <a:pos x="37184" y="44419"/>
                  </a:cxn>
                  <a:cxn ang="0">
                    <a:pos x="32892" y="50544"/>
                  </a:cxn>
                  <a:cxn ang="0">
                    <a:pos x="29275" y="54354"/>
                  </a:cxn>
                  <a:cxn ang="0">
                    <a:pos x="27153" y="56235"/>
                  </a:cxn>
                  <a:cxn ang="0">
                    <a:pos x="24789" y="58019"/>
                  </a:cxn>
                  <a:cxn ang="0">
                    <a:pos x="24838" y="58019"/>
                  </a:cxn>
                  <a:cxn ang="0">
                    <a:pos x="24789" y="58067"/>
                  </a:cxn>
                  <a:cxn ang="0">
                    <a:pos x="24789" y="58019"/>
                  </a:cxn>
                  <a:cxn ang="0">
                    <a:pos x="24741" y="58067"/>
                  </a:cxn>
                  <a:cxn ang="0">
                    <a:pos x="18616" y="61540"/>
                  </a:cxn>
                  <a:cxn ang="0">
                    <a:pos x="12009" y="64240"/>
                  </a:cxn>
                  <a:cxn ang="0">
                    <a:pos x="12057" y="64240"/>
                  </a:cxn>
                  <a:cxn ang="0">
                    <a:pos x="6077" y="66459"/>
                  </a:cxn>
                  <a:cxn ang="0">
                    <a:pos x="97" y="69063"/>
                  </a:cxn>
                  <a:cxn ang="0">
                    <a:pos x="0" y="69256"/>
                  </a:cxn>
                  <a:cxn ang="0">
                    <a:pos x="165" y="69372"/>
                  </a:cxn>
                  <a:cxn ang="0">
                    <a:pos x="241" y="69353"/>
                  </a:cxn>
                  <a:cxn ang="0">
                    <a:pos x="6366" y="66797"/>
                  </a:cxn>
                  <a:cxn ang="0">
                    <a:pos x="17266" y="62794"/>
                  </a:cxn>
                  <a:cxn ang="0">
                    <a:pos x="22571" y="60238"/>
                  </a:cxn>
                  <a:cxn ang="0">
                    <a:pos x="27490" y="56958"/>
                  </a:cxn>
                  <a:cxn ang="0">
                    <a:pos x="34965" y="49531"/>
                  </a:cxn>
                  <a:cxn ang="0">
                    <a:pos x="40463" y="40754"/>
                  </a:cxn>
                  <a:cxn ang="0">
                    <a:pos x="41862" y="37812"/>
                  </a:cxn>
                  <a:cxn ang="0">
                    <a:pos x="43212" y="34725"/>
                  </a:cxn>
                  <a:cxn ang="0">
                    <a:pos x="45768" y="28889"/>
                  </a:cxn>
                  <a:cxn ang="0">
                    <a:pos x="45768" y="28938"/>
                  </a:cxn>
                  <a:cxn ang="0">
                    <a:pos x="50350" y="19630"/>
                  </a:cxn>
                  <a:cxn ang="0">
                    <a:pos x="55800" y="11093"/>
                  </a:cxn>
                  <a:cxn ang="0">
                    <a:pos x="57343" y="9164"/>
                  </a:cxn>
                  <a:cxn ang="0">
                    <a:pos x="61105" y="5065"/>
                  </a:cxn>
                  <a:cxn ang="0">
                    <a:pos x="63227" y="3088"/>
                  </a:cxn>
                  <a:cxn ang="0">
                    <a:pos x="65638" y="1014"/>
                  </a:cxn>
                  <a:cxn ang="0">
                    <a:pos x="65252" y="1"/>
                  </a:cxn>
                </a:cxnLst>
                <a:rect l="0" t="0" r="r" b="b"/>
                <a:pathLst>
                  <a:path w="65976" h="69372" extrusionOk="0">
                    <a:moveTo>
                      <a:pt x="65108" y="1"/>
                    </a:moveTo>
                    <a:cubicBezTo>
                      <a:pt x="65011" y="1"/>
                      <a:pt x="64915" y="49"/>
                      <a:pt x="64818" y="146"/>
                    </a:cubicBezTo>
                    <a:cubicBezTo>
                      <a:pt x="63323" y="1207"/>
                      <a:pt x="61877" y="2364"/>
                      <a:pt x="60526" y="3666"/>
                    </a:cubicBezTo>
                    <a:cubicBezTo>
                      <a:pt x="59272" y="4872"/>
                      <a:pt x="58018" y="6126"/>
                      <a:pt x="56909" y="7476"/>
                    </a:cubicBezTo>
                    <a:cubicBezTo>
                      <a:pt x="54642" y="10032"/>
                      <a:pt x="52665" y="12830"/>
                      <a:pt x="50929" y="15771"/>
                    </a:cubicBezTo>
                    <a:cubicBezTo>
                      <a:pt x="49193" y="18713"/>
                      <a:pt x="47601" y="21752"/>
                      <a:pt x="46203" y="24887"/>
                    </a:cubicBezTo>
                    <a:cubicBezTo>
                      <a:pt x="44707" y="28166"/>
                      <a:pt x="43309" y="31494"/>
                      <a:pt x="41910" y="34773"/>
                    </a:cubicBezTo>
                    <a:cubicBezTo>
                      <a:pt x="41524" y="35834"/>
                      <a:pt x="41090" y="36799"/>
                      <a:pt x="40608" y="37812"/>
                    </a:cubicBezTo>
                    <a:lnTo>
                      <a:pt x="40656" y="37667"/>
                    </a:lnTo>
                    <a:cubicBezTo>
                      <a:pt x="39644" y="39982"/>
                      <a:pt x="38486" y="42249"/>
                      <a:pt x="37184" y="44419"/>
                    </a:cubicBezTo>
                    <a:cubicBezTo>
                      <a:pt x="35930" y="46589"/>
                      <a:pt x="34483" y="48615"/>
                      <a:pt x="32892" y="50544"/>
                    </a:cubicBezTo>
                    <a:cubicBezTo>
                      <a:pt x="31734" y="51894"/>
                      <a:pt x="30528" y="53148"/>
                      <a:pt x="29275" y="54354"/>
                    </a:cubicBezTo>
                    <a:cubicBezTo>
                      <a:pt x="28599" y="54981"/>
                      <a:pt x="27876" y="55608"/>
                      <a:pt x="27153" y="56235"/>
                    </a:cubicBezTo>
                    <a:cubicBezTo>
                      <a:pt x="26429" y="56813"/>
                      <a:pt x="25609" y="57392"/>
                      <a:pt x="24789" y="58019"/>
                    </a:cubicBezTo>
                    <a:lnTo>
                      <a:pt x="24838" y="58019"/>
                    </a:lnTo>
                    <a:lnTo>
                      <a:pt x="24789" y="58067"/>
                    </a:lnTo>
                    <a:lnTo>
                      <a:pt x="24789" y="58019"/>
                    </a:lnTo>
                    <a:lnTo>
                      <a:pt x="24741" y="58067"/>
                    </a:lnTo>
                    <a:cubicBezTo>
                      <a:pt x="22812" y="59418"/>
                      <a:pt x="20738" y="60575"/>
                      <a:pt x="18616" y="61540"/>
                    </a:cubicBezTo>
                    <a:cubicBezTo>
                      <a:pt x="16446" y="62552"/>
                      <a:pt x="14228" y="63421"/>
                      <a:pt x="12009" y="64240"/>
                    </a:cubicBezTo>
                    <a:lnTo>
                      <a:pt x="12057" y="64240"/>
                    </a:lnTo>
                    <a:cubicBezTo>
                      <a:pt x="10080" y="64964"/>
                      <a:pt x="8054" y="65687"/>
                      <a:pt x="6077" y="66459"/>
                    </a:cubicBezTo>
                    <a:cubicBezTo>
                      <a:pt x="4100" y="67231"/>
                      <a:pt x="2026" y="68099"/>
                      <a:pt x="97" y="69063"/>
                    </a:cubicBezTo>
                    <a:cubicBezTo>
                      <a:pt x="0" y="69111"/>
                      <a:pt x="0" y="69208"/>
                      <a:pt x="0" y="69256"/>
                    </a:cubicBezTo>
                    <a:cubicBezTo>
                      <a:pt x="36" y="69327"/>
                      <a:pt x="97" y="69372"/>
                      <a:pt x="165" y="69372"/>
                    </a:cubicBezTo>
                    <a:cubicBezTo>
                      <a:pt x="190" y="69372"/>
                      <a:pt x="216" y="69366"/>
                      <a:pt x="241" y="69353"/>
                    </a:cubicBezTo>
                    <a:cubicBezTo>
                      <a:pt x="2219" y="68388"/>
                      <a:pt x="4293" y="67520"/>
                      <a:pt x="6366" y="66797"/>
                    </a:cubicBezTo>
                    <a:cubicBezTo>
                      <a:pt x="9983" y="65446"/>
                      <a:pt x="13697" y="64289"/>
                      <a:pt x="17266" y="62794"/>
                    </a:cubicBezTo>
                    <a:cubicBezTo>
                      <a:pt x="19099" y="62022"/>
                      <a:pt x="20883" y="61202"/>
                      <a:pt x="22571" y="60238"/>
                    </a:cubicBezTo>
                    <a:cubicBezTo>
                      <a:pt x="24307" y="59273"/>
                      <a:pt x="25947" y="58164"/>
                      <a:pt x="27490" y="56958"/>
                    </a:cubicBezTo>
                    <a:cubicBezTo>
                      <a:pt x="30287" y="54788"/>
                      <a:pt x="32795" y="52280"/>
                      <a:pt x="34965" y="49531"/>
                    </a:cubicBezTo>
                    <a:cubicBezTo>
                      <a:pt x="37087" y="46782"/>
                      <a:pt x="38920" y="43840"/>
                      <a:pt x="40463" y="40754"/>
                    </a:cubicBezTo>
                    <a:cubicBezTo>
                      <a:pt x="40946" y="39789"/>
                      <a:pt x="41428" y="38776"/>
                      <a:pt x="41862" y="37812"/>
                    </a:cubicBezTo>
                    <a:cubicBezTo>
                      <a:pt x="42296" y="36847"/>
                      <a:pt x="42778" y="35786"/>
                      <a:pt x="43212" y="34725"/>
                    </a:cubicBezTo>
                    <a:cubicBezTo>
                      <a:pt x="44032" y="32796"/>
                      <a:pt x="44900" y="30819"/>
                      <a:pt x="45768" y="28889"/>
                    </a:cubicBezTo>
                    <a:cubicBezTo>
                      <a:pt x="45768" y="28889"/>
                      <a:pt x="45768" y="28889"/>
                      <a:pt x="45768" y="28938"/>
                    </a:cubicBezTo>
                    <a:cubicBezTo>
                      <a:pt x="47215" y="25755"/>
                      <a:pt x="48662" y="22668"/>
                      <a:pt x="50350" y="19630"/>
                    </a:cubicBezTo>
                    <a:cubicBezTo>
                      <a:pt x="51942" y="16640"/>
                      <a:pt x="53774" y="13794"/>
                      <a:pt x="55800" y="11093"/>
                    </a:cubicBezTo>
                    <a:cubicBezTo>
                      <a:pt x="56282" y="10466"/>
                      <a:pt x="56813" y="9791"/>
                      <a:pt x="57343" y="9164"/>
                    </a:cubicBezTo>
                    <a:cubicBezTo>
                      <a:pt x="58549" y="7717"/>
                      <a:pt x="59803" y="6367"/>
                      <a:pt x="61105" y="5065"/>
                    </a:cubicBezTo>
                    <a:cubicBezTo>
                      <a:pt x="61780" y="4390"/>
                      <a:pt x="62503" y="3715"/>
                      <a:pt x="63227" y="3088"/>
                    </a:cubicBezTo>
                    <a:cubicBezTo>
                      <a:pt x="63999" y="2364"/>
                      <a:pt x="64818" y="1689"/>
                      <a:pt x="65638" y="1014"/>
                    </a:cubicBezTo>
                    <a:cubicBezTo>
                      <a:pt x="65976" y="676"/>
                      <a:pt x="65735" y="49"/>
                      <a:pt x="65252" y="1"/>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20522" name="Google Shape;3740;p87"/>
              <p:cNvSpPr>
                <a:spLocks/>
              </p:cNvSpPr>
              <p:nvPr/>
            </p:nvSpPr>
            <p:spPr bwMode="auto">
              <a:xfrm>
                <a:off x="323725" y="4296475"/>
                <a:ext cx="1672125" cy="402750"/>
              </a:xfrm>
              <a:custGeom>
                <a:avLst/>
                <a:gdLst/>
                <a:ahLst/>
                <a:cxnLst>
                  <a:cxn ang="0">
                    <a:pos x="22233" y="1"/>
                  </a:cxn>
                  <a:cxn ang="0">
                    <a:pos x="20690" y="49"/>
                  </a:cxn>
                  <a:cxn ang="0">
                    <a:pos x="20738" y="49"/>
                  </a:cxn>
                  <a:cxn ang="0">
                    <a:pos x="15240" y="1062"/>
                  </a:cxn>
                  <a:cxn ang="0">
                    <a:pos x="10900" y="2750"/>
                  </a:cxn>
                  <a:cxn ang="0">
                    <a:pos x="7090" y="5017"/>
                  </a:cxn>
                  <a:cxn ang="0">
                    <a:pos x="3810" y="8007"/>
                  </a:cxn>
                  <a:cxn ang="0">
                    <a:pos x="1399" y="11624"/>
                  </a:cxn>
                  <a:cxn ang="0">
                    <a:pos x="49" y="15916"/>
                  </a:cxn>
                  <a:cxn ang="0">
                    <a:pos x="145" y="16109"/>
                  </a:cxn>
                  <a:cxn ang="0">
                    <a:pos x="338" y="16013"/>
                  </a:cxn>
                  <a:cxn ang="0">
                    <a:pos x="1254" y="12878"/>
                  </a:cxn>
                  <a:cxn ang="0">
                    <a:pos x="3376" y="9309"/>
                  </a:cxn>
                  <a:cxn ang="0">
                    <a:pos x="7042" y="5740"/>
                  </a:cxn>
                  <a:cxn ang="0">
                    <a:pos x="7042" y="5740"/>
                  </a:cxn>
                  <a:cxn ang="0">
                    <a:pos x="6993" y="5788"/>
                  </a:cxn>
                  <a:cxn ang="0">
                    <a:pos x="12636" y="2653"/>
                  </a:cxn>
                  <a:cxn ang="0">
                    <a:pos x="12684" y="2605"/>
                  </a:cxn>
                  <a:cxn ang="0">
                    <a:pos x="15433" y="1689"/>
                  </a:cxn>
                  <a:cxn ang="0">
                    <a:pos x="18857" y="1062"/>
                  </a:cxn>
                  <a:cxn ang="0">
                    <a:pos x="22039" y="876"/>
                  </a:cxn>
                  <a:cxn ang="0">
                    <a:pos x="26285" y="1207"/>
                  </a:cxn>
                  <a:cxn ang="0">
                    <a:pos x="37329" y="3956"/>
                  </a:cxn>
                  <a:cxn ang="0">
                    <a:pos x="42827" y="5692"/>
                  </a:cxn>
                  <a:cxn ang="0">
                    <a:pos x="48276" y="7235"/>
                  </a:cxn>
                  <a:cxn ang="0">
                    <a:pos x="52762" y="8151"/>
                  </a:cxn>
                  <a:cxn ang="0">
                    <a:pos x="57536" y="8586"/>
                  </a:cxn>
                  <a:cxn ang="0">
                    <a:pos x="59851" y="8489"/>
                  </a:cxn>
                  <a:cxn ang="0">
                    <a:pos x="62118" y="8151"/>
                  </a:cxn>
                  <a:cxn ang="0">
                    <a:pos x="64336" y="7476"/>
                  </a:cxn>
                  <a:cxn ang="0">
                    <a:pos x="65446" y="6994"/>
                  </a:cxn>
                  <a:cxn ang="0">
                    <a:pos x="66507" y="6415"/>
                  </a:cxn>
                  <a:cxn ang="0">
                    <a:pos x="66285" y="5656"/>
                  </a:cxn>
                  <a:cxn ang="0">
                    <a:pos x="66121" y="5692"/>
                  </a:cxn>
                  <a:cxn ang="0">
                    <a:pos x="64770" y="6271"/>
                  </a:cxn>
                  <a:cxn ang="0">
                    <a:pos x="64674" y="6319"/>
                  </a:cxn>
                  <a:cxn ang="0">
                    <a:pos x="64722" y="6319"/>
                  </a:cxn>
                  <a:cxn ang="0">
                    <a:pos x="62697" y="6946"/>
                  </a:cxn>
                  <a:cxn ang="0">
                    <a:pos x="60671" y="7283"/>
                  </a:cxn>
                  <a:cxn ang="0">
                    <a:pos x="60574" y="7283"/>
                  </a:cxn>
                  <a:cxn ang="0">
                    <a:pos x="57995" y="7417"/>
                  </a:cxn>
                  <a:cxn ang="0">
                    <a:pos x="53774" y="7090"/>
                  </a:cxn>
                  <a:cxn ang="0">
                    <a:pos x="48469" y="6078"/>
                  </a:cxn>
                  <a:cxn ang="0">
                    <a:pos x="43020" y="4534"/>
                  </a:cxn>
                  <a:cxn ang="0">
                    <a:pos x="37473" y="2846"/>
                  </a:cxn>
                  <a:cxn ang="0">
                    <a:pos x="31879" y="1303"/>
                  </a:cxn>
                  <a:cxn ang="0">
                    <a:pos x="22233" y="1"/>
                  </a:cxn>
                </a:cxnLst>
                <a:rect l="0" t="0" r="r" b="b"/>
                <a:pathLst>
                  <a:path w="66885" h="16110" extrusionOk="0">
                    <a:moveTo>
                      <a:pt x="22233" y="1"/>
                    </a:moveTo>
                    <a:cubicBezTo>
                      <a:pt x="21751" y="1"/>
                      <a:pt x="21221" y="1"/>
                      <a:pt x="20690" y="49"/>
                    </a:cubicBezTo>
                    <a:lnTo>
                      <a:pt x="20738" y="49"/>
                    </a:lnTo>
                    <a:cubicBezTo>
                      <a:pt x="18857" y="194"/>
                      <a:pt x="17025" y="483"/>
                      <a:pt x="15240" y="1062"/>
                    </a:cubicBezTo>
                    <a:cubicBezTo>
                      <a:pt x="13745" y="1496"/>
                      <a:pt x="12299" y="2027"/>
                      <a:pt x="10900" y="2750"/>
                    </a:cubicBezTo>
                    <a:cubicBezTo>
                      <a:pt x="9550" y="3377"/>
                      <a:pt x="8247" y="4149"/>
                      <a:pt x="7090" y="5017"/>
                    </a:cubicBezTo>
                    <a:cubicBezTo>
                      <a:pt x="5884" y="5933"/>
                      <a:pt x="4775" y="6898"/>
                      <a:pt x="3810" y="8007"/>
                    </a:cubicBezTo>
                    <a:cubicBezTo>
                      <a:pt x="2846" y="9116"/>
                      <a:pt x="2026" y="10322"/>
                      <a:pt x="1399" y="11624"/>
                    </a:cubicBezTo>
                    <a:cubicBezTo>
                      <a:pt x="724" y="12974"/>
                      <a:pt x="290" y="14421"/>
                      <a:pt x="49" y="15916"/>
                    </a:cubicBezTo>
                    <a:cubicBezTo>
                      <a:pt x="0" y="16013"/>
                      <a:pt x="49" y="16061"/>
                      <a:pt x="145" y="16109"/>
                    </a:cubicBezTo>
                    <a:cubicBezTo>
                      <a:pt x="193" y="16109"/>
                      <a:pt x="290" y="16061"/>
                      <a:pt x="338" y="16013"/>
                    </a:cubicBezTo>
                    <a:cubicBezTo>
                      <a:pt x="483" y="14903"/>
                      <a:pt x="820" y="13891"/>
                      <a:pt x="1254" y="12878"/>
                    </a:cubicBezTo>
                    <a:cubicBezTo>
                      <a:pt x="1785" y="11576"/>
                      <a:pt x="2508" y="10370"/>
                      <a:pt x="3376" y="9309"/>
                    </a:cubicBezTo>
                    <a:cubicBezTo>
                      <a:pt x="4437" y="7959"/>
                      <a:pt x="5643" y="6753"/>
                      <a:pt x="7042" y="5740"/>
                    </a:cubicBezTo>
                    <a:lnTo>
                      <a:pt x="6993" y="5788"/>
                    </a:lnTo>
                    <a:cubicBezTo>
                      <a:pt x="8730" y="4486"/>
                      <a:pt x="10611" y="3473"/>
                      <a:pt x="12636" y="2653"/>
                    </a:cubicBezTo>
                    <a:lnTo>
                      <a:pt x="12684" y="2605"/>
                    </a:lnTo>
                    <a:cubicBezTo>
                      <a:pt x="13601" y="2268"/>
                      <a:pt x="14517" y="1978"/>
                      <a:pt x="15433" y="1689"/>
                    </a:cubicBezTo>
                    <a:cubicBezTo>
                      <a:pt x="16543" y="1400"/>
                      <a:pt x="17700" y="1158"/>
                      <a:pt x="18857" y="1062"/>
                    </a:cubicBezTo>
                    <a:cubicBezTo>
                      <a:pt x="19912" y="938"/>
                      <a:pt x="20975" y="876"/>
                      <a:pt x="22039" y="876"/>
                    </a:cubicBezTo>
                    <a:cubicBezTo>
                      <a:pt x="23458" y="876"/>
                      <a:pt x="24879" y="986"/>
                      <a:pt x="26285" y="1207"/>
                    </a:cubicBezTo>
                    <a:cubicBezTo>
                      <a:pt x="29998" y="1785"/>
                      <a:pt x="33712" y="2702"/>
                      <a:pt x="37329" y="3956"/>
                    </a:cubicBezTo>
                    <a:cubicBezTo>
                      <a:pt x="39113" y="4534"/>
                      <a:pt x="40994" y="5161"/>
                      <a:pt x="42827" y="5692"/>
                    </a:cubicBezTo>
                    <a:cubicBezTo>
                      <a:pt x="44659" y="6271"/>
                      <a:pt x="46444" y="6801"/>
                      <a:pt x="48276" y="7235"/>
                    </a:cubicBezTo>
                    <a:cubicBezTo>
                      <a:pt x="49771" y="7621"/>
                      <a:pt x="51267" y="7910"/>
                      <a:pt x="52762" y="8151"/>
                    </a:cubicBezTo>
                    <a:cubicBezTo>
                      <a:pt x="54305" y="8393"/>
                      <a:pt x="55896" y="8537"/>
                      <a:pt x="57536" y="8586"/>
                    </a:cubicBezTo>
                    <a:cubicBezTo>
                      <a:pt x="58308" y="8586"/>
                      <a:pt x="59079" y="8537"/>
                      <a:pt x="59851" y="8489"/>
                    </a:cubicBezTo>
                    <a:cubicBezTo>
                      <a:pt x="60623" y="8441"/>
                      <a:pt x="61394" y="8296"/>
                      <a:pt x="62118" y="8151"/>
                    </a:cubicBezTo>
                    <a:cubicBezTo>
                      <a:pt x="62889" y="8007"/>
                      <a:pt x="63613" y="7766"/>
                      <a:pt x="64336" y="7476"/>
                    </a:cubicBezTo>
                    <a:cubicBezTo>
                      <a:pt x="64722" y="7332"/>
                      <a:pt x="65060" y="7187"/>
                      <a:pt x="65446" y="6994"/>
                    </a:cubicBezTo>
                    <a:cubicBezTo>
                      <a:pt x="65783" y="6849"/>
                      <a:pt x="66169" y="6608"/>
                      <a:pt x="66507" y="6415"/>
                    </a:cubicBezTo>
                    <a:cubicBezTo>
                      <a:pt x="66884" y="6163"/>
                      <a:pt x="66641" y="5656"/>
                      <a:pt x="66285" y="5656"/>
                    </a:cubicBezTo>
                    <a:cubicBezTo>
                      <a:pt x="66232" y="5656"/>
                      <a:pt x="66177" y="5667"/>
                      <a:pt x="66121" y="5692"/>
                    </a:cubicBezTo>
                    <a:cubicBezTo>
                      <a:pt x="65687" y="5933"/>
                      <a:pt x="65253" y="6126"/>
                      <a:pt x="64770" y="6271"/>
                    </a:cubicBezTo>
                    <a:lnTo>
                      <a:pt x="64674" y="6319"/>
                    </a:lnTo>
                    <a:lnTo>
                      <a:pt x="64722" y="6319"/>
                    </a:lnTo>
                    <a:cubicBezTo>
                      <a:pt x="64047" y="6560"/>
                      <a:pt x="63372" y="6753"/>
                      <a:pt x="62697" y="6946"/>
                    </a:cubicBezTo>
                    <a:cubicBezTo>
                      <a:pt x="62021" y="7090"/>
                      <a:pt x="61346" y="7187"/>
                      <a:pt x="60671" y="7283"/>
                    </a:cubicBezTo>
                    <a:lnTo>
                      <a:pt x="60574" y="7283"/>
                    </a:lnTo>
                    <a:cubicBezTo>
                      <a:pt x="59719" y="7374"/>
                      <a:pt x="58856" y="7417"/>
                      <a:pt x="57995" y="7417"/>
                    </a:cubicBezTo>
                    <a:cubicBezTo>
                      <a:pt x="56574" y="7417"/>
                      <a:pt x="55155" y="7301"/>
                      <a:pt x="53774" y="7090"/>
                    </a:cubicBezTo>
                    <a:cubicBezTo>
                      <a:pt x="51990" y="6849"/>
                      <a:pt x="50206" y="6512"/>
                      <a:pt x="48469" y="6078"/>
                    </a:cubicBezTo>
                    <a:cubicBezTo>
                      <a:pt x="46637" y="5644"/>
                      <a:pt x="44804" y="5113"/>
                      <a:pt x="43020" y="4534"/>
                    </a:cubicBezTo>
                    <a:cubicBezTo>
                      <a:pt x="41187" y="4004"/>
                      <a:pt x="39354" y="3377"/>
                      <a:pt x="37473" y="2846"/>
                    </a:cubicBezTo>
                    <a:cubicBezTo>
                      <a:pt x="35641" y="2268"/>
                      <a:pt x="33760" y="1737"/>
                      <a:pt x="31879" y="1303"/>
                    </a:cubicBezTo>
                    <a:cubicBezTo>
                      <a:pt x="28744" y="483"/>
                      <a:pt x="25513" y="49"/>
                      <a:pt x="22233" y="1"/>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20523" name="Google Shape;3741;p87"/>
              <p:cNvSpPr>
                <a:spLocks/>
              </p:cNvSpPr>
              <p:nvPr/>
            </p:nvSpPr>
            <p:spPr bwMode="auto">
              <a:xfrm>
                <a:off x="985650" y="4462875"/>
                <a:ext cx="773550" cy="129475"/>
              </a:xfrm>
              <a:custGeom>
                <a:avLst/>
                <a:gdLst/>
                <a:ahLst/>
                <a:cxnLst>
                  <a:cxn ang="0">
                    <a:pos x="1833" y="0"/>
                  </a:cxn>
                  <a:cxn ang="0">
                    <a:pos x="145" y="97"/>
                  </a:cxn>
                  <a:cxn ang="0">
                    <a:pos x="0" y="242"/>
                  </a:cxn>
                  <a:cxn ang="0">
                    <a:pos x="145" y="386"/>
                  </a:cxn>
                  <a:cxn ang="0">
                    <a:pos x="2193" y="320"/>
                  </a:cxn>
                  <a:cxn ang="0">
                    <a:pos x="6704" y="627"/>
                  </a:cxn>
                  <a:cxn ang="0">
                    <a:pos x="6656" y="627"/>
                  </a:cxn>
                  <a:cxn ang="0">
                    <a:pos x="9308" y="1061"/>
                  </a:cxn>
                  <a:cxn ang="0">
                    <a:pos x="11913" y="1737"/>
                  </a:cxn>
                  <a:cxn ang="0">
                    <a:pos x="14517" y="2508"/>
                  </a:cxn>
                  <a:cxn ang="0">
                    <a:pos x="17170" y="3425"/>
                  </a:cxn>
                  <a:cxn ang="0">
                    <a:pos x="19774" y="4244"/>
                  </a:cxn>
                  <a:cxn ang="0">
                    <a:pos x="22378" y="4871"/>
                  </a:cxn>
                  <a:cxn ang="0">
                    <a:pos x="25031" y="5161"/>
                  </a:cxn>
                  <a:cxn ang="0">
                    <a:pos x="25689" y="5179"/>
                  </a:cxn>
                  <a:cxn ang="0">
                    <a:pos x="27683" y="5016"/>
                  </a:cxn>
                  <a:cxn ang="0">
                    <a:pos x="30432" y="4437"/>
                  </a:cxn>
                  <a:cxn ang="0">
                    <a:pos x="30722" y="4196"/>
                  </a:cxn>
                  <a:cxn ang="0">
                    <a:pos x="30340" y="3460"/>
                  </a:cxn>
                  <a:cxn ang="0">
                    <a:pos x="30239" y="3473"/>
                  </a:cxn>
                  <a:cxn ang="0">
                    <a:pos x="27876" y="3955"/>
                  </a:cxn>
                  <a:cxn ang="0">
                    <a:pos x="25465" y="4052"/>
                  </a:cxn>
                  <a:cxn ang="0">
                    <a:pos x="23053" y="3907"/>
                  </a:cxn>
                  <a:cxn ang="0">
                    <a:pos x="22957" y="3907"/>
                  </a:cxn>
                  <a:cxn ang="0">
                    <a:pos x="17797" y="2701"/>
                  </a:cxn>
                  <a:cxn ang="0">
                    <a:pos x="15144" y="1930"/>
                  </a:cxn>
                  <a:cxn ang="0">
                    <a:pos x="12491" y="1206"/>
                  </a:cxn>
                  <a:cxn ang="0">
                    <a:pos x="9839" y="676"/>
                  </a:cxn>
                  <a:cxn ang="0">
                    <a:pos x="7235" y="242"/>
                  </a:cxn>
                  <a:cxn ang="0">
                    <a:pos x="2846" y="0"/>
                  </a:cxn>
                </a:cxnLst>
                <a:rect l="0" t="0" r="r" b="b"/>
                <a:pathLst>
                  <a:path w="30942" h="5179" extrusionOk="0">
                    <a:moveTo>
                      <a:pt x="1833" y="0"/>
                    </a:moveTo>
                    <a:cubicBezTo>
                      <a:pt x="1254" y="0"/>
                      <a:pt x="724" y="49"/>
                      <a:pt x="145" y="97"/>
                    </a:cubicBezTo>
                    <a:cubicBezTo>
                      <a:pt x="97" y="97"/>
                      <a:pt x="0" y="145"/>
                      <a:pt x="0" y="242"/>
                    </a:cubicBezTo>
                    <a:cubicBezTo>
                      <a:pt x="0" y="290"/>
                      <a:pt x="97" y="386"/>
                      <a:pt x="145" y="386"/>
                    </a:cubicBezTo>
                    <a:cubicBezTo>
                      <a:pt x="832" y="341"/>
                      <a:pt x="1514" y="320"/>
                      <a:pt x="2193" y="320"/>
                    </a:cubicBezTo>
                    <a:cubicBezTo>
                      <a:pt x="3707" y="320"/>
                      <a:pt x="5206" y="428"/>
                      <a:pt x="6704" y="627"/>
                    </a:cubicBezTo>
                    <a:lnTo>
                      <a:pt x="6656" y="627"/>
                    </a:lnTo>
                    <a:cubicBezTo>
                      <a:pt x="7524" y="772"/>
                      <a:pt x="8392" y="917"/>
                      <a:pt x="9308" y="1061"/>
                    </a:cubicBezTo>
                    <a:cubicBezTo>
                      <a:pt x="10177" y="1254"/>
                      <a:pt x="11045" y="1495"/>
                      <a:pt x="11913" y="1737"/>
                    </a:cubicBezTo>
                    <a:cubicBezTo>
                      <a:pt x="12781" y="1978"/>
                      <a:pt x="13649" y="2219"/>
                      <a:pt x="14517" y="2508"/>
                    </a:cubicBezTo>
                    <a:cubicBezTo>
                      <a:pt x="15385" y="2798"/>
                      <a:pt x="16253" y="3135"/>
                      <a:pt x="17170" y="3425"/>
                    </a:cubicBezTo>
                    <a:cubicBezTo>
                      <a:pt x="18038" y="3762"/>
                      <a:pt x="18906" y="4052"/>
                      <a:pt x="19774" y="4244"/>
                    </a:cubicBezTo>
                    <a:cubicBezTo>
                      <a:pt x="20642" y="4534"/>
                      <a:pt x="21510" y="4727"/>
                      <a:pt x="22378" y="4871"/>
                    </a:cubicBezTo>
                    <a:cubicBezTo>
                      <a:pt x="23246" y="5016"/>
                      <a:pt x="24114" y="5113"/>
                      <a:pt x="25031" y="5161"/>
                    </a:cubicBezTo>
                    <a:cubicBezTo>
                      <a:pt x="25248" y="5173"/>
                      <a:pt x="25468" y="5179"/>
                      <a:pt x="25689" y="5179"/>
                    </a:cubicBezTo>
                    <a:cubicBezTo>
                      <a:pt x="26354" y="5179"/>
                      <a:pt x="27032" y="5125"/>
                      <a:pt x="27683" y="5016"/>
                    </a:cubicBezTo>
                    <a:cubicBezTo>
                      <a:pt x="28600" y="4920"/>
                      <a:pt x="29516" y="4727"/>
                      <a:pt x="30432" y="4437"/>
                    </a:cubicBezTo>
                    <a:cubicBezTo>
                      <a:pt x="30529" y="4389"/>
                      <a:pt x="30625" y="4341"/>
                      <a:pt x="30722" y="4196"/>
                    </a:cubicBezTo>
                    <a:cubicBezTo>
                      <a:pt x="30941" y="3888"/>
                      <a:pt x="30680" y="3460"/>
                      <a:pt x="30340" y="3460"/>
                    </a:cubicBezTo>
                    <a:cubicBezTo>
                      <a:pt x="30307" y="3460"/>
                      <a:pt x="30273" y="3464"/>
                      <a:pt x="30239" y="3473"/>
                    </a:cubicBezTo>
                    <a:cubicBezTo>
                      <a:pt x="29419" y="3666"/>
                      <a:pt x="28648" y="3810"/>
                      <a:pt x="27876" y="3955"/>
                    </a:cubicBezTo>
                    <a:cubicBezTo>
                      <a:pt x="27056" y="4003"/>
                      <a:pt x="26236" y="4052"/>
                      <a:pt x="25465" y="4052"/>
                    </a:cubicBezTo>
                    <a:cubicBezTo>
                      <a:pt x="24645" y="4052"/>
                      <a:pt x="23825" y="4003"/>
                      <a:pt x="23053" y="3907"/>
                    </a:cubicBezTo>
                    <a:lnTo>
                      <a:pt x="22957" y="3907"/>
                    </a:lnTo>
                    <a:cubicBezTo>
                      <a:pt x="21221" y="3617"/>
                      <a:pt x="19484" y="3232"/>
                      <a:pt x="17797" y="2701"/>
                    </a:cubicBezTo>
                    <a:cubicBezTo>
                      <a:pt x="16928" y="2460"/>
                      <a:pt x="16012" y="2171"/>
                      <a:pt x="15144" y="1930"/>
                    </a:cubicBezTo>
                    <a:cubicBezTo>
                      <a:pt x="14276" y="1640"/>
                      <a:pt x="13360" y="1447"/>
                      <a:pt x="12491" y="1206"/>
                    </a:cubicBezTo>
                    <a:cubicBezTo>
                      <a:pt x="11575" y="1013"/>
                      <a:pt x="10707" y="820"/>
                      <a:pt x="9839" y="676"/>
                    </a:cubicBezTo>
                    <a:cubicBezTo>
                      <a:pt x="8923" y="483"/>
                      <a:pt x="8103" y="386"/>
                      <a:pt x="7235" y="242"/>
                    </a:cubicBezTo>
                    <a:cubicBezTo>
                      <a:pt x="5788" y="97"/>
                      <a:pt x="4341" y="0"/>
                      <a:pt x="2846" y="0"/>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20524" name="Google Shape;3742;p87"/>
              <p:cNvSpPr>
                <a:spLocks/>
              </p:cNvSpPr>
              <p:nvPr/>
            </p:nvSpPr>
            <p:spPr bwMode="auto">
              <a:xfrm>
                <a:off x="2619775" y="2900300"/>
                <a:ext cx="1102825" cy="1047150"/>
              </a:xfrm>
              <a:custGeom>
                <a:avLst/>
                <a:gdLst/>
                <a:ahLst/>
                <a:cxnLst>
                  <a:cxn ang="0">
                    <a:pos x="43486" y="0"/>
                  </a:cxn>
                  <a:cxn ang="0">
                    <a:pos x="43148" y="145"/>
                  </a:cxn>
                  <a:cxn ang="0">
                    <a:pos x="43293" y="97"/>
                  </a:cxn>
                  <a:cxn ang="0">
                    <a:pos x="43293" y="97"/>
                  </a:cxn>
                  <a:cxn ang="0">
                    <a:pos x="41798" y="1061"/>
                  </a:cxn>
                  <a:cxn ang="0">
                    <a:pos x="38180" y="2990"/>
                  </a:cxn>
                  <a:cxn ang="0">
                    <a:pos x="34274" y="4630"/>
                  </a:cxn>
                  <a:cxn ang="0">
                    <a:pos x="26365" y="7427"/>
                  </a:cxn>
                  <a:cxn ang="0">
                    <a:pos x="18600" y="10562"/>
                  </a:cxn>
                  <a:cxn ang="0">
                    <a:pos x="11559" y="15095"/>
                  </a:cxn>
                  <a:cxn ang="0">
                    <a:pos x="8472" y="18230"/>
                  </a:cxn>
                  <a:cxn ang="0">
                    <a:pos x="5771" y="22378"/>
                  </a:cxn>
                  <a:cxn ang="0">
                    <a:pos x="3939" y="26767"/>
                  </a:cxn>
                  <a:cxn ang="0">
                    <a:pos x="2733" y="31300"/>
                  </a:cxn>
                  <a:cxn ang="0">
                    <a:pos x="1527" y="36653"/>
                  </a:cxn>
                  <a:cxn ang="0">
                    <a:pos x="32" y="41717"/>
                  </a:cxn>
                  <a:cxn ang="0">
                    <a:pos x="152" y="41885"/>
                  </a:cxn>
                  <a:cxn ang="0">
                    <a:pos x="273" y="41814"/>
                  </a:cxn>
                  <a:cxn ang="0">
                    <a:pos x="2878" y="32650"/>
                  </a:cxn>
                  <a:cxn ang="0">
                    <a:pos x="2926" y="32409"/>
                  </a:cxn>
                  <a:cxn ang="0">
                    <a:pos x="2926" y="32313"/>
                  </a:cxn>
                  <a:cxn ang="0">
                    <a:pos x="2926" y="32265"/>
                  </a:cxn>
                  <a:cxn ang="0">
                    <a:pos x="3022" y="31975"/>
                  </a:cxn>
                  <a:cxn ang="0">
                    <a:pos x="3167" y="31445"/>
                  </a:cxn>
                  <a:cxn ang="0">
                    <a:pos x="3456" y="30239"/>
                  </a:cxn>
                  <a:cxn ang="0">
                    <a:pos x="4855" y="25754"/>
                  </a:cxn>
                  <a:cxn ang="0">
                    <a:pos x="6302" y="22619"/>
                  </a:cxn>
                  <a:cxn ang="0">
                    <a:pos x="6302" y="22619"/>
                  </a:cxn>
                  <a:cxn ang="0">
                    <a:pos x="6254" y="22715"/>
                  </a:cxn>
                  <a:cxn ang="0">
                    <a:pos x="7990" y="20015"/>
                  </a:cxn>
                  <a:cxn ang="0">
                    <a:pos x="9919" y="17796"/>
                  </a:cxn>
                  <a:cxn ang="0">
                    <a:pos x="12620" y="15385"/>
                  </a:cxn>
                  <a:cxn ang="0">
                    <a:pos x="15658" y="13263"/>
                  </a:cxn>
                  <a:cxn ang="0">
                    <a:pos x="15658" y="13263"/>
                  </a:cxn>
                  <a:cxn ang="0">
                    <a:pos x="15513" y="13359"/>
                  </a:cxn>
                  <a:cxn ang="0">
                    <a:pos x="30995" y="6993"/>
                  </a:cxn>
                  <a:cxn ang="0">
                    <a:pos x="43823" y="965"/>
                  </a:cxn>
                  <a:cxn ang="0">
                    <a:pos x="43920" y="241"/>
                  </a:cxn>
                  <a:cxn ang="0">
                    <a:pos x="43534" y="0"/>
                  </a:cxn>
                </a:cxnLst>
                <a:rect l="0" t="0" r="r" b="b"/>
                <a:pathLst>
                  <a:path w="44113" h="41886" extrusionOk="0">
                    <a:moveTo>
                      <a:pt x="43486" y="0"/>
                    </a:moveTo>
                    <a:cubicBezTo>
                      <a:pt x="43389" y="0"/>
                      <a:pt x="43244" y="48"/>
                      <a:pt x="43148" y="145"/>
                    </a:cubicBezTo>
                    <a:lnTo>
                      <a:pt x="43293" y="97"/>
                    </a:lnTo>
                    <a:cubicBezTo>
                      <a:pt x="42810" y="434"/>
                      <a:pt x="42280" y="772"/>
                      <a:pt x="41798" y="1061"/>
                    </a:cubicBezTo>
                    <a:cubicBezTo>
                      <a:pt x="40592" y="1785"/>
                      <a:pt x="39386" y="2411"/>
                      <a:pt x="38180" y="2990"/>
                    </a:cubicBezTo>
                    <a:cubicBezTo>
                      <a:pt x="36878" y="3569"/>
                      <a:pt x="35576" y="4099"/>
                      <a:pt x="34274" y="4630"/>
                    </a:cubicBezTo>
                    <a:cubicBezTo>
                      <a:pt x="31670" y="5643"/>
                      <a:pt x="28969" y="6511"/>
                      <a:pt x="26365" y="7427"/>
                    </a:cubicBezTo>
                    <a:cubicBezTo>
                      <a:pt x="23712" y="8344"/>
                      <a:pt x="21108" y="9405"/>
                      <a:pt x="18600" y="10562"/>
                    </a:cubicBezTo>
                    <a:cubicBezTo>
                      <a:pt x="16044" y="11768"/>
                      <a:pt x="13681" y="13311"/>
                      <a:pt x="11559" y="15095"/>
                    </a:cubicBezTo>
                    <a:cubicBezTo>
                      <a:pt x="10450" y="16060"/>
                      <a:pt x="9389" y="17121"/>
                      <a:pt x="8472" y="18230"/>
                    </a:cubicBezTo>
                    <a:cubicBezTo>
                      <a:pt x="7411" y="19484"/>
                      <a:pt x="6495" y="20883"/>
                      <a:pt x="5771" y="22378"/>
                    </a:cubicBezTo>
                    <a:cubicBezTo>
                      <a:pt x="5048" y="23776"/>
                      <a:pt x="4421" y="25271"/>
                      <a:pt x="3939" y="26767"/>
                    </a:cubicBezTo>
                    <a:cubicBezTo>
                      <a:pt x="3456" y="28262"/>
                      <a:pt x="3119" y="29805"/>
                      <a:pt x="2733" y="31300"/>
                    </a:cubicBezTo>
                    <a:cubicBezTo>
                      <a:pt x="2347" y="33084"/>
                      <a:pt x="1961" y="34869"/>
                      <a:pt x="1527" y="36653"/>
                    </a:cubicBezTo>
                    <a:cubicBezTo>
                      <a:pt x="1142" y="38389"/>
                      <a:pt x="611" y="40077"/>
                      <a:pt x="32" y="41717"/>
                    </a:cubicBezTo>
                    <a:cubicBezTo>
                      <a:pt x="1" y="41811"/>
                      <a:pt x="72" y="41885"/>
                      <a:pt x="152" y="41885"/>
                    </a:cubicBezTo>
                    <a:cubicBezTo>
                      <a:pt x="194" y="41885"/>
                      <a:pt x="240" y="41864"/>
                      <a:pt x="273" y="41814"/>
                    </a:cubicBezTo>
                    <a:cubicBezTo>
                      <a:pt x="1334" y="38824"/>
                      <a:pt x="2203" y="35785"/>
                      <a:pt x="2878" y="32650"/>
                    </a:cubicBezTo>
                    <a:cubicBezTo>
                      <a:pt x="2878" y="32554"/>
                      <a:pt x="2926" y="32506"/>
                      <a:pt x="2926" y="32409"/>
                    </a:cubicBezTo>
                    <a:cubicBezTo>
                      <a:pt x="2926" y="32361"/>
                      <a:pt x="2926" y="32361"/>
                      <a:pt x="2926" y="32313"/>
                    </a:cubicBezTo>
                    <a:lnTo>
                      <a:pt x="2926" y="32265"/>
                    </a:lnTo>
                    <a:cubicBezTo>
                      <a:pt x="2926" y="32168"/>
                      <a:pt x="2974" y="32072"/>
                      <a:pt x="3022" y="31975"/>
                    </a:cubicBezTo>
                    <a:cubicBezTo>
                      <a:pt x="3071" y="31830"/>
                      <a:pt x="3119" y="31638"/>
                      <a:pt x="3167" y="31445"/>
                    </a:cubicBezTo>
                    <a:cubicBezTo>
                      <a:pt x="3264" y="31059"/>
                      <a:pt x="3360" y="30625"/>
                      <a:pt x="3456" y="30239"/>
                    </a:cubicBezTo>
                    <a:cubicBezTo>
                      <a:pt x="3842" y="28696"/>
                      <a:pt x="4325" y="27201"/>
                      <a:pt x="4855" y="25754"/>
                    </a:cubicBezTo>
                    <a:cubicBezTo>
                      <a:pt x="5289" y="24645"/>
                      <a:pt x="5771" y="23632"/>
                      <a:pt x="6302" y="22619"/>
                    </a:cubicBezTo>
                    <a:lnTo>
                      <a:pt x="6254" y="22715"/>
                    </a:lnTo>
                    <a:cubicBezTo>
                      <a:pt x="6784" y="21751"/>
                      <a:pt x="7363" y="20883"/>
                      <a:pt x="7990" y="20015"/>
                    </a:cubicBezTo>
                    <a:cubicBezTo>
                      <a:pt x="8569" y="19243"/>
                      <a:pt x="9244" y="18471"/>
                      <a:pt x="9919" y="17796"/>
                    </a:cubicBezTo>
                    <a:cubicBezTo>
                      <a:pt x="10787" y="16928"/>
                      <a:pt x="11655" y="16108"/>
                      <a:pt x="12620" y="15385"/>
                    </a:cubicBezTo>
                    <a:cubicBezTo>
                      <a:pt x="13584" y="14613"/>
                      <a:pt x="14597" y="13890"/>
                      <a:pt x="15658" y="13263"/>
                    </a:cubicBezTo>
                    <a:lnTo>
                      <a:pt x="15513" y="13359"/>
                    </a:lnTo>
                    <a:cubicBezTo>
                      <a:pt x="20336" y="10466"/>
                      <a:pt x="25738" y="8826"/>
                      <a:pt x="30995" y="6993"/>
                    </a:cubicBezTo>
                    <a:cubicBezTo>
                      <a:pt x="35431" y="5450"/>
                      <a:pt x="39917" y="3714"/>
                      <a:pt x="43823" y="965"/>
                    </a:cubicBezTo>
                    <a:cubicBezTo>
                      <a:pt x="44064" y="772"/>
                      <a:pt x="44112" y="434"/>
                      <a:pt x="43920" y="241"/>
                    </a:cubicBezTo>
                    <a:cubicBezTo>
                      <a:pt x="43823" y="97"/>
                      <a:pt x="43678" y="48"/>
                      <a:pt x="43534" y="0"/>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20525" name="Google Shape;3743;p87"/>
              <p:cNvSpPr>
                <a:spLocks/>
              </p:cNvSpPr>
              <p:nvPr/>
            </p:nvSpPr>
            <p:spPr bwMode="auto">
              <a:xfrm>
                <a:off x="2474675" y="2293825"/>
                <a:ext cx="1551750" cy="1509850"/>
              </a:xfrm>
              <a:custGeom>
                <a:avLst/>
                <a:gdLst/>
                <a:ahLst/>
                <a:cxnLst>
                  <a:cxn ang="0">
                    <a:pos x="57054" y="3328"/>
                  </a:cxn>
                  <a:cxn ang="0">
                    <a:pos x="57006" y="3376"/>
                  </a:cxn>
                  <a:cxn ang="0">
                    <a:pos x="57006" y="3328"/>
                  </a:cxn>
                  <a:cxn ang="0">
                    <a:pos x="61298" y="0"/>
                  </a:cxn>
                  <a:cxn ang="0">
                    <a:pos x="60912" y="145"/>
                  </a:cxn>
                  <a:cxn ang="0">
                    <a:pos x="60912" y="97"/>
                  </a:cxn>
                  <a:cxn ang="0">
                    <a:pos x="58935" y="1833"/>
                  </a:cxn>
                  <a:cxn ang="0">
                    <a:pos x="57054" y="3280"/>
                  </a:cxn>
                  <a:cxn ang="0">
                    <a:pos x="56958" y="3328"/>
                  </a:cxn>
                  <a:cxn ang="0">
                    <a:pos x="56910" y="3376"/>
                  </a:cxn>
                  <a:cxn ang="0">
                    <a:pos x="51412" y="6559"/>
                  </a:cxn>
                  <a:cxn ang="0">
                    <a:pos x="45480" y="9019"/>
                  </a:cxn>
                  <a:cxn ang="0">
                    <a:pos x="45528" y="9019"/>
                  </a:cxn>
                  <a:cxn ang="0">
                    <a:pos x="29854" y="14131"/>
                  </a:cxn>
                  <a:cxn ang="0">
                    <a:pos x="22282" y="17218"/>
                  </a:cxn>
                  <a:cxn ang="0">
                    <a:pos x="15385" y="21414"/>
                  </a:cxn>
                  <a:cxn ang="0">
                    <a:pos x="9502" y="27442"/>
                  </a:cxn>
                  <a:cxn ang="0">
                    <a:pos x="4534" y="36268"/>
                  </a:cxn>
                  <a:cxn ang="0">
                    <a:pos x="1930" y="45383"/>
                  </a:cxn>
                  <a:cxn ang="0">
                    <a:pos x="579" y="54932"/>
                  </a:cxn>
                  <a:cxn ang="0">
                    <a:pos x="1" y="60285"/>
                  </a:cxn>
                  <a:cxn ang="0">
                    <a:pos x="127" y="60394"/>
                  </a:cxn>
                  <a:cxn ang="0">
                    <a:pos x="290" y="60285"/>
                  </a:cxn>
                  <a:cxn ang="0">
                    <a:pos x="1737" y="48759"/>
                  </a:cxn>
                  <a:cxn ang="0">
                    <a:pos x="5547" y="35496"/>
                  </a:cxn>
                  <a:cxn ang="0">
                    <a:pos x="5595" y="35448"/>
                  </a:cxn>
                  <a:cxn ang="0">
                    <a:pos x="7910" y="31156"/>
                  </a:cxn>
                  <a:cxn ang="0">
                    <a:pos x="10948" y="26960"/>
                  </a:cxn>
                  <a:cxn ang="0">
                    <a:pos x="17073" y="21365"/>
                  </a:cxn>
                  <a:cxn ang="0">
                    <a:pos x="28166" y="15916"/>
                  </a:cxn>
                  <a:cxn ang="0">
                    <a:pos x="28166" y="15916"/>
                  </a:cxn>
                  <a:cxn ang="0">
                    <a:pos x="28069" y="15964"/>
                  </a:cxn>
                  <a:cxn ang="0">
                    <a:pos x="28069" y="15964"/>
                  </a:cxn>
                  <a:cxn ang="0">
                    <a:pos x="43743" y="10900"/>
                  </a:cxn>
                  <a:cxn ang="0">
                    <a:pos x="51412" y="7910"/>
                  </a:cxn>
                  <a:cxn ang="0">
                    <a:pos x="58453" y="3714"/>
                  </a:cxn>
                  <a:cxn ang="0">
                    <a:pos x="60044" y="2460"/>
                  </a:cxn>
                  <a:cxn ang="0">
                    <a:pos x="61684" y="965"/>
                  </a:cxn>
                  <a:cxn ang="0">
                    <a:pos x="61298" y="0"/>
                  </a:cxn>
                </a:cxnLst>
                <a:rect l="0" t="0" r="r" b="b"/>
                <a:pathLst>
                  <a:path w="62070" h="60394" extrusionOk="0">
                    <a:moveTo>
                      <a:pt x="57054" y="3328"/>
                    </a:moveTo>
                    <a:lnTo>
                      <a:pt x="57006" y="3376"/>
                    </a:lnTo>
                    <a:lnTo>
                      <a:pt x="57006" y="3328"/>
                    </a:lnTo>
                    <a:close/>
                    <a:moveTo>
                      <a:pt x="61298" y="0"/>
                    </a:moveTo>
                    <a:cubicBezTo>
                      <a:pt x="61154" y="0"/>
                      <a:pt x="61009" y="49"/>
                      <a:pt x="60912" y="145"/>
                    </a:cubicBezTo>
                    <a:lnTo>
                      <a:pt x="60912" y="97"/>
                    </a:lnTo>
                    <a:cubicBezTo>
                      <a:pt x="60285" y="676"/>
                      <a:pt x="59610" y="1303"/>
                      <a:pt x="58935" y="1833"/>
                    </a:cubicBezTo>
                    <a:cubicBezTo>
                      <a:pt x="58260" y="2364"/>
                      <a:pt x="57681" y="2798"/>
                      <a:pt x="57054" y="3280"/>
                    </a:cubicBezTo>
                    <a:lnTo>
                      <a:pt x="56958" y="3328"/>
                    </a:lnTo>
                    <a:lnTo>
                      <a:pt x="56910" y="3376"/>
                    </a:lnTo>
                    <a:cubicBezTo>
                      <a:pt x="55173" y="4582"/>
                      <a:pt x="53341" y="5643"/>
                      <a:pt x="51412" y="6559"/>
                    </a:cubicBezTo>
                    <a:cubicBezTo>
                      <a:pt x="49482" y="7476"/>
                      <a:pt x="47505" y="8296"/>
                      <a:pt x="45480" y="9019"/>
                    </a:cubicBezTo>
                    <a:lnTo>
                      <a:pt x="45528" y="9019"/>
                    </a:lnTo>
                    <a:cubicBezTo>
                      <a:pt x="40367" y="10900"/>
                      <a:pt x="35014" y="12299"/>
                      <a:pt x="29854" y="14131"/>
                    </a:cubicBezTo>
                    <a:cubicBezTo>
                      <a:pt x="27249" y="14999"/>
                      <a:pt x="24742" y="16060"/>
                      <a:pt x="22282" y="17218"/>
                    </a:cubicBezTo>
                    <a:cubicBezTo>
                      <a:pt x="19822" y="18375"/>
                      <a:pt x="17507" y="19822"/>
                      <a:pt x="15385" y="21414"/>
                    </a:cubicBezTo>
                    <a:cubicBezTo>
                      <a:pt x="13119" y="23150"/>
                      <a:pt x="11141" y="25175"/>
                      <a:pt x="9502" y="27442"/>
                    </a:cubicBezTo>
                    <a:cubicBezTo>
                      <a:pt x="7476" y="30143"/>
                      <a:pt x="5788" y="33133"/>
                      <a:pt x="4534" y="36268"/>
                    </a:cubicBezTo>
                    <a:cubicBezTo>
                      <a:pt x="3377" y="39210"/>
                      <a:pt x="2509" y="42248"/>
                      <a:pt x="1930" y="45383"/>
                    </a:cubicBezTo>
                    <a:cubicBezTo>
                      <a:pt x="1303" y="48566"/>
                      <a:pt x="917" y="51749"/>
                      <a:pt x="579" y="54932"/>
                    </a:cubicBezTo>
                    <a:cubicBezTo>
                      <a:pt x="387" y="56716"/>
                      <a:pt x="194" y="58501"/>
                      <a:pt x="1" y="60285"/>
                    </a:cubicBezTo>
                    <a:cubicBezTo>
                      <a:pt x="1" y="60358"/>
                      <a:pt x="61" y="60394"/>
                      <a:pt x="127" y="60394"/>
                    </a:cubicBezTo>
                    <a:cubicBezTo>
                      <a:pt x="194" y="60394"/>
                      <a:pt x="266" y="60358"/>
                      <a:pt x="290" y="60285"/>
                    </a:cubicBezTo>
                    <a:cubicBezTo>
                      <a:pt x="724" y="56427"/>
                      <a:pt x="1110" y="52569"/>
                      <a:pt x="1737" y="48759"/>
                    </a:cubicBezTo>
                    <a:cubicBezTo>
                      <a:pt x="2412" y="44225"/>
                      <a:pt x="3714" y="39740"/>
                      <a:pt x="5547" y="35496"/>
                    </a:cubicBezTo>
                    <a:lnTo>
                      <a:pt x="5595" y="35448"/>
                    </a:lnTo>
                    <a:cubicBezTo>
                      <a:pt x="6270" y="33953"/>
                      <a:pt x="7042" y="32554"/>
                      <a:pt x="7910" y="31156"/>
                    </a:cubicBezTo>
                    <a:cubicBezTo>
                      <a:pt x="8826" y="29709"/>
                      <a:pt x="9839" y="28310"/>
                      <a:pt x="10948" y="26960"/>
                    </a:cubicBezTo>
                    <a:cubicBezTo>
                      <a:pt x="12733" y="24838"/>
                      <a:pt x="14807" y="22957"/>
                      <a:pt x="17073" y="21365"/>
                    </a:cubicBezTo>
                    <a:cubicBezTo>
                      <a:pt x="20546" y="19099"/>
                      <a:pt x="24259" y="17266"/>
                      <a:pt x="28166" y="15916"/>
                    </a:cubicBezTo>
                    <a:lnTo>
                      <a:pt x="28069" y="15964"/>
                    </a:lnTo>
                    <a:cubicBezTo>
                      <a:pt x="33230" y="14083"/>
                      <a:pt x="38535" y="12684"/>
                      <a:pt x="43743" y="10900"/>
                    </a:cubicBezTo>
                    <a:cubicBezTo>
                      <a:pt x="46348" y="10032"/>
                      <a:pt x="48904" y="9019"/>
                      <a:pt x="51412" y="7910"/>
                    </a:cubicBezTo>
                    <a:cubicBezTo>
                      <a:pt x="53871" y="6752"/>
                      <a:pt x="56234" y="5354"/>
                      <a:pt x="58453" y="3714"/>
                    </a:cubicBezTo>
                    <a:cubicBezTo>
                      <a:pt x="58983" y="3328"/>
                      <a:pt x="59514" y="2894"/>
                      <a:pt x="60044" y="2460"/>
                    </a:cubicBezTo>
                    <a:cubicBezTo>
                      <a:pt x="60575" y="2026"/>
                      <a:pt x="61154" y="1496"/>
                      <a:pt x="61684" y="965"/>
                    </a:cubicBezTo>
                    <a:cubicBezTo>
                      <a:pt x="62070" y="627"/>
                      <a:pt x="61829" y="0"/>
                      <a:pt x="61298" y="0"/>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20526" name="Google Shape;3744;p87"/>
              <p:cNvSpPr>
                <a:spLocks/>
              </p:cNvSpPr>
              <p:nvPr/>
            </p:nvSpPr>
            <p:spPr bwMode="auto">
              <a:xfrm>
                <a:off x="4253075" y="1621050"/>
                <a:ext cx="164000" cy="455075"/>
              </a:xfrm>
              <a:custGeom>
                <a:avLst/>
                <a:gdLst/>
                <a:ahLst/>
                <a:cxnLst>
                  <a:cxn ang="0">
                    <a:pos x="6029" y="0"/>
                  </a:cxn>
                  <a:cxn ang="0">
                    <a:pos x="6029" y="49"/>
                  </a:cxn>
                  <a:cxn ang="0">
                    <a:pos x="5788" y="241"/>
                  </a:cxn>
                  <a:cxn ang="0">
                    <a:pos x="4823" y="2074"/>
                  </a:cxn>
                  <a:cxn ang="0">
                    <a:pos x="4100" y="3955"/>
                  </a:cxn>
                  <a:cxn ang="0">
                    <a:pos x="2943" y="7813"/>
                  </a:cxn>
                  <a:cxn ang="0">
                    <a:pos x="1013" y="15578"/>
                  </a:cxn>
                  <a:cxn ang="0">
                    <a:pos x="49" y="17989"/>
                  </a:cxn>
                  <a:cxn ang="0">
                    <a:pos x="97" y="18182"/>
                  </a:cxn>
                  <a:cxn ang="0">
                    <a:pos x="181" y="18202"/>
                  </a:cxn>
                  <a:cxn ang="0">
                    <a:pos x="338" y="18134"/>
                  </a:cxn>
                  <a:cxn ang="0">
                    <a:pos x="965" y="16639"/>
                  </a:cxn>
                  <a:cxn ang="0">
                    <a:pos x="1592" y="15047"/>
                  </a:cxn>
                  <a:cxn ang="0">
                    <a:pos x="2557" y="11816"/>
                  </a:cxn>
                  <a:cxn ang="0">
                    <a:pos x="3425" y="8488"/>
                  </a:cxn>
                  <a:cxn ang="0">
                    <a:pos x="4438" y="5209"/>
                  </a:cxn>
                  <a:cxn ang="0">
                    <a:pos x="6463" y="579"/>
                  </a:cxn>
                  <a:cxn ang="0">
                    <a:pos x="6319" y="49"/>
                  </a:cxn>
                  <a:cxn ang="0">
                    <a:pos x="6174" y="0"/>
                  </a:cxn>
                </a:cxnLst>
                <a:rect l="0" t="0" r="r" b="b"/>
                <a:pathLst>
                  <a:path w="6560" h="18203" extrusionOk="0">
                    <a:moveTo>
                      <a:pt x="6029" y="0"/>
                    </a:moveTo>
                    <a:lnTo>
                      <a:pt x="6029" y="49"/>
                    </a:lnTo>
                    <a:cubicBezTo>
                      <a:pt x="5933" y="97"/>
                      <a:pt x="5836" y="145"/>
                      <a:pt x="5788" y="241"/>
                    </a:cubicBezTo>
                    <a:cubicBezTo>
                      <a:pt x="5450" y="820"/>
                      <a:pt x="5113" y="1447"/>
                      <a:pt x="4823" y="2074"/>
                    </a:cubicBezTo>
                    <a:cubicBezTo>
                      <a:pt x="4534" y="2653"/>
                      <a:pt x="4293" y="3328"/>
                      <a:pt x="4100" y="3955"/>
                    </a:cubicBezTo>
                    <a:cubicBezTo>
                      <a:pt x="3618" y="5209"/>
                      <a:pt x="3280" y="6511"/>
                      <a:pt x="2943" y="7813"/>
                    </a:cubicBezTo>
                    <a:cubicBezTo>
                      <a:pt x="2364" y="10418"/>
                      <a:pt x="1882" y="13022"/>
                      <a:pt x="1013" y="15578"/>
                    </a:cubicBezTo>
                    <a:cubicBezTo>
                      <a:pt x="724" y="16398"/>
                      <a:pt x="435" y="17218"/>
                      <a:pt x="49" y="17989"/>
                    </a:cubicBezTo>
                    <a:cubicBezTo>
                      <a:pt x="1" y="18086"/>
                      <a:pt x="49" y="18134"/>
                      <a:pt x="97" y="18182"/>
                    </a:cubicBezTo>
                    <a:cubicBezTo>
                      <a:pt x="125" y="18196"/>
                      <a:pt x="154" y="18202"/>
                      <a:pt x="181" y="18202"/>
                    </a:cubicBezTo>
                    <a:cubicBezTo>
                      <a:pt x="246" y="18202"/>
                      <a:pt x="304" y="18168"/>
                      <a:pt x="338" y="18134"/>
                    </a:cubicBezTo>
                    <a:cubicBezTo>
                      <a:pt x="531" y="17652"/>
                      <a:pt x="772" y="17169"/>
                      <a:pt x="965" y="16639"/>
                    </a:cubicBezTo>
                    <a:cubicBezTo>
                      <a:pt x="1206" y="16157"/>
                      <a:pt x="1399" y="15578"/>
                      <a:pt x="1592" y="15047"/>
                    </a:cubicBezTo>
                    <a:cubicBezTo>
                      <a:pt x="1930" y="13986"/>
                      <a:pt x="2267" y="12925"/>
                      <a:pt x="2557" y="11816"/>
                    </a:cubicBezTo>
                    <a:cubicBezTo>
                      <a:pt x="2846" y="10755"/>
                      <a:pt x="3184" y="9598"/>
                      <a:pt x="3425" y="8488"/>
                    </a:cubicBezTo>
                    <a:cubicBezTo>
                      <a:pt x="3714" y="7427"/>
                      <a:pt x="4052" y="6318"/>
                      <a:pt x="4438" y="5209"/>
                    </a:cubicBezTo>
                    <a:cubicBezTo>
                      <a:pt x="4968" y="3617"/>
                      <a:pt x="5643" y="2026"/>
                      <a:pt x="6463" y="579"/>
                    </a:cubicBezTo>
                    <a:cubicBezTo>
                      <a:pt x="6560" y="386"/>
                      <a:pt x="6511" y="145"/>
                      <a:pt x="6319" y="49"/>
                    </a:cubicBezTo>
                    <a:cubicBezTo>
                      <a:pt x="6270" y="49"/>
                      <a:pt x="6222" y="0"/>
                      <a:pt x="6174" y="0"/>
                    </a:cubicBezTo>
                    <a:close/>
                  </a:path>
                </a:pathLst>
              </a:custGeom>
              <a:solidFill>
                <a:schemeClr val="bg2"/>
              </a:solidFill>
              <a:ln w="9525">
                <a:noFill/>
                <a:round/>
                <a:headEnd/>
                <a:tailEnd/>
              </a:ln>
            </p:spPr>
            <p:txBody>
              <a:bodyPr lIns="91425" tIns="91425" rIns="91425" bIns="91425" anchor="ctr"/>
              <a:lstStyle/>
              <a:p>
                <a:endParaRPr lang="en-US"/>
              </a:p>
            </p:txBody>
          </p:sp>
          <p:sp>
            <p:nvSpPr>
              <p:cNvPr id="20527" name="Google Shape;3745;p87"/>
              <p:cNvSpPr>
                <a:spLocks/>
              </p:cNvSpPr>
              <p:nvPr/>
            </p:nvSpPr>
            <p:spPr bwMode="auto">
              <a:xfrm>
                <a:off x="6267800" y="1911625"/>
                <a:ext cx="675200" cy="2299275"/>
              </a:xfrm>
              <a:custGeom>
                <a:avLst/>
                <a:gdLst/>
                <a:ahLst/>
                <a:cxnLst>
                  <a:cxn ang="0">
                    <a:pos x="5932" y="4871"/>
                  </a:cxn>
                  <a:cxn ang="0">
                    <a:pos x="1978" y="11720"/>
                  </a:cxn>
                  <a:cxn ang="0">
                    <a:pos x="2653" y="12588"/>
                  </a:cxn>
                  <a:cxn ang="0">
                    <a:pos x="4534" y="14758"/>
                  </a:cxn>
                  <a:cxn ang="0">
                    <a:pos x="4968" y="17748"/>
                  </a:cxn>
                  <a:cxn ang="0">
                    <a:pos x="2990" y="23777"/>
                  </a:cxn>
                  <a:cxn ang="0">
                    <a:pos x="2363" y="25031"/>
                  </a:cxn>
                  <a:cxn ang="0">
                    <a:pos x="1013" y="30866"/>
                  </a:cxn>
                  <a:cxn ang="0">
                    <a:pos x="1544" y="33374"/>
                  </a:cxn>
                  <a:cxn ang="0">
                    <a:pos x="1302" y="33760"/>
                  </a:cxn>
                  <a:cxn ang="0">
                    <a:pos x="2315" y="39306"/>
                  </a:cxn>
                  <a:cxn ang="0">
                    <a:pos x="2798" y="44756"/>
                  </a:cxn>
                  <a:cxn ang="0">
                    <a:pos x="2219" y="59128"/>
                  </a:cxn>
                  <a:cxn ang="0">
                    <a:pos x="1978" y="62648"/>
                  </a:cxn>
                  <a:cxn ang="0">
                    <a:pos x="1736" y="65928"/>
                  </a:cxn>
                  <a:cxn ang="0">
                    <a:pos x="917" y="72680"/>
                  </a:cxn>
                  <a:cxn ang="0">
                    <a:pos x="193" y="86328"/>
                  </a:cxn>
                  <a:cxn ang="0">
                    <a:pos x="1399" y="91633"/>
                  </a:cxn>
                  <a:cxn ang="0">
                    <a:pos x="2315" y="90958"/>
                  </a:cxn>
                  <a:cxn ang="0">
                    <a:pos x="6559" y="83820"/>
                  </a:cxn>
                  <a:cxn ang="0">
                    <a:pos x="11623" y="46444"/>
                  </a:cxn>
                  <a:cxn ang="0">
                    <a:pos x="9356" y="37377"/>
                  </a:cxn>
                  <a:cxn ang="0">
                    <a:pos x="9067" y="36605"/>
                  </a:cxn>
                  <a:cxn ang="0">
                    <a:pos x="8633" y="35448"/>
                  </a:cxn>
                  <a:cxn ang="0">
                    <a:pos x="8151" y="34242"/>
                  </a:cxn>
                  <a:cxn ang="0">
                    <a:pos x="7138" y="31734"/>
                  </a:cxn>
                  <a:cxn ang="0">
                    <a:pos x="17652" y="25561"/>
                  </a:cxn>
                  <a:cxn ang="0">
                    <a:pos x="20063" y="23391"/>
                  </a:cxn>
                  <a:cxn ang="0">
                    <a:pos x="21703" y="21703"/>
                  </a:cxn>
                  <a:cxn ang="0">
                    <a:pos x="21655" y="21799"/>
                  </a:cxn>
                  <a:cxn ang="0">
                    <a:pos x="27008" y="15771"/>
                  </a:cxn>
                  <a:cxn ang="0">
                    <a:pos x="22812" y="12009"/>
                  </a:cxn>
                  <a:cxn ang="0">
                    <a:pos x="21028" y="10562"/>
                  </a:cxn>
                  <a:cxn ang="0">
                    <a:pos x="16350" y="5836"/>
                  </a:cxn>
                  <a:cxn ang="0">
                    <a:pos x="12443" y="193"/>
                  </a:cxn>
                </a:cxnLst>
                <a:rect l="0" t="0" r="r" b="b"/>
                <a:pathLst>
                  <a:path w="27008" h="91971" extrusionOk="0">
                    <a:moveTo>
                      <a:pt x="12057" y="0"/>
                    </a:moveTo>
                    <a:cubicBezTo>
                      <a:pt x="9694" y="1206"/>
                      <a:pt x="7620" y="2846"/>
                      <a:pt x="5932" y="4871"/>
                    </a:cubicBezTo>
                    <a:cubicBezTo>
                      <a:pt x="5016" y="5884"/>
                      <a:pt x="4196" y="6993"/>
                      <a:pt x="3521" y="8199"/>
                    </a:cubicBezTo>
                    <a:cubicBezTo>
                      <a:pt x="2846" y="9308"/>
                      <a:pt x="2315" y="10514"/>
                      <a:pt x="1978" y="11720"/>
                    </a:cubicBezTo>
                    <a:cubicBezTo>
                      <a:pt x="1833" y="11913"/>
                      <a:pt x="1881" y="12105"/>
                      <a:pt x="2074" y="12202"/>
                    </a:cubicBezTo>
                    <a:cubicBezTo>
                      <a:pt x="2267" y="12298"/>
                      <a:pt x="2460" y="12443"/>
                      <a:pt x="2653" y="12588"/>
                    </a:cubicBezTo>
                    <a:cubicBezTo>
                      <a:pt x="3087" y="12925"/>
                      <a:pt x="3473" y="13263"/>
                      <a:pt x="3810" y="13697"/>
                    </a:cubicBezTo>
                    <a:cubicBezTo>
                      <a:pt x="4100" y="14035"/>
                      <a:pt x="4341" y="14372"/>
                      <a:pt x="4534" y="14758"/>
                    </a:cubicBezTo>
                    <a:cubicBezTo>
                      <a:pt x="4727" y="15192"/>
                      <a:pt x="4823" y="15578"/>
                      <a:pt x="4920" y="16012"/>
                    </a:cubicBezTo>
                    <a:cubicBezTo>
                      <a:pt x="5016" y="16591"/>
                      <a:pt x="5016" y="17169"/>
                      <a:pt x="4968" y="17748"/>
                    </a:cubicBezTo>
                    <a:cubicBezTo>
                      <a:pt x="4871" y="18906"/>
                      <a:pt x="4582" y="20015"/>
                      <a:pt x="4196" y="21028"/>
                    </a:cubicBezTo>
                    <a:cubicBezTo>
                      <a:pt x="3810" y="22040"/>
                      <a:pt x="3376" y="22957"/>
                      <a:pt x="2990" y="23777"/>
                    </a:cubicBezTo>
                    <a:lnTo>
                      <a:pt x="2605" y="24596"/>
                    </a:lnTo>
                    <a:lnTo>
                      <a:pt x="2363" y="25031"/>
                    </a:lnTo>
                    <a:cubicBezTo>
                      <a:pt x="2026" y="25657"/>
                      <a:pt x="1785" y="26333"/>
                      <a:pt x="1544" y="26960"/>
                    </a:cubicBezTo>
                    <a:cubicBezTo>
                      <a:pt x="1110" y="28214"/>
                      <a:pt x="917" y="29564"/>
                      <a:pt x="1013" y="30866"/>
                    </a:cubicBezTo>
                    <a:cubicBezTo>
                      <a:pt x="1013" y="31493"/>
                      <a:pt x="1158" y="32168"/>
                      <a:pt x="1351" y="32795"/>
                    </a:cubicBezTo>
                    <a:cubicBezTo>
                      <a:pt x="1399" y="32988"/>
                      <a:pt x="1447" y="33181"/>
                      <a:pt x="1544" y="33374"/>
                    </a:cubicBezTo>
                    <a:cubicBezTo>
                      <a:pt x="1447" y="33422"/>
                      <a:pt x="1399" y="33470"/>
                      <a:pt x="1351" y="33519"/>
                    </a:cubicBezTo>
                    <a:cubicBezTo>
                      <a:pt x="1302" y="33615"/>
                      <a:pt x="1302" y="33712"/>
                      <a:pt x="1302" y="33760"/>
                    </a:cubicBezTo>
                    <a:cubicBezTo>
                      <a:pt x="1254" y="33856"/>
                      <a:pt x="1206" y="33953"/>
                      <a:pt x="1254" y="34049"/>
                    </a:cubicBezTo>
                    <a:cubicBezTo>
                      <a:pt x="1688" y="35737"/>
                      <a:pt x="2074" y="37522"/>
                      <a:pt x="2315" y="39306"/>
                    </a:cubicBezTo>
                    <a:cubicBezTo>
                      <a:pt x="2315" y="39451"/>
                      <a:pt x="2363" y="39595"/>
                      <a:pt x="2412" y="39788"/>
                    </a:cubicBezTo>
                    <a:cubicBezTo>
                      <a:pt x="2605" y="41332"/>
                      <a:pt x="2749" y="42971"/>
                      <a:pt x="2798" y="44756"/>
                    </a:cubicBezTo>
                    <a:lnTo>
                      <a:pt x="2798" y="44852"/>
                    </a:lnTo>
                    <a:cubicBezTo>
                      <a:pt x="2894" y="49627"/>
                      <a:pt x="2653" y="54401"/>
                      <a:pt x="2219" y="59128"/>
                    </a:cubicBezTo>
                    <a:lnTo>
                      <a:pt x="2122" y="60864"/>
                    </a:lnTo>
                    <a:lnTo>
                      <a:pt x="1978" y="62648"/>
                    </a:lnTo>
                    <a:lnTo>
                      <a:pt x="1978" y="62841"/>
                    </a:lnTo>
                    <a:cubicBezTo>
                      <a:pt x="1929" y="63902"/>
                      <a:pt x="1833" y="64915"/>
                      <a:pt x="1736" y="65928"/>
                    </a:cubicBezTo>
                    <a:cubicBezTo>
                      <a:pt x="1544" y="67616"/>
                      <a:pt x="1302" y="69352"/>
                      <a:pt x="1110" y="70992"/>
                    </a:cubicBezTo>
                    <a:lnTo>
                      <a:pt x="917" y="72680"/>
                    </a:lnTo>
                    <a:cubicBezTo>
                      <a:pt x="627" y="74898"/>
                      <a:pt x="290" y="77261"/>
                      <a:pt x="193" y="79624"/>
                    </a:cubicBezTo>
                    <a:cubicBezTo>
                      <a:pt x="0" y="81891"/>
                      <a:pt x="0" y="84110"/>
                      <a:pt x="193" y="86328"/>
                    </a:cubicBezTo>
                    <a:cubicBezTo>
                      <a:pt x="241" y="87389"/>
                      <a:pt x="386" y="88450"/>
                      <a:pt x="627" y="89463"/>
                    </a:cubicBezTo>
                    <a:cubicBezTo>
                      <a:pt x="772" y="90235"/>
                      <a:pt x="1013" y="90958"/>
                      <a:pt x="1399" y="91633"/>
                    </a:cubicBezTo>
                    <a:cubicBezTo>
                      <a:pt x="1447" y="91730"/>
                      <a:pt x="1544" y="91826"/>
                      <a:pt x="1592" y="91971"/>
                    </a:cubicBezTo>
                    <a:cubicBezTo>
                      <a:pt x="1833" y="91633"/>
                      <a:pt x="2074" y="91296"/>
                      <a:pt x="2315" y="90958"/>
                    </a:cubicBezTo>
                    <a:cubicBezTo>
                      <a:pt x="3280" y="89656"/>
                      <a:pt x="4148" y="88305"/>
                      <a:pt x="5016" y="86955"/>
                    </a:cubicBezTo>
                    <a:cubicBezTo>
                      <a:pt x="5546" y="85894"/>
                      <a:pt x="6077" y="84881"/>
                      <a:pt x="6559" y="83820"/>
                    </a:cubicBezTo>
                    <a:cubicBezTo>
                      <a:pt x="10996" y="74416"/>
                      <a:pt x="13022" y="64047"/>
                      <a:pt x="12443" y="53678"/>
                    </a:cubicBezTo>
                    <a:cubicBezTo>
                      <a:pt x="12298" y="51266"/>
                      <a:pt x="12057" y="48807"/>
                      <a:pt x="11623" y="46444"/>
                    </a:cubicBezTo>
                    <a:lnTo>
                      <a:pt x="11623" y="46395"/>
                    </a:lnTo>
                    <a:cubicBezTo>
                      <a:pt x="11093" y="43309"/>
                      <a:pt x="10321" y="40319"/>
                      <a:pt x="9356" y="37377"/>
                    </a:cubicBezTo>
                    <a:lnTo>
                      <a:pt x="9164" y="36895"/>
                    </a:lnTo>
                    <a:lnTo>
                      <a:pt x="9067" y="36605"/>
                    </a:lnTo>
                    <a:lnTo>
                      <a:pt x="8874" y="36026"/>
                    </a:lnTo>
                    <a:cubicBezTo>
                      <a:pt x="8778" y="35834"/>
                      <a:pt x="8681" y="35641"/>
                      <a:pt x="8633" y="35448"/>
                    </a:cubicBezTo>
                    <a:cubicBezTo>
                      <a:pt x="8488" y="35110"/>
                      <a:pt x="8392" y="34821"/>
                      <a:pt x="8247" y="34531"/>
                    </a:cubicBezTo>
                    <a:cubicBezTo>
                      <a:pt x="8247" y="34435"/>
                      <a:pt x="8199" y="34338"/>
                      <a:pt x="8151" y="34242"/>
                    </a:cubicBezTo>
                    <a:cubicBezTo>
                      <a:pt x="7813" y="33422"/>
                      <a:pt x="7476" y="32602"/>
                      <a:pt x="7138" y="31782"/>
                    </a:cubicBezTo>
                    <a:cubicBezTo>
                      <a:pt x="7138" y="31782"/>
                      <a:pt x="7138" y="31734"/>
                      <a:pt x="7138" y="31734"/>
                    </a:cubicBezTo>
                    <a:cubicBezTo>
                      <a:pt x="7765" y="31493"/>
                      <a:pt x="8344" y="31252"/>
                      <a:pt x="8874" y="31011"/>
                    </a:cubicBezTo>
                    <a:cubicBezTo>
                      <a:pt x="12009" y="29564"/>
                      <a:pt x="14951" y="27731"/>
                      <a:pt x="17652" y="25561"/>
                    </a:cubicBezTo>
                    <a:cubicBezTo>
                      <a:pt x="18472" y="24886"/>
                      <a:pt x="19291" y="24162"/>
                      <a:pt x="20063" y="23439"/>
                    </a:cubicBezTo>
                    <a:lnTo>
                      <a:pt x="20063" y="23391"/>
                    </a:lnTo>
                    <a:cubicBezTo>
                      <a:pt x="20352" y="23101"/>
                      <a:pt x="20690" y="22764"/>
                      <a:pt x="20979" y="22426"/>
                    </a:cubicBezTo>
                    <a:cubicBezTo>
                      <a:pt x="21317" y="22089"/>
                      <a:pt x="21462" y="21944"/>
                      <a:pt x="21703" y="21703"/>
                    </a:cubicBezTo>
                    <a:lnTo>
                      <a:pt x="21655" y="21799"/>
                    </a:lnTo>
                    <a:lnTo>
                      <a:pt x="21944" y="21413"/>
                    </a:lnTo>
                    <a:cubicBezTo>
                      <a:pt x="23487" y="19436"/>
                      <a:pt x="25223" y="17555"/>
                      <a:pt x="27008" y="15771"/>
                    </a:cubicBezTo>
                    <a:cubicBezTo>
                      <a:pt x="26574" y="15288"/>
                      <a:pt x="26140" y="14854"/>
                      <a:pt x="25706" y="14469"/>
                    </a:cubicBezTo>
                    <a:cubicBezTo>
                      <a:pt x="24789" y="13552"/>
                      <a:pt x="23825" y="12781"/>
                      <a:pt x="22812" y="12009"/>
                    </a:cubicBezTo>
                    <a:lnTo>
                      <a:pt x="22571" y="11816"/>
                    </a:lnTo>
                    <a:cubicBezTo>
                      <a:pt x="22040" y="11430"/>
                      <a:pt x="21510" y="10996"/>
                      <a:pt x="21028" y="10562"/>
                    </a:cubicBezTo>
                    <a:cubicBezTo>
                      <a:pt x="20497" y="10128"/>
                      <a:pt x="19967" y="9646"/>
                      <a:pt x="19388" y="9067"/>
                    </a:cubicBezTo>
                    <a:cubicBezTo>
                      <a:pt x="18327" y="8054"/>
                      <a:pt x="17314" y="6993"/>
                      <a:pt x="16350" y="5836"/>
                    </a:cubicBezTo>
                    <a:cubicBezTo>
                      <a:pt x="14903" y="4100"/>
                      <a:pt x="13601" y="2219"/>
                      <a:pt x="12491" y="241"/>
                    </a:cubicBezTo>
                    <a:cubicBezTo>
                      <a:pt x="12491" y="241"/>
                      <a:pt x="12491" y="193"/>
                      <a:pt x="12443" y="193"/>
                    </a:cubicBezTo>
                    <a:cubicBezTo>
                      <a:pt x="12395" y="97"/>
                      <a:pt x="12298" y="0"/>
                      <a:pt x="12154" y="0"/>
                    </a:cubicBezTo>
                    <a:close/>
                  </a:path>
                </a:pathLst>
              </a:custGeom>
              <a:solidFill>
                <a:srgbClr val="FBD5BB"/>
              </a:solidFill>
              <a:ln w="9525">
                <a:noFill/>
                <a:round/>
                <a:headEnd/>
                <a:tailEnd/>
              </a:ln>
            </p:spPr>
            <p:txBody>
              <a:bodyPr lIns="91425" tIns="91425" rIns="91425" bIns="91425" anchor="ctr"/>
              <a:lstStyle/>
              <a:p>
                <a:endParaRPr lang="en-US"/>
              </a:p>
            </p:txBody>
          </p:sp>
          <p:sp>
            <p:nvSpPr>
              <p:cNvPr id="20528" name="Google Shape;3746;p87"/>
              <p:cNvSpPr>
                <a:spLocks/>
              </p:cNvSpPr>
              <p:nvPr/>
            </p:nvSpPr>
            <p:spPr bwMode="auto">
              <a:xfrm>
                <a:off x="6313600" y="1909200"/>
                <a:ext cx="355725" cy="426850"/>
              </a:xfrm>
              <a:custGeom>
                <a:avLst/>
                <a:gdLst/>
                <a:ahLst/>
                <a:cxnLst>
                  <a:cxn ang="0">
                    <a:pos x="10370" y="1"/>
                  </a:cxn>
                  <a:cxn ang="0">
                    <a:pos x="10273" y="49"/>
                  </a:cxn>
                  <a:cxn ang="0">
                    <a:pos x="10225" y="97"/>
                  </a:cxn>
                  <a:cxn ang="0">
                    <a:pos x="4100" y="4968"/>
                  </a:cxn>
                  <a:cxn ang="0">
                    <a:pos x="1689" y="8296"/>
                  </a:cxn>
                  <a:cxn ang="0">
                    <a:pos x="146" y="11865"/>
                  </a:cxn>
                  <a:cxn ang="0">
                    <a:pos x="242" y="12347"/>
                  </a:cxn>
                  <a:cxn ang="0">
                    <a:pos x="821" y="12733"/>
                  </a:cxn>
                  <a:cxn ang="0">
                    <a:pos x="2027" y="13794"/>
                  </a:cxn>
                  <a:cxn ang="0">
                    <a:pos x="3136" y="16109"/>
                  </a:cxn>
                  <a:cxn ang="0">
                    <a:pos x="3232" y="17073"/>
                  </a:cxn>
                  <a:cxn ang="0">
                    <a:pos x="3859" y="16784"/>
                  </a:cxn>
                  <a:cxn ang="0">
                    <a:pos x="3811" y="16784"/>
                  </a:cxn>
                  <a:cxn ang="0">
                    <a:pos x="6222" y="15289"/>
                  </a:cxn>
                  <a:cxn ang="0">
                    <a:pos x="8296" y="13649"/>
                  </a:cxn>
                  <a:cxn ang="0">
                    <a:pos x="10466" y="11527"/>
                  </a:cxn>
                  <a:cxn ang="0">
                    <a:pos x="12299" y="9116"/>
                  </a:cxn>
                  <a:cxn ang="0">
                    <a:pos x="13505" y="7042"/>
                  </a:cxn>
                  <a:cxn ang="0">
                    <a:pos x="14228" y="5451"/>
                  </a:cxn>
                  <a:cxn ang="0">
                    <a:pos x="10708" y="290"/>
                  </a:cxn>
                  <a:cxn ang="0">
                    <a:pos x="10659" y="194"/>
                  </a:cxn>
                  <a:cxn ang="0">
                    <a:pos x="10370" y="1"/>
                  </a:cxn>
                </a:cxnLst>
                <a:rect l="0" t="0" r="r" b="b"/>
                <a:pathLst>
                  <a:path w="14229" h="17074" extrusionOk="0">
                    <a:moveTo>
                      <a:pt x="10370" y="1"/>
                    </a:moveTo>
                    <a:cubicBezTo>
                      <a:pt x="10322" y="1"/>
                      <a:pt x="10322" y="1"/>
                      <a:pt x="10273" y="49"/>
                    </a:cubicBezTo>
                    <a:lnTo>
                      <a:pt x="10225" y="97"/>
                    </a:lnTo>
                    <a:cubicBezTo>
                      <a:pt x="7910" y="1303"/>
                      <a:pt x="5788" y="2943"/>
                      <a:pt x="4100" y="4968"/>
                    </a:cubicBezTo>
                    <a:cubicBezTo>
                      <a:pt x="3184" y="5981"/>
                      <a:pt x="2364" y="7090"/>
                      <a:pt x="1689" y="8296"/>
                    </a:cubicBezTo>
                    <a:cubicBezTo>
                      <a:pt x="1014" y="9405"/>
                      <a:pt x="483" y="10611"/>
                      <a:pt x="146" y="11865"/>
                    </a:cubicBezTo>
                    <a:cubicBezTo>
                      <a:pt x="1" y="12010"/>
                      <a:pt x="49" y="12202"/>
                      <a:pt x="242" y="12347"/>
                    </a:cubicBezTo>
                    <a:cubicBezTo>
                      <a:pt x="435" y="12444"/>
                      <a:pt x="628" y="12588"/>
                      <a:pt x="821" y="12733"/>
                    </a:cubicBezTo>
                    <a:cubicBezTo>
                      <a:pt x="1255" y="13022"/>
                      <a:pt x="1689" y="13408"/>
                      <a:pt x="2027" y="13794"/>
                    </a:cubicBezTo>
                    <a:cubicBezTo>
                      <a:pt x="2605" y="14469"/>
                      <a:pt x="2991" y="15289"/>
                      <a:pt x="3136" y="16109"/>
                    </a:cubicBezTo>
                    <a:cubicBezTo>
                      <a:pt x="3184" y="16446"/>
                      <a:pt x="3184" y="16736"/>
                      <a:pt x="3232" y="17073"/>
                    </a:cubicBezTo>
                    <a:cubicBezTo>
                      <a:pt x="3425" y="16977"/>
                      <a:pt x="3666" y="16881"/>
                      <a:pt x="3859" y="16784"/>
                    </a:cubicBezTo>
                    <a:lnTo>
                      <a:pt x="3811" y="16784"/>
                    </a:lnTo>
                    <a:cubicBezTo>
                      <a:pt x="4679" y="16350"/>
                      <a:pt x="5499" y="15868"/>
                      <a:pt x="6222" y="15289"/>
                    </a:cubicBezTo>
                    <a:cubicBezTo>
                      <a:pt x="6946" y="14807"/>
                      <a:pt x="7621" y="14228"/>
                      <a:pt x="8296" y="13649"/>
                    </a:cubicBezTo>
                    <a:cubicBezTo>
                      <a:pt x="9068" y="12974"/>
                      <a:pt x="9791" y="12299"/>
                      <a:pt x="10466" y="11527"/>
                    </a:cubicBezTo>
                    <a:cubicBezTo>
                      <a:pt x="11093" y="10756"/>
                      <a:pt x="11720" y="9984"/>
                      <a:pt x="12299" y="9116"/>
                    </a:cubicBezTo>
                    <a:cubicBezTo>
                      <a:pt x="12733" y="8441"/>
                      <a:pt x="13167" y="7765"/>
                      <a:pt x="13505" y="7042"/>
                    </a:cubicBezTo>
                    <a:cubicBezTo>
                      <a:pt x="13794" y="6512"/>
                      <a:pt x="13987" y="5981"/>
                      <a:pt x="14228" y="5451"/>
                    </a:cubicBezTo>
                    <a:cubicBezTo>
                      <a:pt x="12926" y="3811"/>
                      <a:pt x="11720" y="2075"/>
                      <a:pt x="10708" y="290"/>
                    </a:cubicBezTo>
                    <a:cubicBezTo>
                      <a:pt x="10708" y="242"/>
                      <a:pt x="10708" y="242"/>
                      <a:pt x="10659" y="194"/>
                    </a:cubicBezTo>
                    <a:cubicBezTo>
                      <a:pt x="10611" y="97"/>
                      <a:pt x="10515" y="1"/>
                      <a:pt x="10370" y="1"/>
                    </a:cubicBezTo>
                    <a:close/>
                  </a:path>
                </a:pathLst>
              </a:custGeom>
              <a:solidFill>
                <a:srgbClr val="F9C49F"/>
              </a:solidFill>
              <a:ln w="9525">
                <a:noFill/>
                <a:round/>
                <a:headEnd/>
                <a:tailEnd/>
              </a:ln>
            </p:spPr>
            <p:txBody>
              <a:bodyPr lIns="91425" tIns="91425" rIns="91425" bIns="91425" anchor="ctr"/>
              <a:lstStyle/>
              <a:p>
                <a:endParaRPr lang="en-US"/>
              </a:p>
            </p:txBody>
          </p:sp>
          <p:sp>
            <p:nvSpPr>
              <p:cNvPr id="20529" name="Google Shape;3747;p87"/>
              <p:cNvSpPr>
                <a:spLocks/>
              </p:cNvSpPr>
              <p:nvPr/>
            </p:nvSpPr>
            <p:spPr bwMode="auto">
              <a:xfrm>
                <a:off x="6930925" y="2303475"/>
                <a:ext cx="8475" cy="13275"/>
              </a:xfrm>
              <a:custGeom>
                <a:avLst/>
                <a:gdLst/>
                <a:ahLst/>
                <a:cxnLst>
                  <a:cxn ang="0">
                    <a:pos x="338" y="0"/>
                  </a:cxn>
                  <a:cxn ang="0">
                    <a:pos x="193" y="145"/>
                  </a:cxn>
                  <a:cxn ang="0">
                    <a:pos x="1" y="531"/>
                  </a:cxn>
                  <a:cxn ang="0">
                    <a:pos x="338" y="0"/>
                  </a:cxn>
                </a:cxnLst>
                <a:rect l="0" t="0" r="r" b="b"/>
                <a:pathLst>
                  <a:path w="339" h="531" extrusionOk="0">
                    <a:moveTo>
                      <a:pt x="338" y="0"/>
                    </a:moveTo>
                    <a:lnTo>
                      <a:pt x="193" y="145"/>
                    </a:lnTo>
                    <a:cubicBezTo>
                      <a:pt x="145" y="290"/>
                      <a:pt x="49" y="386"/>
                      <a:pt x="1" y="531"/>
                    </a:cubicBezTo>
                    <a:lnTo>
                      <a:pt x="338" y="0"/>
                    </a:lnTo>
                    <a:close/>
                  </a:path>
                </a:pathLst>
              </a:custGeom>
              <a:solidFill>
                <a:srgbClr val="FF8D8A"/>
              </a:solidFill>
              <a:ln w="9525">
                <a:noFill/>
                <a:round/>
                <a:headEnd/>
                <a:tailEnd/>
              </a:ln>
            </p:spPr>
            <p:txBody>
              <a:bodyPr lIns="91425" tIns="91425" rIns="91425" bIns="91425" anchor="ctr"/>
              <a:lstStyle/>
              <a:p>
                <a:endParaRPr lang="en-US"/>
              </a:p>
            </p:txBody>
          </p:sp>
          <p:sp>
            <p:nvSpPr>
              <p:cNvPr id="20530" name="Google Shape;3748;p87"/>
              <p:cNvSpPr>
                <a:spLocks/>
              </p:cNvSpPr>
              <p:nvPr/>
            </p:nvSpPr>
            <p:spPr bwMode="auto">
              <a:xfrm>
                <a:off x="4718475" y="2009275"/>
                <a:ext cx="25" cy="25"/>
              </a:xfrm>
              <a:custGeom>
                <a:avLst/>
                <a:gdLst/>
                <a:ahLst/>
                <a:cxnLst>
                  <a:cxn ang="0">
                    <a:pos x="1" y="1"/>
                  </a:cxn>
                  <a:cxn ang="0">
                    <a:pos x="1" y="1"/>
                  </a:cxn>
                  <a:cxn ang="0">
                    <a:pos x="1" y="1"/>
                  </a:cxn>
                </a:cxnLst>
                <a:rect l="0" t="0" r="r" b="b"/>
                <a:pathLst>
                  <a:path w="1" h="1" extrusionOk="0">
                    <a:moveTo>
                      <a:pt x="1" y="1"/>
                    </a:moveTo>
                    <a:lnTo>
                      <a:pt x="1" y="1"/>
                    </a:lnTo>
                    <a:close/>
                  </a:path>
                </a:pathLst>
              </a:custGeom>
              <a:solidFill>
                <a:srgbClr val="00AFB6"/>
              </a:solidFill>
              <a:ln w="9525">
                <a:noFill/>
                <a:round/>
                <a:headEnd/>
                <a:tailEnd/>
              </a:ln>
            </p:spPr>
            <p:txBody>
              <a:bodyPr lIns="91425" tIns="91425" rIns="91425" bIns="91425" anchor="ctr"/>
              <a:lstStyle/>
              <a:p>
                <a:endParaRPr lang="en-US"/>
              </a:p>
            </p:txBody>
          </p:sp>
          <p:sp>
            <p:nvSpPr>
              <p:cNvPr id="20531" name="Google Shape;3749;p87"/>
              <p:cNvSpPr>
                <a:spLocks/>
              </p:cNvSpPr>
              <p:nvPr/>
            </p:nvSpPr>
            <p:spPr bwMode="auto">
              <a:xfrm>
                <a:off x="4718475" y="2009275"/>
                <a:ext cx="25" cy="25"/>
              </a:xfrm>
              <a:custGeom>
                <a:avLst/>
                <a:gdLst/>
                <a:ahLst/>
                <a:cxnLst>
                  <a:cxn ang="0">
                    <a:pos x="1" y="1"/>
                  </a:cxn>
                  <a:cxn ang="0">
                    <a:pos x="1" y="1"/>
                  </a:cxn>
                  <a:cxn ang="0">
                    <a:pos x="1" y="1"/>
                  </a:cxn>
                  <a:cxn ang="0">
                    <a:pos x="1" y="1"/>
                  </a:cxn>
                </a:cxnLst>
                <a:rect l="0" t="0" r="r" b="b"/>
                <a:pathLst>
                  <a:path w="1" h="1" extrusionOk="0">
                    <a:moveTo>
                      <a:pt x="1" y="1"/>
                    </a:moveTo>
                    <a:lnTo>
                      <a:pt x="1" y="1"/>
                    </a:lnTo>
                    <a:close/>
                  </a:path>
                </a:pathLst>
              </a:custGeom>
              <a:solidFill>
                <a:srgbClr val="00AFB6"/>
              </a:solidFill>
              <a:ln w="9525">
                <a:noFill/>
                <a:round/>
                <a:headEnd/>
                <a:tailEnd/>
              </a:ln>
            </p:spPr>
            <p:txBody>
              <a:bodyPr lIns="91425" tIns="91425" rIns="91425" bIns="91425" anchor="ctr"/>
              <a:lstStyle/>
              <a:p>
                <a:endParaRPr lang="en-US"/>
              </a:p>
            </p:txBody>
          </p:sp>
          <p:sp>
            <p:nvSpPr>
              <p:cNvPr id="20532" name="Google Shape;3750;p87"/>
              <p:cNvSpPr>
                <a:spLocks/>
              </p:cNvSpPr>
              <p:nvPr/>
            </p:nvSpPr>
            <p:spPr bwMode="auto">
              <a:xfrm>
                <a:off x="6360625" y="2756800"/>
                <a:ext cx="25" cy="1250"/>
              </a:xfrm>
              <a:custGeom>
                <a:avLst/>
                <a:gdLst/>
                <a:ahLst/>
                <a:cxnLst>
                  <a:cxn ang="0">
                    <a:pos x="1" y="1"/>
                  </a:cxn>
                  <a:cxn ang="0">
                    <a:pos x="1" y="1"/>
                  </a:cxn>
                  <a:cxn ang="0">
                    <a:pos x="1" y="49"/>
                  </a:cxn>
                </a:cxnLst>
                <a:rect l="0" t="0" r="r" b="b"/>
                <a:pathLst>
                  <a:path w="1" h="50" extrusionOk="0">
                    <a:moveTo>
                      <a:pt x="1" y="1"/>
                    </a:moveTo>
                    <a:lnTo>
                      <a:pt x="1" y="1"/>
                    </a:lnTo>
                    <a:lnTo>
                      <a:pt x="1" y="49"/>
                    </a:lnTo>
                    <a:close/>
                  </a:path>
                </a:pathLst>
              </a:custGeom>
              <a:solidFill>
                <a:srgbClr val="00AFB6"/>
              </a:solidFill>
              <a:ln w="9525">
                <a:noFill/>
                <a:round/>
                <a:headEnd/>
                <a:tailEnd/>
              </a:ln>
            </p:spPr>
            <p:txBody>
              <a:bodyPr lIns="91425" tIns="91425" rIns="91425" bIns="91425" anchor="ctr"/>
              <a:lstStyle/>
              <a:p>
                <a:endParaRPr lang="en-US"/>
              </a:p>
            </p:txBody>
          </p:sp>
          <p:sp>
            <p:nvSpPr>
              <p:cNvPr id="20533" name="Google Shape;3751;p87"/>
              <p:cNvSpPr>
                <a:spLocks/>
              </p:cNvSpPr>
              <p:nvPr/>
            </p:nvSpPr>
            <p:spPr bwMode="auto">
              <a:xfrm>
                <a:off x="4327825" y="2279350"/>
                <a:ext cx="25" cy="25"/>
              </a:xfrm>
              <a:custGeom>
                <a:avLst/>
                <a:gdLst/>
                <a:ahLst/>
                <a:cxnLst>
                  <a:cxn ang="0">
                    <a:pos x="1" y="1"/>
                  </a:cxn>
                  <a:cxn ang="0">
                    <a:pos x="1" y="1"/>
                  </a:cxn>
                </a:cxnLst>
                <a:rect l="0" t="0" r="r" b="b"/>
                <a:pathLst>
                  <a:path w="1" h="1" extrusionOk="0">
                    <a:moveTo>
                      <a:pt x="1" y="1"/>
                    </a:moveTo>
                    <a:lnTo>
                      <a:pt x="1" y="1"/>
                    </a:lnTo>
                    <a:close/>
                  </a:path>
                </a:pathLst>
              </a:custGeom>
              <a:solidFill>
                <a:srgbClr val="00AFB6"/>
              </a:solidFill>
              <a:ln w="9525">
                <a:noFill/>
                <a:round/>
                <a:headEnd/>
                <a:tailEnd/>
              </a:ln>
            </p:spPr>
            <p:txBody>
              <a:bodyPr lIns="91425" tIns="91425" rIns="91425" bIns="91425" anchor="ctr"/>
              <a:lstStyle/>
              <a:p>
                <a:endParaRPr lang="en-US"/>
              </a:p>
            </p:txBody>
          </p:sp>
          <p:sp>
            <p:nvSpPr>
              <p:cNvPr id="20534" name="Google Shape;3752;p87"/>
              <p:cNvSpPr>
                <a:spLocks/>
              </p:cNvSpPr>
              <p:nvPr/>
            </p:nvSpPr>
            <p:spPr bwMode="auto">
              <a:xfrm>
                <a:off x="5586575" y="4453225"/>
                <a:ext cx="25" cy="25"/>
              </a:xfrm>
              <a:custGeom>
                <a:avLst/>
                <a:gdLst/>
                <a:ahLst/>
                <a:cxnLst>
                  <a:cxn ang="0">
                    <a:pos x="1" y="1"/>
                  </a:cxn>
                  <a:cxn ang="0">
                    <a:pos x="1" y="1"/>
                  </a:cxn>
                </a:cxnLst>
                <a:rect l="0" t="0" r="r" b="b"/>
                <a:pathLst>
                  <a:path w="1" h="1" extrusionOk="0">
                    <a:moveTo>
                      <a:pt x="1" y="1"/>
                    </a:moveTo>
                    <a:lnTo>
                      <a:pt x="1" y="1"/>
                    </a:lnTo>
                    <a:close/>
                  </a:path>
                </a:pathLst>
              </a:custGeom>
              <a:solidFill>
                <a:srgbClr val="00AFB6"/>
              </a:solidFill>
              <a:ln w="9525">
                <a:noFill/>
                <a:round/>
                <a:headEnd/>
                <a:tailEnd/>
              </a:ln>
            </p:spPr>
            <p:txBody>
              <a:bodyPr lIns="91425" tIns="91425" rIns="91425" bIns="91425" anchor="ctr"/>
              <a:lstStyle/>
              <a:p>
                <a:endParaRPr lang="en-US"/>
              </a:p>
            </p:txBody>
          </p:sp>
          <p:sp>
            <p:nvSpPr>
              <p:cNvPr id="20535" name="Google Shape;3753;p87"/>
              <p:cNvSpPr>
                <a:spLocks/>
              </p:cNvSpPr>
              <p:nvPr/>
            </p:nvSpPr>
            <p:spPr bwMode="auto">
              <a:xfrm>
                <a:off x="6344950" y="3668325"/>
                <a:ext cx="25" cy="25"/>
              </a:xfrm>
              <a:custGeom>
                <a:avLst/>
                <a:gdLst/>
                <a:ahLst/>
                <a:cxnLst>
                  <a:cxn ang="0">
                    <a:pos x="1" y="0"/>
                  </a:cxn>
                </a:cxnLst>
                <a:rect l="0" t="0" r="r" b="b"/>
                <a:pathLst>
                  <a:path w="1" h="1" extrusionOk="0">
                    <a:moveTo>
                      <a:pt x="1" y="0"/>
                    </a:moveTo>
                    <a:close/>
                  </a:path>
                </a:pathLst>
              </a:custGeom>
              <a:solidFill>
                <a:srgbClr val="84A847"/>
              </a:solidFill>
              <a:ln w="9525">
                <a:noFill/>
                <a:round/>
                <a:headEnd/>
                <a:tailEnd/>
              </a:ln>
            </p:spPr>
            <p:txBody>
              <a:bodyPr lIns="91425" tIns="91425" rIns="91425" bIns="91425" anchor="ctr"/>
              <a:lstStyle/>
              <a:p>
                <a:endParaRPr lang="en-US"/>
              </a:p>
            </p:txBody>
          </p:sp>
          <p:sp>
            <p:nvSpPr>
              <p:cNvPr id="20536" name="Google Shape;3754;p87"/>
              <p:cNvSpPr>
                <a:spLocks/>
              </p:cNvSpPr>
              <p:nvPr/>
            </p:nvSpPr>
            <p:spPr bwMode="auto">
              <a:xfrm>
                <a:off x="6206300" y="3943225"/>
                <a:ext cx="25" cy="25"/>
              </a:xfrm>
              <a:custGeom>
                <a:avLst/>
                <a:gdLst/>
                <a:ahLst/>
                <a:cxnLst>
                  <a:cxn ang="0">
                    <a:pos x="1" y="0"/>
                  </a:cxn>
                  <a:cxn ang="0">
                    <a:pos x="1" y="0"/>
                  </a:cxn>
                </a:cxnLst>
                <a:rect l="0" t="0" r="r" b="b"/>
                <a:pathLst>
                  <a:path w="1" h="1" extrusionOk="0">
                    <a:moveTo>
                      <a:pt x="1" y="0"/>
                    </a:moveTo>
                    <a:lnTo>
                      <a:pt x="1" y="0"/>
                    </a:lnTo>
                    <a:close/>
                  </a:path>
                </a:pathLst>
              </a:custGeom>
              <a:solidFill>
                <a:srgbClr val="84A847"/>
              </a:solidFill>
              <a:ln w="9525">
                <a:noFill/>
                <a:round/>
                <a:headEnd/>
                <a:tailEnd/>
              </a:ln>
            </p:spPr>
            <p:txBody>
              <a:bodyPr lIns="91425" tIns="91425" rIns="91425" bIns="91425" anchor="ctr"/>
              <a:lstStyle/>
              <a:p>
                <a:endParaRPr lang="en-US"/>
              </a:p>
            </p:txBody>
          </p:sp>
          <p:sp>
            <p:nvSpPr>
              <p:cNvPr id="20537" name="Google Shape;3755;p87"/>
              <p:cNvSpPr>
                <a:spLocks/>
              </p:cNvSpPr>
              <p:nvPr/>
            </p:nvSpPr>
            <p:spPr bwMode="auto">
              <a:xfrm>
                <a:off x="5422600" y="595000"/>
                <a:ext cx="25" cy="25"/>
              </a:xfrm>
              <a:custGeom>
                <a:avLst/>
                <a:gdLst/>
                <a:ahLst/>
                <a:cxnLst>
                  <a:cxn ang="0">
                    <a:pos x="1" y="0"/>
                  </a:cxn>
                  <a:cxn ang="0">
                    <a:pos x="1" y="0"/>
                  </a:cxn>
                </a:cxnLst>
                <a:rect l="0" t="0" r="r" b="b"/>
                <a:pathLst>
                  <a:path w="1" h="1" extrusionOk="0">
                    <a:moveTo>
                      <a:pt x="1" y="0"/>
                    </a:moveTo>
                    <a:lnTo>
                      <a:pt x="1" y="0"/>
                    </a:lnTo>
                    <a:close/>
                  </a:path>
                </a:pathLst>
              </a:custGeom>
              <a:solidFill>
                <a:srgbClr val="E79B60"/>
              </a:solidFill>
              <a:ln w="9525">
                <a:noFill/>
                <a:round/>
                <a:headEnd/>
                <a:tailEnd/>
              </a:ln>
            </p:spPr>
            <p:txBody>
              <a:bodyPr lIns="91425" tIns="91425" rIns="91425" bIns="91425" anchor="ctr"/>
              <a:lstStyle/>
              <a:p>
                <a:endParaRPr lang="en-US"/>
              </a:p>
            </p:txBody>
          </p:sp>
          <p:sp>
            <p:nvSpPr>
              <p:cNvPr id="20538" name="Google Shape;3756;p87"/>
              <p:cNvSpPr>
                <a:spLocks/>
              </p:cNvSpPr>
              <p:nvPr/>
            </p:nvSpPr>
            <p:spPr bwMode="auto">
              <a:xfrm>
                <a:off x="5422600" y="595000"/>
                <a:ext cx="25" cy="25"/>
              </a:xfrm>
              <a:custGeom>
                <a:avLst/>
                <a:gdLst/>
                <a:ahLst/>
                <a:cxnLst>
                  <a:cxn ang="0">
                    <a:pos x="1" y="0"/>
                  </a:cxn>
                  <a:cxn ang="0">
                    <a:pos x="1" y="0"/>
                  </a:cxn>
                  <a:cxn ang="0">
                    <a:pos x="1" y="0"/>
                  </a:cxn>
                  <a:cxn ang="0">
                    <a:pos x="1" y="0"/>
                  </a:cxn>
                </a:cxnLst>
                <a:rect l="0" t="0" r="r" b="b"/>
                <a:pathLst>
                  <a:path w="1" h="1" extrusionOk="0">
                    <a:moveTo>
                      <a:pt x="1" y="0"/>
                    </a:moveTo>
                    <a:lnTo>
                      <a:pt x="1" y="0"/>
                    </a:lnTo>
                    <a:close/>
                  </a:path>
                </a:pathLst>
              </a:custGeom>
              <a:solidFill>
                <a:srgbClr val="E79B60"/>
              </a:solidFill>
              <a:ln w="9525">
                <a:noFill/>
                <a:round/>
                <a:headEnd/>
                <a:tailEnd/>
              </a:ln>
            </p:spPr>
            <p:txBody>
              <a:bodyPr lIns="91425" tIns="91425" rIns="91425" bIns="91425" anchor="ctr"/>
              <a:lstStyle/>
              <a:p>
                <a:endParaRPr lang="en-US"/>
              </a:p>
            </p:txBody>
          </p:sp>
          <p:sp>
            <p:nvSpPr>
              <p:cNvPr id="20539" name="Google Shape;3757;p87"/>
              <p:cNvSpPr>
                <a:spLocks/>
              </p:cNvSpPr>
              <p:nvPr/>
            </p:nvSpPr>
            <p:spPr bwMode="auto">
              <a:xfrm>
                <a:off x="6391975" y="2882200"/>
                <a:ext cx="256850" cy="1203325"/>
              </a:xfrm>
              <a:custGeom>
                <a:avLst/>
                <a:gdLst/>
                <a:ahLst/>
                <a:cxnLst>
                  <a:cxn ang="0">
                    <a:pos x="10177" y="1"/>
                  </a:cxn>
                  <a:cxn ang="0">
                    <a:pos x="9309" y="4293"/>
                  </a:cxn>
                  <a:cxn ang="0">
                    <a:pos x="9212" y="4823"/>
                  </a:cxn>
                  <a:cxn ang="0">
                    <a:pos x="9164" y="4920"/>
                  </a:cxn>
                  <a:cxn ang="0">
                    <a:pos x="9068" y="5306"/>
                  </a:cxn>
                  <a:cxn ang="0">
                    <a:pos x="8923" y="6077"/>
                  </a:cxn>
                  <a:cxn ang="0">
                    <a:pos x="8875" y="6270"/>
                  </a:cxn>
                  <a:cxn ang="0">
                    <a:pos x="8826" y="6656"/>
                  </a:cxn>
                  <a:cxn ang="0">
                    <a:pos x="8778" y="7042"/>
                  </a:cxn>
                  <a:cxn ang="0">
                    <a:pos x="8682" y="7380"/>
                  </a:cxn>
                  <a:cxn ang="0">
                    <a:pos x="7862" y="12299"/>
                  </a:cxn>
                  <a:cxn ang="0">
                    <a:pos x="7717" y="13119"/>
                  </a:cxn>
                  <a:cxn ang="0">
                    <a:pos x="7669" y="13553"/>
                  </a:cxn>
                  <a:cxn ang="0">
                    <a:pos x="7669" y="13601"/>
                  </a:cxn>
                  <a:cxn ang="0">
                    <a:pos x="7573" y="14131"/>
                  </a:cxn>
                  <a:cxn ang="0">
                    <a:pos x="7573" y="14276"/>
                  </a:cxn>
                  <a:cxn ang="0">
                    <a:pos x="7573" y="14469"/>
                  </a:cxn>
                  <a:cxn ang="0">
                    <a:pos x="7476" y="14855"/>
                  </a:cxn>
                  <a:cxn ang="0">
                    <a:pos x="1592" y="44997"/>
                  </a:cxn>
                  <a:cxn ang="0">
                    <a:pos x="1" y="48132"/>
                  </a:cxn>
                  <a:cxn ang="0">
                    <a:pos x="290" y="47746"/>
                  </a:cxn>
                  <a:cxn ang="0">
                    <a:pos x="1351" y="45817"/>
                  </a:cxn>
                  <a:cxn ang="0">
                    <a:pos x="2991" y="42489"/>
                  </a:cxn>
                  <a:cxn ang="0">
                    <a:pos x="4341" y="39258"/>
                  </a:cxn>
                  <a:cxn ang="0">
                    <a:pos x="7621" y="28889"/>
                  </a:cxn>
                  <a:cxn ang="0">
                    <a:pos x="9068" y="21800"/>
                  </a:cxn>
                  <a:cxn ang="0">
                    <a:pos x="9212" y="20787"/>
                  </a:cxn>
                  <a:cxn ang="0">
                    <a:pos x="9502" y="18472"/>
                  </a:cxn>
                  <a:cxn ang="0">
                    <a:pos x="9743" y="14903"/>
                  </a:cxn>
                  <a:cxn ang="0">
                    <a:pos x="9839" y="11238"/>
                  </a:cxn>
                  <a:cxn ang="0">
                    <a:pos x="9839" y="10129"/>
                  </a:cxn>
                  <a:cxn ang="0">
                    <a:pos x="9839" y="9743"/>
                  </a:cxn>
                  <a:cxn ang="0">
                    <a:pos x="9887" y="6897"/>
                  </a:cxn>
                  <a:cxn ang="0">
                    <a:pos x="9887" y="6463"/>
                  </a:cxn>
                  <a:cxn ang="0">
                    <a:pos x="9936" y="4438"/>
                  </a:cxn>
                  <a:cxn ang="0">
                    <a:pos x="10273" y="49"/>
                  </a:cxn>
                  <a:cxn ang="0">
                    <a:pos x="10273" y="1"/>
                  </a:cxn>
                </a:cxnLst>
                <a:rect l="0" t="0" r="r" b="b"/>
                <a:pathLst>
                  <a:path w="10274" h="48133" extrusionOk="0">
                    <a:moveTo>
                      <a:pt x="10177" y="1"/>
                    </a:moveTo>
                    <a:cubicBezTo>
                      <a:pt x="9887" y="1206"/>
                      <a:pt x="9598" y="2509"/>
                      <a:pt x="9309" y="4293"/>
                    </a:cubicBezTo>
                    <a:lnTo>
                      <a:pt x="9212" y="4823"/>
                    </a:lnTo>
                    <a:cubicBezTo>
                      <a:pt x="9212" y="4872"/>
                      <a:pt x="9164" y="4872"/>
                      <a:pt x="9164" y="4920"/>
                    </a:cubicBezTo>
                    <a:lnTo>
                      <a:pt x="9068" y="5306"/>
                    </a:lnTo>
                    <a:lnTo>
                      <a:pt x="8923" y="6077"/>
                    </a:lnTo>
                    <a:lnTo>
                      <a:pt x="8875" y="6270"/>
                    </a:lnTo>
                    <a:lnTo>
                      <a:pt x="8826" y="6656"/>
                    </a:lnTo>
                    <a:lnTo>
                      <a:pt x="8778" y="7042"/>
                    </a:lnTo>
                    <a:lnTo>
                      <a:pt x="8682" y="7380"/>
                    </a:lnTo>
                    <a:cubicBezTo>
                      <a:pt x="8441" y="8971"/>
                      <a:pt x="8151" y="10659"/>
                      <a:pt x="7862" y="12299"/>
                    </a:cubicBezTo>
                    <a:lnTo>
                      <a:pt x="7717" y="13119"/>
                    </a:lnTo>
                    <a:lnTo>
                      <a:pt x="7669" y="13553"/>
                    </a:lnTo>
                    <a:lnTo>
                      <a:pt x="7669" y="13601"/>
                    </a:lnTo>
                    <a:lnTo>
                      <a:pt x="7573" y="14131"/>
                    </a:lnTo>
                    <a:lnTo>
                      <a:pt x="7573" y="14276"/>
                    </a:lnTo>
                    <a:lnTo>
                      <a:pt x="7573" y="14469"/>
                    </a:lnTo>
                    <a:lnTo>
                      <a:pt x="7476" y="14855"/>
                    </a:lnTo>
                    <a:cubicBezTo>
                      <a:pt x="8055" y="25224"/>
                      <a:pt x="6029" y="35593"/>
                      <a:pt x="1592" y="44997"/>
                    </a:cubicBezTo>
                    <a:cubicBezTo>
                      <a:pt x="1110" y="46058"/>
                      <a:pt x="579" y="47119"/>
                      <a:pt x="1" y="48132"/>
                    </a:cubicBezTo>
                    <a:cubicBezTo>
                      <a:pt x="97" y="47987"/>
                      <a:pt x="194" y="47843"/>
                      <a:pt x="290" y="47746"/>
                    </a:cubicBezTo>
                    <a:cubicBezTo>
                      <a:pt x="628" y="47168"/>
                      <a:pt x="965" y="46541"/>
                      <a:pt x="1351" y="45817"/>
                    </a:cubicBezTo>
                    <a:cubicBezTo>
                      <a:pt x="1978" y="44660"/>
                      <a:pt x="2509" y="43550"/>
                      <a:pt x="2991" y="42489"/>
                    </a:cubicBezTo>
                    <a:cubicBezTo>
                      <a:pt x="3473" y="41428"/>
                      <a:pt x="3907" y="40464"/>
                      <a:pt x="4341" y="39258"/>
                    </a:cubicBezTo>
                    <a:cubicBezTo>
                      <a:pt x="5643" y="35882"/>
                      <a:pt x="6753" y="32410"/>
                      <a:pt x="7621" y="28889"/>
                    </a:cubicBezTo>
                    <a:cubicBezTo>
                      <a:pt x="8248" y="26574"/>
                      <a:pt x="8682" y="24163"/>
                      <a:pt x="9068" y="21800"/>
                    </a:cubicBezTo>
                    <a:cubicBezTo>
                      <a:pt x="9116" y="21462"/>
                      <a:pt x="9164" y="21124"/>
                      <a:pt x="9212" y="20787"/>
                    </a:cubicBezTo>
                    <a:cubicBezTo>
                      <a:pt x="9309" y="20015"/>
                      <a:pt x="9405" y="19244"/>
                      <a:pt x="9502" y="18472"/>
                    </a:cubicBezTo>
                    <a:cubicBezTo>
                      <a:pt x="9598" y="17363"/>
                      <a:pt x="9695" y="16061"/>
                      <a:pt x="9743" y="14903"/>
                    </a:cubicBezTo>
                    <a:cubicBezTo>
                      <a:pt x="9839" y="13746"/>
                      <a:pt x="9839" y="12588"/>
                      <a:pt x="9839" y="11238"/>
                    </a:cubicBezTo>
                    <a:lnTo>
                      <a:pt x="9839" y="10129"/>
                    </a:lnTo>
                    <a:lnTo>
                      <a:pt x="9839" y="9743"/>
                    </a:lnTo>
                    <a:cubicBezTo>
                      <a:pt x="9839" y="8826"/>
                      <a:pt x="9839" y="7910"/>
                      <a:pt x="9887" y="6897"/>
                    </a:cubicBezTo>
                    <a:lnTo>
                      <a:pt x="9887" y="6463"/>
                    </a:lnTo>
                    <a:cubicBezTo>
                      <a:pt x="9887" y="5788"/>
                      <a:pt x="9887" y="5113"/>
                      <a:pt x="9936" y="4438"/>
                    </a:cubicBezTo>
                    <a:cubicBezTo>
                      <a:pt x="10032" y="2653"/>
                      <a:pt x="10129" y="1255"/>
                      <a:pt x="10273" y="49"/>
                    </a:cubicBezTo>
                    <a:lnTo>
                      <a:pt x="10273" y="1"/>
                    </a:lnTo>
                    <a:close/>
                  </a:path>
                </a:pathLst>
              </a:custGeom>
              <a:solidFill>
                <a:schemeClr val="accent2"/>
              </a:solidFill>
              <a:ln w="9525">
                <a:noFill/>
                <a:round/>
                <a:headEnd/>
                <a:tailEnd/>
              </a:ln>
            </p:spPr>
            <p:txBody>
              <a:bodyPr lIns="91425" tIns="91425" rIns="91425" bIns="91425" anchor="ctr"/>
              <a:lstStyle/>
              <a:p>
                <a:endParaRPr lang="en-US"/>
              </a:p>
            </p:txBody>
          </p:sp>
          <p:sp>
            <p:nvSpPr>
              <p:cNvPr id="3758" name="Google Shape;3758;p87"/>
              <p:cNvSpPr/>
              <p:nvPr/>
            </p:nvSpPr>
            <p:spPr>
              <a:xfrm>
                <a:off x="3443016" y="1786993"/>
                <a:ext cx="3122078" cy="3121203"/>
              </a:xfrm>
              <a:custGeom>
                <a:avLst/>
                <a:gdLst/>
                <a:ahLst/>
                <a:cxnLst/>
                <a:rect l="l" t="t" r="r" b="b"/>
                <a:pathLst>
                  <a:path w="124863" h="124911" extrusionOk="0">
                    <a:moveTo>
                      <a:pt x="62456" y="1"/>
                    </a:moveTo>
                    <a:cubicBezTo>
                      <a:pt x="27925" y="1"/>
                      <a:pt x="1" y="27973"/>
                      <a:pt x="1" y="62456"/>
                    </a:cubicBezTo>
                    <a:cubicBezTo>
                      <a:pt x="1" y="96939"/>
                      <a:pt x="27925" y="124911"/>
                      <a:pt x="62456" y="124911"/>
                    </a:cubicBezTo>
                    <a:cubicBezTo>
                      <a:pt x="96938" y="124911"/>
                      <a:pt x="124862" y="96939"/>
                      <a:pt x="124862" y="62456"/>
                    </a:cubicBezTo>
                    <a:cubicBezTo>
                      <a:pt x="124862" y="27973"/>
                      <a:pt x="96938" y="1"/>
                      <a:pt x="62456" y="1"/>
                    </a:cubicBezTo>
                    <a:close/>
                  </a:path>
                </a:pathLst>
              </a:custGeom>
              <a:solidFill>
                <a:schemeClr val="accent5"/>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20541" name="Google Shape;3759;p87"/>
              <p:cNvSpPr>
                <a:spLocks/>
              </p:cNvSpPr>
              <p:nvPr/>
            </p:nvSpPr>
            <p:spPr bwMode="auto">
              <a:xfrm>
                <a:off x="3246325" y="2119575"/>
                <a:ext cx="1563800" cy="2433750"/>
              </a:xfrm>
              <a:custGeom>
                <a:avLst/>
                <a:gdLst/>
                <a:ahLst/>
                <a:cxnLst>
                  <a:cxn ang="0">
                    <a:pos x="36492" y="1"/>
                  </a:cxn>
                  <a:cxn ang="0">
                    <a:pos x="31107" y="460"/>
                  </a:cxn>
                  <a:cxn ang="0">
                    <a:pos x="30577" y="97301"/>
                  </a:cxn>
                  <a:cxn ang="0">
                    <a:pos x="30625" y="97349"/>
                  </a:cxn>
                  <a:cxn ang="0">
                    <a:pos x="30673" y="97301"/>
                  </a:cxn>
                  <a:cxn ang="0">
                    <a:pos x="38197" y="88042"/>
                  </a:cxn>
                  <a:cxn ang="0">
                    <a:pos x="29709" y="76274"/>
                  </a:cxn>
                  <a:cxn ang="0">
                    <a:pos x="35110" y="63349"/>
                  </a:cxn>
                  <a:cxn ang="0">
                    <a:pos x="47891" y="59732"/>
                  </a:cxn>
                  <a:cxn ang="0">
                    <a:pos x="59224" y="53173"/>
                  </a:cxn>
                  <a:cxn ang="0">
                    <a:pos x="42345" y="42418"/>
                  </a:cxn>
                  <a:cxn ang="0">
                    <a:pos x="40271" y="37354"/>
                  </a:cxn>
                  <a:cxn ang="0">
                    <a:pos x="44611" y="33640"/>
                  </a:cxn>
                  <a:cxn ang="0">
                    <a:pos x="57633" y="26262"/>
                  </a:cxn>
                  <a:cxn ang="0">
                    <a:pos x="58790" y="24622"/>
                  </a:cxn>
                  <a:cxn ang="0">
                    <a:pos x="58790" y="24622"/>
                  </a:cxn>
                  <a:cxn ang="0">
                    <a:pos x="58778" y="24642"/>
                  </a:cxn>
                  <a:cxn ang="0">
                    <a:pos x="58742" y="24043"/>
                  </a:cxn>
                  <a:cxn ang="0">
                    <a:pos x="58356" y="22934"/>
                  </a:cxn>
                  <a:cxn ang="0">
                    <a:pos x="56909" y="21391"/>
                  </a:cxn>
                  <a:cxn ang="0">
                    <a:pos x="46926" y="18883"/>
                  </a:cxn>
                  <a:cxn ang="0">
                    <a:pos x="41042" y="13771"/>
                  </a:cxn>
                  <a:cxn ang="0">
                    <a:pos x="42827" y="10925"/>
                  </a:cxn>
                  <a:cxn ang="0">
                    <a:pos x="44659" y="6681"/>
                  </a:cxn>
                  <a:cxn ang="0">
                    <a:pos x="36492" y="1"/>
                  </a:cxn>
                </a:cxnLst>
                <a:rect l="0" t="0" r="r" b="b"/>
                <a:pathLst>
                  <a:path w="62552" h="97350" extrusionOk="0">
                    <a:moveTo>
                      <a:pt x="36492" y="1"/>
                    </a:moveTo>
                    <a:cubicBezTo>
                      <a:pt x="34778" y="1"/>
                      <a:pt x="32937" y="175"/>
                      <a:pt x="31107" y="460"/>
                    </a:cubicBezTo>
                    <a:cubicBezTo>
                      <a:pt x="242" y="25249"/>
                      <a:pt x="1" y="72175"/>
                      <a:pt x="30577" y="97301"/>
                    </a:cubicBezTo>
                    <a:lnTo>
                      <a:pt x="30625" y="97349"/>
                    </a:lnTo>
                    <a:lnTo>
                      <a:pt x="30673" y="97301"/>
                    </a:lnTo>
                    <a:cubicBezTo>
                      <a:pt x="33953" y="95420"/>
                      <a:pt x="38535" y="92382"/>
                      <a:pt x="38197" y="88042"/>
                    </a:cubicBezTo>
                    <a:cubicBezTo>
                      <a:pt x="37859" y="82833"/>
                      <a:pt x="32458" y="80084"/>
                      <a:pt x="29709" y="76274"/>
                    </a:cubicBezTo>
                    <a:cubicBezTo>
                      <a:pt x="26188" y="71403"/>
                      <a:pt x="30915" y="65905"/>
                      <a:pt x="35110" y="63349"/>
                    </a:cubicBezTo>
                    <a:cubicBezTo>
                      <a:pt x="39017" y="61034"/>
                      <a:pt x="43502" y="60552"/>
                      <a:pt x="47891" y="59732"/>
                    </a:cubicBezTo>
                    <a:cubicBezTo>
                      <a:pt x="52279" y="58960"/>
                      <a:pt x="57247" y="57754"/>
                      <a:pt x="59224" y="53173"/>
                    </a:cubicBezTo>
                    <a:cubicBezTo>
                      <a:pt x="62552" y="45263"/>
                      <a:pt x="46347" y="44829"/>
                      <a:pt x="42345" y="42418"/>
                    </a:cubicBezTo>
                    <a:cubicBezTo>
                      <a:pt x="40464" y="41309"/>
                      <a:pt x="39306" y="39476"/>
                      <a:pt x="40271" y="37354"/>
                    </a:cubicBezTo>
                    <a:cubicBezTo>
                      <a:pt x="41042" y="35618"/>
                      <a:pt x="43020" y="34509"/>
                      <a:pt x="44611" y="33640"/>
                    </a:cubicBezTo>
                    <a:cubicBezTo>
                      <a:pt x="48807" y="31277"/>
                      <a:pt x="54160" y="29686"/>
                      <a:pt x="57633" y="26262"/>
                    </a:cubicBezTo>
                    <a:cubicBezTo>
                      <a:pt x="58211" y="25828"/>
                      <a:pt x="58597" y="25249"/>
                      <a:pt x="58790" y="24622"/>
                    </a:cubicBezTo>
                    <a:cubicBezTo>
                      <a:pt x="58786" y="24636"/>
                      <a:pt x="58781" y="24642"/>
                      <a:pt x="58778" y="24642"/>
                    </a:cubicBezTo>
                    <a:cubicBezTo>
                      <a:pt x="58742" y="24642"/>
                      <a:pt x="58742" y="24087"/>
                      <a:pt x="58742" y="24043"/>
                    </a:cubicBezTo>
                    <a:cubicBezTo>
                      <a:pt x="58645" y="23657"/>
                      <a:pt x="58549" y="23271"/>
                      <a:pt x="58356" y="22934"/>
                    </a:cubicBezTo>
                    <a:cubicBezTo>
                      <a:pt x="58019" y="22259"/>
                      <a:pt x="57488" y="21728"/>
                      <a:pt x="56909" y="21391"/>
                    </a:cubicBezTo>
                    <a:cubicBezTo>
                      <a:pt x="53871" y="19558"/>
                      <a:pt x="50254" y="19799"/>
                      <a:pt x="46926" y="18883"/>
                    </a:cubicBezTo>
                    <a:cubicBezTo>
                      <a:pt x="44852" y="18304"/>
                      <a:pt x="39740" y="17098"/>
                      <a:pt x="41042" y="13771"/>
                    </a:cubicBezTo>
                    <a:cubicBezTo>
                      <a:pt x="41525" y="12758"/>
                      <a:pt x="42152" y="11793"/>
                      <a:pt x="42827" y="10925"/>
                    </a:cubicBezTo>
                    <a:cubicBezTo>
                      <a:pt x="43695" y="9623"/>
                      <a:pt x="44322" y="8176"/>
                      <a:pt x="44659" y="6681"/>
                    </a:cubicBezTo>
                    <a:cubicBezTo>
                      <a:pt x="45786" y="1629"/>
                      <a:pt x="41735" y="1"/>
                      <a:pt x="36492" y="1"/>
                    </a:cubicBezTo>
                    <a:close/>
                  </a:path>
                </a:pathLst>
              </a:custGeom>
              <a:solidFill>
                <a:schemeClr val="bg1"/>
              </a:solidFill>
              <a:ln w="9525">
                <a:noFill/>
                <a:round/>
                <a:headEnd/>
                <a:tailEnd/>
              </a:ln>
            </p:spPr>
            <p:txBody>
              <a:bodyPr lIns="91425" tIns="91425" rIns="91425" bIns="91425" anchor="ctr"/>
              <a:lstStyle/>
              <a:p>
                <a:endParaRPr lang="en-US"/>
              </a:p>
            </p:txBody>
          </p:sp>
          <p:sp>
            <p:nvSpPr>
              <p:cNvPr id="20542" name="Google Shape;3760;p87"/>
              <p:cNvSpPr>
                <a:spLocks/>
              </p:cNvSpPr>
              <p:nvPr/>
            </p:nvSpPr>
            <p:spPr bwMode="auto">
              <a:xfrm>
                <a:off x="5111525" y="1889925"/>
                <a:ext cx="1452900" cy="1917425"/>
              </a:xfrm>
              <a:custGeom>
                <a:avLst/>
                <a:gdLst/>
                <a:ahLst/>
                <a:cxnLst>
                  <a:cxn ang="0">
                    <a:pos x="18086" y="0"/>
                  </a:cxn>
                  <a:cxn ang="0">
                    <a:pos x="9695" y="3521"/>
                  </a:cxn>
                  <a:cxn ang="0">
                    <a:pos x="917" y="13118"/>
                  </a:cxn>
                  <a:cxn ang="0">
                    <a:pos x="3329" y="19725"/>
                  </a:cxn>
                  <a:cxn ang="0">
                    <a:pos x="11720" y="23005"/>
                  </a:cxn>
                  <a:cxn ang="0">
                    <a:pos x="17893" y="27104"/>
                  </a:cxn>
                  <a:cxn ang="0">
                    <a:pos x="17508" y="34531"/>
                  </a:cxn>
                  <a:cxn ang="0">
                    <a:pos x="10032" y="42634"/>
                  </a:cxn>
                  <a:cxn ang="0">
                    <a:pos x="6946" y="47071"/>
                  </a:cxn>
                  <a:cxn ang="0">
                    <a:pos x="8971" y="51604"/>
                  </a:cxn>
                  <a:cxn ang="0">
                    <a:pos x="11438" y="52171"/>
                  </a:cxn>
                  <a:cxn ang="0">
                    <a:pos x="19774" y="50061"/>
                  </a:cxn>
                  <a:cxn ang="0">
                    <a:pos x="22982" y="49723"/>
                  </a:cxn>
                  <a:cxn ang="0">
                    <a:pos x="27925" y="50977"/>
                  </a:cxn>
                  <a:cxn ang="0">
                    <a:pos x="29613" y="62118"/>
                  </a:cxn>
                  <a:cxn ang="0">
                    <a:pos x="25803" y="74078"/>
                  </a:cxn>
                  <a:cxn ang="0">
                    <a:pos x="25996" y="75043"/>
                  </a:cxn>
                  <a:cxn ang="0">
                    <a:pos x="25997" y="75040"/>
                  </a:cxn>
                  <a:cxn ang="0">
                    <a:pos x="26207" y="75401"/>
                  </a:cxn>
                  <a:cxn ang="0">
                    <a:pos x="26207" y="75401"/>
                  </a:cxn>
                  <a:cxn ang="0">
                    <a:pos x="26189" y="75380"/>
                  </a:cxn>
                  <a:cxn ang="0">
                    <a:pos x="26189" y="75380"/>
                  </a:cxn>
                  <a:cxn ang="0">
                    <a:pos x="26208" y="75405"/>
                  </a:cxn>
                  <a:cxn ang="0">
                    <a:pos x="26207" y="75401"/>
                  </a:cxn>
                  <a:cxn ang="0">
                    <a:pos x="26207" y="75401"/>
                  </a:cxn>
                  <a:cxn ang="0">
                    <a:pos x="27877" y="76297"/>
                  </a:cxn>
                  <a:cxn ang="0">
                    <a:pos x="31545" y="76697"/>
                  </a:cxn>
                  <a:cxn ang="0">
                    <a:pos x="38053" y="75187"/>
                  </a:cxn>
                  <a:cxn ang="0">
                    <a:pos x="47023" y="68146"/>
                  </a:cxn>
                  <a:cxn ang="0">
                    <a:pos x="52971" y="67096"/>
                  </a:cxn>
                  <a:cxn ang="0">
                    <a:pos x="55993" y="67278"/>
                  </a:cxn>
                  <a:cxn ang="0">
                    <a:pos x="57440" y="67519"/>
                  </a:cxn>
                  <a:cxn ang="0">
                    <a:pos x="58115" y="58308"/>
                  </a:cxn>
                  <a:cxn ang="0">
                    <a:pos x="18086" y="0"/>
                  </a:cxn>
                </a:cxnLst>
                <a:rect l="0" t="0" r="r" b="b"/>
                <a:pathLst>
                  <a:path w="58116" h="76697" extrusionOk="0">
                    <a:moveTo>
                      <a:pt x="18086" y="0"/>
                    </a:moveTo>
                    <a:cubicBezTo>
                      <a:pt x="15096" y="434"/>
                      <a:pt x="12154" y="1929"/>
                      <a:pt x="9695" y="3521"/>
                    </a:cubicBezTo>
                    <a:cubicBezTo>
                      <a:pt x="6222" y="5787"/>
                      <a:pt x="2219" y="9019"/>
                      <a:pt x="917" y="13118"/>
                    </a:cubicBezTo>
                    <a:cubicBezTo>
                      <a:pt x="1" y="16012"/>
                      <a:pt x="724" y="18230"/>
                      <a:pt x="3329" y="19725"/>
                    </a:cubicBezTo>
                    <a:cubicBezTo>
                      <a:pt x="5981" y="21220"/>
                      <a:pt x="8923" y="21896"/>
                      <a:pt x="11720" y="23005"/>
                    </a:cubicBezTo>
                    <a:cubicBezTo>
                      <a:pt x="13987" y="23873"/>
                      <a:pt x="16543" y="24934"/>
                      <a:pt x="17893" y="27104"/>
                    </a:cubicBezTo>
                    <a:cubicBezTo>
                      <a:pt x="19388" y="29419"/>
                      <a:pt x="18858" y="32265"/>
                      <a:pt x="17508" y="34531"/>
                    </a:cubicBezTo>
                    <a:cubicBezTo>
                      <a:pt x="15578" y="37859"/>
                      <a:pt x="12781" y="40029"/>
                      <a:pt x="10032" y="42634"/>
                    </a:cubicBezTo>
                    <a:cubicBezTo>
                      <a:pt x="8730" y="43839"/>
                      <a:pt x="7235" y="45238"/>
                      <a:pt x="6946" y="47071"/>
                    </a:cubicBezTo>
                    <a:cubicBezTo>
                      <a:pt x="6656" y="48614"/>
                      <a:pt x="7524" y="50832"/>
                      <a:pt x="8971" y="51604"/>
                    </a:cubicBezTo>
                    <a:cubicBezTo>
                      <a:pt x="9726" y="52010"/>
                      <a:pt x="10561" y="52171"/>
                      <a:pt x="11438" y="52171"/>
                    </a:cubicBezTo>
                    <a:cubicBezTo>
                      <a:pt x="14207" y="52171"/>
                      <a:pt x="17394" y="50573"/>
                      <a:pt x="19774" y="50061"/>
                    </a:cubicBezTo>
                    <a:cubicBezTo>
                      <a:pt x="20780" y="49856"/>
                      <a:pt x="21879" y="49723"/>
                      <a:pt x="22982" y="49723"/>
                    </a:cubicBezTo>
                    <a:cubicBezTo>
                      <a:pt x="24737" y="49723"/>
                      <a:pt x="26504" y="50059"/>
                      <a:pt x="27925" y="50977"/>
                    </a:cubicBezTo>
                    <a:cubicBezTo>
                      <a:pt x="31831" y="53533"/>
                      <a:pt x="30963" y="58308"/>
                      <a:pt x="29613" y="62118"/>
                    </a:cubicBezTo>
                    <a:cubicBezTo>
                      <a:pt x="28214" y="65879"/>
                      <a:pt x="25610" y="70365"/>
                      <a:pt x="25803" y="74078"/>
                    </a:cubicBezTo>
                    <a:cubicBezTo>
                      <a:pt x="25755" y="74416"/>
                      <a:pt x="25851" y="74753"/>
                      <a:pt x="25996" y="75043"/>
                    </a:cubicBezTo>
                    <a:cubicBezTo>
                      <a:pt x="25996" y="75041"/>
                      <a:pt x="25996" y="75040"/>
                      <a:pt x="25997" y="75040"/>
                    </a:cubicBezTo>
                    <a:cubicBezTo>
                      <a:pt x="26016" y="75040"/>
                      <a:pt x="26194" y="75360"/>
                      <a:pt x="26207" y="75401"/>
                    </a:cubicBezTo>
                    <a:cubicBezTo>
                      <a:pt x="26201" y="75394"/>
                      <a:pt x="26195" y="75387"/>
                      <a:pt x="26189" y="75380"/>
                    </a:cubicBezTo>
                    <a:cubicBezTo>
                      <a:pt x="26200" y="75398"/>
                      <a:pt x="26206" y="75405"/>
                      <a:pt x="26208" y="75405"/>
                    </a:cubicBezTo>
                    <a:cubicBezTo>
                      <a:pt x="26209" y="75405"/>
                      <a:pt x="26208" y="75404"/>
                      <a:pt x="26207" y="75401"/>
                    </a:cubicBezTo>
                    <a:cubicBezTo>
                      <a:pt x="26639" y="75872"/>
                      <a:pt x="27211" y="76202"/>
                      <a:pt x="27877" y="76297"/>
                    </a:cubicBezTo>
                    <a:cubicBezTo>
                      <a:pt x="28946" y="76555"/>
                      <a:pt x="30225" y="76697"/>
                      <a:pt x="31545" y="76697"/>
                    </a:cubicBezTo>
                    <a:cubicBezTo>
                      <a:pt x="33914" y="76697"/>
                      <a:pt x="36411" y="76241"/>
                      <a:pt x="38053" y="75187"/>
                    </a:cubicBezTo>
                    <a:cubicBezTo>
                      <a:pt x="41284" y="73114"/>
                      <a:pt x="43358" y="69641"/>
                      <a:pt x="47023" y="68146"/>
                    </a:cubicBezTo>
                    <a:cubicBezTo>
                      <a:pt x="48856" y="67374"/>
                      <a:pt x="50924" y="67096"/>
                      <a:pt x="52971" y="67096"/>
                    </a:cubicBezTo>
                    <a:cubicBezTo>
                      <a:pt x="53995" y="67096"/>
                      <a:pt x="55013" y="67165"/>
                      <a:pt x="55993" y="67278"/>
                    </a:cubicBezTo>
                    <a:cubicBezTo>
                      <a:pt x="56476" y="67326"/>
                      <a:pt x="56958" y="67423"/>
                      <a:pt x="57440" y="67519"/>
                    </a:cubicBezTo>
                    <a:cubicBezTo>
                      <a:pt x="57874" y="64433"/>
                      <a:pt x="58115" y="61394"/>
                      <a:pt x="58115" y="58308"/>
                    </a:cubicBezTo>
                    <a:cubicBezTo>
                      <a:pt x="58115" y="32457"/>
                      <a:pt x="42200" y="9308"/>
                      <a:pt x="18086" y="0"/>
                    </a:cubicBezTo>
                    <a:close/>
                  </a:path>
                </a:pathLst>
              </a:custGeom>
              <a:solidFill>
                <a:schemeClr val="bg1"/>
              </a:solidFill>
              <a:ln w="9525">
                <a:noFill/>
                <a:round/>
                <a:headEnd/>
                <a:tailEnd/>
              </a:ln>
            </p:spPr>
            <p:txBody>
              <a:bodyPr lIns="91425" tIns="91425" rIns="91425" bIns="91425" anchor="ctr"/>
              <a:lstStyle/>
              <a:p>
                <a:endParaRPr lang="en-US"/>
              </a:p>
            </p:txBody>
          </p:sp>
          <p:sp>
            <p:nvSpPr>
              <p:cNvPr id="20543" name="Google Shape;3761;p87"/>
              <p:cNvSpPr>
                <a:spLocks/>
              </p:cNvSpPr>
              <p:nvPr/>
            </p:nvSpPr>
            <p:spPr bwMode="auto">
              <a:xfrm>
                <a:off x="4578625" y="3701275"/>
                <a:ext cx="1562600" cy="1207725"/>
              </a:xfrm>
              <a:custGeom>
                <a:avLst/>
                <a:gdLst/>
                <a:ahLst/>
                <a:cxnLst>
                  <a:cxn ang="0">
                    <a:pos x="27367" y="1"/>
                  </a:cxn>
                  <a:cxn ang="0">
                    <a:pos x="26188" y="660"/>
                  </a:cxn>
                  <a:cxn ang="0">
                    <a:pos x="24982" y="12717"/>
                  </a:cxn>
                  <a:cxn ang="0">
                    <a:pos x="18809" y="21398"/>
                  </a:cxn>
                  <a:cxn ang="0">
                    <a:pos x="17748" y="21478"/>
                  </a:cxn>
                  <a:cxn ang="0">
                    <a:pos x="7910" y="17105"/>
                  </a:cxn>
                  <a:cxn ang="0">
                    <a:pos x="4714" y="16258"/>
                  </a:cxn>
                  <a:cxn ang="0">
                    <a:pos x="2074" y="16912"/>
                  </a:cxn>
                  <a:cxn ang="0">
                    <a:pos x="48" y="19420"/>
                  </a:cxn>
                  <a:cxn ang="0">
                    <a:pos x="4051" y="27619"/>
                  </a:cxn>
                  <a:cxn ang="0">
                    <a:pos x="7041" y="38904"/>
                  </a:cxn>
                  <a:cxn ang="0">
                    <a:pos x="4341" y="47007"/>
                  </a:cxn>
                  <a:cxn ang="0">
                    <a:pos x="16976" y="48309"/>
                  </a:cxn>
                  <a:cxn ang="0">
                    <a:pos x="62503" y="28632"/>
                  </a:cxn>
                  <a:cxn ang="0">
                    <a:pos x="59851" y="22700"/>
                  </a:cxn>
                  <a:cxn ang="0">
                    <a:pos x="53895" y="19864"/>
                  </a:cxn>
                  <a:cxn ang="0">
                    <a:pos x="51315" y="20192"/>
                  </a:cxn>
                  <a:cxn ang="0">
                    <a:pos x="42296" y="22025"/>
                  </a:cxn>
                  <a:cxn ang="0">
                    <a:pos x="34628" y="19034"/>
                  </a:cxn>
                  <a:cxn ang="0">
                    <a:pos x="32120" y="12138"/>
                  </a:cxn>
                  <a:cxn ang="0">
                    <a:pos x="30770" y="4036"/>
                  </a:cxn>
                  <a:cxn ang="0">
                    <a:pos x="27367" y="1"/>
                  </a:cxn>
                </a:cxnLst>
                <a:rect l="0" t="0" r="r" b="b"/>
                <a:pathLst>
                  <a:path w="62504" h="48309" extrusionOk="0">
                    <a:moveTo>
                      <a:pt x="27367" y="1"/>
                    </a:moveTo>
                    <a:cubicBezTo>
                      <a:pt x="26973" y="1"/>
                      <a:pt x="26574" y="194"/>
                      <a:pt x="26188" y="660"/>
                    </a:cubicBezTo>
                    <a:cubicBezTo>
                      <a:pt x="23342" y="4036"/>
                      <a:pt x="25030" y="8810"/>
                      <a:pt x="24982" y="12717"/>
                    </a:cubicBezTo>
                    <a:cubicBezTo>
                      <a:pt x="24934" y="16623"/>
                      <a:pt x="23150" y="20771"/>
                      <a:pt x="18809" y="21398"/>
                    </a:cubicBezTo>
                    <a:cubicBezTo>
                      <a:pt x="18450" y="21452"/>
                      <a:pt x="18097" y="21478"/>
                      <a:pt x="17748" y="21478"/>
                    </a:cubicBezTo>
                    <a:cubicBezTo>
                      <a:pt x="14118" y="21478"/>
                      <a:pt x="11034" y="18689"/>
                      <a:pt x="7910" y="17105"/>
                    </a:cubicBezTo>
                    <a:cubicBezTo>
                      <a:pt x="6841" y="16571"/>
                      <a:pt x="5787" y="16258"/>
                      <a:pt x="4714" y="16258"/>
                    </a:cubicBezTo>
                    <a:cubicBezTo>
                      <a:pt x="3852" y="16258"/>
                      <a:pt x="2977" y="16461"/>
                      <a:pt x="2074" y="16912"/>
                    </a:cubicBezTo>
                    <a:cubicBezTo>
                      <a:pt x="965" y="17443"/>
                      <a:pt x="0" y="18070"/>
                      <a:pt x="48" y="19420"/>
                    </a:cubicBezTo>
                    <a:cubicBezTo>
                      <a:pt x="241" y="22410"/>
                      <a:pt x="2556" y="25159"/>
                      <a:pt x="4051" y="27619"/>
                    </a:cubicBezTo>
                    <a:cubicBezTo>
                      <a:pt x="6222" y="30995"/>
                      <a:pt x="7524" y="34853"/>
                      <a:pt x="7041" y="38904"/>
                    </a:cubicBezTo>
                    <a:cubicBezTo>
                      <a:pt x="6704" y="41750"/>
                      <a:pt x="5788" y="44499"/>
                      <a:pt x="4341" y="47007"/>
                    </a:cubicBezTo>
                    <a:cubicBezTo>
                      <a:pt x="8488" y="47875"/>
                      <a:pt x="12732" y="48309"/>
                      <a:pt x="16976" y="48309"/>
                    </a:cubicBezTo>
                    <a:cubicBezTo>
                      <a:pt x="34194" y="48309"/>
                      <a:pt x="50688" y="41219"/>
                      <a:pt x="62503" y="28632"/>
                    </a:cubicBezTo>
                    <a:cubicBezTo>
                      <a:pt x="62310" y="26413"/>
                      <a:pt x="61394" y="24339"/>
                      <a:pt x="59851" y="22700"/>
                    </a:cubicBezTo>
                    <a:cubicBezTo>
                      <a:pt x="58074" y="20745"/>
                      <a:pt x="56166" y="19864"/>
                      <a:pt x="53895" y="19864"/>
                    </a:cubicBezTo>
                    <a:cubicBezTo>
                      <a:pt x="53085" y="19864"/>
                      <a:pt x="52228" y="19976"/>
                      <a:pt x="51315" y="20192"/>
                    </a:cubicBezTo>
                    <a:cubicBezTo>
                      <a:pt x="48324" y="20915"/>
                      <a:pt x="45383" y="21976"/>
                      <a:pt x="42296" y="22025"/>
                    </a:cubicBezTo>
                    <a:cubicBezTo>
                      <a:pt x="39402" y="22025"/>
                      <a:pt x="36509" y="21349"/>
                      <a:pt x="34628" y="19034"/>
                    </a:cubicBezTo>
                    <a:cubicBezTo>
                      <a:pt x="33036" y="17057"/>
                      <a:pt x="32457" y="14549"/>
                      <a:pt x="32120" y="12138"/>
                    </a:cubicBezTo>
                    <a:cubicBezTo>
                      <a:pt x="31782" y="9437"/>
                      <a:pt x="31734" y="6592"/>
                      <a:pt x="30770" y="4036"/>
                    </a:cubicBezTo>
                    <a:cubicBezTo>
                      <a:pt x="30348" y="2886"/>
                      <a:pt x="28891" y="1"/>
                      <a:pt x="27367" y="1"/>
                    </a:cubicBezTo>
                    <a:close/>
                  </a:path>
                </a:pathLst>
              </a:custGeom>
              <a:solidFill>
                <a:schemeClr val="bg1"/>
              </a:solidFill>
              <a:ln w="9525">
                <a:noFill/>
                <a:round/>
                <a:headEnd/>
                <a:tailEnd/>
              </a:ln>
            </p:spPr>
            <p:txBody>
              <a:bodyPr lIns="91425" tIns="91425" rIns="91425" bIns="91425" anchor="ctr"/>
              <a:lstStyle/>
              <a:p>
                <a:endParaRPr lang="en-US"/>
              </a:p>
            </p:txBody>
          </p:sp>
          <p:sp>
            <p:nvSpPr>
              <p:cNvPr id="20544" name="Google Shape;3762;p87"/>
              <p:cNvSpPr>
                <a:spLocks/>
              </p:cNvSpPr>
              <p:nvPr/>
            </p:nvSpPr>
            <p:spPr bwMode="auto">
              <a:xfrm>
                <a:off x="3984250" y="2195575"/>
                <a:ext cx="88325" cy="78850"/>
              </a:xfrm>
              <a:custGeom>
                <a:avLst/>
                <a:gdLst/>
                <a:ahLst/>
                <a:cxnLst>
                  <a:cxn ang="0">
                    <a:pos x="2830" y="1"/>
                  </a:cxn>
                  <a:cxn ang="0">
                    <a:pos x="2507" y="120"/>
                  </a:cxn>
                  <a:cxn ang="0">
                    <a:pos x="337" y="2291"/>
                  </a:cxn>
                  <a:cxn ang="0">
                    <a:pos x="719" y="3154"/>
                  </a:cxn>
                  <a:cxn ang="0">
                    <a:pos x="1060" y="3014"/>
                  </a:cxn>
                  <a:cxn ang="0">
                    <a:pos x="3230" y="844"/>
                  </a:cxn>
                  <a:cxn ang="0">
                    <a:pos x="2830" y="1"/>
                  </a:cxn>
                </a:cxnLst>
                <a:rect l="0" t="0" r="r" b="b"/>
                <a:pathLst>
                  <a:path w="3533" h="3154" extrusionOk="0">
                    <a:moveTo>
                      <a:pt x="2830" y="1"/>
                    </a:moveTo>
                    <a:cubicBezTo>
                      <a:pt x="2723" y="1"/>
                      <a:pt x="2612" y="37"/>
                      <a:pt x="2507" y="120"/>
                    </a:cubicBezTo>
                    <a:lnTo>
                      <a:pt x="337" y="2291"/>
                    </a:lnTo>
                    <a:cubicBezTo>
                      <a:pt x="0" y="2664"/>
                      <a:pt x="330" y="3154"/>
                      <a:pt x="719" y="3154"/>
                    </a:cubicBezTo>
                    <a:cubicBezTo>
                      <a:pt x="833" y="3154"/>
                      <a:pt x="951" y="3112"/>
                      <a:pt x="1060" y="3014"/>
                    </a:cubicBezTo>
                    <a:lnTo>
                      <a:pt x="3230" y="844"/>
                    </a:lnTo>
                    <a:cubicBezTo>
                      <a:pt x="3532" y="467"/>
                      <a:pt x="3214" y="1"/>
                      <a:pt x="2830" y="1"/>
                    </a:cubicBezTo>
                    <a:close/>
                  </a:path>
                </a:pathLst>
              </a:custGeom>
              <a:solidFill>
                <a:srgbClr val="4A8743"/>
              </a:solidFill>
              <a:ln w="9525">
                <a:noFill/>
                <a:round/>
                <a:headEnd/>
                <a:tailEnd/>
              </a:ln>
            </p:spPr>
            <p:txBody>
              <a:bodyPr lIns="91425" tIns="91425" rIns="91425" bIns="91425" anchor="ctr"/>
              <a:lstStyle/>
              <a:p>
                <a:endParaRPr lang="en-US"/>
              </a:p>
            </p:txBody>
          </p:sp>
          <p:sp>
            <p:nvSpPr>
              <p:cNvPr id="20545" name="Google Shape;3763;p87"/>
              <p:cNvSpPr>
                <a:spLocks/>
              </p:cNvSpPr>
              <p:nvPr/>
            </p:nvSpPr>
            <p:spPr bwMode="auto">
              <a:xfrm>
                <a:off x="4120150" y="2243800"/>
                <a:ext cx="75325" cy="65600"/>
              </a:xfrm>
              <a:custGeom>
                <a:avLst/>
                <a:gdLst/>
                <a:ahLst/>
                <a:cxnLst>
                  <a:cxn ang="0">
                    <a:pos x="744" y="1"/>
                  </a:cxn>
                  <a:cxn ang="0">
                    <a:pos x="302" y="844"/>
                  </a:cxn>
                  <a:cxn ang="0">
                    <a:pos x="1990" y="2484"/>
                  </a:cxn>
                  <a:cxn ang="0">
                    <a:pos x="2325" y="2623"/>
                  </a:cxn>
                  <a:cxn ang="0">
                    <a:pos x="2713" y="1760"/>
                  </a:cxn>
                  <a:cxn ang="0">
                    <a:pos x="1074" y="121"/>
                  </a:cxn>
                  <a:cxn ang="0">
                    <a:pos x="744" y="1"/>
                  </a:cxn>
                </a:cxnLst>
                <a:rect l="0" t="0" r="r" b="b"/>
                <a:pathLst>
                  <a:path w="3013" h="2624" extrusionOk="0">
                    <a:moveTo>
                      <a:pt x="744" y="1"/>
                    </a:moveTo>
                    <a:cubicBezTo>
                      <a:pt x="348" y="1"/>
                      <a:pt x="0" y="467"/>
                      <a:pt x="302" y="844"/>
                    </a:cubicBezTo>
                    <a:lnTo>
                      <a:pt x="1990" y="2484"/>
                    </a:lnTo>
                    <a:cubicBezTo>
                      <a:pt x="2099" y="2582"/>
                      <a:pt x="2215" y="2623"/>
                      <a:pt x="2325" y="2623"/>
                    </a:cubicBezTo>
                    <a:cubicBezTo>
                      <a:pt x="2704" y="2623"/>
                      <a:pt x="3012" y="2134"/>
                      <a:pt x="2713" y="1760"/>
                    </a:cubicBezTo>
                    <a:lnTo>
                      <a:pt x="1074" y="121"/>
                    </a:lnTo>
                    <a:cubicBezTo>
                      <a:pt x="969" y="37"/>
                      <a:pt x="855" y="1"/>
                      <a:pt x="744" y="1"/>
                    </a:cubicBezTo>
                    <a:close/>
                  </a:path>
                </a:pathLst>
              </a:custGeom>
              <a:solidFill>
                <a:srgbClr val="4A8743"/>
              </a:solidFill>
              <a:ln w="9525">
                <a:noFill/>
                <a:round/>
                <a:headEnd/>
                <a:tailEnd/>
              </a:ln>
            </p:spPr>
            <p:txBody>
              <a:bodyPr lIns="91425" tIns="91425" rIns="91425" bIns="91425" anchor="ctr"/>
              <a:lstStyle/>
              <a:p>
                <a:endParaRPr lang="en-US"/>
              </a:p>
            </p:txBody>
          </p:sp>
          <p:sp>
            <p:nvSpPr>
              <p:cNvPr id="20546" name="Google Shape;3764;p87"/>
              <p:cNvSpPr>
                <a:spLocks/>
              </p:cNvSpPr>
              <p:nvPr/>
            </p:nvSpPr>
            <p:spPr bwMode="auto">
              <a:xfrm>
                <a:off x="4024900" y="2414525"/>
                <a:ext cx="68075" cy="58350"/>
              </a:xfrm>
              <a:custGeom>
                <a:avLst/>
                <a:gdLst/>
                <a:ahLst/>
                <a:cxnLst>
                  <a:cxn ang="0">
                    <a:pos x="1994" y="1"/>
                  </a:cxn>
                  <a:cxn ang="0">
                    <a:pos x="1652" y="140"/>
                  </a:cxn>
                  <a:cxn ang="0">
                    <a:pos x="302" y="1490"/>
                  </a:cxn>
                  <a:cxn ang="0">
                    <a:pos x="702" y="2334"/>
                  </a:cxn>
                  <a:cxn ang="0">
                    <a:pos x="1025" y="2214"/>
                  </a:cxn>
                  <a:cxn ang="0">
                    <a:pos x="2424" y="863"/>
                  </a:cxn>
                  <a:cxn ang="0">
                    <a:pos x="1994" y="1"/>
                  </a:cxn>
                </a:cxnLst>
                <a:rect l="0" t="0" r="r" b="b"/>
                <a:pathLst>
                  <a:path w="2723" h="2334" extrusionOk="0">
                    <a:moveTo>
                      <a:pt x="1994" y="1"/>
                    </a:moveTo>
                    <a:cubicBezTo>
                      <a:pt x="1880" y="1"/>
                      <a:pt x="1761" y="42"/>
                      <a:pt x="1652" y="140"/>
                    </a:cubicBezTo>
                    <a:cubicBezTo>
                      <a:pt x="1218" y="574"/>
                      <a:pt x="784" y="1056"/>
                      <a:pt x="302" y="1490"/>
                    </a:cubicBezTo>
                    <a:cubicBezTo>
                      <a:pt x="0" y="1868"/>
                      <a:pt x="318" y="2334"/>
                      <a:pt x="702" y="2334"/>
                    </a:cubicBezTo>
                    <a:cubicBezTo>
                      <a:pt x="809" y="2334"/>
                      <a:pt x="921" y="2298"/>
                      <a:pt x="1025" y="2214"/>
                    </a:cubicBezTo>
                    <a:cubicBezTo>
                      <a:pt x="1508" y="1780"/>
                      <a:pt x="1942" y="1297"/>
                      <a:pt x="2424" y="863"/>
                    </a:cubicBezTo>
                    <a:cubicBezTo>
                      <a:pt x="2723" y="490"/>
                      <a:pt x="2385" y="1"/>
                      <a:pt x="1994" y="1"/>
                    </a:cubicBezTo>
                    <a:close/>
                  </a:path>
                </a:pathLst>
              </a:custGeom>
              <a:solidFill>
                <a:srgbClr val="4A8743"/>
              </a:solidFill>
              <a:ln w="9525">
                <a:noFill/>
                <a:round/>
                <a:headEnd/>
                <a:tailEnd/>
              </a:ln>
            </p:spPr>
            <p:txBody>
              <a:bodyPr lIns="91425" tIns="91425" rIns="91425" bIns="91425" anchor="ctr"/>
              <a:lstStyle/>
              <a:p>
                <a:endParaRPr lang="en-US"/>
              </a:p>
            </p:txBody>
          </p:sp>
          <p:sp>
            <p:nvSpPr>
              <p:cNvPr id="20547" name="Google Shape;3765;p87"/>
              <p:cNvSpPr>
                <a:spLocks/>
              </p:cNvSpPr>
              <p:nvPr/>
            </p:nvSpPr>
            <p:spPr bwMode="auto">
              <a:xfrm>
                <a:off x="3832325" y="2441050"/>
                <a:ext cx="90475" cy="80400"/>
              </a:xfrm>
              <a:custGeom>
                <a:avLst/>
                <a:gdLst/>
                <a:ahLst/>
                <a:cxnLst>
                  <a:cxn ang="0">
                    <a:pos x="719" y="1"/>
                  </a:cxn>
                  <a:cxn ang="0">
                    <a:pos x="337" y="863"/>
                  </a:cxn>
                  <a:cxn ang="0">
                    <a:pos x="2555" y="3082"/>
                  </a:cxn>
                  <a:cxn ang="0">
                    <a:pos x="2864" y="3216"/>
                  </a:cxn>
                  <a:cxn ang="0">
                    <a:pos x="3279" y="2358"/>
                  </a:cxn>
                  <a:cxn ang="0">
                    <a:pos x="1060" y="140"/>
                  </a:cxn>
                  <a:cxn ang="0">
                    <a:pos x="719" y="1"/>
                  </a:cxn>
                </a:cxnLst>
                <a:rect l="0" t="0" r="r" b="b"/>
                <a:pathLst>
                  <a:path w="3619" h="3216" extrusionOk="0">
                    <a:moveTo>
                      <a:pt x="719" y="1"/>
                    </a:moveTo>
                    <a:cubicBezTo>
                      <a:pt x="330" y="1"/>
                      <a:pt x="1" y="490"/>
                      <a:pt x="337" y="863"/>
                    </a:cubicBezTo>
                    <a:lnTo>
                      <a:pt x="2555" y="3082"/>
                    </a:lnTo>
                    <a:cubicBezTo>
                      <a:pt x="2649" y="3176"/>
                      <a:pt x="2757" y="3216"/>
                      <a:pt x="2864" y="3216"/>
                    </a:cubicBezTo>
                    <a:cubicBezTo>
                      <a:pt x="3249" y="3216"/>
                      <a:pt x="3619" y="2698"/>
                      <a:pt x="3279" y="2358"/>
                    </a:cubicBezTo>
                    <a:lnTo>
                      <a:pt x="1060" y="140"/>
                    </a:lnTo>
                    <a:cubicBezTo>
                      <a:pt x="951" y="42"/>
                      <a:pt x="833" y="1"/>
                      <a:pt x="719" y="1"/>
                    </a:cubicBezTo>
                    <a:close/>
                  </a:path>
                </a:pathLst>
              </a:custGeom>
              <a:solidFill>
                <a:srgbClr val="4A8743"/>
              </a:solidFill>
              <a:ln w="9525">
                <a:noFill/>
                <a:round/>
                <a:headEnd/>
                <a:tailEnd/>
              </a:ln>
            </p:spPr>
            <p:txBody>
              <a:bodyPr lIns="91425" tIns="91425" rIns="91425" bIns="91425" anchor="ctr"/>
              <a:lstStyle/>
              <a:p>
                <a:endParaRPr lang="en-US"/>
              </a:p>
            </p:txBody>
          </p:sp>
          <p:sp>
            <p:nvSpPr>
              <p:cNvPr id="20548" name="Google Shape;3766;p87"/>
              <p:cNvSpPr>
                <a:spLocks/>
              </p:cNvSpPr>
              <p:nvPr/>
            </p:nvSpPr>
            <p:spPr bwMode="auto">
              <a:xfrm>
                <a:off x="4023175" y="2570775"/>
                <a:ext cx="84575" cy="74300"/>
              </a:xfrm>
              <a:custGeom>
                <a:avLst/>
                <a:gdLst/>
                <a:ahLst/>
                <a:cxnLst>
                  <a:cxn ang="0">
                    <a:pos x="2657" y="1"/>
                  </a:cxn>
                  <a:cxn ang="0">
                    <a:pos x="2300" y="160"/>
                  </a:cxn>
                  <a:cxn ang="0">
                    <a:pos x="371" y="2089"/>
                  </a:cxn>
                  <a:cxn ang="0">
                    <a:pos x="737" y="2971"/>
                  </a:cxn>
                  <a:cxn ang="0">
                    <a:pos x="1094" y="2812"/>
                  </a:cxn>
                  <a:cxn ang="0">
                    <a:pos x="2975" y="883"/>
                  </a:cxn>
                  <a:cxn ang="0">
                    <a:pos x="2657" y="1"/>
                  </a:cxn>
                </a:cxnLst>
                <a:rect l="0" t="0" r="r" b="b"/>
                <a:pathLst>
                  <a:path w="3383" h="2972" extrusionOk="0">
                    <a:moveTo>
                      <a:pt x="2657" y="1"/>
                    </a:moveTo>
                    <a:cubicBezTo>
                      <a:pt x="2537" y="1"/>
                      <a:pt x="2412" y="47"/>
                      <a:pt x="2300" y="160"/>
                    </a:cubicBezTo>
                    <a:lnTo>
                      <a:pt x="371" y="2089"/>
                    </a:lnTo>
                    <a:cubicBezTo>
                      <a:pt x="1" y="2459"/>
                      <a:pt x="341" y="2971"/>
                      <a:pt x="737" y="2971"/>
                    </a:cubicBezTo>
                    <a:cubicBezTo>
                      <a:pt x="857" y="2971"/>
                      <a:pt x="982" y="2924"/>
                      <a:pt x="1094" y="2812"/>
                    </a:cubicBezTo>
                    <a:lnTo>
                      <a:pt x="2975" y="883"/>
                    </a:lnTo>
                    <a:cubicBezTo>
                      <a:pt x="3383" y="513"/>
                      <a:pt x="3051" y="1"/>
                      <a:pt x="2657" y="1"/>
                    </a:cubicBezTo>
                    <a:close/>
                  </a:path>
                </a:pathLst>
              </a:custGeom>
              <a:solidFill>
                <a:srgbClr val="4A8743"/>
              </a:solidFill>
              <a:ln w="9525">
                <a:noFill/>
                <a:round/>
                <a:headEnd/>
                <a:tailEnd/>
              </a:ln>
            </p:spPr>
            <p:txBody>
              <a:bodyPr lIns="91425" tIns="91425" rIns="91425" bIns="91425" anchor="ctr"/>
              <a:lstStyle/>
              <a:p>
                <a:endParaRPr lang="en-US"/>
              </a:p>
            </p:txBody>
          </p:sp>
          <p:sp>
            <p:nvSpPr>
              <p:cNvPr id="20549" name="Google Shape;3767;p87"/>
              <p:cNvSpPr>
                <a:spLocks/>
              </p:cNvSpPr>
              <p:nvPr/>
            </p:nvSpPr>
            <p:spPr bwMode="auto">
              <a:xfrm>
                <a:off x="4222975" y="2612250"/>
                <a:ext cx="74975" cy="66075"/>
              </a:xfrm>
              <a:custGeom>
                <a:avLst/>
                <a:gdLst/>
                <a:ahLst/>
                <a:cxnLst>
                  <a:cxn ang="0">
                    <a:pos x="719" y="1"/>
                  </a:cxn>
                  <a:cxn ang="0">
                    <a:pos x="337" y="864"/>
                  </a:cxn>
                  <a:cxn ang="0">
                    <a:pos x="1976" y="2503"/>
                  </a:cxn>
                  <a:cxn ang="0">
                    <a:pos x="2311" y="2643"/>
                  </a:cxn>
                  <a:cxn ang="0">
                    <a:pos x="2700" y="1780"/>
                  </a:cxn>
                  <a:cxn ang="0">
                    <a:pos x="1060" y="140"/>
                  </a:cxn>
                  <a:cxn ang="0">
                    <a:pos x="719" y="1"/>
                  </a:cxn>
                </a:cxnLst>
                <a:rect l="0" t="0" r="r" b="b"/>
                <a:pathLst>
                  <a:path w="2999" h="2643" extrusionOk="0">
                    <a:moveTo>
                      <a:pt x="719" y="1"/>
                    </a:moveTo>
                    <a:cubicBezTo>
                      <a:pt x="330" y="1"/>
                      <a:pt x="0" y="490"/>
                      <a:pt x="337" y="864"/>
                    </a:cubicBezTo>
                    <a:lnTo>
                      <a:pt x="1976" y="2503"/>
                    </a:lnTo>
                    <a:cubicBezTo>
                      <a:pt x="2085" y="2601"/>
                      <a:pt x="2201" y="2643"/>
                      <a:pt x="2311" y="2643"/>
                    </a:cubicBezTo>
                    <a:cubicBezTo>
                      <a:pt x="2690" y="2643"/>
                      <a:pt x="2999" y="2154"/>
                      <a:pt x="2700" y="1780"/>
                    </a:cubicBezTo>
                    <a:lnTo>
                      <a:pt x="1060" y="140"/>
                    </a:lnTo>
                    <a:cubicBezTo>
                      <a:pt x="951" y="42"/>
                      <a:pt x="833" y="1"/>
                      <a:pt x="719" y="1"/>
                    </a:cubicBezTo>
                    <a:close/>
                  </a:path>
                </a:pathLst>
              </a:custGeom>
              <a:solidFill>
                <a:srgbClr val="4A8743"/>
              </a:solidFill>
              <a:ln w="9525">
                <a:noFill/>
                <a:round/>
                <a:headEnd/>
                <a:tailEnd/>
              </a:ln>
            </p:spPr>
            <p:txBody>
              <a:bodyPr lIns="91425" tIns="91425" rIns="91425" bIns="91425" anchor="ctr"/>
              <a:lstStyle/>
              <a:p>
                <a:endParaRPr lang="en-US"/>
              </a:p>
            </p:txBody>
          </p:sp>
          <p:sp>
            <p:nvSpPr>
              <p:cNvPr id="20550" name="Google Shape;3768;p87"/>
              <p:cNvSpPr>
                <a:spLocks/>
              </p:cNvSpPr>
              <p:nvPr/>
            </p:nvSpPr>
            <p:spPr bwMode="auto">
              <a:xfrm>
                <a:off x="3687800" y="2667725"/>
                <a:ext cx="84200" cy="73150"/>
              </a:xfrm>
              <a:custGeom>
                <a:avLst/>
                <a:gdLst/>
                <a:ahLst/>
                <a:cxnLst>
                  <a:cxn ang="0">
                    <a:pos x="2649" y="0"/>
                  </a:cxn>
                  <a:cxn ang="0">
                    <a:pos x="2308" y="140"/>
                  </a:cxn>
                  <a:cxn ang="0">
                    <a:pos x="379" y="2021"/>
                  </a:cxn>
                  <a:cxn ang="0">
                    <a:pos x="771" y="2926"/>
                  </a:cxn>
                  <a:cxn ang="0">
                    <a:pos x="1102" y="2792"/>
                  </a:cxn>
                  <a:cxn ang="0">
                    <a:pos x="3031" y="863"/>
                  </a:cxn>
                  <a:cxn ang="0">
                    <a:pos x="2649" y="0"/>
                  </a:cxn>
                </a:cxnLst>
                <a:rect l="0" t="0" r="r" b="b"/>
                <a:pathLst>
                  <a:path w="3368" h="2926" extrusionOk="0">
                    <a:moveTo>
                      <a:pt x="2649" y="0"/>
                    </a:moveTo>
                    <a:cubicBezTo>
                      <a:pt x="2535" y="0"/>
                      <a:pt x="2417" y="42"/>
                      <a:pt x="2308" y="140"/>
                    </a:cubicBezTo>
                    <a:lnTo>
                      <a:pt x="379" y="2021"/>
                    </a:lnTo>
                    <a:cubicBezTo>
                      <a:pt x="0" y="2399"/>
                      <a:pt x="364" y="2926"/>
                      <a:pt x="771" y="2926"/>
                    </a:cubicBezTo>
                    <a:cubicBezTo>
                      <a:pt x="883" y="2926"/>
                      <a:pt x="998" y="2886"/>
                      <a:pt x="1102" y="2792"/>
                    </a:cubicBezTo>
                    <a:lnTo>
                      <a:pt x="3031" y="863"/>
                    </a:lnTo>
                    <a:cubicBezTo>
                      <a:pt x="3367" y="490"/>
                      <a:pt x="3038" y="0"/>
                      <a:pt x="2649" y="0"/>
                    </a:cubicBezTo>
                    <a:close/>
                  </a:path>
                </a:pathLst>
              </a:custGeom>
              <a:solidFill>
                <a:srgbClr val="4A8743"/>
              </a:solidFill>
              <a:ln w="9525">
                <a:noFill/>
                <a:round/>
                <a:headEnd/>
                <a:tailEnd/>
              </a:ln>
            </p:spPr>
            <p:txBody>
              <a:bodyPr lIns="91425" tIns="91425" rIns="91425" bIns="91425" anchor="ctr"/>
              <a:lstStyle/>
              <a:p>
                <a:endParaRPr lang="en-US"/>
              </a:p>
            </p:txBody>
          </p:sp>
          <p:sp>
            <p:nvSpPr>
              <p:cNvPr id="20551" name="Google Shape;3769;p87"/>
              <p:cNvSpPr>
                <a:spLocks/>
              </p:cNvSpPr>
              <p:nvPr/>
            </p:nvSpPr>
            <p:spPr bwMode="auto">
              <a:xfrm>
                <a:off x="3866950" y="2750200"/>
                <a:ext cx="89525" cy="78850"/>
              </a:xfrm>
              <a:custGeom>
                <a:avLst/>
                <a:gdLst/>
                <a:ahLst/>
                <a:cxnLst>
                  <a:cxn ang="0">
                    <a:pos x="725" y="0"/>
                  </a:cxn>
                  <a:cxn ang="0">
                    <a:pos x="302" y="844"/>
                  </a:cxn>
                  <a:cxn ang="0">
                    <a:pos x="2521" y="3014"/>
                  </a:cxn>
                  <a:cxn ang="0">
                    <a:pos x="2861" y="3153"/>
                  </a:cxn>
                  <a:cxn ang="0">
                    <a:pos x="3244" y="2291"/>
                  </a:cxn>
                  <a:cxn ang="0">
                    <a:pos x="1074" y="120"/>
                  </a:cxn>
                  <a:cxn ang="0">
                    <a:pos x="725" y="0"/>
                  </a:cxn>
                </a:cxnLst>
                <a:rect l="0" t="0" r="r" b="b"/>
                <a:pathLst>
                  <a:path w="3581" h="3154" extrusionOk="0">
                    <a:moveTo>
                      <a:pt x="725" y="0"/>
                    </a:moveTo>
                    <a:cubicBezTo>
                      <a:pt x="319" y="0"/>
                      <a:pt x="0" y="466"/>
                      <a:pt x="302" y="844"/>
                    </a:cubicBezTo>
                    <a:lnTo>
                      <a:pt x="2521" y="3014"/>
                    </a:lnTo>
                    <a:cubicBezTo>
                      <a:pt x="2629" y="3112"/>
                      <a:pt x="2748" y="3153"/>
                      <a:pt x="2861" y="3153"/>
                    </a:cubicBezTo>
                    <a:cubicBezTo>
                      <a:pt x="3251" y="3153"/>
                      <a:pt x="3580" y="2664"/>
                      <a:pt x="3244" y="2291"/>
                    </a:cubicBezTo>
                    <a:lnTo>
                      <a:pt x="1074" y="120"/>
                    </a:lnTo>
                    <a:cubicBezTo>
                      <a:pt x="958" y="36"/>
                      <a:pt x="838" y="0"/>
                      <a:pt x="725" y="0"/>
                    </a:cubicBezTo>
                    <a:close/>
                  </a:path>
                </a:pathLst>
              </a:custGeom>
              <a:solidFill>
                <a:srgbClr val="4A8743"/>
              </a:solidFill>
              <a:ln w="9525">
                <a:noFill/>
                <a:round/>
                <a:headEnd/>
                <a:tailEnd/>
              </a:ln>
            </p:spPr>
            <p:txBody>
              <a:bodyPr lIns="91425" tIns="91425" rIns="91425" bIns="91425" anchor="ctr"/>
              <a:lstStyle/>
              <a:p>
                <a:endParaRPr lang="en-US"/>
              </a:p>
            </p:txBody>
          </p:sp>
          <p:sp>
            <p:nvSpPr>
              <p:cNvPr id="20552" name="Google Shape;3770;p87"/>
              <p:cNvSpPr>
                <a:spLocks/>
              </p:cNvSpPr>
              <p:nvPr/>
            </p:nvSpPr>
            <p:spPr bwMode="auto">
              <a:xfrm>
                <a:off x="4173900" y="2769725"/>
                <a:ext cx="91150" cy="80300"/>
              </a:xfrm>
              <a:custGeom>
                <a:avLst/>
                <a:gdLst/>
                <a:ahLst/>
                <a:cxnLst>
                  <a:cxn ang="0">
                    <a:pos x="737" y="0"/>
                  </a:cxn>
                  <a:cxn ang="0">
                    <a:pos x="371" y="883"/>
                  </a:cxn>
                  <a:cxn ang="0">
                    <a:pos x="2541" y="3053"/>
                  </a:cxn>
                  <a:cxn ang="0">
                    <a:pos x="2899" y="3212"/>
                  </a:cxn>
                  <a:cxn ang="0">
                    <a:pos x="3312" y="2329"/>
                  </a:cxn>
                  <a:cxn ang="0">
                    <a:pos x="1094" y="159"/>
                  </a:cxn>
                  <a:cxn ang="0">
                    <a:pos x="737" y="0"/>
                  </a:cxn>
                </a:cxnLst>
                <a:rect l="0" t="0" r="r" b="b"/>
                <a:pathLst>
                  <a:path w="3646" h="3212" extrusionOk="0">
                    <a:moveTo>
                      <a:pt x="737" y="0"/>
                    </a:moveTo>
                    <a:cubicBezTo>
                      <a:pt x="341" y="0"/>
                      <a:pt x="0" y="512"/>
                      <a:pt x="371" y="883"/>
                    </a:cubicBezTo>
                    <a:lnTo>
                      <a:pt x="2541" y="3053"/>
                    </a:lnTo>
                    <a:cubicBezTo>
                      <a:pt x="2653" y="3165"/>
                      <a:pt x="2778" y="3212"/>
                      <a:pt x="2899" y="3212"/>
                    </a:cubicBezTo>
                    <a:cubicBezTo>
                      <a:pt x="3297" y="3212"/>
                      <a:pt x="3646" y="2700"/>
                      <a:pt x="3312" y="2329"/>
                    </a:cubicBezTo>
                    <a:lnTo>
                      <a:pt x="1094" y="159"/>
                    </a:lnTo>
                    <a:cubicBezTo>
                      <a:pt x="982" y="47"/>
                      <a:pt x="857" y="0"/>
                      <a:pt x="737" y="0"/>
                    </a:cubicBezTo>
                    <a:close/>
                  </a:path>
                </a:pathLst>
              </a:custGeom>
              <a:solidFill>
                <a:srgbClr val="4A8743"/>
              </a:solidFill>
              <a:ln w="9525">
                <a:noFill/>
                <a:round/>
                <a:headEnd/>
                <a:tailEnd/>
              </a:ln>
            </p:spPr>
            <p:txBody>
              <a:bodyPr lIns="91425" tIns="91425" rIns="91425" bIns="91425" anchor="ctr"/>
              <a:lstStyle/>
              <a:p>
                <a:endParaRPr lang="en-US"/>
              </a:p>
            </p:txBody>
          </p:sp>
          <p:sp>
            <p:nvSpPr>
              <p:cNvPr id="20553" name="Google Shape;3771;p87"/>
              <p:cNvSpPr>
                <a:spLocks/>
              </p:cNvSpPr>
              <p:nvPr/>
            </p:nvSpPr>
            <p:spPr bwMode="auto">
              <a:xfrm>
                <a:off x="4462825" y="2736925"/>
                <a:ext cx="82100" cy="72350"/>
              </a:xfrm>
              <a:custGeom>
                <a:avLst/>
                <a:gdLst/>
                <a:ahLst/>
                <a:cxnLst>
                  <a:cxn ang="0">
                    <a:pos x="2550" y="1"/>
                  </a:cxn>
                  <a:cxn ang="0">
                    <a:pos x="2221" y="121"/>
                  </a:cxn>
                  <a:cxn ang="0">
                    <a:pos x="340" y="2050"/>
                  </a:cxn>
                  <a:cxn ang="0">
                    <a:pos x="735" y="2893"/>
                  </a:cxn>
                  <a:cxn ang="0">
                    <a:pos x="1063" y="2773"/>
                  </a:cxn>
                  <a:cxn ang="0">
                    <a:pos x="2944" y="844"/>
                  </a:cxn>
                  <a:cxn ang="0">
                    <a:pos x="2550" y="1"/>
                  </a:cxn>
                </a:cxnLst>
                <a:rect l="0" t="0" r="r" b="b"/>
                <a:pathLst>
                  <a:path w="3284" h="2894" extrusionOk="0">
                    <a:moveTo>
                      <a:pt x="2550" y="1"/>
                    </a:moveTo>
                    <a:cubicBezTo>
                      <a:pt x="2440" y="1"/>
                      <a:pt x="2326" y="37"/>
                      <a:pt x="2221" y="121"/>
                    </a:cubicBezTo>
                    <a:lnTo>
                      <a:pt x="340" y="2050"/>
                    </a:lnTo>
                    <a:cubicBezTo>
                      <a:pt x="0" y="2427"/>
                      <a:pt x="340" y="2893"/>
                      <a:pt x="735" y="2893"/>
                    </a:cubicBezTo>
                    <a:cubicBezTo>
                      <a:pt x="844" y="2893"/>
                      <a:pt x="958" y="2857"/>
                      <a:pt x="1063" y="2773"/>
                    </a:cubicBezTo>
                    <a:lnTo>
                      <a:pt x="2944" y="844"/>
                    </a:lnTo>
                    <a:cubicBezTo>
                      <a:pt x="3284" y="467"/>
                      <a:pt x="2944" y="1"/>
                      <a:pt x="2550" y="1"/>
                    </a:cubicBezTo>
                    <a:close/>
                  </a:path>
                </a:pathLst>
              </a:custGeom>
              <a:solidFill>
                <a:srgbClr val="4A8743"/>
              </a:solidFill>
              <a:ln w="9525">
                <a:noFill/>
                <a:round/>
                <a:headEnd/>
                <a:tailEnd/>
              </a:ln>
            </p:spPr>
            <p:txBody>
              <a:bodyPr lIns="91425" tIns="91425" rIns="91425" bIns="91425" anchor="ctr"/>
              <a:lstStyle/>
              <a:p>
                <a:endParaRPr lang="en-US"/>
              </a:p>
            </p:txBody>
          </p:sp>
          <p:sp>
            <p:nvSpPr>
              <p:cNvPr id="20554" name="Google Shape;3772;p87"/>
              <p:cNvSpPr>
                <a:spLocks/>
              </p:cNvSpPr>
              <p:nvPr/>
            </p:nvSpPr>
            <p:spPr bwMode="auto">
              <a:xfrm>
                <a:off x="3620125" y="2920925"/>
                <a:ext cx="90025" cy="79825"/>
              </a:xfrm>
              <a:custGeom>
                <a:avLst/>
                <a:gdLst/>
                <a:ahLst/>
                <a:cxnLst>
                  <a:cxn ang="0">
                    <a:pos x="719" y="0"/>
                  </a:cxn>
                  <a:cxn ang="0">
                    <a:pos x="337" y="863"/>
                  </a:cxn>
                  <a:cxn ang="0">
                    <a:pos x="2507" y="3033"/>
                  </a:cxn>
                  <a:cxn ang="0">
                    <a:pos x="2864" y="3192"/>
                  </a:cxn>
                  <a:cxn ang="0">
                    <a:pos x="3230" y="2310"/>
                  </a:cxn>
                  <a:cxn ang="0">
                    <a:pos x="1060" y="140"/>
                  </a:cxn>
                  <a:cxn ang="0">
                    <a:pos x="719" y="0"/>
                  </a:cxn>
                </a:cxnLst>
                <a:rect l="0" t="0" r="r" b="b"/>
                <a:pathLst>
                  <a:path w="3601" h="3193" extrusionOk="0">
                    <a:moveTo>
                      <a:pt x="719" y="0"/>
                    </a:moveTo>
                    <a:cubicBezTo>
                      <a:pt x="330" y="0"/>
                      <a:pt x="1" y="490"/>
                      <a:pt x="337" y="863"/>
                    </a:cubicBezTo>
                    <a:lnTo>
                      <a:pt x="2507" y="3033"/>
                    </a:lnTo>
                    <a:cubicBezTo>
                      <a:pt x="2619" y="3145"/>
                      <a:pt x="2744" y="3192"/>
                      <a:pt x="2864" y="3192"/>
                    </a:cubicBezTo>
                    <a:cubicBezTo>
                      <a:pt x="3260" y="3192"/>
                      <a:pt x="3601" y="2680"/>
                      <a:pt x="3230" y="2310"/>
                    </a:cubicBezTo>
                    <a:lnTo>
                      <a:pt x="1060" y="140"/>
                    </a:lnTo>
                    <a:cubicBezTo>
                      <a:pt x="951" y="42"/>
                      <a:pt x="833" y="0"/>
                      <a:pt x="719" y="0"/>
                    </a:cubicBezTo>
                    <a:close/>
                  </a:path>
                </a:pathLst>
              </a:custGeom>
              <a:solidFill>
                <a:srgbClr val="4A8743"/>
              </a:solidFill>
              <a:ln w="9525">
                <a:noFill/>
                <a:round/>
                <a:headEnd/>
                <a:tailEnd/>
              </a:ln>
            </p:spPr>
            <p:txBody>
              <a:bodyPr lIns="91425" tIns="91425" rIns="91425" bIns="91425" anchor="ctr"/>
              <a:lstStyle/>
              <a:p>
                <a:endParaRPr lang="en-US"/>
              </a:p>
            </p:txBody>
          </p:sp>
          <p:sp>
            <p:nvSpPr>
              <p:cNvPr id="20555" name="Google Shape;3773;p87"/>
              <p:cNvSpPr>
                <a:spLocks/>
              </p:cNvSpPr>
              <p:nvPr/>
            </p:nvSpPr>
            <p:spPr bwMode="auto">
              <a:xfrm>
                <a:off x="3758425" y="3030650"/>
                <a:ext cx="88600" cy="78825"/>
              </a:xfrm>
              <a:custGeom>
                <a:avLst/>
                <a:gdLst/>
                <a:ahLst/>
                <a:cxnLst>
                  <a:cxn ang="0">
                    <a:pos x="2837" y="0"/>
                  </a:cxn>
                  <a:cxn ang="0">
                    <a:pos x="2521" y="139"/>
                  </a:cxn>
                  <a:cxn ang="0">
                    <a:pos x="303" y="2310"/>
                  </a:cxn>
                  <a:cxn ang="0">
                    <a:pos x="703" y="3153"/>
                  </a:cxn>
                  <a:cxn ang="0">
                    <a:pos x="1026" y="3033"/>
                  </a:cxn>
                  <a:cxn ang="0">
                    <a:pos x="3245" y="863"/>
                  </a:cxn>
                  <a:cxn ang="0">
                    <a:pos x="2837" y="0"/>
                  </a:cxn>
                </a:cxnLst>
                <a:rect l="0" t="0" r="r" b="b"/>
                <a:pathLst>
                  <a:path w="3544" h="3153" extrusionOk="0">
                    <a:moveTo>
                      <a:pt x="2837" y="0"/>
                    </a:moveTo>
                    <a:cubicBezTo>
                      <a:pt x="2729" y="0"/>
                      <a:pt x="2619" y="42"/>
                      <a:pt x="2521" y="139"/>
                    </a:cubicBezTo>
                    <a:lnTo>
                      <a:pt x="303" y="2310"/>
                    </a:lnTo>
                    <a:cubicBezTo>
                      <a:pt x="1" y="2687"/>
                      <a:pt x="319" y="3153"/>
                      <a:pt x="703" y="3153"/>
                    </a:cubicBezTo>
                    <a:cubicBezTo>
                      <a:pt x="809" y="3153"/>
                      <a:pt x="921" y="3117"/>
                      <a:pt x="1026" y="3033"/>
                    </a:cubicBezTo>
                    <a:lnTo>
                      <a:pt x="3245" y="863"/>
                    </a:lnTo>
                    <a:cubicBezTo>
                      <a:pt x="3543" y="489"/>
                      <a:pt x="3206" y="0"/>
                      <a:pt x="2837" y="0"/>
                    </a:cubicBezTo>
                    <a:close/>
                  </a:path>
                </a:pathLst>
              </a:custGeom>
              <a:solidFill>
                <a:srgbClr val="4A8743"/>
              </a:solidFill>
              <a:ln w="9525">
                <a:noFill/>
                <a:round/>
                <a:headEnd/>
                <a:tailEnd/>
              </a:ln>
            </p:spPr>
            <p:txBody>
              <a:bodyPr lIns="91425" tIns="91425" rIns="91425" bIns="91425" anchor="ctr"/>
              <a:lstStyle/>
              <a:p>
                <a:endParaRPr lang="en-US"/>
              </a:p>
            </p:txBody>
          </p:sp>
          <p:sp>
            <p:nvSpPr>
              <p:cNvPr id="20556" name="Google Shape;3774;p87"/>
              <p:cNvSpPr>
                <a:spLocks/>
              </p:cNvSpPr>
              <p:nvPr/>
            </p:nvSpPr>
            <p:spPr bwMode="auto">
              <a:xfrm>
                <a:off x="4009925" y="2898725"/>
                <a:ext cx="83925" cy="74300"/>
              </a:xfrm>
              <a:custGeom>
                <a:avLst/>
                <a:gdLst/>
                <a:ahLst/>
                <a:cxnLst>
                  <a:cxn ang="0">
                    <a:pos x="737" y="1"/>
                  </a:cxn>
                  <a:cxn ang="0">
                    <a:pos x="371" y="883"/>
                  </a:cxn>
                  <a:cxn ang="0">
                    <a:pos x="2251" y="2812"/>
                  </a:cxn>
                  <a:cxn ang="0">
                    <a:pos x="2609" y="2971"/>
                  </a:cxn>
                  <a:cxn ang="0">
                    <a:pos x="3023" y="2089"/>
                  </a:cxn>
                  <a:cxn ang="0">
                    <a:pos x="1094" y="160"/>
                  </a:cxn>
                  <a:cxn ang="0">
                    <a:pos x="737" y="1"/>
                  </a:cxn>
                </a:cxnLst>
                <a:rect l="0" t="0" r="r" b="b"/>
                <a:pathLst>
                  <a:path w="3357" h="2972" extrusionOk="0">
                    <a:moveTo>
                      <a:pt x="737" y="1"/>
                    </a:moveTo>
                    <a:cubicBezTo>
                      <a:pt x="341" y="1"/>
                      <a:pt x="0" y="513"/>
                      <a:pt x="371" y="883"/>
                    </a:cubicBezTo>
                    <a:lnTo>
                      <a:pt x="2251" y="2812"/>
                    </a:lnTo>
                    <a:cubicBezTo>
                      <a:pt x="2363" y="2924"/>
                      <a:pt x="2489" y="2971"/>
                      <a:pt x="2609" y="2971"/>
                    </a:cubicBezTo>
                    <a:cubicBezTo>
                      <a:pt x="3007" y="2971"/>
                      <a:pt x="3356" y="2459"/>
                      <a:pt x="3023" y="2089"/>
                    </a:cubicBezTo>
                    <a:lnTo>
                      <a:pt x="1094" y="160"/>
                    </a:lnTo>
                    <a:cubicBezTo>
                      <a:pt x="982" y="47"/>
                      <a:pt x="857" y="1"/>
                      <a:pt x="737" y="1"/>
                    </a:cubicBezTo>
                    <a:close/>
                  </a:path>
                </a:pathLst>
              </a:custGeom>
              <a:solidFill>
                <a:srgbClr val="4A8743"/>
              </a:solidFill>
              <a:ln w="9525">
                <a:noFill/>
                <a:round/>
                <a:headEnd/>
                <a:tailEnd/>
              </a:ln>
            </p:spPr>
            <p:txBody>
              <a:bodyPr lIns="91425" tIns="91425" rIns="91425" bIns="91425" anchor="ctr"/>
              <a:lstStyle/>
              <a:p>
                <a:endParaRPr lang="en-US"/>
              </a:p>
            </p:txBody>
          </p:sp>
          <p:sp>
            <p:nvSpPr>
              <p:cNvPr id="20557" name="Google Shape;3775;p87"/>
              <p:cNvSpPr>
                <a:spLocks/>
              </p:cNvSpPr>
              <p:nvPr/>
            </p:nvSpPr>
            <p:spPr bwMode="auto">
              <a:xfrm>
                <a:off x="3991125" y="3057650"/>
                <a:ext cx="81450" cy="72325"/>
              </a:xfrm>
              <a:custGeom>
                <a:avLst/>
                <a:gdLst/>
                <a:ahLst/>
                <a:cxnLst>
                  <a:cxn ang="0">
                    <a:pos x="2555" y="0"/>
                  </a:cxn>
                  <a:cxn ang="0">
                    <a:pos x="2232" y="120"/>
                  </a:cxn>
                  <a:cxn ang="0">
                    <a:pos x="303" y="2050"/>
                  </a:cxn>
                  <a:cxn ang="0">
                    <a:pos x="703" y="2893"/>
                  </a:cxn>
                  <a:cxn ang="0">
                    <a:pos x="1026" y="2773"/>
                  </a:cxn>
                  <a:cxn ang="0">
                    <a:pos x="2955" y="844"/>
                  </a:cxn>
                  <a:cxn ang="0">
                    <a:pos x="2555" y="0"/>
                  </a:cxn>
                </a:cxnLst>
                <a:rect l="0" t="0" r="r" b="b"/>
                <a:pathLst>
                  <a:path w="3258" h="2893" extrusionOk="0">
                    <a:moveTo>
                      <a:pt x="2555" y="0"/>
                    </a:moveTo>
                    <a:cubicBezTo>
                      <a:pt x="2448" y="0"/>
                      <a:pt x="2337" y="36"/>
                      <a:pt x="2232" y="120"/>
                    </a:cubicBezTo>
                    <a:lnTo>
                      <a:pt x="303" y="2050"/>
                    </a:lnTo>
                    <a:cubicBezTo>
                      <a:pt x="1" y="2427"/>
                      <a:pt x="319" y="2893"/>
                      <a:pt x="703" y="2893"/>
                    </a:cubicBezTo>
                    <a:cubicBezTo>
                      <a:pt x="809" y="2893"/>
                      <a:pt x="921" y="2857"/>
                      <a:pt x="1026" y="2773"/>
                    </a:cubicBezTo>
                    <a:lnTo>
                      <a:pt x="2955" y="844"/>
                    </a:lnTo>
                    <a:cubicBezTo>
                      <a:pt x="3257" y="466"/>
                      <a:pt x="2939" y="0"/>
                      <a:pt x="2555" y="0"/>
                    </a:cubicBezTo>
                    <a:close/>
                  </a:path>
                </a:pathLst>
              </a:custGeom>
              <a:solidFill>
                <a:srgbClr val="4A8743"/>
              </a:solidFill>
              <a:ln w="9525">
                <a:noFill/>
                <a:round/>
                <a:headEnd/>
                <a:tailEnd/>
              </a:ln>
            </p:spPr>
            <p:txBody>
              <a:bodyPr lIns="91425" tIns="91425" rIns="91425" bIns="91425" anchor="ctr"/>
              <a:lstStyle/>
              <a:p>
                <a:endParaRPr lang="en-US"/>
              </a:p>
            </p:txBody>
          </p:sp>
          <p:sp>
            <p:nvSpPr>
              <p:cNvPr id="20558" name="Google Shape;3776;p87"/>
              <p:cNvSpPr>
                <a:spLocks/>
              </p:cNvSpPr>
              <p:nvPr/>
            </p:nvSpPr>
            <p:spPr bwMode="auto">
              <a:xfrm>
                <a:off x="3524525" y="3201125"/>
                <a:ext cx="83150" cy="73325"/>
              </a:xfrm>
              <a:custGeom>
                <a:avLst/>
                <a:gdLst/>
                <a:ahLst/>
                <a:cxnLst>
                  <a:cxn ang="0">
                    <a:pos x="726" y="1"/>
                  </a:cxn>
                  <a:cxn ang="0">
                    <a:pos x="303" y="844"/>
                  </a:cxn>
                  <a:cxn ang="0">
                    <a:pos x="2232" y="2773"/>
                  </a:cxn>
                  <a:cxn ang="0">
                    <a:pos x="2589" y="2932"/>
                  </a:cxn>
                  <a:cxn ang="0">
                    <a:pos x="2955" y="2050"/>
                  </a:cxn>
                  <a:cxn ang="0">
                    <a:pos x="1074" y="121"/>
                  </a:cxn>
                  <a:cxn ang="0">
                    <a:pos x="726" y="1"/>
                  </a:cxn>
                </a:cxnLst>
                <a:rect l="0" t="0" r="r" b="b"/>
                <a:pathLst>
                  <a:path w="3326" h="2933" extrusionOk="0">
                    <a:moveTo>
                      <a:pt x="726" y="1"/>
                    </a:moveTo>
                    <a:cubicBezTo>
                      <a:pt x="319" y="1"/>
                      <a:pt x="1" y="467"/>
                      <a:pt x="303" y="844"/>
                    </a:cubicBezTo>
                    <a:lnTo>
                      <a:pt x="2232" y="2773"/>
                    </a:lnTo>
                    <a:cubicBezTo>
                      <a:pt x="2344" y="2885"/>
                      <a:pt x="2469" y="2932"/>
                      <a:pt x="2589" y="2932"/>
                    </a:cubicBezTo>
                    <a:cubicBezTo>
                      <a:pt x="2985" y="2932"/>
                      <a:pt x="3325" y="2420"/>
                      <a:pt x="2955" y="2050"/>
                    </a:cubicBezTo>
                    <a:lnTo>
                      <a:pt x="1074" y="121"/>
                    </a:lnTo>
                    <a:cubicBezTo>
                      <a:pt x="959" y="37"/>
                      <a:pt x="839" y="1"/>
                      <a:pt x="726" y="1"/>
                    </a:cubicBezTo>
                    <a:close/>
                  </a:path>
                </a:pathLst>
              </a:custGeom>
              <a:solidFill>
                <a:srgbClr val="4A8743"/>
              </a:solidFill>
              <a:ln w="9525">
                <a:noFill/>
                <a:round/>
                <a:headEnd/>
                <a:tailEnd/>
              </a:ln>
            </p:spPr>
            <p:txBody>
              <a:bodyPr lIns="91425" tIns="91425" rIns="91425" bIns="91425" anchor="ctr"/>
              <a:lstStyle/>
              <a:p>
                <a:endParaRPr lang="en-US"/>
              </a:p>
            </p:txBody>
          </p:sp>
          <p:sp>
            <p:nvSpPr>
              <p:cNvPr id="20559" name="Google Shape;3777;p87"/>
              <p:cNvSpPr>
                <a:spLocks/>
              </p:cNvSpPr>
              <p:nvPr/>
            </p:nvSpPr>
            <p:spPr bwMode="auto">
              <a:xfrm>
                <a:off x="3701275" y="3296600"/>
                <a:ext cx="84825" cy="74300"/>
              </a:xfrm>
              <a:custGeom>
                <a:avLst/>
                <a:gdLst/>
                <a:ahLst/>
                <a:cxnLst>
                  <a:cxn ang="0">
                    <a:pos x="2656" y="1"/>
                  </a:cxn>
                  <a:cxn ang="0">
                    <a:pos x="2299" y="160"/>
                  </a:cxn>
                  <a:cxn ang="0">
                    <a:pos x="370" y="2089"/>
                  </a:cxn>
                  <a:cxn ang="0">
                    <a:pos x="736" y="2971"/>
                  </a:cxn>
                  <a:cxn ang="0">
                    <a:pos x="1094" y="2812"/>
                  </a:cxn>
                  <a:cxn ang="0">
                    <a:pos x="3023" y="883"/>
                  </a:cxn>
                  <a:cxn ang="0">
                    <a:pos x="2656" y="1"/>
                  </a:cxn>
                </a:cxnLst>
                <a:rect l="0" t="0" r="r" b="b"/>
                <a:pathLst>
                  <a:path w="3393" h="2972" extrusionOk="0">
                    <a:moveTo>
                      <a:pt x="2656" y="1"/>
                    </a:moveTo>
                    <a:cubicBezTo>
                      <a:pt x="2537" y="1"/>
                      <a:pt x="2411" y="48"/>
                      <a:pt x="2299" y="160"/>
                    </a:cubicBezTo>
                    <a:cubicBezTo>
                      <a:pt x="1672" y="787"/>
                      <a:pt x="997" y="1462"/>
                      <a:pt x="370" y="2089"/>
                    </a:cubicBezTo>
                    <a:cubicBezTo>
                      <a:pt x="0" y="2459"/>
                      <a:pt x="340" y="2971"/>
                      <a:pt x="736" y="2971"/>
                    </a:cubicBezTo>
                    <a:cubicBezTo>
                      <a:pt x="856" y="2971"/>
                      <a:pt x="982" y="2924"/>
                      <a:pt x="1094" y="2812"/>
                    </a:cubicBezTo>
                    <a:lnTo>
                      <a:pt x="3023" y="883"/>
                    </a:lnTo>
                    <a:cubicBezTo>
                      <a:pt x="3393" y="513"/>
                      <a:pt x="3053" y="1"/>
                      <a:pt x="2656" y="1"/>
                    </a:cubicBezTo>
                    <a:close/>
                  </a:path>
                </a:pathLst>
              </a:custGeom>
              <a:solidFill>
                <a:srgbClr val="4A8743"/>
              </a:solidFill>
              <a:ln w="9525">
                <a:noFill/>
                <a:round/>
                <a:headEnd/>
                <a:tailEnd/>
              </a:ln>
            </p:spPr>
            <p:txBody>
              <a:bodyPr lIns="91425" tIns="91425" rIns="91425" bIns="91425" anchor="ctr"/>
              <a:lstStyle/>
              <a:p>
                <a:endParaRPr lang="en-US"/>
              </a:p>
            </p:txBody>
          </p:sp>
          <p:sp>
            <p:nvSpPr>
              <p:cNvPr id="20560" name="Google Shape;3778;p87"/>
              <p:cNvSpPr>
                <a:spLocks/>
              </p:cNvSpPr>
              <p:nvPr/>
            </p:nvSpPr>
            <p:spPr bwMode="auto">
              <a:xfrm>
                <a:off x="3991200" y="3263350"/>
                <a:ext cx="73275" cy="65100"/>
              </a:xfrm>
              <a:custGeom>
                <a:avLst/>
                <a:gdLst/>
                <a:ahLst/>
                <a:cxnLst>
                  <a:cxn ang="0">
                    <a:pos x="688" y="0"/>
                  </a:cxn>
                  <a:cxn ang="0">
                    <a:pos x="300" y="863"/>
                  </a:cxn>
                  <a:cxn ang="0">
                    <a:pos x="1939" y="2503"/>
                  </a:cxn>
                  <a:cxn ang="0">
                    <a:pos x="2244" y="2603"/>
                  </a:cxn>
                  <a:cxn ang="0">
                    <a:pos x="2663" y="1779"/>
                  </a:cxn>
                  <a:cxn ang="0">
                    <a:pos x="1023" y="139"/>
                  </a:cxn>
                  <a:cxn ang="0">
                    <a:pos x="688" y="0"/>
                  </a:cxn>
                </a:cxnLst>
                <a:rect l="0" t="0" r="r" b="b"/>
                <a:pathLst>
                  <a:path w="2931" h="2604" extrusionOk="0">
                    <a:moveTo>
                      <a:pt x="688" y="0"/>
                    </a:moveTo>
                    <a:cubicBezTo>
                      <a:pt x="310" y="0"/>
                      <a:pt x="1" y="489"/>
                      <a:pt x="300" y="863"/>
                    </a:cubicBezTo>
                    <a:lnTo>
                      <a:pt x="1939" y="2503"/>
                    </a:lnTo>
                    <a:cubicBezTo>
                      <a:pt x="2040" y="2573"/>
                      <a:pt x="2144" y="2603"/>
                      <a:pt x="2244" y="2603"/>
                    </a:cubicBezTo>
                    <a:cubicBezTo>
                      <a:pt x="2623" y="2603"/>
                      <a:pt x="2930" y="2161"/>
                      <a:pt x="2663" y="1779"/>
                    </a:cubicBezTo>
                    <a:lnTo>
                      <a:pt x="1023" y="139"/>
                    </a:lnTo>
                    <a:cubicBezTo>
                      <a:pt x="914" y="41"/>
                      <a:pt x="798" y="0"/>
                      <a:pt x="688" y="0"/>
                    </a:cubicBezTo>
                    <a:close/>
                  </a:path>
                </a:pathLst>
              </a:custGeom>
              <a:solidFill>
                <a:srgbClr val="4A8743"/>
              </a:solidFill>
              <a:ln w="9525">
                <a:noFill/>
                <a:round/>
                <a:headEnd/>
                <a:tailEnd/>
              </a:ln>
            </p:spPr>
            <p:txBody>
              <a:bodyPr lIns="91425" tIns="91425" rIns="91425" bIns="91425" anchor="ctr"/>
              <a:lstStyle/>
              <a:p>
                <a:endParaRPr lang="en-US"/>
              </a:p>
            </p:txBody>
          </p:sp>
          <p:sp>
            <p:nvSpPr>
              <p:cNvPr id="20561" name="Google Shape;3779;p87"/>
              <p:cNvSpPr>
                <a:spLocks/>
              </p:cNvSpPr>
              <p:nvPr/>
            </p:nvSpPr>
            <p:spPr bwMode="auto">
              <a:xfrm>
                <a:off x="4276375" y="3276100"/>
                <a:ext cx="77625" cy="67075"/>
              </a:xfrm>
              <a:custGeom>
                <a:avLst/>
                <a:gdLst/>
                <a:ahLst/>
                <a:cxnLst>
                  <a:cxn ang="0">
                    <a:pos x="2368" y="1"/>
                  </a:cxn>
                  <a:cxn ang="0">
                    <a:pos x="2011" y="160"/>
                  </a:cxn>
                  <a:cxn ang="0">
                    <a:pos x="371" y="1800"/>
                  </a:cxn>
                  <a:cxn ang="0">
                    <a:pos x="737" y="2682"/>
                  </a:cxn>
                  <a:cxn ang="0">
                    <a:pos x="1094" y="2523"/>
                  </a:cxn>
                  <a:cxn ang="0">
                    <a:pos x="2734" y="883"/>
                  </a:cxn>
                  <a:cxn ang="0">
                    <a:pos x="2368" y="1"/>
                  </a:cxn>
                </a:cxnLst>
                <a:rect l="0" t="0" r="r" b="b"/>
                <a:pathLst>
                  <a:path w="3105" h="2683" extrusionOk="0">
                    <a:moveTo>
                      <a:pt x="2368" y="1"/>
                    </a:moveTo>
                    <a:cubicBezTo>
                      <a:pt x="2248" y="1"/>
                      <a:pt x="2123" y="48"/>
                      <a:pt x="2011" y="160"/>
                    </a:cubicBezTo>
                    <a:lnTo>
                      <a:pt x="371" y="1800"/>
                    </a:lnTo>
                    <a:cubicBezTo>
                      <a:pt x="1" y="2170"/>
                      <a:pt x="341" y="2682"/>
                      <a:pt x="737" y="2682"/>
                    </a:cubicBezTo>
                    <a:cubicBezTo>
                      <a:pt x="857" y="2682"/>
                      <a:pt x="982" y="2635"/>
                      <a:pt x="1094" y="2523"/>
                    </a:cubicBezTo>
                    <a:cubicBezTo>
                      <a:pt x="1673" y="1993"/>
                      <a:pt x="2204" y="1414"/>
                      <a:pt x="2734" y="883"/>
                    </a:cubicBezTo>
                    <a:cubicBezTo>
                      <a:pt x="3104" y="513"/>
                      <a:pt x="2764" y="1"/>
                      <a:pt x="2368" y="1"/>
                    </a:cubicBezTo>
                    <a:close/>
                  </a:path>
                </a:pathLst>
              </a:custGeom>
              <a:solidFill>
                <a:srgbClr val="4A8743"/>
              </a:solidFill>
              <a:ln w="9525">
                <a:noFill/>
                <a:round/>
                <a:headEnd/>
                <a:tailEnd/>
              </a:ln>
            </p:spPr>
            <p:txBody>
              <a:bodyPr lIns="91425" tIns="91425" rIns="91425" bIns="91425" anchor="ctr"/>
              <a:lstStyle/>
              <a:p>
                <a:endParaRPr lang="en-US"/>
              </a:p>
            </p:txBody>
          </p:sp>
          <p:sp>
            <p:nvSpPr>
              <p:cNvPr id="20562" name="Google Shape;3780;p87"/>
              <p:cNvSpPr>
                <a:spLocks/>
              </p:cNvSpPr>
              <p:nvPr/>
            </p:nvSpPr>
            <p:spPr bwMode="auto">
              <a:xfrm>
                <a:off x="3550550" y="3557025"/>
                <a:ext cx="84850" cy="74300"/>
              </a:xfrm>
              <a:custGeom>
                <a:avLst/>
                <a:gdLst/>
                <a:ahLst/>
                <a:cxnLst>
                  <a:cxn ang="0">
                    <a:pos x="2657" y="1"/>
                  </a:cxn>
                  <a:cxn ang="0">
                    <a:pos x="2300" y="160"/>
                  </a:cxn>
                  <a:cxn ang="0">
                    <a:pos x="371" y="2089"/>
                  </a:cxn>
                  <a:cxn ang="0">
                    <a:pos x="737" y="2972"/>
                  </a:cxn>
                  <a:cxn ang="0">
                    <a:pos x="1094" y="2812"/>
                  </a:cxn>
                  <a:cxn ang="0">
                    <a:pos x="3023" y="883"/>
                  </a:cxn>
                  <a:cxn ang="0">
                    <a:pos x="2657" y="1"/>
                  </a:cxn>
                </a:cxnLst>
                <a:rect l="0" t="0" r="r" b="b"/>
                <a:pathLst>
                  <a:path w="3394" h="2972" extrusionOk="0">
                    <a:moveTo>
                      <a:pt x="2657" y="1"/>
                    </a:moveTo>
                    <a:cubicBezTo>
                      <a:pt x="2537" y="1"/>
                      <a:pt x="2412" y="48"/>
                      <a:pt x="2300" y="160"/>
                    </a:cubicBezTo>
                    <a:lnTo>
                      <a:pt x="371" y="2089"/>
                    </a:lnTo>
                    <a:cubicBezTo>
                      <a:pt x="1" y="2459"/>
                      <a:pt x="341" y="2972"/>
                      <a:pt x="737" y="2972"/>
                    </a:cubicBezTo>
                    <a:cubicBezTo>
                      <a:pt x="857" y="2972"/>
                      <a:pt x="982" y="2925"/>
                      <a:pt x="1094" y="2812"/>
                    </a:cubicBezTo>
                    <a:lnTo>
                      <a:pt x="3023" y="883"/>
                    </a:lnTo>
                    <a:cubicBezTo>
                      <a:pt x="3393" y="513"/>
                      <a:pt x="3053" y="1"/>
                      <a:pt x="2657" y="1"/>
                    </a:cubicBezTo>
                    <a:close/>
                  </a:path>
                </a:pathLst>
              </a:custGeom>
              <a:solidFill>
                <a:srgbClr val="4A8743"/>
              </a:solidFill>
              <a:ln w="9525">
                <a:noFill/>
                <a:round/>
                <a:headEnd/>
                <a:tailEnd/>
              </a:ln>
            </p:spPr>
            <p:txBody>
              <a:bodyPr lIns="91425" tIns="91425" rIns="91425" bIns="91425" anchor="ctr"/>
              <a:lstStyle/>
              <a:p>
                <a:endParaRPr lang="en-US"/>
              </a:p>
            </p:txBody>
          </p:sp>
          <p:sp>
            <p:nvSpPr>
              <p:cNvPr id="20563" name="Google Shape;3781;p87"/>
              <p:cNvSpPr>
                <a:spLocks/>
              </p:cNvSpPr>
              <p:nvPr/>
            </p:nvSpPr>
            <p:spPr bwMode="auto">
              <a:xfrm>
                <a:off x="3837125" y="3508875"/>
                <a:ext cx="25325" cy="115450"/>
              </a:xfrm>
              <a:custGeom>
                <a:avLst/>
                <a:gdLst/>
                <a:ahLst/>
                <a:cxnLst>
                  <a:cxn ang="0">
                    <a:pos x="507" y="0"/>
                  </a:cxn>
                  <a:cxn ang="0">
                    <a:pos x="0" y="543"/>
                  </a:cxn>
                  <a:cxn ang="0">
                    <a:pos x="0" y="4112"/>
                  </a:cxn>
                  <a:cxn ang="0">
                    <a:pos x="507" y="4618"/>
                  </a:cxn>
                  <a:cxn ang="0">
                    <a:pos x="1013" y="4112"/>
                  </a:cxn>
                  <a:cxn ang="0">
                    <a:pos x="1013" y="543"/>
                  </a:cxn>
                  <a:cxn ang="0">
                    <a:pos x="507" y="0"/>
                  </a:cxn>
                </a:cxnLst>
                <a:rect l="0" t="0" r="r" b="b"/>
                <a:pathLst>
                  <a:path w="1013" h="4618" extrusionOk="0">
                    <a:moveTo>
                      <a:pt x="507" y="0"/>
                    </a:moveTo>
                    <a:cubicBezTo>
                      <a:pt x="253" y="0"/>
                      <a:pt x="0" y="181"/>
                      <a:pt x="0" y="543"/>
                    </a:cubicBezTo>
                    <a:lnTo>
                      <a:pt x="0" y="4112"/>
                    </a:lnTo>
                    <a:cubicBezTo>
                      <a:pt x="0" y="4449"/>
                      <a:pt x="253" y="4618"/>
                      <a:pt x="507" y="4618"/>
                    </a:cubicBezTo>
                    <a:cubicBezTo>
                      <a:pt x="760" y="4618"/>
                      <a:pt x="1013" y="4449"/>
                      <a:pt x="1013" y="4112"/>
                    </a:cubicBezTo>
                    <a:lnTo>
                      <a:pt x="1013" y="543"/>
                    </a:lnTo>
                    <a:cubicBezTo>
                      <a:pt x="1013" y="181"/>
                      <a:pt x="760" y="0"/>
                      <a:pt x="507" y="0"/>
                    </a:cubicBezTo>
                    <a:close/>
                  </a:path>
                </a:pathLst>
              </a:custGeom>
              <a:solidFill>
                <a:srgbClr val="4A8743"/>
              </a:solidFill>
              <a:ln w="9525">
                <a:noFill/>
                <a:round/>
                <a:headEnd/>
                <a:tailEnd/>
              </a:ln>
            </p:spPr>
            <p:txBody>
              <a:bodyPr lIns="91425" tIns="91425" rIns="91425" bIns="91425" anchor="ctr"/>
              <a:lstStyle/>
              <a:p>
                <a:endParaRPr lang="en-US"/>
              </a:p>
            </p:txBody>
          </p:sp>
          <p:sp>
            <p:nvSpPr>
              <p:cNvPr id="20564" name="Google Shape;3782;p87"/>
              <p:cNvSpPr>
                <a:spLocks/>
              </p:cNvSpPr>
              <p:nvPr/>
            </p:nvSpPr>
            <p:spPr bwMode="auto">
              <a:xfrm>
                <a:off x="4083075" y="3543525"/>
                <a:ext cx="26550" cy="73575"/>
              </a:xfrm>
              <a:custGeom>
                <a:avLst/>
                <a:gdLst/>
                <a:ahLst/>
                <a:cxnLst>
                  <a:cxn ang="0">
                    <a:pos x="531" y="1"/>
                  </a:cxn>
                  <a:cxn ang="0">
                    <a:pos x="1" y="507"/>
                  </a:cxn>
                  <a:cxn ang="0">
                    <a:pos x="1" y="2436"/>
                  </a:cxn>
                  <a:cxn ang="0">
                    <a:pos x="531" y="2943"/>
                  </a:cxn>
                  <a:cxn ang="0">
                    <a:pos x="1062" y="2436"/>
                  </a:cxn>
                  <a:cxn ang="0">
                    <a:pos x="1062" y="507"/>
                  </a:cxn>
                  <a:cxn ang="0">
                    <a:pos x="531" y="1"/>
                  </a:cxn>
                </a:cxnLst>
                <a:rect l="0" t="0" r="r" b="b"/>
                <a:pathLst>
                  <a:path w="1062" h="2943" extrusionOk="0">
                    <a:moveTo>
                      <a:pt x="531" y="1"/>
                    </a:moveTo>
                    <a:cubicBezTo>
                      <a:pt x="266" y="1"/>
                      <a:pt x="1" y="169"/>
                      <a:pt x="1" y="507"/>
                    </a:cubicBezTo>
                    <a:lnTo>
                      <a:pt x="1" y="2436"/>
                    </a:lnTo>
                    <a:cubicBezTo>
                      <a:pt x="1" y="2774"/>
                      <a:pt x="266" y="2943"/>
                      <a:pt x="531" y="2943"/>
                    </a:cubicBezTo>
                    <a:cubicBezTo>
                      <a:pt x="796" y="2943"/>
                      <a:pt x="1062" y="2774"/>
                      <a:pt x="1062" y="2436"/>
                    </a:cubicBezTo>
                    <a:lnTo>
                      <a:pt x="1062" y="507"/>
                    </a:lnTo>
                    <a:cubicBezTo>
                      <a:pt x="1062" y="169"/>
                      <a:pt x="796" y="1"/>
                      <a:pt x="531" y="1"/>
                    </a:cubicBezTo>
                    <a:close/>
                  </a:path>
                </a:pathLst>
              </a:custGeom>
              <a:solidFill>
                <a:srgbClr val="4A8743"/>
              </a:solidFill>
              <a:ln w="9525">
                <a:noFill/>
                <a:round/>
                <a:headEnd/>
                <a:tailEnd/>
              </a:ln>
            </p:spPr>
            <p:txBody>
              <a:bodyPr lIns="91425" tIns="91425" rIns="91425" bIns="91425" anchor="ctr"/>
              <a:lstStyle/>
              <a:p>
                <a:endParaRPr lang="en-US"/>
              </a:p>
            </p:txBody>
          </p:sp>
          <p:sp>
            <p:nvSpPr>
              <p:cNvPr id="20565" name="Google Shape;3783;p87"/>
              <p:cNvSpPr>
                <a:spLocks/>
              </p:cNvSpPr>
              <p:nvPr/>
            </p:nvSpPr>
            <p:spPr bwMode="auto">
              <a:xfrm>
                <a:off x="4357975" y="3462450"/>
                <a:ext cx="25350" cy="70850"/>
              </a:xfrm>
              <a:custGeom>
                <a:avLst/>
                <a:gdLst/>
                <a:ahLst/>
                <a:cxnLst>
                  <a:cxn ang="0">
                    <a:pos x="489" y="0"/>
                  </a:cxn>
                  <a:cxn ang="0">
                    <a:pos x="1" y="471"/>
                  </a:cxn>
                  <a:cxn ang="0">
                    <a:pos x="1" y="2400"/>
                  </a:cxn>
                  <a:cxn ang="0">
                    <a:pos x="489" y="2834"/>
                  </a:cxn>
                  <a:cxn ang="0">
                    <a:pos x="1013" y="2400"/>
                  </a:cxn>
                  <a:cxn ang="0">
                    <a:pos x="1013" y="471"/>
                  </a:cxn>
                  <a:cxn ang="0">
                    <a:pos x="489" y="0"/>
                  </a:cxn>
                </a:cxnLst>
                <a:rect l="0" t="0" r="r" b="b"/>
                <a:pathLst>
                  <a:path w="1014" h="2834" extrusionOk="0">
                    <a:moveTo>
                      <a:pt x="489" y="0"/>
                    </a:moveTo>
                    <a:cubicBezTo>
                      <a:pt x="254" y="0"/>
                      <a:pt x="25" y="157"/>
                      <a:pt x="1" y="471"/>
                    </a:cubicBezTo>
                    <a:lnTo>
                      <a:pt x="1" y="2400"/>
                    </a:lnTo>
                    <a:cubicBezTo>
                      <a:pt x="25" y="2689"/>
                      <a:pt x="254" y="2834"/>
                      <a:pt x="489" y="2834"/>
                    </a:cubicBezTo>
                    <a:cubicBezTo>
                      <a:pt x="724" y="2834"/>
                      <a:pt x="965" y="2689"/>
                      <a:pt x="1013" y="2400"/>
                    </a:cubicBezTo>
                    <a:lnTo>
                      <a:pt x="1013" y="471"/>
                    </a:lnTo>
                    <a:cubicBezTo>
                      <a:pt x="965" y="157"/>
                      <a:pt x="724" y="0"/>
                      <a:pt x="489" y="0"/>
                    </a:cubicBezTo>
                    <a:close/>
                  </a:path>
                </a:pathLst>
              </a:custGeom>
              <a:solidFill>
                <a:srgbClr val="4A8743"/>
              </a:solidFill>
              <a:ln w="9525">
                <a:noFill/>
                <a:round/>
                <a:headEnd/>
                <a:tailEnd/>
              </a:ln>
            </p:spPr>
            <p:txBody>
              <a:bodyPr lIns="91425" tIns="91425" rIns="91425" bIns="91425" anchor="ctr"/>
              <a:lstStyle/>
              <a:p>
                <a:endParaRPr lang="en-US"/>
              </a:p>
            </p:txBody>
          </p:sp>
          <p:sp>
            <p:nvSpPr>
              <p:cNvPr id="20566" name="Google Shape;3784;p87"/>
              <p:cNvSpPr>
                <a:spLocks/>
              </p:cNvSpPr>
              <p:nvPr/>
            </p:nvSpPr>
            <p:spPr bwMode="auto">
              <a:xfrm>
                <a:off x="4531275" y="3406325"/>
                <a:ext cx="83150" cy="73300"/>
              </a:xfrm>
              <a:custGeom>
                <a:avLst/>
                <a:gdLst/>
                <a:ahLst/>
                <a:cxnLst>
                  <a:cxn ang="0">
                    <a:pos x="2589" y="0"/>
                  </a:cxn>
                  <a:cxn ang="0">
                    <a:pos x="2232" y="159"/>
                  </a:cxn>
                  <a:cxn ang="0">
                    <a:pos x="303" y="2089"/>
                  </a:cxn>
                  <a:cxn ang="0">
                    <a:pos x="703" y="2932"/>
                  </a:cxn>
                  <a:cxn ang="0">
                    <a:pos x="1026" y="2812"/>
                  </a:cxn>
                  <a:cxn ang="0">
                    <a:pos x="2955" y="883"/>
                  </a:cxn>
                  <a:cxn ang="0">
                    <a:pos x="2589" y="0"/>
                  </a:cxn>
                </a:cxnLst>
                <a:rect l="0" t="0" r="r" b="b"/>
                <a:pathLst>
                  <a:path w="3326" h="2932" extrusionOk="0">
                    <a:moveTo>
                      <a:pt x="2589" y="0"/>
                    </a:moveTo>
                    <a:cubicBezTo>
                      <a:pt x="2469" y="0"/>
                      <a:pt x="2344" y="47"/>
                      <a:pt x="2232" y="159"/>
                    </a:cubicBezTo>
                    <a:lnTo>
                      <a:pt x="303" y="2089"/>
                    </a:lnTo>
                    <a:cubicBezTo>
                      <a:pt x="1" y="2466"/>
                      <a:pt x="319" y="2932"/>
                      <a:pt x="703" y="2932"/>
                    </a:cubicBezTo>
                    <a:cubicBezTo>
                      <a:pt x="809" y="2932"/>
                      <a:pt x="921" y="2896"/>
                      <a:pt x="1026" y="2812"/>
                    </a:cubicBezTo>
                    <a:lnTo>
                      <a:pt x="2955" y="883"/>
                    </a:lnTo>
                    <a:cubicBezTo>
                      <a:pt x="3325" y="513"/>
                      <a:pt x="2985" y="0"/>
                      <a:pt x="2589" y="0"/>
                    </a:cubicBezTo>
                    <a:close/>
                  </a:path>
                </a:pathLst>
              </a:custGeom>
              <a:solidFill>
                <a:srgbClr val="4A8743"/>
              </a:solidFill>
              <a:ln w="9525">
                <a:noFill/>
                <a:round/>
                <a:headEnd/>
                <a:tailEnd/>
              </a:ln>
            </p:spPr>
            <p:txBody>
              <a:bodyPr lIns="91425" tIns="91425" rIns="91425" bIns="91425" anchor="ctr"/>
              <a:lstStyle/>
              <a:p>
                <a:endParaRPr lang="en-US"/>
              </a:p>
            </p:txBody>
          </p:sp>
          <p:sp>
            <p:nvSpPr>
              <p:cNvPr id="20567" name="Google Shape;3785;p87"/>
              <p:cNvSpPr>
                <a:spLocks/>
              </p:cNvSpPr>
              <p:nvPr/>
            </p:nvSpPr>
            <p:spPr bwMode="auto">
              <a:xfrm>
                <a:off x="3640625" y="3776975"/>
                <a:ext cx="83900" cy="72725"/>
              </a:xfrm>
              <a:custGeom>
                <a:avLst/>
                <a:gdLst/>
                <a:ahLst/>
                <a:cxnLst>
                  <a:cxn ang="0">
                    <a:pos x="719" y="0"/>
                  </a:cxn>
                  <a:cxn ang="0">
                    <a:pos x="337" y="863"/>
                  </a:cxn>
                  <a:cxn ang="0">
                    <a:pos x="2266" y="2744"/>
                  </a:cxn>
                  <a:cxn ang="0">
                    <a:pos x="2636" y="2909"/>
                  </a:cxn>
                  <a:cxn ang="0">
                    <a:pos x="2989" y="2020"/>
                  </a:cxn>
                  <a:cxn ang="0">
                    <a:pos x="1060" y="139"/>
                  </a:cxn>
                  <a:cxn ang="0">
                    <a:pos x="719" y="0"/>
                  </a:cxn>
                </a:cxnLst>
                <a:rect l="0" t="0" r="r" b="b"/>
                <a:pathLst>
                  <a:path w="3356" h="2909" extrusionOk="0">
                    <a:moveTo>
                      <a:pt x="719" y="0"/>
                    </a:moveTo>
                    <a:cubicBezTo>
                      <a:pt x="330" y="0"/>
                      <a:pt x="0" y="489"/>
                      <a:pt x="337" y="863"/>
                    </a:cubicBezTo>
                    <a:lnTo>
                      <a:pt x="2266" y="2744"/>
                    </a:lnTo>
                    <a:cubicBezTo>
                      <a:pt x="2382" y="2860"/>
                      <a:pt x="2512" y="2909"/>
                      <a:pt x="2636" y="2909"/>
                    </a:cubicBezTo>
                    <a:cubicBezTo>
                      <a:pt x="3027" y="2909"/>
                      <a:pt x="3355" y="2423"/>
                      <a:pt x="2989" y="2020"/>
                    </a:cubicBezTo>
                    <a:lnTo>
                      <a:pt x="1060" y="139"/>
                    </a:lnTo>
                    <a:cubicBezTo>
                      <a:pt x="951" y="42"/>
                      <a:pt x="833" y="0"/>
                      <a:pt x="719" y="0"/>
                    </a:cubicBezTo>
                    <a:close/>
                  </a:path>
                </a:pathLst>
              </a:custGeom>
              <a:solidFill>
                <a:srgbClr val="4A8743"/>
              </a:solidFill>
              <a:ln w="9525">
                <a:noFill/>
                <a:round/>
                <a:headEnd/>
                <a:tailEnd/>
              </a:ln>
            </p:spPr>
            <p:txBody>
              <a:bodyPr lIns="91425" tIns="91425" rIns="91425" bIns="91425" anchor="ctr"/>
              <a:lstStyle/>
              <a:p>
                <a:endParaRPr lang="en-US"/>
              </a:p>
            </p:txBody>
          </p:sp>
          <p:sp>
            <p:nvSpPr>
              <p:cNvPr id="20568" name="Google Shape;3786;p87"/>
              <p:cNvSpPr>
                <a:spLocks/>
              </p:cNvSpPr>
              <p:nvPr/>
            </p:nvSpPr>
            <p:spPr bwMode="auto">
              <a:xfrm>
                <a:off x="3891375" y="3810725"/>
                <a:ext cx="26550" cy="87300"/>
              </a:xfrm>
              <a:custGeom>
                <a:avLst/>
                <a:gdLst/>
                <a:ahLst/>
                <a:cxnLst>
                  <a:cxn ang="0">
                    <a:pos x="536" y="1"/>
                  </a:cxn>
                  <a:cxn ang="0">
                    <a:pos x="0" y="526"/>
                  </a:cxn>
                  <a:cxn ang="0">
                    <a:pos x="0" y="2985"/>
                  </a:cxn>
                  <a:cxn ang="0">
                    <a:pos x="531" y="3492"/>
                  </a:cxn>
                  <a:cxn ang="0">
                    <a:pos x="1061" y="2985"/>
                  </a:cxn>
                  <a:cxn ang="0">
                    <a:pos x="1061" y="526"/>
                  </a:cxn>
                  <a:cxn ang="0">
                    <a:pos x="536" y="1"/>
                  </a:cxn>
                </a:cxnLst>
                <a:rect l="0" t="0" r="r" b="b"/>
                <a:pathLst>
                  <a:path w="1062" h="3492" extrusionOk="0">
                    <a:moveTo>
                      <a:pt x="536" y="1"/>
                    </a:moveTo>
                    <a:cubicBezTo>
                      <a:pt x="281" y="1"/>
                      <a:pt x="24" y="170"/>
                      <a:pt x="0" y="526"/>
                    </a:cubicBezTo>
                    <a:lnTo>
                      <a:pt x="0" y="2985"/>
                    </a:lnTo>
                    <a:cubicBezTo>
                      <a:pt x="0" y="3323"/>
                      <a:pt x="266" y="3492"/>
                      <a:pt x="531" y="3492"/>
                    </a:cubicBezTo>
                    <a:cubicBezTo>
                      <a:pt x="796" y="3492"/>
                      <a:pt x="1061" y="3323"/>
                      <a:pt x="1061" y="2985"/>
                    </a:cubicBezTo>
                    <a:lnTo>
                      <a:pt x="1061" y="526"/>
                    </a:lnTo>
                    <a:cubicBezTo>
                      <a:pt x="1061" y="182"/>
                      <a:pt x="799" y="1"/>
                      <a:pt x="536" y="1"/>
                    </a:cubicBezTo>
                    <a:close/>
                  </a:path>
                </a:pathLst>
              </a:custGeom>
              <a:solidFill>
                <a:srgbClr val="4A8743"/>
              </a:solidFill>
              <a:ln w="9525">
                <a:noFill/>
                <a:round/>
                <a:headEnd/>
                <a:tailEnd/>
              </a:ln>
            </p:spPr>
            <p:txBody>
              <a:bodyPr lIns="91425" tIns="91425" rIns="91425" bIns="91425" anchor="ctr"/>
              <a:lstStyle/>
              <a:p>
                <a:endParaRPr lang="en-US"/>
              </a:p>
            </p:txBody>
          </p:sp>
          <p:sp>
            <p:nvSpPr>
              <p:cNvPr id="20569" name="Google Shape;3787;p87"/>
              <p:cNvSpPr>
                <a:spLocks/>
              </p:cNvSpPr>
              <p:nvPr/>
            </p:nvSpPr>
            <p:spPr bwMode="auto">
              <a:xfrm>
                <a:off x="3702125" y="3989175"/>
                <a:ext cx="89500" cy="78850"/>
              </a:xfrm>
              <a:custGeom>
                <a:avLst/>
                <a:gdLst/>
                <a:ahLst/>
                <a:cxnLst>
                  <a:cxn ang="0">
                    <a:pos x="719" y="0"/>
                  </a:cxn>
                  <a:cxn ang="0">
                    <a:pos x="336" y="863"/>
                  </a:cxn>
                  <a:cxn ang="0">
                    <a:pos x="2555" y="3033"/>
                  </a:cxn>
                  <a:cxn ang="0">
                    <a:pos x="2878" y="3153"/>
                  </a:cxn>
                  <a:cxn ang="0">
                    <a:pos x="3278" y="2310"/>
                  </a:cxn>
                  <a:cxn ang="0">
                    <a:pos x="1060" y="140"/>
                  </a:cxn>
                  <a:cxn ang="0">
                    <a:pos x="719" y="0"/>
                  </a:cxn>
                </a:cxnLst>
                <a:rect l="0" t="0" r="r" b="b"/>
                <a:pathLst>
                  <a:path w="3580" h="3154" extrusionOk="0">
                    <a:moveTo>
                      <a:pt x="719" y="0"/>
                    </a:moveTo>
                    <a:cubicBezTo>
                      <a:pt x="329" y="0"/>
                      <a:pt x="0" y="489"/>
                      <a:pt x="336" y="863"/>
                    </a:cubicBezTo>
                    <a:lnTo>
                      <a:pt x="2555" y="3033"/>
                    </a:lnTo>
                    <a:cubicBezTo>
                      <a:pt x="2660" y="3117"/>
                      <a:pt x="2771" y="3153"/>
                      <a:pt x="2878" y="3153"/>
                    </a:cubicBezTo>
                    <a:cubicBezTo>
                      <a:pt x="3262" y="3153"/>
                      <a:pt x="3580" y="2687"/>
                      <a:pt x="3278" y="2310"/>
                    </a:cubicBezTo>
                    <a:lnTo>
                      <a:pt x="1060" y="140"/>
                    </a:lnTo>
                    <a:cubicBezTo>
                      <a:pt x="951" y="42"/>
                      <a:pt x="832" y="0"/>
                      <a:pt x="719" y="0"/>
                    </a:cubicBezTo>
                    <a:close/>
                  </a:path>
                </a:pathLst>
              </a:custGeom>
              <a:solidFill>
                <a:srgbClr val="4A8743"/>
              </a:solidFill>
              <a:ln w="9525">
                <a:noFill/>
                <a:round/>
                <a:headEnd/>
                <a:tailEnd/>
              </a:ln>
            </p:spPr>
            <p:txBody>
              <a:bodyPr lIns="91425" tIns="91425" rIns="91425" bIns="91425" anchor="ctr"/>
              <a:lstStyle/>
              <a:p>
                <a:endParaRPr lang="en-US"/>
              </a:p>
            </p:txBody>
          </p:sp>
          <p:sp>
            <p:nvSpPr>
              <p:cNvPr id="20570" name="Google Shape;3788;p87"/>
              <p:cNvSpPr>
                <a:spLocks/>
              </p:cNvSpPr>
              <p:nvPr/>
            </p:nvSpPr>
            <p:spPr bwMode="auto">
              <a:xfrm>
                <a:off x="3888950" y="4118050"/>
                <a:ext cx="72375" cy="26550"/>
              </a:xfrm>
              <a:custGeom>
                <a:avLst/>
                <a:gdLst/>
                <a:ahLst/>
                <a:cxnLst>
                  <a:cxn ang="0">
                    <a:pos x="628" y="0"/>
                  </a:cxn>
                  <a:cxn ang="0">
                    <a:pos x="628" y="1061"/>
                  </a:cxn>
                  <a:cxn ang="0">
                    <a:pos x="2268" y="1061"/>
                  </a:cxn>
                  <a:cxn ang="0">
                    <a:pos x="2268" y="0"/>
                  </a:cxn>
                </a:cxnLst>
                <a:rect l="0" t="0" r="r" b="b"/>
                <a:pathLst>
                  <a:path w="2895" h="1062" extrusionOk="0">
                    <a:moveTo>
                      <a:pt x="628" y="0"/>
                    </a:moveTo>
                    <a:cubicBezTo>
                      <a:pt x="1" y="97"/>
                      <a:pt x="1" y="965"/>
                      <a:pt x="628" y="1061"/>
                    </a:cubicBezTo>
                    <a:lnTo>
                      <a:pt x="2268" y="1061"/>
                    </a:lnTo>
                    <a:cubicBezTo>
                      <a:pt x="2895" y="965"/>
                      <a:pt x="2895" y="97"/>
                      <a:pt x="2268" y="0"/>
                    </a:cubicBezTo>
                    <a:close/>
                  </a:path>
                </a:pathLst>
              </a:custGeom>
              <a:solidFill>
                <a:srgbClr val="4A8743"/>
              </a:solidFill>
              <a:ln w="9525">
                <a:noFill/>
                <a:round/>
                <a:headEnd/>
                <a:tailEnd/>
              </a:ln>
            </p:spPr>
            <p:txBody>
              <a:bodyPr lIns="91425" tIns="91425" rIns="91425" bIns="91425" anchor="ctr"/>
              <a:lstStyle/>
              <a:p>
                <a:endParaRPr lang="en-US"/>
              </a:p>
            </p:txBody>
          </p:sp>
          <p:sp>
            <p:nvSpPr>
              <p:cNvPr id="20571" name="Google Shape;3789;p87"/>
              <p:cNvSpPr>
                <a:spLocks/>
              </p:cNvSpPr>
              <p:nvPr/>
            </p:nvSpPr>
            <p:spPr bwMode="auto">
              <a:xfrm>
                <a:off x="3908300" y="4290575"/>
                <a:ext cx="76750" cy="66575"/>
              </a:xfrm>
              <a:custGeom>
                <a:avLst/>
                <a:gdLst/>
                <a:ahLst/>
                <a:cxnLst>
                  <a:cxn ang="0">
                    <a:pos x="717" y="1"/>
                  </a:cxn>
                  <a:cxn ang="0">
                    <a:pos x="336" y="816"/>
                  </a:cxn>
                  <a:cxn ang="0">
                    <a:pos x="1928" y="2504"/>
                  </a:cxn>
                  <a:cxn ang="0">
                    <a:pos x="2291" y="2663"/>
                  </a:cxn>
                  <a:cxn ang="0">
                    <a:pos x="2699" y="1780"/>
                  </a:cxn>
                  <a:cxn ang="0">
                    <a:pos x="1060" y="140"/>
                  </a:cxn>
                  <a:cxn ang="0">
                    <a:pos x="717" y="1"/>
                  </a:cxn>
                </a:cxnLst>
                <a:rect l="0" t="0" r="r" b="b"/>
                <a:pathLst>
                  <a:path w="3070" h="2663" extrusionOk="0">
                    <a:moveTo>
                      <a:pt x="717" y="1"/>
                    </a:moveTo>
                    <a:cubicBezTo>
                      <a:pt x="328" y="1"/>
                      <a:pt x="1" y="480"/>
                      <a:pt x="336" y="816"/>
                    </a:cubicBezTo>
                    <a:lnTo>
                      <a:pt x="1928" y="2504"/>
                    </a:lnTo>
                    <a:cubicBezTo>
                      <a:pt x="2040" y="2616"/>
                      <a:pt x="2167" y="2663"/>
                      <a:pt x="2291" y="2663"/>
                    </a:cubicBezTo>
                    <a:cubicBezTo>
                      <a:pt x="2701" y="2663"/>
                      <a:pt x="3070" y="2150"/>
                      <a:pt x="2699" y="1780"/>
                    </a:cubicBezTo>
                    <a:lnTo>
                      <a:pt x="1060" y="140"/>
                    </a:lnTo>
                    <a:cubicBezTo>
                      <a:pt x="950" y="42"/>
                      <a:pt x="831" y="1"/>
                      <a:pt x="717" y="1"/>
                    </a:cubicBezTo>
                    <a:close/>
                  </a:path>
                </a:pathLst>
              </a:custGeom>
              <a:solidFill>
                <a:srgbClr val="4A8743"/>
              </a:solidFill>
              <a:ln w="9525">
                <a:noFill/>
                <a:round/>
                <a:headEnd/>
                <a:tailEnd/>
              </a:ln>
            </p:spPr>
            <p:txBody>
              <a:bodyPr lIns="91425" tIns="91425" rIns="91425" bIns="91425" anchor="ctr"/>
              <a:lstStyle/>
              <a:p>
                <a:endParaRPr lang="en-US"/>
              </a:p>
            </p:txBody>
          </p:sp>
          <p:sp>
            <p:nvSpPr>
              <p:cNvPr id="20572" name="Google Shape;3790;p87"/>
              <p:cNvSpPr>
                <a:spLocks/>
              </p:cNvSpPr>
              <p:nvPr/>
            </p:nvSpPr>
            <p:spPr bwMode="auto">
              <a:xfrm>
                <a:off x="4051775" y="4282875"/>
                <a:ext cx="76750" cy="66550"/>
              </a:xfrm>
              <a:custGeom>
                <a:avLst/>
                <a:gdLst/>
                <a:ahLst/>
                <a:cxnLst>
                  <a:cxn ang="0">
                    <a:pos x="2333" y="0"/>
                  </a:cxn>
                  <a:cxn ang="0">
                    <a:pos x="1976" y="159"/>
                  </a:cxn>
                  <a:cxn ang="0">
                    <a:pos x="336" y="1799"/>
                  </a:cxn>
                  <a:cxn ang="0">
                    <a:pos x="719" y="2662"/>
                  </a:cxn>
                  <a:cxn ang="0">
                    <a:pos x="1060" y="2522"/>
                  </a:cxn>
                  <a:cxn ang="0">
                    <a:pos x="2699" y="883"/>
                  </a:cxn>
                  <a:cxn ang="0">
                    <a:pos x="2333" y="0"/>
                  </a:cxn>
                </a:cxnLst>
                <a:rect l="0" t="0" r="r" b="b"/>
                <a:pathLst>
                  <a:path w="3070" h="2662" extrusionOk="0">
                    <a:moveTo>
                      <a:pt x="2333" y="0"/>
                    </a:moveTo>
                    <a:cubicBezTo>
                      <a:pt x="2213" y="0"/>
                      <a:pt x="2088" y="47"/>
                      <a:pt x="1976" y="159"/>
                    </a:cubicBezTo>
                    <a:lnTo>
                      <a:pt x="336" y="1799"/>
                    </a:lnTo>
                    <a:cubicBezTo>
                      <a:pt x="0" y="2172"/>
                      <a:pt x="329" y="2662"/>
                      <a:pt x="719" y="2662"/>
                    </a:cubicBezTo>
                    <a:cubicBezTo>
                      <a:pt x="832" y="2662"/>
                      <a:pt x="951" y="2620"/>
                      <a:pt x="1060" y="2522"/>
                    </a:cubicBezTo>
                    <a:lnTo>
                      <a:pt x="2699" y="883"/>
                    </a:lnTo>
                    <a:cubicBezTo>
                      <a:pt x="3070" y="512"/>
                      <a:pt x="2729" y="0"/>
                      <a:pt x="2333" y="0"/>
                    </a:cubicBezTo>
                    <a:close/>
                  </a:path>
                </a:pathLst>
              </a:custGeom>
              <a:solidFill>
                <a:srgbClr val="4A8743"/>
              </a:solidFill>
              <a:ln w="9525">
                <a:noFill/>
                <a:round/>
                <a:headEnd/>
                <a:tailEnd/>
              </a:ln>
            </p:spPr>
            <p:txBody>
              <a:bodyPr lIns="91425" tIns="91425" rIns="91425" bIns="91425" anchor="ctr"/>
              <a:lstStyle/>
              <a:p>
                <a:endParaRPr lang="en-US"/>
              </a:p>
            </p:txBody>
          </p:sp>
          <p:sp>
            <p:nvSpPr>
              <p:cNvPr id="20573" name="Google Shape;3791;p87"/>
              <p:cNvSpPr>
                <a:spLocks/>
              </p:cNvSpPr>
              <p:nvPr/>
            </p:nvSpPr>
            <p:spPr bwMode="auto">
              <a:xfrm>
                <a:off x="5243000" y="2215600"/>
                <a:ext cx="75050" cy="65575"/>
              </a:xfrm>
              <a:custGeom>
                <a:avLst/>
                <a:gdLst/>
                <a:ahLst/>
                <a:cxnLst>
                  <a:cxn ang="0">
                    <a:pos x="719" y="0"/>
                  </a:cxn>
                  <a:cxn ang="0">
                    <a:pos x="336" y="863"/>
                  </a:cxn>
                  <a:cxn ang="0">
                    <a:pos x="1976" y="2503"/>
                  </a:cxn>
                  <a:cxn ang="0">
                    <a:pos x="2299" y="2622"/>
                  </a:cxn>
                  <a:cxn ang="0">
                    <a:pos x="2699" y="1779"/>
                  </a:cxn>
                  <a:cxn ang="0">
                    <a:pos x="1060" y="139"/>
                  </a:cxn>
                  <a:cxn ang="0">
                    <a:pos x="719" y="0"/>
                  </a:cxn>
                </a:cxnLst>
                <a:rect l="0" t="0" r="r" b="b"/>
                <a:pathLst>
                  <a:path w="3002" h="2623" extrusionOk="0">
                    <a:moveTo>
                      <a:pt x="719" y="0"/>
                    </a:moveTo>
                    <a:cubicBezTo>
                      <a:pt x="329" y="0"/>
                      <a:pt x="0" y="489"/>
                      <a:pt x="336" y="863"/>
                    </a:cubicBezTo>
                    <a:lnTo>
                      <a:pt x="1976" y="2503"/>
                    </a:lnTo>
                    <a:cubicBezTo>
                      <a:pt x="2081" y="2586"/>
                      <a:pt x="2193" y="2622"/>
                      <a:pt x="2299" y="2622"/>
                    </a:cubicBezTo>
                    <a:cubicBezTo>
                      <a:pt x="2683" y="2622"/>
                      <a:pt x="3001" y="2156"/>
                      <a:pt x="2699" y="1779"/>
                    </a:cubicBezTo>
                    <a:lnTo>
                      <a:pt x="1060" y="139"/>
                    </a:lnTo>
                    <a:cubicBezTo>
                      <a:pt x="951" y="41"/>
                      <a:pt x="832" y="0"/>
                      <a:pt x="719" y="0"/>
                    </a:cubicBezTo>
                    <a:close/>
                  </a:path>
                </a:pathLst>
              </a:custGeom>
              <a:solidFill>
                <a:srgbClr val="4A8743"/>
              </a:solidFill>
              <a:ln w="9525">
                <a:noFill/>
                <a:round/>
                <a:headEnd/>
                <a:tailEnd/>
              </a:ln>
            </p:spPr>
            <p:txBody>
              <a:bodyPr lIns="91425" tIns="91425" rIns="91425" bIns="91425" anchor="ctr"/>
              <a:lstStyle/>
              <a:p>
                <a:endParaRPr lang="en-US"/>
              </a:p>
            </p:txBody>
          </p:sp>
          <p:sp>
            <p:nvSpPr>
              <p:cNvPr id="20574" name="Google Shape;3792;p87"/>
              <p:cNvSpPr>
                <a:spLocks/>
              </p:cNvSpPr>
              <p:nvPr/>
            </p:nvSpPr>
            <p:spPr bwMode="auto">
              <a:xfrm>
                <a:off x="5500975" y="2084950"/>
                <a:ext cx="25350" cy="101000"/>
              </a:xfrm>
              <a:custGeom>
                <a:avLst/>
                <a:gdLst/>
                <a:ahLst/>
                <a:cxnLst>
                  <a:cxn ang="0">
                    <a:pos x="507" y="0"/>
                  </a:cxn>
                  <a:cxn ang="0">
                    <a:pos x="0" y="543"/>
                  </a:cxn>
                  <a:cxn ang="0">
                    <a:pos x="0" y="3533"/>
                  </a:cxn>
                  <a:cxn ang="0">
                    <a:pos x="507" y="4039"/>
                  </a:cxn>
                  <a:cxn ang="0">
                    <a:pos x="1013" y="3533"/>
                  </a:cxn>
                  <a:cxn ang="0">
                    <a:pos x="1013" y="543"/>
                  </a:cxn>
                  <a:cxn ang="0">
                    <a:pos x="507" y="0"/>
                  </a:cxn>
                </a:cxnLst>
                <a:rect l="0" t="0" r="r" b="b"/>
                <a:pathLst>
                  <a:path w="1014" h="4040" extrusionOk="0">
                    <a:moveTo>
                      <a:pt x="507" y="0"/>
                    </a:moveTo>
                    <a:cubicBezTo>
                      <a:pt x="254" y="0"/>
                      <a:pt x="0" y="181"/>
                      <a:pt x="0" y="543"/>
                    </a:cubicBezTo>
                    <a:lnTo>
                      <a:pt x="0" y="3533"/>
                    </a:lnTo>
                    <a:cubicBezTo>
                      <a:pt x="0" y="3870"/>
                      <a:pt x="254" y="4039"/>
                      <a:pt x="507" y="4039"/>
                    </a:cubicBezTo>
                    <a:cubicBezTo>
                      <a:pt x="760" y="4039"/>
                      <a:pt x="1013" y="3870"/>
                      <a:pt x="1013" y="3533"/>
                    </a:cubicBezTo>
                    <a:lnTo>
                      <a:pt x="1013" y="543"/>
                    </a:lnTo>
                    <a:cubicBezTo>
                      <a:pt x="1013" y="181"/>
                      <a:pt x="760" y="0"/>
                      <a:pt x="507" y="0"/>
                    </a:cubicBezTo>
                    <a:close/>
                  </a:path>
                </a:pathLst>
              </a:custGeom>
              <a:solidFill>
                <a:srgbClr val="4A8743"/>
              </a:solidFill>
              <a:ln w="9525">
                <a:noFill/>
                <a:round/>
                <a:headEnd/>
                <a:tailEnd/>
              </a:ln>
            </p:spPr>
            <p:txBody>
              <a:bodyPr lIns="91425" tIns="91425" rIns="91425" bIns="91425" anchor="ctr"/>
              <a:lstStyle/>
              <a:p>
                <a:endParaRPr lang="en-US"/>
              </a:p>
            </p:txBody>
          </p:sp>
          <p:sp>
            <p:nvSpPr>
              <p:cNvPr id="20575" name="Google Shape;3793;p87"/>
              <p:cNvSpPr>
                <a:spLocks/>
              </p:cNvSpPr>
              <p:nvPr/>
            </p:nvSpPr>
            <p:spPr bwMode="auto">
              <a:xfrm>
                <a:off x="5456050" y="2305300"/>
                <a:ext cx="88750" cy="79425"/>
              </a:xfrm>
              <a:custGeom>
                <a:avLst/>
                <a:gdLst/>
                <a:ahLst/>
                <a:cxnLst>
                  <a:cxn ang="0">
                    <a:pos x="702" y="0"/>
                  </a:cxn>
                  <a:cxn ang="0">
                    <a:pos x="302" y="844"/>
                  </a:cxn>
                  <a:cxn ang="0">
                    <a:pos x="2521" y="3062"/>
                  </a:cxn>
                  <a:cxn ang="0">
                    <a:pos x="2812" y="3177"/>
                  </a:cxn>
                  <a:cxn ang="0">
                    <a:pos x="3244" y="2339"/>
                  </a:cxn>
                  <a:cxn ang="0">
                    <a:pos x="1026" y="120"/>
                  </a:cxn>
                  <a:cxn ang="0">
                    <a:pos x="702" y="0"/>
                  </a:cxn>
                </a:cxnLst>
                <a:rect l="0" t="0" r="r" b="b"/>
                <a:pathLst>
                  <a:path w="3550" h="3177" extrusionOk="0">
                    <a:moveTo>
                      <a:pt x="702" y="0"/>
                    </a:moveTo>
                    <a:cubicBezTo>
                      <a:pt x="319" y="0"/>
                      <a:pt x="0" y="466"/>
                      <a:pt x="302" y="844"/>
                    </a:cubicBezTo>
                    <a:lnTo>
                      <a:pt x="2521" y="3062"/>
                    </a:lnTo>
                    <a:cubicBezTo>
                      <a:pt x="2611" y="3143"/>
                      <a:pt x="2712" y="3177"/>
                      <a:pt x="2812" y="3177"/>
                    </a:cubicBezTo>
                    <a:cubicBezTo>
                      <a:pt x="3190" y="3177"/>
                      <a:pt x="3550" y="2682"/>
                      <a:pt x="3244" y="2339"/>
                    </a:cubicBezTo>
                    <a:lnTo>
                      <a:pt x="1026" y="120"/>
                    </a:lnTo>
                    <a:cubicBezTo>
                      <a:pt x="921" y="36"/>
                      <a:pt x="809" y="0"/>
                      <a:pt x="702" y="0"/>
                    </a:cubicBezTo>
                    <a:close/>
                  </a:path>
                </a:pathLst>
              </a:custGeom>
              <a:solidFill>
                <a:srgbClr val="4A8743"/>
              </a:solidFill>
              <a:ln w="9525">
                <a:noFill/>
                <a:round/>
                <a:headEnd/>
                <a:tailEnd/>
              </a:ln>
            </p:spPr>
            <p:txBody>
              <a:bodyPr lIns="91425" tIns="91425" rIns="91425" bIns="91425" anchor="ctr"/>
              <a:lstStyle/>
              <a:p>
                <a:endParaRPr lang="en-US"/>
              </a:p>
            </p:txBody>
          </p:sp>
          <p:sp>
            <p:nvSpPr>
              <p:cNvPr id="20576" name="Google Shape;3794;p87"/>
              <p:cNvSpPr>
                <a:spLocks/>
              </p:cNvSpPr>
              <p:nvPr/>
            </p:nvSpPr>
            <p:spPr bwMode="auto">
              <a:xfrm>
                <a:off x="5735275" y="2125875"/>
                <a:ext cx="64350" cy="53800"/>
              </a:xfrm>
              <a:custGeom>
                <a:avLst/>
                <a:gdLst/>
                <a:ahLst/>
                <a:cxnLst>
                  <a:cxn ang="0">
                    <a:pos x="1837" y="0"/>
                  </a:cxn>
                  <a:cxn ang="0">
                    <a:pos x="1480" y="159"/>
                  </a:cxn>
                  <a:cxn ang="0">
                    <a:pos x="370" y="1269"/>
                  </a:cxn>
                  <a:cxn ang="0">
                    <a:pos x="737" y="2151"/>
                  </a:cxn>
                  <a:cxn ang="0">
                    <a:pos x="1094" y="1992"/>
                  </a:cxn>
                  <a:cxn ang="0">
                    <a:pos x="2203" y="883"/>
                  </a:cxn>
                  <a:cxn ang="0">
                    <a:pos x="1837" y="0"/>
                  </a:cxn>
                </a:cxnLst>
                <a:rect l="0" t="0" r="r" b="b"/>
                <a:pathLst>
                  <a:path w="2574" h="2152" extrusionOk="0">
                    <a:moveTo>
                      <a:pt x="1837" y="0"/>
                    </a:moveTo>
                    <a:cubicBezTo>
                      <a:pt x="1717" y="0"/>
                      <a:pt x="1592" y="47"/>
                      <a:pt x="1480" y="159"/>
                    </a:cubicBezTo>
                    <a:lnTo>
                      <a:pt x="370" y="1269"/>
                    </a:lnTo>
                    <a:cubicBezTo>
                      <a:pt x="0" y="1639"/>
                      <a:pt x="340" y="2151"/>
                      <a:pt x="737" y="2151"/>
                    </a:cubicBezTo>
                    <a:cubicBezTo>
                      <a:pt x="857" y="2151"/>
                      <a:pt x="982" y="2104"/>
                      <a:pt x="1094" y="1992"/>
                    </a:cubicBezTo>
                    <a:lnTo>
                      <a:pt x="2203" y="883"/>
                    </a:lnTo>
                    <a:cubicBezTo>
                      <a:pt x="2573" y="513"/>
                      <a:pt x="2233" y="0"/>
                      <a:pt x="1837" y="0"/>
                    </a:cubicBezTo>
                    <a:close/>
                  </a:path>
                </a:pathLst>
              </a:custGeom>
              <a:solidFill>
                <a:srgbClr val="4A8743"/>
              </a:solidFill>
              <a:ln w="9525">
                <a:noFill/>
                <a:round/>
                <a:headEnd/>
                <a:tailEnd/>
              </a:ln>
            </p:spPr>
            <p:txBody>
              <a:bodyPr lIns="91425" tIns="91425" rIns="91425" bIns="91425" anchor="ctr"/>
              <a:lstStyle/>
              <a:p>
                <a:endParaRPr lang="en-US"/>
              </a:p>
            </p:txBody>
          </p:sp>
          <p:sp>
            <p:nvSpPr>
              <p:cNvPr id="20577" name="Google Shape;3795;p87"/>
              <p:cNvSpPr>
                <a:spLocks/>
              </p:cNvSpPr>
              <p:nvPr/>
            </p:nvSpPr>
            <p:spPr bwMode="auto">
              <a:xfrm>
                <a:off x="5694275" y="2269350"/>
                <a:ext cx="98100" cy="87550"/>
              </a:xfrm>
              <a:custGeom>
                <a:avLst/>
                <a:gdLst/>
                <a:ahLst/>
                <a:cxnLst>
                  <a:cxn ang="0">
                    <a:pos x="737" y="1"/>
                  </a:cxn>
                  <a:cxn ang="0">
                    <a:pos x="371" y="883"/>
                  </a:cxn>
                  <a:cxn ang="0">
                    <a:pos x="2830" y="3343"/>
                  </a:cxn>
                  <a:cxn ang="0">
                    <a:pos x="3187" y="3502"/>
                  </a:cxn>
                  <a:cxn ang="0">
                    <a:pos x="3554" y="2619"/>
                  </a:cxn>
                  <a:cxn ang="0">
                    <a:pos x="1094" y="160"/>
                  </a:cxn>
                  <a:cxn ang="0">
                    <a:pos x="737" y="1"/>
                  </a:cxn>
                </a:cxnLst>
                <a:rect l="0" t="0" r="r" b="b"/>
                <a:pathLst>
                  <a:path w="3924" h="3502" extrusionOk="0">
                    <a:moveTo>
                      <a:pt x="737" y="1"/>
                    </a:moveTo>
                    <a:cubicBezTo>
                      <a:pt x="341" y="1"/>
                      <a:pt x="1" y="513"/>
                      <a:pt x="371" y="883"/>
                    </a:cubicBezTo>
                    <a:lnTo>
                      <a:pt x="2830" y="3343"/>
                    </a:lnTo>
                    <a:cubicBezTo>
                      <a:pt x="2942" y="3455"/>
                      <a:pt x="3068" y="3502"/>
                      <a:pt x="3187" y="3502"/>
                    </a:cubicBezTo>
                    <a:cubicBezTo>
                      <a:pt x="3584" y="3502"/>
                      <a:pt x="3924" y="2989"/>
                      <a:pt x="3554" y="2619"/>
                    </a:cubicBezTo>
                    <a:lnTo>
                      <a:pt x="1094" y="160"/>
                    </a:lnTo>
                    <a:cubicBezTo>
                      <a:pt x="982" y="48"/>
                      <a:pt x="857" y="1"/>
                      <a:pt x="737" y="1"/>
                    </a:cubicBezTo>
                    <a:close/>
                  </a:path>
                </a:pathLst>
              </a:custGeom>
              <a:solidFill>
                <a:srgbClr val="4A8743"/>
              </a:solidFill>
              <a:ln w="9525">
                <a:noFill/>
                <a:round/>
                <a:headEnd/>
                <a:tailEnd/>
              </a:ln>
            </p:spPr>
            <p:txBody>
              <a:bodyPr lIns="91425" tIns="91425" rIns="91425" bIns="91425" anchor="ctr"/>
              <a:lstStyle/>
              <a:p>
                <a:endParaRPr lang="en-US"/>
              </a:p>
            </p:txBody>
          </p:sp>
          <p:sp>
            <p:nvSpPr>
              <p:cNvPr id="20578" name="Google Shape;3796;p87"/>
              <p:cNvSpPr>
                <a:spLocks/>
              </p:cNvSpPr>
              <p:nvPr/>
            </p:nvSpPr>
            <p:spPr bwMode="auto">
              <a:xfrm>
                <a:off x="5940400" y="2325800"/>
                <a:ext cx="103475" cy="93250"/>
              </a:xfrm>
              <a:custGeom>
                <a:avLst/>
                <a:gdLst/>
                <a:ahLst/>
                <a:cxnLst>
                  <a:cxn ang="0">
                    <a:pos x="3436" y="0"/>
                  </a:cxn>
                  <a:cxn ang="0">
                    <a:pos x="3113" y="120"/>
                  </a:cxn>
                  <a:cxn ang="0">
                    <a:pos x="364" y="2821"/>
                  </a:cxn>
                  <a:cxn ang="0">
                    <a:pos x="708" y="3730"/>
                  </a:cxn>
                  <a:cxn ang="0">
                    <a:pos x="1088" y="3544"/>
                  </a:cxn>
                  <a:cxn ang="0">
                    <a:pos x="3837" y="844"/>
                  </a:cxn>
                  <a:cxn ang="0">
                    <a:pos x="3436" y="0"/>
                  </a:cxn>
                </a:cxnLst>
                <a:rect l="0" t="0" r="r" b="b"/>
                <a:pathLst>
                  <a:path w="4139" h="3730" extrusionOk="0">
                    <a:moveTo>
                      <a:pt x="3436" y="0"/>
                    </a:moveTo>
                    <a:cubicBezTo>
                      <a:pt x="3330" y="0"/>
                      <a:pt x="3218" y="36"/>
                      <a:pt x="3113" y="120"/>
                    </a:cubicBezTo>
                    <a:lnTo>
                      <a:pt x="364" y="2821"/>
                    </a:lnTo>
                    <a:cubicBezTo>
                      <a:pt x="1" y="3221"/>
                      <a:pt x="322" y="3730"/>
                      <a:pt x="708" y="3730"/>
                    </a:cubicBezTo>
                    <a:cubicBezTo>
                      <a:pt x="835" y="3730"/>
                      <a:pt x="969" y="3675"/>
                      <a:pt x="1088" y="3544"/>
                    </a:cubicBezTo>
                    <a:lnTo>
                      <a:pt x="3837" y="844"/>
                    </a:lnTo>
                    <a:cubicBezTo>
                      <a:pt x="4138" y="466"/>
                      <a:pt x="3820" y="0"/>
                      <a:pt x="3436" y="0"/>
                    </a:cubicBezTo>
                    <a:close/>
                  </a:path>
                </a:pathLst>
              </a:custGeom>
              <a:solidFill>
                <a:srgbClr val="4A8743"/>
              </a:solidFill>
              <a:ln w="9525">
                <a:noFill/>
                <a:round/>
                <a:headEnd/>
                <a:tailEnd/>
              </a:ln>
            </p:spPr>
            <p:txBody>
              <a:bodyPr lIns="91425" tIns="91425" rIns="91425" bIns="91425" anchor="ctr"/>
              <a:lstStyle/>
              <a:p>
                <a:endParaRPr lang="en-US"/>
              </a:p>
            </p:txBody>
          </p:sp>
          <p:sp>
            <p:nvSpPr>
              <p:cNvPr id="20579" name="Google Shape;3797;p87"/>
              <p:cNvSpPr>
                <a:spLocks/>
              </p:cNvSpPr>
              <p:nvPr/>
            </p:nvSpPr>
            <p:spPr bwMode="auto">
              <a:xfrm>
                <a:off x="5642050" y="2496375"/>
                <a:ext cx="106125" cy="25350"/>
              </a:xfrm>
              <a:custGeom>
                <a:avLst/>
                <a:gdLst/>
                <a:ahLst/>
                <a:cxnLst>
                  <a:cxn ang="0">
                    <a:pos x="627" y="1"/>
                  </a:cxn>
                  <a:cxn ang="0">
                    <a:pos x="627" y="1014"/>
                  </a:cxn>
                  <a:cxn ang="0">
                    <a:pos x="3617" y="1014"/>
                  </a:cxn>
                  <a:cxn ang="0">
                    <a:pos x="3617" y="1"/>
                  </a:cxn>
                </a:cxnLst>
                <a:rect l="0" t="0" r="r" b="b"/>
                <a:pathLst>
                  <a:path w="4245" h="1014" extrusionOk="0">
                    <a:moveTo>
                      <a:pt x="627" y="1"/>
                    </a:moveTo>
                    <a:cubicBezTo>
                      <a:pt x="0" y="49"/>
                      <a:pt x="0" y="917"/>
                      <a:pt x="627" y="1014"/>
                    </a:cubicBezTo>
                    <a:lnTo>
                      <a:pt x="3617" y="1014"/>
                    </a:lnTo>
                    <a:cubicBezTo>
                      <a:pt x="4244" y="917"/>
                      <a:pt x="4244" y="49"/>
                      <a:pt x="3617" y="1"/>
                    </a:cubicBezTo>
                    <a:close/>
                  </a:path>
                </a:pathLst>
              </a:custGeom>
              <a:solidFill>
                <a:srgbClr val="4A8743"/>
              </a:solidFill>
              <a:ln w="9525">
                <a:noFill/>
                <a:round/>
                <a:headEnd/>
                <a:tailEnd/>
              </a:ln>
            </p:spPr>
            <p:txBody>
              <a:bodyPr lIns="91425" tIns="91425" rIns="91425" bIns="91425" anchor="ctr"/>
              <a:lstStyle/>
              <a:p>
                <a:endParaRPr lang="en-US"/>
              </a:p>
            </p:txBody>
          </p:sp>
          <p:sp>
            <p:nvSpPr>
              <p:cNvPr id="20580" name="Google Shape;3798;p87"/>
              <p:cNvSpPr>
                <a:spLocks/>
              </p:cNvSpPr>
              <p:nvPr/>
            </p:nvSpPr>
            <p:spPr bwMode="auto">
              <a:xfrm>
                <a:off x="5878750" y="2523175"/>
                <a:ext cx="85025" cy="73675"/>
              </a:xfrm>
              <a:custGeom>
                <a:avLst/>
                <a:gdLst/>
                <a:ahLst/>
                <a:cxnLst>
                  <a:cxn ang="0">
                    <a:pos x="2633" y="1"/>
                  </a:cxn>
                  <a:cxn ang="0">
                    <a:pos x="2300" y="134"/>
                  </a:cxn>
                  <a:cxn ang="0">
                    <a:pos x="371" y="2064"/>
                  </a:cxn>
                  <a:cxn ang="0">
                    <a:pos x="737" y="2946"/>
                  </a:cxn>
                  <a:cxn ang="0">
                    <a:pos x="1094" y="2787"/>
                  </a:cxn>
                  <a:cxn ang="0">
                    <a:pos x="3023" y="858"/>
                  </a:cxn>
                  <a:cxn ang="0">
                    <a:pos x="2633" y="1"/>
                  </a:cxn>
                </a:cxnLst>
                <a:rect l="0" t="0" r="r" b="b"/>
                <a:pathLst>
                  <a:path w="3401" h="2947" extrusionOk="0">
                    <a:moveTo>
                      <a:pt x="2633" y="1"/>
                    </a:moveTo>
                    <a:cubicBezTo>
                      <a:pt x="2520" y="1"/>
                      <a:pt x="2404" y="40"/>
                      <a:pt x="2300" y="134"/>
                    </a:cubicBezTo>
                    <a:lnTo>
                      <a:pt x="371" y="2064"/>
                    </a:lnTo>
                    <a:cubicBezTo>
                      <a:pt x="0" y="2434"/>
                      <a:pt x="341" y="2946"/>
                      <a:pt x="737" y="2946"/>
                    </a:cubicBezTo>
                    <a:cubicBezTo>
                      <a:pt x="857" y="2946"/>
                      <a:pt x="982" y="2899"/>
                      <a:pt x="1094" y="2787"/>
                    </a:cubicBezTo>
                    <a:lnTo>
                      <a:pt x="3023" y="858"/>
                    </a:lnTo>
                    <a:cubicBezTo>
                      <a:pt x="3401" y="518"/>
                      <a:pt x="3039" y="1"/>
                      <a:pt x="2633" y="1"/>
                    </a:cubicBezTo>
                    <a:close/>
                  </a:path>
                </a:pathLst>
              </a:custGeom>
              <a:solidFill>
                <a:srgbClr val="4A8743"/>
              </a:solidFill>
              <a:ln w="9525">
                <a:noFill/>
                <a:round/>
                <a:headEnd/>
                <a:tailEnd/>
              </a:ln>
            </p:spPr>
            <p:txBody>
              <a:bodyPr lIns="91425" tIns="91425" rIns="91425" bIns="91425" anchor="ctr"/>
              <a:lstStyle/>
              <a:p>
                <a:endParaRPr lang="en-US"/>
              </a:p>
            </p:txBody>
          </p:sp>
          <p:sp>
            <p:nvSpPr>
              <p:cNvPr id="20581" name="Google Shape;3799;p87"/>
              <p:cNvSpPr>
                <a:spLocks/>
              </p:cNvSpPr>
              <p:nvPr/>
            </p:nvSpPr>
            <p:spPr bwMode="auto">
              <a:xfrm>
                <a:off x="6139175" y="2481550"/>
                <a:ext cx="84850" cy="74300"/>
              </a:xfrm>
              <a:custGeom>
                <a:avLst/>
                <a:gdLst/>
                <a:ahLst/>
                <a:cxnLst>
                  <a:cxn ang="0">
                    <a:pos x="737" y="1"/>
                  </a:cxn>
                  <a:cxn ang="0">
                    <a:pos x="371" y="883"/>
                  </a:cxn>
                  <a:cxn ang="0">
                    <a:pos x="2300" y="2812"/>
                  </a:cxn>
                  <a:cxn ang="0">
                    <a:pos x="2657" y="2971"/>
                  </a:cxn>
                  <a:cxn ang="0">
                    <a:pos x="3023" y="2089"/>
                  </a:cxn>
                  <a:cxn ang="0">
                    <a:pos x="1094" y="160"/>
                  </a:cxn>
                  <a:cxn ang="0">
                    <a:pos x="737" y="1"/>
                  </a:cxn>
                </a:cxnLst>
                <a:rect l="0" t="0" r="r" b="b"/>
                <a:pathLst>
                  <a:path w="3394" h="2972" extrusionOk="0">
                    <a:moveTo>
                      <a:pt x="737" y="1"/>
                    </a:moveTo>
                    <a:cubicBezTo>
                      <a:pt x="341" y="1"/>
                      <a:pt x="1" y="513"/>
                      <a:pt x="371" y="883"/>
                    </a:cubicBezTo>
                    <a:lnTo>
                      <a:pt x="2300" y="2812"/>
                    </a:lnTo>
                    <a:cubicBezTo>
                      <a:pt x="2412" y="2924"/>
                      <a:pt x="2537" y="2971"/>
                      <a:pt x="2657" y="2971"/>
                    </a:cubicBezTo>
                    <a:cubicBezTo>
                      <a:pt x="3053" y="2971"/>
                      <a:pt x="3393" y="2459"/>
                      <a:pt x="3023" y="2089"/>
                    </a:cubicBezTo>
                    <a:lnTo>
                      <a:pt x="1094" y="160"/>
                    </a:lnTo>
                    <a:cubicBezTo>
                      <a:pt x="982" y="48"/>
                      <a:pt x="857" y="1"/>
                      <a:pt x="737" y="1"/>
                    </a:cubicBezTo>
                    <a:close/>
                  </a:path>
                </a:pathLst>
              </a:custGeom>
              <a:solidFill>
                <a:srgbClr val="4A8743"/>
              </a:solidFill>
              <a:ln w="9525">
                <a:noFill/>
                <a:round/>
                <a:headEnd/>
                <a:tailEnd/>
              </a:ln>
            </p:spPr>
            <p:txBody>
              <a:bodyPr lIns="91425" tIns="91425" rIns="91425" bIns="91425" anchor="ctr"/>
              <a:lstStyle/>
              <a:p>
                <a:endParaRPr lang="en-US"/>
              </a:p>
            </p:txBody>
          </p:sp>
          <p:sp>
            <p:nvSpPr>
              <p:cNvPr id="20582" name="Google Shape;3800;p87"/>
              <p:cNvSpPr>
                <a:spLocks/>
              </p:cNvSpPr>
              <p:nvPr/>
            </p:nvSpPr>
            <p:spPr bwMode="auto">
              <a:xfrm>
                <a:off x="5669775" y="2735100"/>
                <a:ext cx="85625" cy="26550"/>
              </a:xfrm>
              <a:custGeom>
                <a:avLst/>
                <a:gdLst/>
                <a:ahLst/>
                <a:cxnLst>
                  <a:cxn ang="0">
                    <a:pos x="627" y="1"/>
                  </a:cxn>
                  <a:cxn ang="0">
                    <a:pos x="627" y="1062"/>
                  </a:cxn>
                  <a:cxn ang="0">
                    <a:pos x="2798" y="1062"/>
                  </a:cxn>
                  <a:cxn ang="0">
                    <a:pos x="2798" y="1"/>
                  </a:cxn>
                </a:cxnLst>
                <a:rect l="0" t="0" r="r" b="b"/>
                <a:pathLst>
                  <a:path w="3425" h="1062" extrusionOk="0">
                    <a:moveTo>
                      <a:pt x="627" y="1"/>
                    </a:moveTo>
                    <a:cubicBezTo>
                      <a:pt x="0" y="97"/>
                      <a:pt x="0" y="965"/>
                      <a:pt x="627" y="1062"/>
                    </a:cubicBezTo>
                    <a:lnTo>
                      <a:pt x="2798" y="1062"/>
                    </a:lnTo>
                    <a:cubicBezTo>
                      <a:pt x="3425" y="965"/>
                      <a:pt x="3425" y="97"/>
                      <a:pt x="2798" y="1"/>
                    </a:cubicBezTo>
                    <a:close/>
                  </a:path>
                </a:pathLst>
              </a:custGeom>
              <a:solidFill>
                <a:srgbClr val="4A8743"/>
              </a:solidFill>
              <a:ln w="9525">
                <a:noFill/>
                <a:round/>
                <a:headEnd/>
                <a:tailEnd/>
              </a:ln>
            </p:spPr>
            <p:txBody>
              <a:bodyPr lIns="91425" tIns="91425" rIns="91425" bIns="91425" anchor="ctr"/>
              <a:lstStyle/>
              <a:p>
                <a:endParaRPr lang="en-US"/>
              </a:p>
            </p:txBody>
          </p:sp>
          <p:sp>
            <p:nvSpPr>
              <p:cNvPr id="20583" name="Google Shape;3801;p87"/>
              <p:cNvSpPr>
                <a:spLocks/>
              </p:cNvSpPr>
              <p:nvPr/>
            </p:nvSpPr>
            <p:spPr bwMode="auto">
              <a:xfrm>
                <a:off x="5925375" y="2701050"/>
                <a:ext cx="25350" cy="87750"/>
              </a:xfrm>
              <a:custGeom>
                <a:avLst/>
                <a:gdLst/>
                <a:ahLst/>
                <a:cxnLst>
                  <a:cxn ang="0">
                    <a:pos x="507" y="0"/>
                  </a:cxn>
                  <a:cxn ang="0">
                    <a:pos x="1" y="543"/>
                  </a:cxn>
                  <a:cxn ang="0">
                    <a:pos x="1" y="3003"/>
                  </a:cxn>
                  <a:cxn ang="0">
                    <a:pos x="507" y="3509"/>
                  </a:cxn>
                  <a:cxn ang="0">
                    <a:pos x="1013" y="3003"/>
                  </a:cxn>
                  <a:cxn ang="0">
                    <a:pos x="1013" y="543"/>
                  </a:cxn>
                  <a:cxn ang="0">
                    <a:pos x="507" y="0"/>
                  </a:cxn>
                </a:cxnLst>
                <a:rect l="0" t="0" r="r" b="b"/>
                <a:pathLst>
                  <a:path w="1014" h="3510" extrusionOk="0">
                    <a:moveTo>
                      <a:pt x="507" y="0"/>
                    </a:moveTo>
                    <a:cubicBezTo>
                      <a:pt x="254" y="0"/>
                      <a:pt x="1" y="181"/>
                      <a:pt x="1" y="543"/>
                    </a:cubicBezTo>
                    <a:lnTo>
                      <a:pt x="1" y="3003"/>
                    </a:lnTo>
                    <a:cubicBezTo>
                      <a:pt x="1" y="3340"/>
                      <a:pt x="254" y="3509"/>
                      <a:pt x="507" y="3509"/>
                    </a:cubicBezTo>
                    <a:cubicBezTo>
                      <a:pt x="760" y="3509"/>
                      <a:pt x="1013" y="3340"/>
                      <a:pt x="1013" y="3003"/>
                    </a:cubicBezTo>
                    <a:lnTo>
                      <a:pt x="1013" y="543"/>
                    </a:lnTo>
                    <a:cubicBezTo>
                      <a:pt x="1013" y="181"/>
                      <a:pt x="760" y="0"/>
                      <a:pt x="507" y="0"/>
                    </a:cubicBezTo>
                    <a:close/>
                  </a:path>
                </a:pathLst>
              </a:custGeom>
              <a:solidFill>
                <a:srgbClr val="4A8743"/>
              </a:solidFill>
              <a:ln w="9525">
                <a:noFill/>
                <a:round/>
                <a:headEnd/>
                <a:tailEnd/>
              </a:ln>
            </p:spPr>
            <p:txBody>
              <a:bodyPr lIns="91425" tIns="91425" rIns="91425" bIns="91425" anchor="ctr"/>
              <a:lstStyle/>
              <a:p>
                <a:endParaRPr lang="en-US"/>
              </a:p>
            </p:txBody>
          </p:sp>
          <p:sp>
            <p:nvSpPr>
              <p:cNvPr id="20584" name="Google Shape;3802;p87"/>
              <p:cNvSpPr>
                <a:spLocks/>
              </p:cNvSpPr>
              <p:nvPr/>
            </p:nvSpPr>
            <p:spPr bwMode="auto">
              <a:xfrm>
                <a:off x="6121900" y="2749575"/>
                <a:ext cx="78400" cy="25350"/>
              </a:xfrm>
              <a:custGeom>
                <a:avLst/>
                <a:gdLst/>
                <a:ahLst/>
                <a:cxnLst>
                  <a:cxn ang="0">
                    <a:pos x="628" y="1"/>
                  </a:cxn>
                  <a:cxn ang="0">
                    <a:pos x="628" y="1013"/>
                  </a:cxn>
                  <a:cxn ang="0">
                    <a:pos x="2509" y="1013"/>
                  </a:cxn>
                  <a:cxn ang="0">
                    <a:pos x="2509" y="1"/>
                  </a:cxn>
                </a:cxnLst>
                <a:rect l="0" t="0" r="r" b="b"/>
                <a:pathLst>
                  <a:path w="3136" h="1014" extrusionOk="0">
                    <a:moveTo>
                      <a:pt x="628" y="1"/>
                    </a:moveTo>
                    <a:cubicBezTo>
                      <a:pt x="1" y="49"/>
                      <a:pt x="1" y="965"/>
                      <a:pt x="628" y="1013"/>
                    </a:cubicBezTo>
                    <a:lnTo>
                      <a:pt x="2509" y="1013"/>
                    </a:lnTo>
                    <a:cubicBezTo>
                      <a:pt x="3136" y="965"/>
                      <a:pt x="3136" y="49"/>
                      <a:pt x="2509" y="1"/>
                    </a:cubicBezTo>
                    <a:close/>
                  </a:path>
                </a:pathLst>
              </a:custGeom>
              <a:solidFill>
                <a:srgbClr val="4A8743"/>
              </a:solidFill>
              <a:ln w="9525">
                <a:noFill/>
                <a:round/>
                <a:headEnd/>
                <a:tailEnd/>
              </a:ln>
            </p:spPr>
            <p:txBody>
              <a:bodyPr lIns="91425" tIns="91425" rIns="91425" bIns="91425" anchor="ctr"/>
              <a:lstStyle/>
              <a:p>
                <a:endParaRPr lang="en-US"/>
              </a:p>
            </p:txBody>
          </p:sp>
          <p:sp>
            <p:nvSpPr>
              <p:cNvPr id="20585" name="Google Shape;3803;p87"/>
              <p:cNvSpPr>
                <a:spLocks/>
              </p:cNvSpPr>
              <p:nvPr/>
            </p:nvSpPr>
            <p:spPr bwMode="auto">
              <a:xfrm>
                <a:off x="5557675" y="1962400"/>
                <a:ext cx="91225" cy="79825"/>
              </a:xfrm>
              <a:custGeom>
                <a:avLst/>
                <a:gdLst/>
                <a:ahLst/>
                <a:cxnLst>
                  <a:cxn ang="0">
                    <a:pos x="719" y="0"/>
                  </a:cxn>
                  <a:cxn ang="0">
                    <a:pos x="337" y="863"/>
                  </a:cxn>
                  <a:cxn ang="0">
                    <a:pos x="2507" y="3033"/>
                  </a:cxn>
                  <a:cxn ang="0">
                    <a:pos x="2871" y="3192"/>
                  </a:cxn>
                  <a:cxn ang="0">
                    <a:pos x="3279" y="2310"/>
                  </a:cxn>
                  <a:cxn ang="0">
                    <a:pos x="1060" y="140"/>
                  </a:cxn>
                  <a:cxn ang="0">
                    <a:pos x="719" y="0"/>
                  </a:cxn>
                </a:cxnLst>
                <a:rect l="0" t="0" r="r" b="b"/>
                <a:pathLst>
                  <a:path w="3649" h="3193" extrusionOk="0">
                    <a:moveTo>
                      <a:pt x="719" y="0"/>
                    </a:moveTo>
                    <a:cubicBezTo>
                      <a:pt x="330" y="0"/>
                      <a:pt x="1" y="489"/>
                      <a:pt x="337" y="863"/>
                    </a:cubicBezTo>
                    <a:lnTo>
                      <a:pt x="2507" y="3033"/>
                    </a:lnTo>
                    <a:cubicBezTo>
                      <a:pt x="2619" y="3145"/>
                      <a:pt x="2747" y="3192"/>
                      <a:pt x="2871" y="3192"/>
                    </a:cubicBezTo>
                    <a:cubicBezTo>
                      <a:pt x="3280" y="3192"/>
                      <a:pt x="3649" y="2680"/>
                      <a:pt x="3279" y="2310"/>
                    </a:cubicBezTo>
                    <a:lnTo>
                      <a:pt x="1060" y="140"/>
                    </a:lnTo>
                    <a:cubicBezTo>
                      <a:pt x="951" y="42"/>
                      <a:pt x="833" y="0"/>
                      <a:pt x="719" y="0"/>
                    </a:cubicBezTo>
                    <a:close/>
                  </a:path>
                </a:pathLst>
              </a:custGeom>
              <a:solidFill>
                <a:srgbClr val="4A8743"/>
              </a:solidFill>
              <a:ln w="9525">
                <a:noFill/>
                <a:round/>
                <a:headEnd/>
                <a:tailEnd/>
              </a:ln>
            </p:spPr>
            <p:txBody>
              <a:bodyPr lIns="91425" tIns="91425" rIns="91425" bIns="91425" anchor="ctr"/>
              <a:lstStyle/>
              <a:p>
                <a:endParaRPr lang="en-US"/>
              </a:p>
            </p:txBody>
          </p:sp>
          <p:sp>
            <p:nvSpPr>
              <p:cNvPr id="20586" name="Google Shape;3804;p87"/>
              <p:cNvSpPr>
                <a:spLocks/>
              </p:cNvSpPr>
              <p:nvPr/>
            </p:nvSpPr>
            <p:spPr bwMode="auto">
              <a:xfrm>
                <a:off x="5536325" y="2914175"/>
                <a:ext cx="62650" cy="52800"/>
              </a:xfrm>
              <a:custGeom>
                <a:avLst/>
                <a:gdLst/>
                <a:ahLst/>
                <a:cxnLst>
                  <a:cxn ang="0">
                    <a:pos x="1803" y="0"/>
                  </a:cxn>
                  <a:cxn ang="0">
                    <a:pos x="1480" y="120"/>
                  </a:cxn>
                  <a:cxn ang="0">
                    <a:pos x="371" y="1230"/>
                  </a:cxn>
                  <a:cxn ang="0">
                    <a:pos x="737" y="2112"/>
                  </a:cxn>
                  <a:cxn ang="0">
                    <a:pos x="1094" y="1953"/>
                  </a:cxn>
                  <a:cxn ang="0">
                    <a:pos x="2204" y="844"/>
                  </a:cxn>
                  <a:cxn ang="0">
                    <a:pos x="1803" y="0"/>
                  </a:cxn>
                </a:cxnLst>
                <a:rect l="0" t="0" r="r" b="b"/>
                <a:pathLst>
                  <a:path w="2506" h="2112" extrusionOk="0">
                    <a:moveTo>
                      <a:pt x="1803" y="0"/>
                    </a:moveTo>
                    <a:cubicBezTo>
                      <a:pt x="1697" y="0"/>
                      <a:pt x="1585" y="36"/>
                      <a:pt x="1480" y="120"/>
                    </a:cubicBezTo>
                    <a:lnTo>
                      <a:pt x="371" y="1230"/>
                    </a:lnTo>
                    <a:cubicBezTo>
                      <a:pt x="1" y="1600"/>
                      <a:pt x="341" y="2112"/>
                      <a:pt x="737" y="2112"/>
                    </a:cubicBezTo>
                    <a:cubicBezTo>
                      <a:pt x="857" y="2112"/>
                      <a:pt x="982" y="2065"/>
                      <a:pt x="1094" y="1953"/>
                    </a:cubicBezTo>
                    <a:lnTo>
                      <a:pt x="2204" y="844"/>
                    </a:lnTo>
                    <a:cubicBezTo>
                      <a:pt x="2505" y="466"/>
                      <a:pt x="2187" y="0"/>
                      <a:pt x="1803" y="0"/>
                    </a:cubicBezTo>
                    <a:close/>
                  </a:path>
                </a:pathLst>
              </a:custGeom>
              <a:solidFill>
                <a:srgbClr val="4A8743"/>
              </a:solidFill>
              <a:ln w="9525">
                <a:noFill/>
                <a:round/>
                <a:headEnd/>
                <a:tailEnd/>
              </a:ln>
            </p:spPr>
            <p:txBody>
              <a:bodyPr lIns="91425" tIns="91425" rIns="91425" bIns="91425" anchor="ctr"/>
              <a:lstStyle/>
              <a:p>
                <a:endParaRPr lang="en-US"/>
              </a:p>
            </p:txBody>
          </p:sp>
          <p:sp>
            <p:nvSpPr>
              <p:cNvPr id="20587" name="Google Shape;3805;p87"/>
              <p:cNvSpPr>
                <a:spLocks/>
              </p:cNvSpPr>
              <p:nvPr/>
            </p:nvSpPr>
            <p:spPr bwMode="auto">
              <a:xfrm>
                <a:off x="5781900" y="2899675"/>
                <a:ext cx="25350" cy="108250"/>
              </a:xfrm>
              <a:custGeom>
                <a:avLst/>
                <a:gdLst/>
                <a:ahLst/>
                <a:cxnLst>
                  <a:cxn ang="0">
                    <a:pos x="507" y="1"/>
                  </a:cxn>
                  <a:cxn ang="0">
                    <a:pos x="1" y="507"/>
                  </a:cxn>
                  <a:cxn ang="0">
                    <a:pos x="1" y="3787"/>
                  </a:cxn>
                  <a:cxn ang="0">
                    <a:pos x="507" y="4329"/>
                  </a:cxn>
                  <a:cxn ang="0">
                    <a:pos x="1013" y="3787"/>
                  </a:cxn>
                  <a:cxn ang="0">
                    <a:pos x="1013" y="507"/>
                  </a:cxn>
                  <a:cxn ang="0">
                    <a:pos x="507" y="1"/>
                  </a:cxn>
                </a:cxnLst>
                <a:rect l="0" t="0" r="r" b="b"/>
                <a:pathLst>
                  <a:path w="1014" h="4330" extrusionOk="0">
                    <a:moveTo>
                      <a:pt x="507" y="1"/>
                    </a:moveTo>
                    <a:cubicBezTo>
                      <a:pt x="254" y="1"/>
                      <a:pt x="1" y="170"/>
                      <a:pt x="1" y="507"/>
                    </a:cubicBezTo>
                    <a:lnTo>
                      <a:pt x="1" y="3787"/>
                    </a:lnTo>
                    <a:cubicBezTo>
                      <a:pt x="1" y="4149"/>
                      <a:pt x="254" y="4329"/>
                      <a:pt x="507" y="4329"/>
                    </a:cubicBezTo>
                    <a:cubicBezTo>
                      <a:pt x="760" y="4329"/>
                      <a:pt x="1013" y="4149"/>
                      <a:pt x="1013" y="3787"/>
                    </a:cubicBezTo>
                    <a:lnTo>
                      <a:pt x="1013" y="507"/>
                    </a:lnTo>
                    <a:cubicBezTo>
                      <a:pt x="1013" y="170"/>
                      <a:pt x="760" y="1"/>
                      <a:pt x="507" y="1"/>
                    </a:cubicBezTo>
                    <a:close/>
                  </a:path>
                </a:pathLst>
              </a:custGeom>
              <a:solidFill>
                <a:srgbClr val="4A8743"/>
              </a:solidFill>
              <a:ln w="9525">
                <a:noFill/>
                <a:round/>
                <a:headEnd/>
                <a:tailEnd/>
              </a:ln>
            </p:spPr>
            <p:txBody>
              <a:bodyPr lIns="91425" tIns="91425" rIns="91425" bIns="91425" anchor="ctr"/>
              <a:lstStyle/>
              <a:p>
                <a:endParaRPr lang="en-US"/>
              </a:p>
            </p:txBody>
          </p:sp>
          <p:sp>
            <p:nvSpPr>
              <p:cNvPr id="20588" name="Google Shape;3806;p87"/>
              <p:cNvSpPr>
                <a:spLocks/>
              </p:cNvSpPr>
              <p:nvPr/>
            </p:nvSpPr>
            <p:spPr bwMode="auto">
              <a:xfrm>
                <a:off x="6044750" y="2967800"/>
                <a:ext cx="89250" cy="26550"/>
              </a:xfrm>
              <a:custGeom>
                <a:avLst/>
                <a:gdLst/>
                <a:ahLst/>
                <a:cxnLst>
                  <a:cxn ang="0">
                    <a:pos x="675" y="1"/>
                  </a:cxn>
                  <a:cxn ang="0">
                    <a:pos x="675" y="1062"/>
                  </a:cxn>
                  <a:cxn ang="0">
                    <a:pos x="2846" y="1062"/>
                  </a:cxn>
                  <a:cxn ang="0">
                    <a:pos x="2846" y="1"/>
                  </a:cxn>
                </a:cxnLst>
                <a:rect l="0" t="0" r="r" b="b"/>
                <a:pathLst>
                  <a:path w="3570" h="1062" extrusionOk="0">
                    <a:moveTo>
                      <a:pt x="675" y="1"/>
                    </a:moveTo>
                    <a:cubicBezTo>
                      <a:pt x="0" y="1"/>
                      <a:pt x="0" y="1062"/>
                      <a:pt x="675" y="1062"/>
                    </a:cubicBezTo>
                    <a:lnTo>
                      <a:pt x="2846" y="1062"/>
                    </a:lnTo>
                    <a:cubicBezTo>
                      <a:pt x="3569" y="1062"/>
                      <a:pt x="3569" y="1"/>
                      <a:pt x="2846" y="1"/>
                    </a:cubicBezTo>
                    <a:close/>
                  </a:path>
                </a:pathLst>
              </a:custGeom>
              <a:solidFill>
                <a:srgbClr val="4A8743"/>
              </a:solidFill>
              <a:ln w="9525">
                <a:noFill/>
                <a:round/>
                <a:headEnd/>
                <a:tailEnd/>
              </a:ln>
            </p:spPr>
            <p:txBody>
              <a:bodyPr lIns="91425" tIns="91425" rIns="91425" bIns="91425" anchor="ctr"/>
              <a:lstStyle/>
              <a:p>
                <a:endParaRPr lang="en-US"/>
              </a:p>
            </p:txBody>
          </p:sp>
          <p:sp>
            <p:nvSpPr>
              <p:cNvPr id="20589" name="Google Shape;3807;p87"/>
              <p:cNvSpPr>
                <a:spLocks/>
              </p:cNvSpPr>
              <p:nvPr/>
            </p:nvSpPr>
            <p:spPr bwMode="auto">
              <a:xfrm>
                <a:off x="6297125" y="2864975"/>
                <a:ext cx="90875" cy="81525"/>
              </a:xfrm>
              <a:custGeom>
                <a:avLst/>
                <a:gdLst/>
                <a:ahLst/>
                <a:cxnLst>
                  <a:cxn ang="0">
                    <a:pos x="737" y="0"/>
                  </a:cxn>
                  <a:cxn ang="0">
                    <a:pos x="371" y="883"/>
                  </a:cxn>
                  <a:cxn ang="0">
                    <a:pos x="2541" y="3101"/>
                  </a:cxn>
                  <a:cxn ang="0">
                    <a:pos x="2898" y="3260"/>
                  </a:cxn>
                  <a:cxn ang="0">
                    <a:pos x="3264" y="2378"/>
                  </a:cxn>
                  <a:cxn ang="0">
                    <a:pos x="1094" y="159"/>
                  </a:cxn>
                  <a:cxn ang="0">
                    <a:pos x="737" y="0"/>
                  </a:cxn>
                </a:cxnLst>
                <a:rect l="0" t="0" r="r" b="b"/>
                <a:pathLst>
                  <a:path w="3635" h="3261" extrusionOk="0">
                    <a:moveTo>
                      <a:pt x="737" y="0"/>
                    </a:moveTo>
                    <a:cubicBezTo>
                      <a:pt x="341" y="0"/>
                      <a:pt x="0" y="512"/>
                      <a:pt x="371" y="883"/>
                    </a:cubicBezTo>
                    <a:lnTo>
                      <a:pt x="2541" y="3101"/>
                    </a:lnTo>
                    <a:cubicBezTo>
                      <a:pt x="2653" y="3213"/>
                      <a:pt x="2778" y="3260"/>
                      <a:pt x="2898" y="3260"/>
                    </a:cubicBezTo>
                    <a:cubicBezTo>
                      <a:pt x="3294" y="3260"/>
                      <a:pt x="3634" y="2748"/>
                      <a:pt x="3264" y="2378"/>
                    </a:cubicBezTo>
                    <a:lnTo>
                      <a:pt x="1094" y="159"/>
                    </a:lnTo>
                    <a:cubicBezTo>
                      <a:pt x="982" y="47"/>
                      <a:pt x="857" y="0"/>
                      <a:pt x="737" y="0"/>
                    </a:cubicBezTo>
                    <a:close/>
                  </a:path>
                </a:pathLst>
              </a:custGeom>
              <a:solidFill>
                <a:srgbClr val="4A8743"/>
              </a:solidFill>
              <a:ln w="9525">
                <a:noFill/>
                <a:round/>
                <a:headEnd/>
                <a:tailEnd/>
              </a:ln>
            </p:spPr>
            <p:txBody>
              <a:bodyPr lIns="91425" tIns="91425" rIns="91425" bIns="91425" anchor="ctr"/>
              <a:lstStyle/>
              <a:p>
                <a:endParaRPr lang="en-US"/>
              </a:p>
            </p:txBody>
          </p:sp>
          <p:sp>
            <p:nvSpPr>
              <p:cNvPr id="20590" name="Google Shape;3808;p87"/>
              <p:cNvSpPr>
                <a:spLocks/>
              </p:cNvSpPr>
              <p:nvPr/>
            </p:nvSpPr>
            <p:spPr bwMode="auto">
              <a:xfrm>
                <a:off x="6349775" y="2646500"/>
                <a:ext cx="26550" cy="80800"/>
              </a:xfrm>
              <a:custGeom>
                <a:avLst/>
                <a:gdLst/>
                <a:ahLst/>
                <a:cxnLst>
                  <a:cxn ang="0">
                    <a:pos x="513" y="0"/>
                  </a:cxn>
                  <a:cxn ang="0">
                    <a:pos x="1" y="507"/>
                  </a:cxn>
                  <a:cxn ang="0">
                    <a:pos x="1" y="2725"/>
                  </a:cxn>
                  <a:cxn ang="0">
                    <a:pos x="531" y="3231"/>
                  </a:cxn>
                  <a:cxn ang="0">
                    <a:pos x="1062" y="2725"/>
                  </a:cxn>
                  <a:cxn ang="0">
                    <a:pos x="1062" y="507"/>
                  </a:cxn>
                  <a:cxn ang="0">
                    <a:pos x="513" y="0"/>
                  </a:cxn>
                </a:cxnLst>
                <a:rect l="0" t="0" r="r" b="b"/>
                <a:pathLst>
                  <a:path w="1062" h="3232" extrusionOk="0">
                    <a:moveTo>
                      <a:pt x="513" y="0"/>
                    </a:moveTo>
                    <a:cubicBezTo>
                      <a:pt x="254" y="0"/>
                      <a:pt x="1" y="169"/>
                      <a:pt x="1" y="507"/>
                    </a:cubicBezTo>
                    <a:lnTo>
                      <a:pt x="1" y="2725"/>
                    </a:lnTo>
                    <a:cubicBezTo>
                      <a:pt x="1" y="3063"/>
                      <a:pt x="266" y="3231"/>
                      <a:pt x="531" y="3231"/>
                    </a:cubicBezTo>
                    <a:cubicBezTo>
                      <a:pt x="797" y="3231"/>
                      <a:pt x="1062" y="3063"/>
                      <a:pt x="1062" y="2725"/>
                    </a:cubicBezTo>
                    <a:lnTo>
                      <a:pt x="1062" y="507"/>
                    </a:lnTo>
                    <a:cubicBezTo>
                      <a:pt x="1038" y="169"/>
                      <a:pt x="772" y="0"/>
                      <a:pt x="513" y="0"/>
                    </a:cubicBezTo>
                    <a:close/>
                  </a:path>
                </a:pathLst>
              </a:custGeom>
              <a:solidFill>
                <a:srgbClr val="4A8743"/>
              </a:solidFill>
              <a:ln w="9525">
                <a:noFill/>
                <a:round/>
                <a:headEnd/>
                <a:tailEnd/>
              </a:ln>
            </p:spPr>
            <p:txBody>
              <a:bodyPr lIns="91425" tIns="91425" rIns="91425" bIns="91425" anchor="ctr"/>
              <a:lstStyle/>
              <a:p>
                <a:endParaRPr lang="en-US"/>
              </a:p>
            </p:txBody>
          </p:sp>
          <p:sp>
            <p:nvSpPr>
              <p:cNvPr id="20591" name="Google Shape;3809;p87"/>
              <p:cNvSpPr>
                <a:spLocks/>
              </p:cNvSpPr>
              <p:nvPr/>
            </p:nvSpPr>
            <p:spPr bwMode="auto">
              <a:xfrm>
                <a:off x="5428400" y="3043900"/>
                <a:ext cx="75325" cy="65575"/>
              </a:xfrm>
              <a:custGeom>
                <a:avLst/>
                <a:gdLst/>
                <a:ahLst/>
                <a:cxnLst>
                  <a:cxn ang="0">
                    <a:pos x="688" y="1"/>
                  </a:cxn>
                  <a:cxn ang="0">
                    <a:pos x="299" y="863"/>
                  </a:cxn>
                  <a:cxn ang="0">
                    <a:pos x="1939" y="2503"/>
                  </a:cxn>
                  <a:cxn ang="0">
                    <a:pos x="2268" y="2623"/>
                  </a:cxn>
                  <a:cxn ang="0">
                    <a:pos x="2711" y="1780"/>
                  </a:cxn>
                  <a:cxn ang="0">
                    <a:pos x="1023" y="140"/>
                  </a:cxn>
                  <a:cxn ang="0">
                    <a:pos x="688" y="1"/>
                  </a:cxn>
                </a:cxnLst>
                <a:rect l="0" t="0" r="r" b="b"/>
                <a:pathLst>
                  <a:path w="3013" h="2623" extrusionOk="0">
                    <a:moveTo>
                      <a:pt x="688" y="1"/>
                    </a:moveTo>
                    <a:cubicBezTo>
                      <a:pt x="309" y="1"/>
                      <a:pt x="0" y="490"/>
                      <a:pt x="299" y="863"/>
                    </a:cubicBezTo>
                    <a:lnTo>
                      <a:pt x="1939" y="2503"/>
                    </a:lnTo>
                    <a:cubicBezTo>
                      <a:pt x="2044" y="2587"/>
                      <a:pt x="2158" y="2623"/>
                      <a:pt x="2268" y="2623"/>
                    </a:cubicBezTo>
                    <a:cubicBezTo>
                      <a:pt x="2665" y="2623"/>
                      <a:pt x="3012" y="2157"/>
                      <a:pt x="2711" y="1780"/>
                    </a:cubicBezTo>
                    <a:lnTo>
                      <a:pt x="1023" y="140"/>
                    </a:lnTo>
                    <a:cubicBezTo>
                      <a:pt x="914" y="42"/>
                      <a:pt x="798" y="1"/>
                      <a:pt x="688" y="1"/>
                    </a:cubicBezTo>
                    <a:close/>
                  </a:path>
                </a:pathLst>
              </a:custGeom>
              <a:solidFill>
                <a:srgbClr val="4A8743"/>
              </a:solidFill>
              <a:ln w="9525">
                <a:noFill/>
                <a:round/>
                <a:headEnd/>
                <a:tailEnd/>
              </a:ln>
            </p:spPr>
            <p:txBody>
              <a:bodyPr lIns="91425" tIns="91425" rIns="91425" bIns="91425" anchor="ctr"/>
              <a:lstStyle/>
              <a:p>
                <a:endParaRPr lang="en-US"/>
              </a:p>
            </p:txBody>
          </p:sp>
          <p:sp>
            <p:nvSpPr>
              <p:cNvPr id="20592" name="Google Shape;3810;p87"/>
              <p:cNvSpPr>
                <a:spLocks/>
              </p:cNvSpPr>
              <p:nvPr/>
            </p:nvSpPr>
            <p:spPr bwMode="auto">
              <a:xfrm>
                <a:off x="5960725" y="3153125"/>
                <a:ext cx="77900" cy="67050"/>
              </a:xfrm>
              <a:custGeom>
                <a:avLst/>
                <a:gdLst/>
                <a:ahLst/>
                <a:cxnLst>
                  <a:cxn ang="0">
                    <a:pos x="2369" y="1"/>
                  </a:cxn>
                  <a:cxn ang="0">
                    <a:pos x="2011" y="160"/>
                  </a:cxn>
                  <a:cxn ang="0">
                    <a:pos x="371" y="1799"/>
                  </a:cxn>
                  <a:cxn ang="0">
                    <a:pos x="737" y="2682"/>
                  </a:cxn>
                  <a:cxn ang="0">
                    <a:pos x="1094" y="2523"/>
                  </a:cxn>
                  <a:cxn ang="0">
                    <a:pos x="2782" y="883"/>
                  </a:cxn>
                  <a:cxn ang="0">
                    <a:pos x="2369" y="1"/>
                  </a:cxn>
                </a:cxnLst>
                <a:rect l="0" t="0" r="r" b="b"/>
                <a:pathLst>
                  <a:path w="3116" h="2682" extrusionOk="0">
                    <a:moveTo>
                      <a:pt x="2369" y="1"/>
                    </a:moveTo>
                    <a:cubicBezTo>
                      <a:pt x="2248" y="1"/>
                      <a:pt x="2123" y="48"/>
                      <a:pt x="2011" y="160"/>
                    </a:cubicBezTo>
                    <a:cubicBezTo>
                      <a:pt x="1480" y="690"/>
                      <a:pt x="950" y="1269"/>
                      <a:pt x="371" y="1799"/>
                    </a:cubicBezTo>
                    <a:cubicBezTo>
                      <a:pt x="1" y="2170"/>
                      <a:pt x="341" y="2682"/>
                      <a:pt x="737" y="2682"/>
                    </a:cubicBezTo>
                    <a:cubicBezTo>
                      <a:pt x="857" y="2682"/>
                      <a:pt x="982" y="2635"/>
                      <a:pt x="1094" y="2523"/>
                    </a:cubicBezTo>
                    <a:lnTo>
                      <a:pt x="2782" y="883"/>
                    </a:lnTo>
                    <a:cubicBezTo>
                      <a:pt x="3116" y="513"/>
                      <a:pt x="2767" y="1"/>
                      <a:pt x="2369" y="1"/>
                    </a:cubicBezTo>
                    <a:close/>
                  </a:path>
                </a:pathLst>
              </a:custGeom>
              <a:solidFill>
                <a:srgbClr val="4A8743"/>
              </a:solidFill>
              <a:ln w="9525">
                <a:noFill/>
                <a:round/>
                <a:headEnd/>
                <a:tailEnd/>
              </a:ln>
            </p:spPr>
            <p:txBody>
              <a:bodyPr lIns="91425" tIns="91425" rIns="91425" bIns="91425" anchor="ctr"/>
              <a:lstStyle/>
              <a:p>
                <a:endParaRPr lang="en-US"/>
              </a:p>
            </p:txBody>
          </p:sp>
          <p:sp>
            <p:nvSpPr>
              <p:cNvPr id="20593" name="Google Shape;3811;p87"/>
              <p:cNvSpPr>
                <a:spLocks/>
              </p:cNvSpPr>
              <p:nvPr/>
            </p:nvSpPr>
            <p:spPr bwMode="auto">
              <a:xfrm>
                <a:off x="6226800" y="3086275"/>
                <a:ext cx="25350" cy="105525"/>
              </a:xfrm>
              <a:custGeom>
                <a:avLst/>
                <a:gdLst/>
                <a:ahLst/>
                <a:cxnLst>
                  <a:cxn ang="0">
                    <a:pos x="507" y="0"/>
                  </a:cxn>
                  <a:cxn ang="0">
                    <a:pos x="1" y="470"/>
                  </a:cxn>
                  <a:cxn ang="0">
                    <a:pos x="1" y="3750"/>
                  </a:cxn>
                  <a:cxn ang="0">
                    <a:pos x="507" y="4220"/>
                  </a:cxn>
                  <a:cxn ang="0">
                    <a:pos x="1013" y="3750"/>
                  </a:cxn>
                  <a:cxn ang="0">
                    <a:pos x="1013" y="470"/>
                  </a:cxn>
                  <a:cxn ang="0">
                    <a:pos x="507" y="0"/>
                  </a:cxn>
                </a:cxnLst>
                <a:rect l="0" t="0" r="r" b="b"/>
                <a:pathLst>
                  <a:path w="1014" h="4221" extrusionOk="0">
                    <a:moveTo>
                      <a:pt x="507" y="0"/>
                    </a:moveTo>
                    <a:cubicBezTo>
                      <a:pt x="266" y="0"/>
                      <a:pt x="25" y="157"/>
                      <a:pt x="1" y="470"/>
                    </a:cubicBezTo>
                    <a:lnTo>
                      <a:pt x="1" y="3750"/>
                    </a:lnTo>
                    <a:cubicBezTo>
                      <a:pt x="25" y="4063"/>
                      <a:pt x="266" y="4220"/>
                      <a:pt x="507" y="4220"/>
                    </a:cubicBezTo>
                    <a:cubicBezTo>
                      <a:pt x="748" y="4220"/>
                      <a:pt x="989" y="4063"/>
                      <a:pt x="1013" y="3750"/>
                    </a:cubicBezTo>
                    <a:lnTo>
                      <a:pt x="1013" y="470"/>
                    </a:lnTo>
                    <a:cubicBezTo>
                      <a:pt x="989" y="157"/>
                      <a:pt x="748" y="0"/>
                      <a:pt x="507" y="0"/>
                    </a:cubicBezTo>
                    <a:close/>
                  </a:path>
                </a:pathLst>
              </a:custGeom>
              <a:solidFill>
                <a:srgbClr val="4A8743"/>
              </a:solidFill>
              <a:ln w="9525">
                <a:noFill/>
                <a:round/>
                <a:headEnd/>
                <a:tailEnd/>
              </a:ln>
            </p:spPr>
            <p:txBody>
              <a:bodyPr lIns="91425" tIns="91425" rIns="91425" bIns="91425" anchor="ctr"/>
              <a:lstStyle/>
              <a:p>
                <a:endParaRPr lang="en-US"/>
              </a:p>
            </p:txBody>
          </p:sp>
          <p:sp>
            <p:nvSpPr>
              <p:cNvPr id="20594" name="Google Shape;3812;p87"/>
              <p:cNvSpPr>
                <a:spLocks/>
              </p:cNvSpPr>
              <p:nvPr/>
            </p:nvSpPr>
            <p:spPr bwMode="auto">
              <a:xfrm>
                <a:off x="6072475" y="3378950"/>
                <a:ext cx="95275" cy="25350"/>
              </a:xfrm>
              <a:custGeom>
                <a:avLst/>
                <a:gdLst/>
                <a:ahLst/>
                <a:cxnLst>
                  <a:cxn ang="0">
                    <a:pos x="676" y="1"/>
                  </a:cxn>
                  <a:cxn ang="0">
                    <a:pos x="676" y="1013"/>
                  </a:cxn>
                  <a:cxn ang="0">
                    <a:pos x="3135" y="1013"/>
                  </a:cxn>
                  <a:cxn ang="0">
                    <a:pos x="3135" y="1"/>
                  </a:cxn>
                </a:cxnLst>
                <a:rect l="0" t="0" r="r" b="b"/>
                <a:pathLst>
                  <a:path w="3811" h="1014" extrusionOk="0">
                    <a:moveTo>
                      <a:pt x="676" y="1"/>
                    </a:moveTo>
                    <a:cubicBezTo>
                      <a:pt x="0" y="1"/>
                      <a:pt x="0" y="1013"/>
                      <a:pt x="676" y="1013"/>
                    </a:cubicBezTo>
                    <a:lnTo>
                      <a:pt x="3135" y="1013"/>
                    </a:lnTo>
                    <a:cubicBezTo>
                      <a:pt x="3810" y="1013"/>
                      <a:pt x="3810" y="1"/>
                      <a:pt x="3135" y="1"/>
                    </a:cubicBezTo>
                    <a:close/>
                  </a:path>
                </a:pathLst>
              </a:custGeom>
              <a:solidFill>
                <a:srgbClr val="4A8743"/>
              </a:solidFill>
              <a:ln w="9525">
                <a:noFill/>
                <a:round/>
                <a:headEnd/>
                <a:tailEnd/>
              </a:ln>
            </p:spPr>
            <p:txBody>
              <a:bodyPr lIns="91425" tIns="91425" rIns="91425" bIns="91425" anchor="ctr"/>
              <a:lstStyle/>
              <a:p>
                <a:endParaRPr lang="en-US"/>
              </a:p>
            </p:txBody>
          </p:sp>
          <p:sp>
            <p:nvSpPr>
              <p:cNvPr id="20595" name="Google Shape;3813;p87"/>
              <p:cNvSpPr>
                <a:spLocks/>
              </p:cNvSpPr>
              <p:nvPr/>
            </p:nvSpPr>
            <p:spPr bwMode="auto">
              <a:xfrm>
                <a:off x="6338125" y="3276100"/>
                <a:ext cx="90200" cy="80425"/>
              </a:xfrm>
              <a:custGeom>
                <a:avLst/>
                <a:gdLst/>
                <a:ahLst/>
                <a:cxnLst>
                  <a:cxn ang="0">
                    <a:pos x="737" y="1"/>
                  </a:cxn>
                  <a:cxn ang="0">
                    <a:pos x="370" y="883"/>
                  </a:cxn>
                  <a:cxn ang="0">
                    <a:pos x="2541" y="3102"/>
                  </a:cxn>
                  <a:cxn ang="0">
                    <a:pos x="2856" y="3217"/>
                  </a:cxn>
                  <a:cxn ang="0">
                    <a:pos x="3264" y="2378"/>
                  </a:cxn>
                  <a:cxn ang="0">
                    <a:pos x="1094" y="160"/>
                  </a:cxn>
                  <a:cxn ang="0">
                    <a:pos x="737" y="1"/>
                  </a:cxn>
                </a:cxnLst>
                <a:rect l="0" t="0" r="r" b="b"/>
                <a:pathLst>
                  <a:path w="3608" h="3217" extrusionOk="0">
                    <a:moveTo>
                      <a:pt x="737" y="1"/>
                    </a:moveTo>
                    <a:cubicBezTo>
                      <a:pt x="340" y="1"/>
                      <a:pt x="0" y="513"/>
                      <a:pt x="370" y="883"/>
                    </a:cubicBezTo>
                    <a:lnTo>
                      <a:pt x="2541" y="3102"/>
                    </a:lnTo>
                    <a:cubicBezTo>
                      <a:pt x="2641" y="3182"/>
                      <a:pt x="2750" y="3217"/>
                      <a:pt x="2856" y="3217"/>
                    </a:cubicBezTo>
                    <a:cubicBezTo>
                      <a:pt x="3256" y="3217"/>
                      <a:pt x="3608" y="2722"/>
                      <a:pt x="3264" y="2378"/>
                    </a:cubicBezTo>
                    <a:lnTo>
                      <a:pt x="1094" y="160"/>
                    </a:lnTo>
                    <a:cubicBezTo>
                      <a:pt x="982" y="48"/>
                      <a:pt x="857" y="1"/>
                      <a:pt x="737" y="1"/>
                    </a:cubicBezTo>
                    <a:close/>
                  </a:path>
                </a:pathLst>
              </a:custGeom>
              <a:solidFill>
                <a:srgbClr val="4A8743"/>
              </a:solidFill>
              <a:ln w="9525">
                <a:noFill/>
                <a:round/>
                <a:headEnd/>
                <a:tailEnd/>
              </a:ln>
            </p:spPr>
            <p:txBody>
              <a:bodyPr lIns="91425" tIns="91425" rIns="91425" bIns="91425" anchor="ctr"/>
              <a:lstStyle/>
              <a:p>
                <a:endParaRPr lang="en-US"/>
              </a:p>
            </p:txBody>
          </p:sp>
          <p:sp>
            <p:nvSpPr>
              <p:cNvPr id="20596" name="Google Shape;3814;p87"/>
              <p:cNvSpPr>
                <a:spLocks/>
              </p:cNvSpPr>
              <p:nvPr/>
            </p:nvSpPr>
            <p:spPr bwMode="auto">
              <a:xfrm>
                <a:off x="6427325" y="3112125"/>
                <a:ext cx="70400" cy="59825"/>
              </a:xfrm>
              <a:custGeom>
                <a:avLst/>
                <a:gdLst/>
                <a:ahLst/>
                <a:cxnLst>
                  <a:cxn ang="0">
                    <a:pos x="2079" y="1"/>
                  </a:cxn>
                  <a:cxn ang="0">
                    <a:pos x="1722" y="160"/>
                  </a:cxn>
                  <a:cxn ang="0">
                    <a:pos x="371" y="1510"/>
                  </a:cxn>
                  <a:cxn ang="0">
                    <a:pos x="737" y="2393"/>
                  </a:cxn>
                  <a:cxn ang="0">
                    <a:pos x="1095" y="2234"/>
                  </a:cxn>
                  <a:cxn ang="0">
                    <a:pos x="2445" y="883"/>
                  </a:cxn>
                  <a:cxn ang="0">
                    <a:pos x="2079" y="1"/>
                  </a:cxn>
                </a:cxnLst>
                <a:rect l="0" t="0" r="r" b="b"/>
                <a:pathLst>
                  <a:path w="2816" h="2393" extrusionOk="0">
                    <a:moveTo>
                      <a:pt x="2079" y="1"/>
                    </a:moveTo>
                    <a:cubicBezTo>
                      <a:pt x="1959" y="1"/>
                      <a:pt x="1834" y="48"/>
                      <a:pt x="1722" y="160"/>
                    </a:cubicBezTo>
                    <a:lnTo>
                      <a:pt x="371" y="1510"/>
                    </a:lnTo>
                    <a:cubicBezTo>
                      <a:pt x="1" y="1880"/>
                      <a:pt x="341" y="2393"/>
                      <a:pt x="737" y="2393"/>
                    </a:cubicBezTo>
                    <a:cubicBezTo>
                      <a:pt x="857" y="2393"/>
                      <a:pt x="983" y="2346"/>
                      <a:pt x="1095" y="2234"/>
                    </a:cubicBezTo>
                    <a:lnTo>
                      <a:pt x="2445" y="883"/>
                    </a:lnTo>
                    <a:cubicBezTo>
                      <a:pt x="2815" y="513"/>
                      <a:pt x="2475" y="1"/>
                      <a:pt x="2079" y="1"/>
                    </a:cubicBezTo>
                    <a:close/>
                  </a:path>
                </a:pathLst>
              </a:custGeom>
              <a:solidFill>
                <a:srgbClr val="4A8743"/>
              </a:solidFill>
              <a:ln w="9525">
                <a:noFill/>
                <a:round/>
                <a:headEnd/>
                <a:tailEnd/>
              </a:ln>
            </p:spPr>
            <p:txBody>
              <a:bodyPr lIns="91425" tIns="91425" rIns="91425" bIns="91425" anchor="ctr"/>
              <a:lstStyle/>
              <a:p>
                <a:endParaRPr lang="en-US"/>
              </a:p>
            </p:txBody>
          </p:sp>
          <p:sp>
            <p:nvSpPr>
              <p:cNvPr id="20597" name="Google Shape;3815;p87"/>
              <p:cNvSpPr>
                <a:spLocks/>
              </p:cNvSpPr>
              <p:nvPr/>
            </p:nvSpPr>
            <p:spPr bwMode="auto">
              <a:xfrm>
                <a:off x="5920600" y="3488800"/>
                <a:ext cx="97250" cy="87075"/>
              </a:xfrm>
              <a:custGeom>
                <a:avLst/>
                <a:gdLst/>
                <a:ahLst/>
                <a:cxnLst>
                  <a:cxn ang="0">
                    <a:pos x="719" y="1"/>
                  </a:cxn>
                  <a:cxn ang="0">
                    <a:pos x="336" y="863"/>
                  </a:cxn>
                  <a:cxn ang="0">
                    <a:pos x="2796" y="3323"/>
                  </a:cxn>
                  <a:cxn ang="0">
                    <a:pos x="3153" y="3482"/>
                  </a:cxn>
                  <a:cxn ang="0">
                    <a:pos x="3519" y="2600"/>
                  </a:cxn>
                  <a:cxn ang="0">
                    <a:pos x="1060" y="140"/>
                  </a:cxn>
                  <a:cxn ang="0">
                    <a:pos x="719" y="1"/>
                  </a:cxn>
                </a:cxnLst>
                <a:rect l="0" t="0" r="r" b="b"/>
                <a:pathLst>
                  <a:path w="3890" h="3483" extrusionOk="0">
                    <a:moveTo>
                      <a:pt x="719" y="1"/>
                    </a:moveTo>
                    <a:cubicBezTo>
                      <a:pt x="329" y="1"/>
                      <a:pt x="0" y="490"/>
                      <a:pt x="336" y="863"/>
                    </a:cubicBezTo>
                    <a:lnTo>
                      <a:pt x="2796" y="3323"/>
                    </a:lnTo>
                    <a:cubicBezTo>
                      <a:pt x="2908" y="3435"/>
                      <a:pt x="3033" y="3482"/>
                      <a:pt x="3153" y="3482"/>
                    </a:cubicBezTo>
                    <a:cubicBezTo>
                      <a:pt x="3549" y="3482"/>
                      <a:pt x="3890" y="2970"/>
                      <a:pt x="3519" y="2600"/>
                    </a:cubicBezTo>
                    <a:lnTo>
                      <a:pt x="1060" y="140"/>
                    </a:lnTo>
                    <a:cubicBezTo>
                      <a:pt x="951" y="42"/>
                      <a:pt x="832" y="1"/>
                      <a:pt x="719" y="1"/>
                    </a:cubicBezTo>
                    <a:close/>
                  </a:path>
                </a:pathLst>
              </a:custGeom>
              <a:solidFill>
                <a:srgbClr val="4A8743"/>
              </a:solidFill>
              <a:ln w="9525">
                <a:noFill/>
                <a:round/>
                <a:headEnd/>
                <a:tailEnd/>
              </a:ln>
            </p:spPr>
            <p:txBody>
              <a:bodyPr lIns="91425" tIns="91425" rIns="91425" bIns="91425" anchor="ctr"/>
              <a:lstStyle/>
              <a:p>
                <a:endParaRPr lang="en-US"/>
              </a:p>
            </p:txBody>
          </p:sp>
          <p:sp>
            <p:nvSpPr>
              <p:cNvPr id="20598" name="Google Shape;3816;p87"/>
              <p:cNvSpPr>
                <a:spLocks/>
              </p:cNvSpPr>
              <p:nvPr/>
            </p:nvSpPr>
            <p:spPr bwMode="auto">
              <a:xfrm>
                <a:off x="6113150" y="3544275"/>
                <a:ext cx="89525" cy="78850"/>
              </a:xfrm>
              <a:custGeom>
                <a:avLst/>
                <a:gdLst/>
                <a:ahLst/>
                <a:cxnLst>
                  <a:cxn ang="0">
                    <a:pos x="2862" y="0"/>
                  </a:cxn>
                  <a:cxn ang="0">
                    <a:pos x="2521" y="139"/>
                  </a:cxn>
                  <a:cxn ang="0">
                    <a:pos x="303" y="2310"/>
                  </a:cxn>
                  <a:cxn ang="0">
                    <a:pos x="703" y="3153"/>
                  </a:cxn>
                  <a:cxn ang="0">
                    <a:pos x="1026" y="3033"/>
                  </a:cxn>
                  <a:cxn ang="0">
                    <a:pos x="3244" y="863"/>
                  </a:cxn>
                  <a:cxn ang="0">
                    <a:pos x="2862" y="0"/>
                  </a:cxn>
                </a:cxnLst>
                <a:rect l="0" t="0" r="r" b="b"/>
                <a:pathLst>
                  <a:path w="3581" h="3154" extrusionOk="0">
                    <a:moveTo>
                      <a:pt x="2862" y="0"/>
                    </a:moveTo>
                    <a:cubicBezTo>
                      <a:pt x="2748" y="0"/>
                      <a:pt x="2630" y="42"/>
                      <a:pt x="2521" y="139"/>
                    </a:cubicBezTo>
                    <a:lnTo>
                      <a:pt x="303" y="2310"/>
                    </a:lnTo>
                    <a:cubicBezTo>
                      <a:pt x="1" y="2687"/>
                      <a:pt x="319" y="3153"/>
                      <a:pt x="703" y="3153"/>
                    </a:cubicBezTo>
                    <a:cubicBezTo>
                      <a:pt x="809" y="3153"/>
                      <a:pt x="921" y="3117"/>
                      <a:pt x="1026" y="3033"/>
                    </a:cubicBezTo>
                    <a:lnTo>
                      <a:pt x="3244" y="863"/>
                    </a:lnTo>
                    <a:cubicBezTo>
                      <a:pt x="3581" y="489"/>
                      <a:pt x="3251" y="0"/>
                      <a:pt x="2862" y="0"/>
                    </a:cubicBezTo>
                    <a:close/>
                  </a:path>
                </a:pathLst>
              </a:custGeom>
              <a:solidFill>
                <a:srgbClr val="4A8743"/>
              </a:solidFill>
              <a:ln w="9525">
                <a:noFill/>
                <a:round/>
                <a:headEnd/>
                <a:tailEnd/>
              </a:ln>
            </p:spPr>
            <p:txBody>
              <a:bodyPr lIns="91425" tIns="91425" rIns="91425" bIns="91425" anchor="ctr"/>
              <a:lstStyle/>
              <a:p>
                <a:endParaRPr lang="en-US"/>
              </a:p>
            </p:txBody>
          </p:sp>
          <p:sp>
            <p:nvSpPr>
              <p:cNvPr id="20599" name="Google Shape;3817;p87"/>
              <p:cNvSpPr>
                <a:spLocks/>
              </p:cNvSpPr>
              <p:nvPr/>
            </p:nvSpPr>
            <p:spPr bwMode="auto">
              <a:xfrm>
                <a:off x="6351375" y="3440075"/>
                <a:ext cx="77625" cy="67075"/>
              </a:xfrm>
              <a:custGeom>
                <a:avLst/>
                <a:gdLst/>
                <a:ahLst/>
                <a:cxnLst>
                  <a:cxn ang="0">
                    <a:pos x="737" y="1"/>
                  </a:cxn>
                  <a:cxn ang="0">
                    <a:pos x="371" y="883"/>
                  </a:cxn>
                  <a:cxn ang="0">
                    <a:pos x="2011" y="2523"/>
                  </a:cxn>
                  <a:cxn ang="0">
                    <a:pos x="2368" y="2682"/>
                  </a:cxn>
                  <a:cxn ang="0">
                    <a:pos x="2734" y="1800"/>
                  </a:cxn>
                  <a:cxn ang="0">
                    <a:pos x="1094" y="160"/>
                  </a:cxn>
                  <a:cxn ang="0">
                    <a:pos x="737" y="1"/>
                  </a:cxn>
                </a:cxnLst>
                <a:rect l="0" t="0" r="r" b="b"/>
                <a:pathLst>
                  <a:path w="3105" h="2683" extrusionOk="0">
                    <a:moveTo>
                      <a:pt x="737" y="1"/>
                    </a:moveTo>
                    <a:cubicBezTo>
                      <a:pt x="341" y="1"/>
                      <a:pt x="1" y="513"/>
                      <a:pt x="371" y="883"/>
                    </a:cubicBezTo>
                    <a:lnTo>
                      <a:pt x="2011" y="2523"/>
                    </a:lnTo>
                    <a:cubicBezTo>
                      <a:pt x="2123" y="2635"/>
                      <a:pt x="2248" y="2682"/>
                      <a:pt x="2368" y="2682"/>
                    </a:cubicBezTo>
                    <a:cubicBezTo>
                      <a:pt x="2764" y="2682"/>
                      <a:pt x="3104" y="2170"/>
                      <a:pt x="2734" y="1800"/>
                    </a:cubicBezTo>
                    <a:cubicBezTo>
                      <a:pt x="2203" y="1269"/>
                      <a:pt x="1673" y="739"/>
                      <a:pt x="1094" y="160"/>
                    </a:cubicBezTo>
                    <a:cubicBezTo>
                      <a:pt x="982" y="48"/>
                      <a:pt x="857" y="1"/>
                      <a:pt x="737" y="1"/>
                    </a:cubicBezTo>
                    <a:close/>
                  </a:path>
                </a:pathLst>
              </a:custGeom>
              <a:solidFill>
                <a:srgbClr val="4A8743"/>
              </a:solidFill>
              <a:ln w="9525">
                <a:noFill/>
                <a:round/>
                <a:headEnd/>
                <a:tailEnd/>
              </a:ln>
            </p:spPr>
            <p:txBody>
              <a:bodyPr lIns="91425" tIns="91425" rIns="91425" bIns="91425" anchor="ctr"/>
              <a:lstStyle/>
              <a:p>
                <a:endParaRPr lang="en-US"/>
              </a:p>
            </p:txBody>
          </p:sp>
          <p:sp>
            <p:nvSpPr>
              <p:cNvPr id="20600" name="Google Shape;3818;p87"/>
              <p:cNvSpPr>
                <a:spLocks/>
              </p:cNvSpPr>
              <p:nvPr/>
            </p:nvSpPr>
            <p:spPr bwMode="auto">
              <a:xfrm>
                <a:off x="5859100" y="3660000"/>
                <a:ext cx="75900" cy="66075"/>
              </a:xfrm>
              <a:custGeom>
                <a:avLst/>
                <a:gdLst/>
                <a:ahLst/>
                <a:cxnLst>
                  <a:cxn ang="0">
                    <a:pos x="2317" y="1"/>
                  </a:cxn>
                  <a:cxn ang="0">
                    <a:pos x="1976" y="140"/>
                  </a:cxn>
                  <a:cxn ang="0">
                    <a:pos x="337" y="1780"/>
                  </a:cxn>
                  <a:cxn ang="0">
                    <a:pos x="719" y="2643"/>
                  </a:cxn>
                  <a:cxn ang="0">
                    <a:pos x="1060" y="2503"/>
                  </a:cxn>
                  <a:cxn ang="0">
                    <a:pos x="2700" y="864"/>
                  </a:cxn>
                  <a:cxn ang="0">
                    <a:pos x="2317" y="1"/>
                  </a:cxn>
                </a:cxnLst>
                <a:rect l="0" t="0" r="r" b="b"/>
                <a:pathLst>
                  <a:path w="3036" h="2643" extrusionOk="0">
                    <a:moveTo>
                      <a:pt x="2317" y="1"/>
                    </a:moveTo>
                    <a:cubicBezTo>
                      <a:pt x="2204" y="1"/>
                      <a:pt x="2085" y="42"/>
                      <a:pt x="1976" y="140"/>
                    </a:cubicBezTo>
                    <a:lnTo>
                      <a:pt x="337" y="1780"/>
                    </a:lnTo>
                    <a:cubicBezTo>
                      <a:pt x="1" y="2154"/>
                      <a:pt x="330" y="2643"/>
                      <a:pt x="719" y="2643"/>
                    </a:cubicBezTo>
                    <a:cubicBezTo>
                      <a:pt x="833" y="2643"/>
                      <a:pt x="951" y="2601"/>
                      <a:pt x="1060" y="2503"/>
                    </a:cubicBezTo>
                    <a:lnTo>
                      <a:pt x="2700" y="864"/>
                    </a:lnTo>
                    <a:cubicBezTo>
                      <a:pt x="3036" y="490"/>
                      <a:pt x="2707" y="1"/>
                      <a:pt x="2317" y="1"/>
                    </a:cubicBezTo>
                    <a:close/>
                  </a:path>
                </a:pathLst>
              </a:custGeom>
              <a:solidFill>
                <a:srgbClr val="4A8743"/>
              </a:solidFill>
              <a:ln w="9525">
                <a:noFill/>
                <a:round/>
                <a:headEnd/>
                <a:tailEnd/>
              </a:ln>
            </p:spPr>
            <p:txBody>
              <a:bodyPr lIns="91425" tIns="91425" rIns="91425" bIns="91425" anchor="ctr"/>
              <a:lstStyle/>
              <a:p>
                <a:endParaRPr lang="en-US"/>
              </a:p>
            </p:txBody>
          </p:sp>
          <p:sp>
            <p:nvSpPr>
              <p:cNvPr id="20601" name="Google Shape;3819;p87"/>
              <p:cNvSpPr>
                <a:spLocks/>
              </p:cNvSpPr>
              <p:nvPr/>
            </p:nvSpPr>
            <p:spPr bwMode="auto">
              <a:xfrm>
                <a:off x="4646525" y="4214150"/>
                <a:ext cx="90025" cy="79825"/>
              </a:xfrm>
              <a:custGeom>
                <a:avLst/>
                <a:gdLst/>
                <a:ahLst/>
                <a:cxnLst>
                  <a:cxn ang="0">
                    <a:pos x="737" y="0"/>
                  </a:cxn>
                  <a:cxn ang="0">
                    <a:pos x="371" y="883"/>
                  </a:cxn>
                  <a:cxn ang="0">
                    <a:pos x="2541" y="3053"/>
                  </a:cxn>
                  <a:cxn ang="0">
                    <a:pos x="2882" y="3192"/>
                  </a:cxn>
                  <a:cxn ang="0">
                    <a:pos x="3264" y="2329"/>
                  </a:cxn>
                  <a:cxn ang="0">
                    <a:pos x="1094" y="159"/>
                  </a:cxn>
                  <a:cxn ang="0">
                    <a:pos x="737" y="0"/>
                  </a:cxn>
                </a:cxnLst>
                <a:rect l="0" t="0" r="r" b="b"/>
                <a:pathLst>
                  <a:path w="3601" h="3193" extrusionOk="0">
                    <a:moveTo>
                      <a:pt x="737" y="0"/>
                    </a:moveTo>
                    <a:cubicBezTo>
                      <a:pt x="341" y="0"/>
                      <a:pt x="1" y="512"/>
                      <a:pt x="371" y="883"/>
                    </a:cubicBezTo>
                    <a:lnTo>
                      <a:pt x="2541" y="3053"/>
                    </a:lnTo>
                    <a:cubicBezTo>
                      <a:pt x="2650" y="3151"/>
                      <a:pt x="2768" y="3192"/>
                      <a:pt x="2882" y="3192"/>
                    </a:cubicBezTo>
                    <a:cubicBezTo>
                      <a:pt x="3271" y="3192"/>
                      <a:pt x="3601" y="2703"/>
                      <a:pt x="3264" y="2329"/>
                    </a:cubicBezTo>
                    <a:lnTo>
                      <a:pt x="1094" y="159"/>
                    </a:lnTo>
                    <a:cubicBezTo>
                      <a:pt x="982" y="47"/>
                      <a:pt x="857" y="0"/>
                      <a:pt x="737" y="0"/>
                    </a:cubicBezTo>
                    <a:close/>
                  </a:path>
                </a:pathLst>
              </a:custGeom>
              <a:solidFill>
                <a:srgbClr val="4A8743"/>
              </a:solidFill>
              <a:ln w="9525">
                <a:noFill/>
                <a:round/>
                <a:headEnd/>
                <a:tailEnd/>
              </a:ln>
            </p:spPr>
            <p:txBody>
              <a:bodyPr lIns="91425" tIns="91425" rIns="91425" bIns="91425" anchor="ctr"/>
              <a:lstStyle/>
              <a:p>
                <a:endParaRPr lang="en-US"/>
              </a:p>
            </p:txBody>
          </p:sp>
          <p:sp>
            <p:nvSpPr>
              <p:cNvPr id="20602" name="Google Shape;3820;p87"/>
              <p:cNvSpPr>
                <a:spLocks/>
              </p:cNvSpPr>
              <p:nvPr/>
            </p:nvSpPr>
            <p:spPr bwMode="auto">
              <a:xfrm>
                <a:off x="4750800" y="4379800"/>
                <a:ext cx="81275" cy="72100"/>
              </a:xfrm>
              <a:custGeom>
                <a:avLst/>
                <a:gdLst/>
                <a:ahLst/>
                <a:cxnLst>
                  <a:cxn ang="0">
                    <a:pos x="2563" y="1"/>
                  </a:cxn>
                  <a:cxn ang="0">
                    <a:pos x="2228" y="140"/>
                  </a:cxn>
                  <a:cxn ang="0">
                    <a:pos x="299" y="2021"/>
                  </a:cxn>
                  <a:cxn ang="0">
                    <a:pos x="688" y="2884"/>
                  </a:cxn>
                  <a:cxn ang="0">
                    <a:pos x="1023" y="2745"/>
                  </a:cxn>
                  <a:cxn ang="0">
                    <a:pos x="2952" y="864"/>
                  </a:cxn>
                  <a:cxn ang="0">
                    <a:pos x="2563" y="1"/>
                  </a:cxn>
                </a:cxnLst>
                <a:rect l="0" t="0" r="r" b="b"/>
                <a:pathLst>
                  <a:path w="3251" h="2884" extrusionOk="0">
                    <a:moveTo>
                      <a:pt x="2563" y="1"/>
                    </a:moveTo>
                    <a:cubicBezTo>
                      <a:pt x="2453" y="1"/>
                      <a:pt x="2337" y="42"/>
                      <a:pt x="2228" y="140"/>
                    </a:cubicBezTo>
                    <a:lnTo>
                      <a:pt x="299" y="2021"/>
                    </a:lnTo>
                    <a:cubicBezTo>
                      <a:pt x="0" y="2395"/>
                      <a:pt x="309" y="2884"/>
                      <a:pt x="688" y="2884"/>
                    </a:cubicBezTo>
                    <a:cubicBezTo>
                      <a:pt x="798" y="2884"/>
                      <a:pt x="914" y="2843"/>
                      <a:pt x="1023" y="2745"/>
                    </a:cubicBezTo>
                    <a:lnTo>
                      <a:pt x="2952" y="864"/>
                    </a:lnTo>
                    <a:cubicBezTo>
                      <a:pt x="3250" y="490"/>
                      <a:pt x="2942" y="1"/>
                      <a:pt x="2563" y="1"/>
                    </a:cubicBezTo>
                    <a:close/>
                  </a:path>
                </a:pathLst>
              </a:custGeom>
              <a:solidFill>
                <a:srgbClr val="4A8743"/>
              </a:solidFill>
              <a:ln w="9525">
                <a:noFill/>
                <a:round/>
                <a:headEnd/>
                <a:tailEnd/>
              </a:ln>
            </p:spPr>
            <p:txBody>
              <a:bodyPr lIns="91425" tIns="91425" rIns="91425" bIns="91425" anchor="ctr"/>
              <a:lstStyle/>
              <a:p>
                <a:endParaRPr lang="en-US"/>
              </a:p>
            </p:txBody>
          </p:sp>
          <p:sp>
            <p:nvSpPr>
              <p:cNvPr id="20603" name="Google Shape;3821;p87"/>
              <p:cNvSpPr>
                <a:spLocks/>
              </p:cNvSpPr>
              <p:nvPr/>
            </p:nvSpPr>
            <p:spPr bwMode="auto">
              <a:xfrm>
                <a:off x="4907800" y="4311100"/>
                <a:ext cx="76775" cy="66550"/>
              </a:xfrm>
              <a:custGeom>
                <a:avLst/>
                <a:gdLst/>
                <a:ahLst/>
                <a:cxnLst>
                  <a:cxn ang="0">
                    <a:pos x="720" y="0"/>
                  </a:cxn>
                  <a:cxn ang="0">
                    <a:pos x="337" y="863"/>
                  </a:cxn>
                  <a:cxn ang="0">
                    <a:pos x="1977" y="2503"/>
                  </a:cxn>
                  <a:cxn ang="0">
                    <a:pos x="2334" y="2662"/>
                  </a:cxn>
                  <a:cxn ang="0">
                    <a:pos x="2700" y="1779"/>
                  </a:cxn>
                  <a:cxn ang="0">
                    <a:pos x="1060" y="139"/>
                  </a:cxn>
                  <a:cxn ang="0">
                    <a:pos x="720" y="0"/>
                  </a:cxn>
                </a:cxnLst>
                <a:rect l="0" t="0" r="r" b="b"/>
                <a:pathLst>
                  <a:path w="3071" h="2662" extrusionOk="0">
                    <a:moveTo>
                      <a:pt x="720" y="0"/>
                    </a:moveTo>
                    <a:cubicBezTo>
                      <a:pt x="330" y="0"/>
                      <a:pt x="1" y="489"/>
                      <a:pt x="337" y="863"/>
                    </a:cubicBezTo>
                    <a:lnTo>
                      <a:pt x="1977" y="2503"/>
                    </a:lnTo>
                    <a:cubicBezTo>
                      <a:pt x="2089" y="2615"/>
                      <a:pt x="2214" y="2662"/>
                      <a:pt x="2334" y="2662"/>
                    </a:cubicBezTo>
                    <a:cubicBezTo>
                      <a:pt x="2730" y="2662"/>
                      <a:pt x="3070" y="2149"/>
                      <a:pt x="2700" y="1779"/>
                    </a:cubicBezTo>
                    <a:lnTo>
                      <a:pt x="1060" y="139"/>
                    </a:lnTo>
                    <a:cubicBezTo>
                      <a:pt x="952" y="41"/>
                      <a:pt x="833" y="0"/>
                      <a:pt x="720" y="0"/>
                    </a:cubicBezTo>
                    <a:close/>
                  </a:path>
                </a:pathLst>
              </a:custGeom>
              <a:solidFill>
                <a:srgbClr val="4A8743"/>
              </a:solidFill>
              <a:ln w="9525">
                <a:noFill/>
                <a:round/>
                <a:headEnd/>
                <a:tailEnd/>
              </a:ln>
            </p:spPr>
            <p:txBody>
              <a:bodyPr lIns="91425" tIns="91425" rIns="91425" bIns="91425" anchor="ctr"/>
              <a:lstStyle/>
              <a:p>
                <a:endParaRPr lang="en-US"/>
              </a:p>
            </p:txBody>
          </p:sp>
          <p:sp>
            <p:nvSpPr>
              <p:cNvPr id="20604" name="Google Shape;3822;p87"/>
              <p:cNvSpPr>
                <a:spLocks/>
              </p:cNvSpPr>
              <p:nvPr/>
            </p:nvSpPr>
            <p:spPr bwMode="auto">
              <a:xfrm>
                <a:off x="5041600" y="4446900"/>
                <a:ext cx="25350" cy="67250"/>
              </a:xfrm>
              <a:custGeom>
                <a:avLst/>
                <a:gdLst/>
                <a:ahLst/>
                <a:cxnLst>
                  <a:cxn ang="0">
                    <a:pos x="507" y="0"/>
                  </a:cxn>
                  <a:cxn ang="0">
                    <a:pos x="1" y="543"/>
                  </a:cxn>
                  <a:cxn ang="0">
                    <a:pos x="1" y="2183"/>
                  </a:cxn>
                  <a:cxn ang="0">
                    <a:pos x="507" y="2689"/>
                  </a:cxn>
                  <a:cxn ang="0">
                    <a:pos x="1013" y="2183"/>
                  </a:cxn>
                  <a:cxn ang="0">
                    <a:pos x="1013" y="543"/>
                  </a:cxn>
                  <a:cxn ang="0">
                    <a:pos x="507" y="0"/>
                  </a:cxn>
                </a:cxnLst>
                <a:rect l="0" t="0" r="r" b="b"/>
                <a:pathLst>
                  <a:path w="1014" h="2690" extrusionOk="0">
                    <a:moveTo>
                      <a:pt x="507" y="0"/>
                    </a:moveTo>
                    <a:cubicBezTo>
                      <a:pt x="254" y="0"/>
                      <a:pt x="1" y="181"/>
                      <a:pt x="1" y="543"/>
                    </a:cubicBezTo>
                    <a:lnTo>
                      <a:pt x="1" y="2183"/>
                    </a:lnTo>
                    <a:cubicBezTo>
                      <a:pt x="1" y="2520"/>
                      <a:pt x="254" y="2689"/>
                      <a:pt x="507" y="2689"/>
                    </a:cubicBezTo>
                    <a:cubicBezTo>
                      <a:pt x="760" y="2689"/>
                      <a:pt x="1013" y="2520"/>
                      <a:pt x="1013" y="2183"/>
                    </a:cubicBezTo>
                    <a:lnTo>
                      <a:pt x="1013" y="543"/>
                    </a:lnTo>
                    <a:cubicBezTo>
                      <a:pt x="1013" y="181"/>
                      <a:pt x="760" y="0"/>
                      <a:pt x="507" y="0"/>
                    </a:cubicBezTo>
                    <a:close/>
                  </a:path>
                </a:pathLst>
              </a:custGeom>
              <a:solidFill>
                <a:srgbClr val="4A8743"/>
              </a:solidFill>
              <a:ln w="9525">
                <a:noFill/>
                <a:round/>
                <a:headEnd/>
                <a:tailEnd/>
              </a:ln>
            </p:spPr>
            <p:txBody>
              <a:bodyPr lIns="91425" tIns="91425" rIns="91425" bIns="91425" anchor="ctr"/>
              <a:lstStyle/>
              <a:p>
                <a:endParaRPr lang="en-US"/>
              </a:p>
            </p:txBody>
          </p:sp>
          <p:sp>
            <p:nvSpPr>
              <p:cNvPr id="20605" name="Google Shape;3823;p87"/>
              <p:cNvSpPr>
                <a:spLocks/>
              </p:cNvSpPr>
              <p:nvPr/>
            </p:nvSpPr>
            <p:spPr bwMode="auto">
              <a:xfrm>
                <a:off x="5179725" y="4282875"/>
                <a:ext cx="99025" cy="87550"/>
              </a:xfrm>
              <a:custGeom>
                <a:avLst/>
                <a:gdLst/>
                <a:ahLst/>
                <a:cxnLst>
                  <a:cxn ang="0">
                    <a:pos x="748" y="0"/>
                  </a:cxn>
                  <a:cxn ang="0">
                    <a:pos x="408" y="883"/>
                  </a:cxn>
                  <a:cxn ang="0">
                    <a:pos x="2867" y="3342"/>
                  </a:cxn>
                  <a:cxn ang="0">
                    <a:pos x="3224" y="3501"/>
                  </a:cxn>
                  <a:cxn ang="0">
                    <a:pos x="3591" y="2619"/>
                  </a:cxn>
                  <a:cxn ang="0">
                    <a:pos x="1131" y="159"/>
                  </a:cxn>
                  <a:cxn ang="0">
                    <a:pos x="748" y="0"/>
                  </a:cxn>
                </a:cxnLst>
                <a:rect l="0" t="0" r="r" b="b"/>
                <a:pathLst>
                  <a:path w="3961" h="3502" extrusionOk="0">
                    <a:moveTo>
                      <a:pt x="748" y="0"/>
                    </a:moveTo>
                    <a:cubicBezTo>
                      <a:pt x="332" y="0"/>
                      <a:pt x="0" y="512"/>
                      <a:pt x="408" y="883"/>
                    </a:cubicBezTo>
                    <a:lnTo>
                      <a:pt x="2867" y="3342"/>
                    </a:lnTo>
                    <a:cubicBezTo>
                      <a:pt x="2979" y="3454"/>
                      <a:pt x="3104" y="3501"/>
                      <a:pt x="3224" y="3501"/>
                    </a:cubicBezTo>
                    <a:cubicBezTo>
                      <a:pt x="3621" y="3501"/>
                      <a:pt x="3961" y="2989"/>
                      <a:pt x="3591" y="2619"/>
                    </a:cubicBezTo>
                    <a:lnTo>
                      <a:pt x="1131" y="159"/>
                    </a:lnTo>
                    <a:cubicBezTo>
                      <a:pt x="1008" y="47"/>
                      <a:pt x="874" y="0"/>
                      <a:pt x="748" y="0"/>
                    </a:cubicBezTo>
                    <a:close/>
                  </a:path>
                </a:pathLst>
              </a:custGeom>
              <a:solidFill>
                <a:srgbClr val="4A8743"/>
              </a:solidFill>
              <a:ln w="9525">
                <a:noFill/>
                <a:round/>
                <a:headEnd/>
                <a:tailEnd/>
              </a:ln>
            </p:spPr>
            <p:txBody>
              <a:bodyPr lIns="91425" tIns="91425" rIns="91425" bIns="91425" anchor="ctr"/>
              <a:lstStyle/>
              <a:p>
                <a:endParaRPr lang="en-US"/>
              </a:p>
            </p:txBody>
          </p:sp>
          <p:sp>
            <p:nvSpPr>
              <p:cNvPr id="20606" name="Google Shape;3824;p87"/>
              <p:cNvSpPr>
                <a:spLocks/>
              </p:cNvSpPr>
              <p:nvPr/>
            </p:nvSpPr>
            <p:spPr bwMode="auto">
              <a:xfrm>
                <a:off x="5323925" y="4207875"/>
                <a:ext cx="77050" cy="66650"/>
              </a:xfrm>
              <a:custGeom>
                <a:avLst/>
                <a:gdLst/>
                <a:ahLst/>
                <a:cxnLst>
                  <a:cxn ang="0">
                    <a:pos x="2347" y="1"/>
                  </a:cxn>
                  <a:cxn ang="0">
                    <a:pos x="2019" y="121"/>
                  </a:cxn>
                  <a:cxn ang="0">
                    <a:pos x="379" y="1761"/>
                  </a:cxn>
                  <a:cxn ang="0">
                    <a:pos x="771" y="2666"/>
                  </a:cxn>
                  <a:cxn ang="0">
                    <a:pos x="1102" y="2532"/>
                  </a:cxn>
                  <a:cxn ang="0">
                    <a:pos x="2742" y="844"/>
                  </a:cxn>
                  <a:cxn ang="0">
                    <a:pos x="2347" y="1"/>
                  </a:cxn>
                </a:cxnLst>
                <a:rect l="0" t="0" r="r" b="b"/>
                <a:pathLst>
                  <a:path w="3082" h="2666" extrusionOk="0">
                    <a:moveTo>
                      <a:pt x="2347" y="1"/>
                    </a:moveTo>
                    <a:cubicBezTo>
                      <a:pt x="2237" y="1"/>
                      <a:pt x="2123" y="37"/>
                      <a:pt x="2019" y="121"/>
                    </a:cubicBezTo>
                    <a:lnTo>
                      <a:pt x="379" y="1761"/>
                    </a:lnTo>
                    <a:cubicBezTo>
                      <a:pt x="0" y="2139"/>
                      <a:pt x="364" y="2666"/>
                      <a:pt x="771" y="2666"/>
                    </a:cubicBezTo>
                    <a:cubicBezTo>
                      <a:pt x="883" y="2666"/>
                      <a:pt x="998" y="2626"/>
                      <a:pt x="1102" y="2532"/>
                    </a:cubicBezTo>
                    <a:lnTo>
                      <a:pt x="2742" y="844"/>
                    </a:lnTo>
                    <a:cubicBezTo>
                      <a:pt x="3082" y="467"/>
                      <a:pt x="2742" y="1"/>
                      <a:pt x="2347" y="1"/>
                    </a:cubicBezTo>
                    <a:close/>
                  </a:path>
                </a:pathLst>
              </a:custGeom>
              <a:solidFill>
                <a:srgbClr val="4A8743"/>
              </a:solidFill>
              <a:ln w="9525">
                <a:noFill/>
                <a:round/>
                <a:headEnd/>
                <a:tailEnd/>
              </a:ln>
            </p:spPr>
            <p:txBody>
              <a:bodyPr lIns="91425" tIns="91425" rIns="91425" bIns="91425" anchor="ctr"/>
              <a:lstStyle/>
              <a:p>
                <a:endParaRPr lang="en-US"/>
              </a:p>
            </p:txBody>
          </p:sp>
          <p:sp>
            <p:nvSpPr>
              <p:cNvPr id="20607" name="Google Shape;3825;p87"/>
              <p:cNvSpPr>
                <a:spLocks/>
              </p:cNvSpPr>
              <p:nvPr/>
            </p:nvSpPr>
            <p:spPr bwMode="auto">
              <a:xfrm>
                <a:off x="5262625" y="4015200"/>
                <a:ext cx="77625" cy="67050"/>
              </a:xfrm>
              <a:custGeom>
                <a:avLst/>
                <a:gdLst/>
                <a:ahLst/>
                <a:cxnLst>
                  <a:cxn ang="0">
                    <a:pos x="737" y="0"/>
                  </a:cxn>
                  <a:cxn ang="0">
                    <a:pos x="371" y="883"/>
                  </a:cxn>
                  <a:cxn ang="0">
                    <a:pos x="2011" y="2523"/>
                  </a:cxn>
                  <a:cxn ang="0">
                    <a:pos x="2368" y="2682"/>
                  </a:cxn>
                  <a:cxn ang="0">
                    <a:pos x="2734" y="1799"/>
                  </a:cxn>
                  <a:cxn ang="0">
                    <a:pos x="1095" y="160"/>
                  </a:cxn>
                  <a:cxn ang="0">
                    <a:pos x="737" y="0"/>
                  </a:cxn>
                </a:cxnLst>
                <a:rect l="0" t="0" r="r" b="b"/>
                <a:pathLst>
                  <a:path w="3105" h="2682" extrusionOk="0">
                    <a:moveTo>
                      <a:pt x="737" y="0"/>
                    </a:moveTo>
                    <a:cubicBezTo>
                      <a:pt x="341" y="0"/>
                      <a:pt x="1" y="513"/>
                      <a:pt x="371" y="883"/>
                    </a:cubicBezTo>
                    <a:lnTo>
                      <a:pt x="2011" y="2523"/>
                    </a:lnTo>
                    <a:cubicBezTo>
                      <a:pt x="2123" y="2635"/>
                      <a:pt x="2248" y="2682"/>
                      <a:pt x="2368" y="2682"/>
                    </a:cubicBezTo>
                    <a:cubicBezTo>
                      <a:pt x="2764" y="2682"/>
                      <a:pt x="3105" y="2169"/>
                      <a:pt x="2734" y="1799"/>
                    </a:cubicBezTo>
                    <a:lnTo>
                      <a:pt x="1095" y="160"/>
                    </a:lnTo>
                    <a:cubicBezTo>
                      <a:pt x="983" y="47"/>
                      <a:pt x="857" y="0"/>
                      <a:pt x="737" y="0"/>
                    </a:cubicBezTo>
                    <a:close/>
                  </a:path>
                </a:pathLst>
              </a:custGeom>
              <a:solidFill>
                <a:srgbClr val="4A8743"/>
              </a:solidFill>
              <a:ln w="9525">
                <a:noFill/>
                <a:round/>
                <a:headEnd/>
                <a:tailEnd/>
              </a:ln>
            </p:spPr>
            <p:txBody>
              <a:bodyPr lIns="91425" tIns="91425" rIns="91425" bIns="91425" anchor="ctr"/>
              <a:lstStyle/>
              <a:p>
                <a:endParaRPr lang="en-US"/>
              </a:p>
            </p:txBody>
          </p:sp>
          <p:sp>
            <p:nvSpPr>
              <p:cNvPr id="20608" name="Google Shape;3826;p87"/>
              <p:cNvSpPr>
                <a:spLocks/>
              </p:cNvSpPr>
              <p:nvPr/>
            </p:nvSpPr>
            <p:spPr bwMode="auto">
              <a:xfrm>
                <a:off x="5243000" y="3830725"/>
                <a:ext cx="76750" cy="66575"/>
              </a:xfrm>
              <a:custGeom>
                <a:avLst/>
                <a:gdLst/>
                <a:ahLst/>
                <a:cxnLst>
                  <a:cxn ang="0">
                    <a:pos x="2333" y="1"/>
                  </a:cxn>
                  <a:cxn ang="0">
                    <a:pos x="1976" y="160"/>
                  </a:cxn>
                  <a:cxn ang="0">
                    <a:pos x="336" y="1799"/>
                  </a:cxn>
                  <a:cxn ang="0">
                    <a:pos x="719" y="2662"/>
                  </a:cxn>
                  <a:cxn ang="0">
                    <a:pos x="1060" y="2523"/>
                  </a:cxn>
                  <a:cxn ang="0">
                    <a:pos x="2699" y="883"/>
                  </a:cxn>
                  <a:cxn ang="0">
                    <a:pos x="2333" y="1"/>
                  </a:cxn>
                </a:cxnLst>
                <a:rect l="0" t="0" r="r" b="b"/>
                <a:pathLst>
                  <a:path w="3070" h="2663" extrusionOk="0">
                    <a:moveTo>
                      <a:pt x="2333" y="1"/>
                    </a:moveTo>
                    <a:cubicBezTo>
                      <a:pt x="2213" y="1"/>
                      <a:pt x="2088" y="48"/>
                      <a:pt x="1976" y="160"/>
                    </a:cubicBezTo>
                    <a:lnTo>
                      <a:pt x="336" y="1799"/>
                    </a:lnTo>
                    <a:cubicBezTo>
                      <a:pt x="0" y="2173"/>
                      <a:pt x="329" y="2662"/>
                      <a:pt x="719" y="2662"/>
                    </a:cubicBezTo>
                    <a:cubicBezTo>
                      <a:pt x="832" y="2662"/>
                      <a:pt x="951" y="2621"/>
                      <a:pt x="1060" y="2523"/>
                    </a:cubicBezTo>
                    <a:lnTo>
                      <a:pt x="2699" y="883"/>
                    </a:lnTo>
                    <a:cubicBezTo>
                      <a:pt x="3070" y="513"/>
                      <a:pt x="2729" y="1"/>
                      <a:pt x="2333" y="1"/>
                    </a:cubicBezTo>
                    <a:close/>
                  </a:path>
                </a:pathLst>
              </a:custGeom>
              <a:solidFill>
                <a:srgbClr val="4A8743"/>
              </a:solidFill>
              <a:ln w="9525">
                <a:noFill/>
                <a:round/>
                <a:headEnd/>
                <a:tailEnd/>
              </a:ln>
            </p:spPr>
            <p:txBody>
              <a:bodyPr lIns="91425" tIns="91425" rIns="91425" bIns="91425" anchor="ctr"/>
              <a:lstStyle/>
              <a:p>
                <a:endParaRPr lang="en-US"/>
              </a:p>
            </p:txBody>
          </p:sp>
          <p:sp>
            <p:nvSpPr>
              <p:cNvPr id="20609" name="Google Shape;3827;p87"/>
              <p:cNvSpPr>
                <a:spLocks/>
              </p:cNvSpPr>
              <p:nvPr/>
            </p:nvSpPr>
            <p:spPr bwMode="auto">
              <a:xfrm>
                <a:off x="5365975" y="4352075"/>
                <a:ext cx="96400" cy="86575"/>
              </a:xfrm>
              <a:custGeom>
                <a:avLst/>
                <a:gdLst/>
                <a:ahLst/>
                <a:cxnLst>
                  <a:cxn ang="0">
                    <a:pos x="719" y="1"/>
                  </a:cxn>
                  <a:cxn ang="0">
                    <a:pos x="337" y="864"/>
                  </a:cxn>
                  <a:cxn ang="0">
                    <a:pos x="2796" y="3323"/>
                  </a:cxn>
                  <a:cxn ang="0">
                    <a:pos x="3137" y="3462"/>
                  </a:cxn>
                  <a:cxn ang="0">
                    <a:pos x="3520" y="2600"/>
                  </a:cxn>
                  <a:cxn ang="0">
                    <a:pos x="1060" y="140"/>
                  </a:cxn>
                  <a:cxn ang="0">
                    <a:pos x="719" y="1"/>
                  </a:cxn>
                </a:cxnLst>
                <a:rect l="0" t="0" r="r" b="b"/>
                <a:pathLst>
                  <a:path w="3856" h="3463" extrusionOk="0">
                    <a:moveTo>
                      <a:pt x="719" y="1"/>
                    </a:moveTo>
                    <a:cubicBezTo>
                      <a:pt x="330" y="1"/>
                      <a:pt x="0" y="490"/>
                      <a:pt x="337" y="864"/>
                    </a:cubicBezTo>
                    <a:lnTo>
                      <a:pt x="2796" y="3323"/>
                    </a:lnTo>
                    <a:cubicBezTo>
                      <a:pt x="2905" y="3421"/>
                      <a:pt x="3023" y="3462"/>
                      <a:pt x="3137" y="3462"/>
                    </a:cubicBezTo>
                    <a:cubicBezTo>
                      <a:pt x="3527" y="3462"/>
                      <a:pt x="3856" y="2973"/>
                      <a:pt x="3520" y="2600"/>
                    </a:cubicBezTo>
                    <a:lnTo>
                      <a:pt x="1060" y="140"/>
                    </a:lnTo>
                    <a:cubicBezTo>
                      <a:pt x="951" y="42"/>
                      <a:pt x="833" y="1"/>
                      <a:pt x="719" y="1"/>
                    </a:cubicBezTo>
                    <a:close/>
                  </a:path>
                </a:pathLst>
              </a:custGeom>
              <a:solidFill>
                <a:srgbClr val="4A8743"/>
              </a:solidFill>
              <a:ln w="9525">
                <a:noFill/>
                <a:round/>
                <a:headEnd/>
                <a:tailEnd/>
              </a:ln>
            </p:spPr>
            <p:txBody>
              <a:bodyPr lIns="91425" tIns="91425" rIns="91425" bIns="91425" anchor="ctr"/>
              <a:lstStyle/>
              <a:p>
                <a:endParaRPr lang="en-US"/>
              </a:p>
            </p:txBody>
          </p:sp>
          <p:sp>
            <p:nvSpPr>
              <p:cNvPr id="20610" name="Google Shape;3828;p87"/>
              <p:cNvSpPr>
                <a:spLocks/>
              </p:cNvSpPr>
              <p:nvPr/>
            </p:nvSpPr>
            <p:spPr bwMode="auto">
              <a:xfrm>
                <a:off x="5617925" y="4318500"/>
                <a:ext cx="25350" cy="118775"/>
              </a:xfrm>
              <a:custGeom>
                <a:avLst/>
                <a:gdLst/>
                <a:ahLst/>
                <a:cxnLst>
                  <a:cxn ang="0">
                    <a:pos x="489" y="0"/>
                  </a:cxn>
                  <a:cxn ang="0">
                    <a:pos x="1" y="470"/>
                  </a:cxn>
                  <a:cxn ang="0">
                    <a:pos x="1" y="4280"/>
                  </a:cxn>
                  <a:cxn ang="0">
                    <a:pos x="489" y="4751"/>
                  </a:cxn>
                  <a:cxn ang="0">
                    <a:pos x="1013" y="4280"/>
                  </a:cxn>
                  <a:cxn ang="0">
                    <a:pos x="1013" y="470"/>
                  </a:cxn>
                  <a:cxn ang="0">
                    <a:pos x="489" y="0"/>
                  </a:cxn>
                </a:cxnLst>
                <a:rect l="0" t="0" r="r" b="b"/>
                <a:pathLst>
                  <a:path w="1014" h="4751" extrusionOk="0">
                    <a:moveTo>
                      <a:pt x="489" y="0"/>
                    </a:moveTo>
                    <a:cubicBezTo>
                      <a:pt x="254" y="0"/>
                      <a:pt x="25" y="157"/>
                      <a:pt x="1" y="470"/>
                    </a:cubicBezTo>
                    <a:lnTo>
                      <a:pt x="1" y="4280"/>
                    </a:lnTo>
                    <a:cubicBezTo>
                      <a:pt x="25" y="4594"/>
                      <a:pt x="254" y="4751"/>
                      <a:pt x="489" y="4751"/>
                    </a:cubicBezTo>
                    <a:cubicBezTo>
                      <a:pt x="724" y="4751"/>
                      <a:pt x="965" y="4594"/>
                      <a:pt x="1013" y="4280"/>
                    </a:cubicBezTo>
                    <a:lnTo>
                      <a:pt x="1013" y="470"/>
                    </a:lnTo>
                    <a:cubicBezTo>
                      <a:pt x="965" y="157"/>
                      <a:pt x="724" y="0"/>
                      <a:pt x="489" y="0"/>
                    </a:cubicBezTo>
                    <a:close/>
                  </a:path>
                </a:pathLst>
              </a:custGeom>
              <a:solidFill>
                <a:srgbClr val="4A8743"/>
              </a:solidFill>
              <a:ln w="9525">
                <a:noFill/>
                <a:round/>
                <a:headEnd/>
                <a:tailEnd/>
              </a:ln>
            </p:spPr>
            <p:txBody>
              <a:bodyPr lIns="91425" tIns="91425" rIns="91425" bIns="91425" anchor="ctr"/>
              <a:lstStyle/>
              <a:p>
                <a:endParaRPr lang="en-US"/>
              </a:p>
            </p:txBody>
          </p:sp>
          <p:sp>
            <p:nvSpPr>
              <p:cNvPr id="20611" name="Google Shape;3829;p87"/>
              <p:cNvSpPr>
                <a:spLocks/>
              </p:cNvSpPr>
              <p:nvPr/>
            </p:nvSpPr>
            <p:spPr bwMode="auto">
              <a:xfrm>
                <a:off x="5634800" y="4536425"/>
                <a:ext cx="107325" cy="25350"/>
              </a:xfrm>
              <a:custGeom>
                <a:avLst/>
                <a:gdLst/>
                <a:ahLst/>
                <a:cxnLst>
                  <a:cxn ang="0">
                    <a:pos x="628" y="0"/>
                  </a:cxn>
                  <a:cxn ang="0">
                    <a:pos x="628" y="1013"/>
                  </a:cxn>
                  <a:cxn ang="0">
                    <a:pos x="3666" y="1013"/>
                  </a:cxn>
                  <a:cxn ang="0">
                    <a:pos x="3666" y="0"/>
                  </a:cxn>
                </a:cxnLst>
                <a:rect l="0" t="0" r="r" b="b"/>
                <a:pathLst>
                  <a:path w="4293" h="1014" extrusionOk="0">
                    <a:moveTo>
                      <a:pt x="628" y="0"/>
                    </a:moveTo>
                    <a:cubicBezTo>
                      <a:pt x="1" y="49"/>
                      <a:pt x="1" y="965"/>
                      <a:pt x="628" y="1013"/>
                    </a:cubicBezTo>
                    <a:lnTo>
                      <a:pt x="3666" y="1013"/>
                    </a:lnTo>
                    <a:cubicBezTo>
                      <a:pt x="4293" y="965"/>
                      <a:pt x="4293" y="49"/>
                      <a:pt x="3666" y="0"/>
                    </a:cubicBezTo>
                    <a:close/>
                  </a:path>
                </a:pathLst>
              </a:custGeom>
              <a:solidFill>
                <a:srgbClr val="4A8743"/>
              </a:solidFill>
              <a:ln w="9525">
                <a:noFill/>
                <a:round/>
                <a:headEnd/>
                <a:tailEnd/>
              </a:ln>
            </p:spPr>
            <p:txBody>
              <a:bodyPr lIns="91425" tIns="91425" rIns="91425" bIns="91425" anchor="ctr"/>
              <a:lstStyle/>
              <a:p>
                <a:endParaRPr lang="en-US"/>
              </a:p>
            </p:txBody>
          </p:sp>
          <p:sp>
            <p:nvSpPr>
              <p:cNvPr id="20612" name="Google Shape;3830;p87"/>
              <p:cNvSpPr>
                <a:spLocks/>
              </p:cNvSpPr>
              <p:nvPr/>
            </p:nvSpPr>
            <p:spPr bwMode="auto">
              <a:xfrm>
                <a:off x="5763850" y="4345325"/>
                <a:ext cx="88325" cy="78850"/>
              </a:xfrm>
              <a:custGeom>
                <a:avLst/>
                <a:gdLst/>
                <a:ahLst/>
                <a:cxnLst>
                  <a:cxn ang="0">
                    <a:pos x="2830" y="1"/>
                  </a:cxn>
                  <a:cxn ang="0">
                    <a:pos x="2507" y="121"/>
                  </a:cxn>
                  <a:cxn ang="0">
                    <a:pos x="337" y="2291"/>
                  </a:cxn>
                  <a:cxn ang="0">
                    <a:pos x="719" y="3154"/>
                  </a:cxn>
                  <a:cxn ang="0">
                    <a:pos x="1060" y="3014"/>
                  </a:cxn>
                  <a:cxn ang="0">
                    <a:pos x="3230" y="844"/>
                  </a:cxn>
                  <a:cxn ang="0">
                    <a:pos x="2830" y="1"/>
                  </a:cxn>
                </a:cxnLst>
                <a:rect l="0" t="0" r="r" b="b"/>
                <a:pathLst>
                  <a:path w="3533" h="3154" extrusionOk="0">
                    <a:moveTo>
                      <a:pt x="2830" y="1"/>
                    </a:moveTo>
                    <a:cubicBezTo>
                      <a:pt x="2724" y="1"/>
                      <a:pt x="2612" y="37"/>
                      <a:pt x="2507" y="121"/>
                    </a:cubicBezTo>
                    <a:lnTo>
                      <a:pt x="337" y="2291"/>
                    </a:lnTo>
                    <a:cubicBezTo>
                      <a:pt x="1" y="2665"/>
                      <a:pt x="330" y="3154"/>
                      <a:pt x="719" y="3154"/>
                    </a:cubicBezTo>
                    <a:cubicBezTo>
                      <a:pt x="833" y="3154"/>
                      <a:pt x="951" y="3112"/>
                      <a:pt x="1060" y="3014"/>
                    </a:cubicBezTo>
                    <a:lnTo>
                      <a:pt x="3230" y="844"/>
                    </a:lnTo>
                    <a:cubicBezTo>
                      <a:pt x="3532" y="467"/>
                      <a:pt x="3214" y="1"/>
                      <a:pt x="2830" y="1"/>
                    </a:cubicBezTo>
                    <a:close/>
                  </a:path>
                </a:pathLst>
              </a:custGeom>
              <a:solidFill>
                <a:srgbClr val="4A8743"/>
              </a:solidFill>
              <a:ln w="9525">
                <a:noFill/>
                <a:round/>
                <a:headEnd/>
                <a:tailEnd/>
              </a:ln>
            </p:spPr>
            <p:txBody>
              <a:bodyPr lIns="91425" tIns="91425" rIns="91425" bIns="91425" anchor="ctr"/>
              <a:lstStyle/>
              <a:p>
                <a:endParaRPr lang="en-US"/>
              </a:p>
            </p:txBody>
          </p:sp>
          <p:sp>
            <p:nvSpPr>
              <p:cNvPr id="20613" name="Google Shape;3831;p87"/>
              <p:cNvSpPr>
                <a:spLocks/>
              </p:cNvSpPr>
              <p:nvPr/>
            </p:nvSpPr>
            <p:spPr bwMode="auto">
              <a:xfrm>
                <a:off x="5878750" y="4433575"/>
                <a:ext cx="77600" cy="67050"/>
              </a:xfrm>
              <a:custGeom>
                <a:avLst/>
                <a:gdLst/>
                <a:ahLst/>
                <a:cxnLst>
                  <a:cxn ang="0">
                    <a:pos x="737" y="1"/>
                  </a:cxn>
                  <a:cxn ang="0">
                    <a:pos x="371" y="883"/>
                  </a:cxn>
                  <a:cxn ang="0">
                    <a:pos x="2010" y="2523"/>
                  </a:cxn>
                  <a:cxn ang="0">
                    <a:pos x="2367" y="2682"/>
                  </a:cxn>
                  <a:cxn ang="0">
                    <a:pos x="2734" y="1799"/>
                  </a:cxn>
                  <a:cxn ang="0">
                    <a:pos x="1094" y="160"/>
                  </a:cxn>
                  <a:cxn ang="0">
                    <a:pos x="737" y="1"/>
                  </a:cxn>
                </a:cxnLst>
                <a:rect l="0" t="0" r="r" b="b"/>
                <a:pathLst>
                  <a:path w="3104" h="2682" extrusionOk="0">
                    <a:moveTo>
                      <a:pt x="737" y="1"/>
                    </a:moveTo>
                    <a:cubicBezTo>
                      <a:pt x="341" y="1"/>
                      <a:pt x="0" y="513"/>
                      <a:pt x="371" y="883"/>
                    </a:cubicBezTo>
                    <a:lnTo>
                      <a:pt x="2010" y="2523"/>
                    </a:lnTo>
                    <a:cubicBezTo>
                      <a:pt x="2122" y="2635"/>
                      <a:pt x="2247" y="2682"/>
                      <a:pt x="2367" y="2682"/>
                    </a:cubicBezTo>
                    <a:cubicBezTo>
                      <a:pt x="2764" y="2682"/>
                      <a:pt x="3104" y="2170"/>
                      <a:pt x="2734" y="1799"/>
                    </a:cubicBezTo>
                    <a:lnTo>
                      <a:pt x="1094" y="160"/>
                    </a:lnTo>
                    <a:cubicBezTo>
                      <a:pt x="982" y="48"/>
                      <a:pt x="857" y="1"/>
                      <a:pt x="737" y="1"/>
                    </a:cubicBezTo>
                    <a:close/>
                  </a:path>
                </a:pathLst>
              </a:custGeom>
              <a:solidFill>
                <a:srgbClr val="4A8743"/>
              </a:solidFill>
              <a:ln w="9525">
                <a:noFill/>
                <a:round/>
                <a:headEnd/>
                <a:tailEnd/>
              </a:ln>
            </p:spPr>
            <p:txBody>
              <a:bodyPr lIns="91425" tIns="91425" rIns="91425" bIns="91425" anchor="ctr"/>
              <a:lstStyle/>
              <a:p>
                <a:endParaRPr lang="en-US"/>
              </a:p>
            </p:txBody>
          </p:sp>
          <p:sp>
            <p:nvSpPr>
              <p:cNvPr id="20614" name="Google Shape;3832;p87"/>
              <p:cNvSpPr>
                <a:spLocks/>
              </p:cNvSpPr>
              <p:nvPr/>
            </p:nvSpPr>
            <p:spPr bwMode="auto">
              <a:xfrm>
                <a:off x="5975975" y="4310600"/>
                <a:ext cx="69600" cy="58850"/>
              </a:xfrm>
              <a:custGeom>
                <a:avLst/>
                <a:gdLst/>
                <a:ahLst/>
                <a:cxnLst>
                  <a:cxn ang="0">
                    <a:pos x="2047" y="0"/>
                  </a:cxn>
                  <a:cxn ang="0">
                    <a:pos x="1690" y="159"/>
                  </a:cxn>
                  <a:cxn ang="0">
                    <a:pos x="340" y="1510"/>
                  </a:cxn>
                  <a:cxn ang="0">
                    <a:pos x="735" y="2353"/>
                  </a:cxn>
                  <a:cxn ang="0">
                    <a:pos x="1063" y="2233"/>
                  </a:cxn>
                  <a:cxn ang="0">
                    <a:pos x="2414" y="883"/>
                  </a:cxn>
                  <a:cxn ang="0">
                    <a:pos x="2047" y="0"/>
                  </a:cxn>
                </a:cxnLst>
                <a:rect l="0" t="0" r="r" b="b"/>
                <a:pathLst>
                  <a:path w="2784" h="2354" extrusionOk="0">
                    <a:moveTo>
                      <a:pt x="2047" y="0"/>
                    </a:moveTo>
                    <a:cubicBezTo>
                      <a:pt x="1927" y="0"/>
                      <a:pt x="1802" y="47"/>
                      <a:pt x="1690" y="159"/>
                    </a:cubicBezTo>
                    <a:lnTo>
                      <a:pt x="340" y="1510"/>
                    </a:lnTo>
                    <a:cubicBezTo>
                      <a:pt x="0" y="1887"/>
                      <a:pt x="340" y="2353"/>
                      <a:pt x="735" y="2353"/>
                    </a:cubicBezTo>
                    <a:cubicBezTo>
                      <a:pt x="844" y="2353"/>
                      <a:pt x="958" y="2317"/>
                      <a:pt x="1063" y="2233"/>
                    </a:cubicBezTo>
                    <a:lnTo>
                      <a:pt x="2414" y="883"/>
                    </a:lnTo>
                    <a:cubicBezTo>
                      <a:pt x="2784" y="513"/>
                      <a:pt x="2444" y="0"/>
                      <a:pt x="2047" y="0"/>
                    </a:cubicBezTo>
                    <a:close/>
                  </a:path>
                </a:pathLst>
              </a:custGeom>
              <a:solidFill>
                <a:srgbClr val="4A8743"/>
              </a:solidFill>
              <a:ln w="9525">
                <a:noFill/>
                <a:round/>
                <a:headEnd/>
                <a:tailEnd/>
              </a:ln>
            </p:spPr>
            <p:txBody>
              <a:bodyPr lIns="91425" tIns="91425" rIns="91425" bIns="91425" anchor="ctr"/>
              <a:lstStyle/>
              <a:p>
                <a:endParaRPr lang="en-US"/>
              </a:p>
            </p:txBody>
          </p:sp>
          <p:sp>
            <p:nvSpPr>
              <p:cNvPr id="20615" name="Google Shape;3833;p87"/>
              <p:cNvSpPr>
                <a:spLocks/>
              </p:cNvSpPr>
              <p:nvPr/>
            </p:nvSpPr>
            <p:spPr bwMode="auto">
              <a:xfrm>
                <a:off x="4852350" y="4577550"/>
                <a:ext cx="83150" cy="73300"/>
              </a:xfrm>
              <a:custGeom>
                <a:avLst/>
                <a:gdLst/>
                <a:ahLst/>
                <a:cxnLst>
                  <a:cxn ang="0">
                    <a:pos x="719" y="0"/>
                  </a:cxn>
                  <a:cxn ang="0">
                    <a:pos x="337" y="863"/>
                  </a:cxn>
                  <a:cxn ang="0">
                    <a:pos x="2266" y="2792"/>
                  </a:cxn>
                  <a:cxn ang="0">
                    <a:pos x="2606" y="2932"/>
                  </a:cxn>
                  <a:cxn ang="0">
                    <a:pos x="2989" y="2069"/>
                  </a:cxn>
                  <a:cxn ang="0">
                    <a:pos x="1060" y="140"/>
                  </a:cxn>
                  <a:cxn ang="0">
                    <a:pos x="719" y="0"/>
                  </a:cxn>
                </a:cxnLst>
                <a:rect l="0" t="0" r="r" b="b"/>
                <a:pathLst>
                  <a:path w="3326" h="2932" extrusionOk="0">
                    <a:moveTo>
                      <a:pt x="719" y="0"/>
                    </a:moveTo>
                    <a:cubicBezTo>
                      <a:pt x="330" y="0"/>
                      <a:pt x="0" y="490"/>
                      <a:pt x="337" y="863"/>
                    </a:cubicBezTo>
                    <a:lnTo>
                      <a:pt x="2266" y="2792"/>
                    </a:lnTo>
                    <a:cubicBezTo>
                      <a:pt x="2374" y="2890"/>
                      <a:pt x="2493" y="2932"/>
                      <a:pt x="2606" y="2932"/>
                    </a:cubicBezTo>
                    <a:cubicBezTo>
                      <a:pt x="2996" y="2932"/>
                      <a:pt x="3325" y="2442"/>
                      <a:pt x="2989" y="2069"/>
                    </a:cubicBezTo>
                    <a:lnTo>
                      <a:pt x="1060" y="140"/>
                    </a:lnTo>
                    <a:cubicBezTo>
                      <a:pt x="951" y="42"/>
                      <a:pt x="833" y="0"/>
                      <a:pt x="719" y="0"/>
                    </a:cubicBezTo>
                    <a:close/>
                  </a:path>
                </a:pathLst>
              </a:custGeom>
              <a:solidFill>
                <a:srgbClr val="4A8743"/>
              </a:solidFill>
              <a:ln w="9525">
                <a:noFill/>
                <a:round/>
                <a:headEnd/>
                <a:tailEnd/>
              </a:ln>
            </p:spPr>
            <p:txBody>
              <a:bodyPr lIns="91425" tIns="91425" rIns="91425" bIns="91425" anchor="ctr"/>
              <a:lstStyle/>
              <a:p>
                <a:endParaRPr lang="en-US"/>
              </a:p>
            </p:txBody>
          </p:sp>
          <p:sp>
            <p:nvSpPr>
              <p:cNvPr id="20616" name="Google Shape;3834;p87"/>
              <p:cNvSpPr>
                <a:spLocks/>
              </p:cNvSpPr>
              <p:nvPr/>
            </p:nvSpPr>
            <p:spPr bwMode="auto">
              <a:xfrm>
                <a:off x="5023550" y="4681225"/>
                <a:ext cx="89450" cy="79350"/>
              </a:xfrm>
              <a:custGeom>
                <a:avLst/>
                <a:gdLst/>
                <a:ahLst/>
                <a:cxnLst>
                  <a:cxn ang="0">
                    <a:pos x="2890" y="1"/>
                  </a:cxn>
                  <a:cxn ang="0">
                    <a:pos x="2555" y="140"/>
                  </a:cxn>
                  <a:cxn ang="0">
                    <a:pos x="337" y="2311"/>
                  </a:cxn>
                  <a:cxn ang="0">
                    <a:pos x="720" y="3173"/>
                  </a:cxn>
                  <a:cxn ang="0">
                    <a:pos x="1060" y="3034"/>
                  </a:cxn>
                  <a:cxn ang="0">
                    <a:pos x="3279" y="864"/>
                  </a:cxn>
                  <a:cxn ang="0">
                    <a:pos x="2890" y="1"/>
                  </a:cxn>
                </a:cxnLst>
                <a:rect l="0" t="0" r="r" b="b"/>
                <a:pathLst>
                  <a:path w="3578" h="3174" extrusionOk="0">
                    <a:moveTo>
                      <a:pt x="2890" y="1"/>
                    </a:moveTo>
                    <a:cubicBezTo>
                      <a:pt x="2780" y="1"/>
                      <a:pt x="2664" y="42"/>
                      <a:pt x="2555" y="140"/>
                    </a:cubicBezTo>
                    <a:lnTo>
                      <a:pt x="337" y="2311"/>
                    </a:lnTo>
                    <a:cubicBezTo>
                      <a:pt x="1" y="2684"/>
                      <a:pt x="330" y="3173"/>
                      <a:pt x="720" y="3173"/>
                    </a:cubicBezTo>
                    <a:cubicBezTo>
                      <a:pt x="833" y="3173"/>
                      <a:pt x="952" y="3132"/>
                      <a:pt x="1060" y="3034"/>
                    </a:cubicBezTo>
                    <a:lnTo>
                      <a:pt x="3279" y="864"/>
                    </a:lnTo>
                    <a:cubicBezTo>
                      <a:pt x="3578" y="490"/>
                      <a:pt x="3269" y="1"/>
                      <a:pt x="2890" y="1"/>
                    </a:cubicBezTo>
                    <a:close/>
                  </a:path>
                </a:pathLst>
              </a:custGeom>
              <a:solidFill>
                <a:srgbClr val="4A8743"/>
              </a:solidFill>
              <a:ln w="9525">
                <a:noFill/>
                <a:round/>
                <a:headEnd/>
                <a:tailEnd/>
              </a:ln>
            </p:spPr>
            <p:txBody>
              <a:bodyPr lIns="91425" tIns="91425" rIns="91425" bIns="91425" anchor="ctr"/>
              <a:lstStyle/>
              <a:p>
                <a:endParaRPr lang="en-US"/>
              </a:p>
            </p:txBody>
          </p:sp>
          <p:sp>
            <p:nvSpPr>
              <p:cNvPr id="20617" name="Google Shape;3835;p87"/>
              <p:cNvSpPr>
                <a:spLocks/>
              </p:cNvSpPr>
              <p:nvPr/>
            </p:nvSpPr>
            <p:spPr bwMode="auto">
              <a:xfrm>
                <a:off x="5173425" y="4508325"/>
                <a:ext cx="84850" cy="74300"/>
              </a:xfrm>
              <a:custGeom>
                <a:avLst/>
                <a:gdLst/>
                <a:ahLst/>
                <a:cxnLst>
                  <a:cxn ang="0">
                    <a:pos x="737" y="1"/>
                  </a:cxn>
                  <a:cxn ang="0">
                    <a:pos x="370" y="883"/>
                  </a:cxn>
                  <a:cxn ang="0">
                    <a:pos x="2299" y="2812"/>
                  </a:cxn>
                  <a:cxn ang="0">
                    <a:pos x="2657" y="2971"/>
                  </a:cxn>
                  <a:cxn ang="0">
                    <a:pos x="3023" y="2089"/>
                  </a:cxn>
                  <a:cxn ang="0">
                    <a:pos x="1094" y="160"/>
                  </a:cxn>
                  <a:cxn ang="0">
                    <a:pos x="737" y="1"/>
                  </a:cxn>
                </a:cxnLst>
                <a:rect l="0" t="0" r="r" b="b"/>
                <a:pathLst>
                  <a:path w="3394" h="2972" extrusionOk="0">
                    <a:moveTo>
                      <a:pt x="737" y="1"/>
                    </a:moveTo>
                    <a:cubicBezTo>
                      <a:pt x="340" y="1"/>
                      <a:pt x="0" y="513"/>
                      <a:pt x="370" y="883"/>
                    </a:cubicBezTo>
                    <a:lnTo>
                      <a:pt x="2299" y="2812"/>
                    </a:lnTo>
                    <a:cubicBezTo>
                      <a:pt x="2412" y="2924"/>
                      <a:pt x="2537" y="2971"/>
                      <a:pt x="2657" y="2971"/>
                    </a:cubicBezTo>
                    <a:cubicBezTo>
                      <a:pt x="3053" y="2971"/>
                      <a:pt x="3393" y="2459"/>
                      <a:pt x="3023" y="2089"/>
                    </a:cubicBezTo>
                    <a:lnTo>
                      <a:pt x="1094" y="160"/>
                    </a:lnTo>
                    <a:cubicBezTo>
                      <a:pt x="982" y="48"/>
                      <a:pt x="857" y="1"/>
                      <a:pt x="737" y="1"/>
                    </a:cubicBezTo>
                    <a:close/>
                  </a:path>
                </a:pathLst>
              </a:custGeom>
              <a:solidFill>
                <a:srgbClr val="4A8743"/>
              </a:solidFill>
              <a:ln w="9525">
                <a:noFill/>
                <a:round/>
                <a:headEnd/>
                <a:tailEnd/>
              </a:ln>
            </p:spPr>
            <p:txBody>
              <a:bodyPr lIns="91425" tIns="91425" rIns="91425" bIns="91425" anchor="ctr"/>
              <a:lstStyle/>
              <a:p>
                <a:endParaRPr lang="en-US"/>
              </a:p>
            </p:txBody>
          </p:sp>
          <p:sp>
            <p:nvSpPr>
              <p:cNvPr id="20618" name="Google Shape;3836;p87"/>
              <p:cNvSpPr>
                <a:spLocks/>
              </p:cNvSpPr>
              <p:nvPr/>
            </p:nvSpPr>
            <p:spPr bwMode="auto">
              <a:xfrm>
                <a:off x="5249375" y="4680750"/>
                <a:ext cx="90875" cy="80325"/>
              </a:xfrm>
              <a:custGeom>
                <a:avLst/>
                <a:gdLst/>
                <a:ahLst/>
                <a:cxnLst>
                  <a:cxn ang="0">
                    <a:pos x="2898" y="0"/>
                  </a:cxn>
                  <a:cxn ang="0">
                    <a:pos x="2541" y="159"/>
                  </a:cxn>
                  <a:cxn ang="0">
                    <a:pos x="371" y="2330"/>
                  </a:cxn>
                  <a:cxn ang="0">
                    <a:pos x="737" y="3212"/>
                  </a:cxn>
                  <a:cxn ang="0">
                    <a:pos x="1094" y="3053"/>
                  </a:cxn>
                  <a:cxn ang="0">
                    <a:pos x="3264" y="883"/>
                  </a:cxn>
                  <a:cxn ang="0">
                    <a:pos x="2898" y="0"/>
                  </a:cxn>
                </a:cxnLst>
                <a:rect l="0" t="0" r="r" b="b"/>
                <a:pathLst>
                  <a:path w="3635" h="3213" extrusionOk="0">
                    <a:moveTo>
                      <a:pt x="2898" y="0"/>
                    </a:moveTo>
                    <a:cubicBezTo>
                      <a:pt x="2778" y="0"/>
                      <a:pt x="2653" y="47"/>
                      <a:pt x="2541" y="159"/>
                    </a:cubicBezTo>
                    <a:lnTo>
                      <a:pt x="371" y="2330"/>
                    </a:lnTo>
                    <a:cubicBezTo>
                      <a:pt x="0" y="2700"/>
                      <a:pt x="341" y="3212"/>
                      <a:pt x="737" y="3212"/>
                    </a:cubicBezTo>
                    <a:cubicBezTo>
                      <a:pt x="857" y="3212"/>
                      <a:pt x="982" y="3165"/>
                      <a:pt x="1094" y="3053"/>
                    </a:cubicBezTo>
                    <a:lnTo>
                      <a:pt x="3264" y="883"/>
                    </a:lnTo>
                    <a:cubicBezTo>
                      <a:pt x="3635" y="513"/>
                      <a:pt x="3294" y="0"/>
                      <a:pt x="2898" y="0"/>
                    </a:cubicBezTo>
                    <a:close/>
                  </a:path>
                </a:pathLst>
              </a:custGeom>
              <a:solidFill>
                <a:srgbClr val="4A8743"/>
              </a:solidFill>
              <a:ln w="9525">
                <a:noFill/>
                <a:round/>
                <a:headEnd/>
                <a:tailEnd/>
              </a:ln>
            </p:spPr>
            <p:txBody>
              <a:bodyPr lIns="91425" tIns="91425" rIns="91425" bIns="91425" anchor="ctr"/>
              <a:lstStyle/>
              <a:p>
                <a:endParaRPr lang="en-US"/>
              </a:p>
            </p:txBody>
          </p:sp>
          <p:sp>
            <p:nvSpPr>
              <p:cNvPr id="20619" name="Google Shape;3837;p87"/>
              <p:cNvSpPr>
                <a:spLocks/>
              </p:cNvSpPr>
              <p:nvPr/>
            </p:nvSpPr>
            <p:spPr bwMode="auto">
              <a:xfrm>
                <a:off x="5420575" y="4530025"/>
                <a:ext cx="84850" cy="73100"/>
              </a:xfrm>
              <a:custGeom>
                <a:avLst/>
                <a:gdLst/>
                <a:ahLst/>
                <a:cxnLst>
                  <a:cxn ang="0">
                    <a:pos x="737" y="1"/>
                  </a:cxn>
                  <a:cxn ang="0">
                    <a:pos x="371" y="883"/>
                  </a:cxn>
                  <a:cxn ang="0">
                    <a:pos x="2252" y="2764"/>
                  </a:cxn>
                  <a:cxn ang="0">
                    <a:pos x="2635" y="2923"/>
                  </a:cxn>
                  <a:cxn ang="0">
                    <a:pos x="3024" y="2041"/>
                  </a:cxn>
                  <a:cxn ang="0">
                    <a:pos x="1094" y="160"/>
                  </a:cxn>
                  <a:cxn ang="0">
                    <a:pos x="737" y="1"/>
                  </a:cxn>
                </a:cxnLst>
                <a:rect l="0" t="0" r="r" b="b"/>
                <a:pathLst>
                  <a:path w="3394" h="2924" extrusionOk="0">
                    <a:moveTo>
                      <a:pt x="737" y="1"/>
                    </a:moveTo>
                    <a:cubicBezTo>
                      <a:pt x="341" y="1"/>
                      <a:pt x="1" y="513"/>
                      <a:pt x="371" y="883"/>
                    </a:cubicBezTo>
                    <a:lnTo>
                      <a:pt x="2252" y="2764"/>
                    </a:lnTo>
                    <a:cubicBezTo>
                      <a:pt x="2375" y="2876"/>
                      <a:pt x="2509" y="2923"/>
                      <a:pt x="2635" y="2923"/>
                    </a:cubicBezTo>
                    <a:cubicBezTo>
                      <a:pt x="3054" y="2923"/>
                      <a:pt x="3394" y="2411"/>
                      <a:pt x="3024" y="2041"/>
                    </a:cubicBezTo>
                    <a:lnTo>
                      <a:pt x="1094" y="160"/>
                    </a:lnTo>
                    <a:cubicBezTo>
                      <a:pt x="982" y="48"/>
                      <a:pt x="857" y="1"/>
                      <a:pt x="737" y="1"/>
                    </a:cubicBezTo>
                    <a:close/>
                  </a:path>
                </a:pathLst>
              </a:custGeom>
              <a:solidFill>
                <a:srgbClr val="4A8743"/>
              </a:solidFill>
              <a:ln w="9525">
                <a:noFill/>
                <a:round/>
                <a:headEnd/>
                <a:tailEnd/>
              </a:ln>
            </p:spPr>
            <p:txBody>
              <a:bodyPr lIns="91425" tIns="91425" rIns="91425" bIns="91425" anchor="ctr"/>
              <a:lstStyle/>
              <a:p>
                <a:endParaRPr lang="en-US"/>
              </a:p>
            </p:txBody>
          </p:sp>
          <p:sp>
            <p:nvSpPr>
              <p:cNvPr id="20620" name="Google Shape;3838;p87"/>
              <p:cNvSpPr>
                <a:spLocks/>
              </p:cNvSpPr>
              <p:nvPr/>
            </p:nvSpPr>
            <p:spPr bwMode="auto">
              <a:xfrm>
                <a:off x="5537100" y="4714500"/>
                <a:ext cx="76850" cy="66075"/>
              </a:xfrm>
              <a:custGeom>
                <a:avLst/>
                <a:gdLst/>
                <a:ahLst/>
                <a:cxnLst>
                  <a:cxn ang="0">
                    <a:pos x="2337" y="1"/>
                  </a:cxn>
                  <a:cxn ang="0">
                    <a:pos x="1980" y="160"/>
                  </a:cxn>
                  <a:cxn ang="0">
                    <a:pos x="340" y="1799"/>
                  </a:cxn>
                  <a:cxn ang="0">
                    <a:pos x="735" y="2643"/>
                  </a:cxn>
                  <a:cxn ang="0">
                    <a:pos x="1063" y="2523"/>
                  </a:cxn>
                  <a:cxn ang="0">
                    <a:pos x="2703" y="883"/>
                  </a:cxn>
                  <a:cxn ang="0">
                    <a:pos x="2337" y="1"/>
                  </a:cxn>
                </a:cxnLst>
                <a:rect l="0" t="0" r="r" b="b"/>
                <a:pathLst>
                  <a:path w="3074" h="2643" extrusionOk="0">
                    <a:moveTo>
                      <a:pt x="2337" y="1"/>
                    </a:moveTo>
                    <a:cubicBezTo>
                      <a:pt x="2217" y="1"/>
                      <a:pt x="2092" y="48"/>
                      <a:pt x="1980" y="160"/>
                    </a:cubicBezTo>
                    <a:cubicBezTo>
                      <a:pt x="1449" y="690"/>
                      <a:pt x="919" y="1221"/>
                      <a:pt x="340" y="1799"/>
                    </a:cubicBezTo>
                    <a:cubicBezTo>
                      <a:pt x="0" y="2177"/>
                      <a:pt x="340" y="2643"/>
                      <a:pt x="735" y="2643"/>
                    </a:cubicBezTo>
                    <a:cubicBezTo>
                      <a:pt x="844" y="2643"/>
                      <a:pt x="958" y="2607"/>
                      <a:pt x="1063" y="2523"/>
                    </a:cubicBezTo>
                    <a:lnTo>
                      <a:pt x="2703" y="883"/>
                    </a:lnTo>
                    <a:cubicBezTo>
                      <a:pt x="3073" y="513"/>
                      <a:pt x="2733" y="1"/>
                      <a:pt x="2337" y="1"/>
                    </a:cubicBezTo>
                    <a:close/>
                  </a:path>
                </a:pathLst>
              </a:custGeom>
              <a:solidFill>
                <a:srgbClr val="4A8743"/>
              </a:solidFill>
              <a:ln w="9525">
                <a:noFill/>
                <a:round/>
                <a:headEnd/>
                <a:tailEnd/>
              </a:ln>
            </p:spPr>
            <p:txBody>
              <a:bodyPr lIns="91425" tIns="91425" rIns="91425" bIns="91425" anchor="ctr"/>
              <a:lstStyle/>
              <a:p>
                <a:endParaRPr lang="en-US"/>
              </a:p>
            </p:txBody>
          </p:sp>
          <p:sp>
            <p:nvSpPr>
              <p:cNvPr id="20621" name="Google Shape;3839;p87"/>
              <p:cNvSpPr>
                <a:spLocks/>
              </p:cNvSpPr>
              <p:nvPr/>
            </p:nvSpPr>
            <p:spPr bwMode="auto">
              <a:xfrm>
                <a:off x="4851500" y="4789250"/>
                <a:ext cx="84850" cy="74300"/>
              </a:xfrm>
              <a:custGeom>
                <a:avLst/>
                <a:gdLst/>
                <a:ahLst/>
                <a:cxnLst>
                  <a:cxn ang="0">
                    <a:pos x="757" y="1"/>
                  </a:cxn>
                  <a:cxn ang="0">
                    <a:pos x="371" y="883"/>
                  </a:cxn>
                  <a:cxn ang="0">
                    <a:pos x="2300" y="2812"/>
                  </a:cxn>
                  <a:cxn ang="0">
                    <a:pos x="2657" y="2971"/>
                  </a:cxn>
                  <a:cxn ang="0">
                    <a:pos x="3023" y="2089"/>
                  </a:cxn>
                  <a:cxn ang="0">
                    <a:pos x="1094" y="160"/>
                  </a:cxn>
                  <a:cxn ang="0">
                    <a:pos x="757" y="1"/>
                  </a:cxn>
                </a:cxnLst>
                <a:rect l="0" t="0" r="r" b="b"/>
                <a:pathLst>
                  <a:path w="3394" h="2972" extrusionOk="0">
                    <a:moveTo>
                      <a:pt x="757" y="1"/>
                    </a:moveTo>
                    <a:cubicBezTo>
                      <a:pt x="369" y="1"/>
                      <a:pt x="0" y="513"/>
                      <a:pt x="371" y="883"/>
                    </a:cubicBezTo>
                    <a:lnTo>
                      <a:pt x="2300" y="2812"/>
                    </a:lnTo>
                    <a:cubicBezTo>
                      <a:pt x="2412" y="2924"/>
                      <a:pt x="2537" y="2971"/>
                      <a:pt x="2657" y="2971"/>
                    </a:cubicBezTo>
                    <a:cubicBezTo>
                      <a:pt x="3053" y="2971"/>
                      <a:pt x="3393" y="2459"/>
                      <a:pt x="3023" y="2089"/>
                    </a:cubicBezTo>
                    <a:lnTo>
                      <a:pt x="1094" y="160"/>
                    </a:lnTo>
                    <a:cubicBezTo>
                      <a:pt x="993" y="48"/>
                      <a:pt x="874" y="1"/>
                      <a:pt x="757" y="1"/>
                    </a:cubicBezTo>
                    <a:close/>
                  </a:path>
                </a:pathLst>
              </a:custGeom>
              <a:solidFill>
                <a:srgbClr val="4A8743"/>
              </a:solidFill>
              <a:ln w="9525">
                <a:noFill/>
                <a:round/>
                <a:headEnd/>
                <a:tailEnd/>
              </a:ln>
            </p:spPr>
            <p:txBody>
              <a:bodyPr lIns="91425" tIns="91425" rIns="91425" bIns="91425" anchor="ctr"/>
              <a:lstStyle/>
              <a:p>
                <a:endParaRPr lang="en-US"/>
              </a:p>
            </p:txBody>
          </p:sp>
          <p:sp>
            <p:nvSpPr>
              <p:cNvPr id="20622" name="Google Shape;3840;p87"/>
              <p:cNvSpPr>
                <a:spLocks/>
              </p:cNvSpPr>
              <p:nvPr/>
            </p:nvSpPr>
            <p:spPr bwMode="auto">
              <a:xfrm>
                <a:off x="4468650" y="2355025"/>
                <a:ext cx="573425" cy="116850"/>
              </a:xfrm>
              <a:custGeom>
                <a:avLst/>
                <a:gdLst/>
                <a:ahLst/>
                <a:cxnLst>
                  <a:cxn ang="0">
                    <a:pos x="12204" y="0"/>
                  </a:cxn>
                  <a:cxn ang="0">
                    <a:pos x="11633" y="350"/>
                  </a:cxn>
                  <a:cxn ang="0">
                    <a:pos x="9270" y="2858"/>
                  </a:cxn>
                  <a:cxn ang="0">
                    <a:pos x="9103" y="2868"/>
                  </a:cxn>
                  <a:cxn ang="0">
                    <a:pos x="6762" y="591"/>
                  </a:cxn>
                  <a:cxn ang="0">
                    <a:pos x="6111" y="193"/>
                  </a:cxn>
                  <a:cxn ang="0">
                    <a:pos x="5460" y="591"/>
                  </a:cxn>
                  <a:cxn ang="0">
                    <a:pos x="3579" y="2858"/>
                  </a:cxn>
                  <a:cxn ang="0">
                    <a:pos x="2852" y="3120"/>
                  </a:cxn>
                  <a:cxn ang="0">
                    <a:pos x="1602" y="1989"/>
                  </a:cxn>
                  <a:cxn ang="0">
                    <a:pos x="1026" y="1609"/>
                  </a:cxn>
                  <a:cxn ang="0">
                    <a:pos x="300" y="2761"/>
                  </a:cxn>
                  <a:cxn ang="0">
                    <a:pos x="300" y="2809"/>
                  </a:cxn>
                  <a:cxn ang="0">
                    <a:pos x="2821" y="4674"/>
                  </a:cxn>
                  <a:cxn ang="0">
                    <a:pos x="3724" y="4497"/>
                  </a:cxn>
                  <a:cxn ang="0">
                    <a:pos x="6087" y="2524"/>
                  </a:cxn>
                  <a:cxn ang="0">
                    <a:pos x="6087" y="2524"/>
                  </a:cxn>
                  <a:cxn ang="0">
                    <a:pos x="8970" y="4368"/>
                  </a:cxn>
                  <a:cxn ang="0">
                    <a:pos x="9270" y="4353"/>
                  </a:cxn>
                  <a:cxn ang="0">
                    <a:pos x="12143" y="2520"/>
                  </a:cxn>
                  <a:cxn ang="0">
                    <a:pos x="12143" y="2520"/>
                  </a:cxn>
                  <a:cxn ang="0">
                    <a:pos x="14623" y="4256"/>
                  </a:cxn>
                  <a:cxn ang="0">
                    <a:pos x="14751" y="4260"/>
                  </a:cxn>
                  <a:cxn ang="0">
                    <a:pos x="17129" y="2530"/>
                  </a:cxn>
                  <a:cxn ang="0">
                    <a:pos x="17129" y="2530"/>
                  </a:cxn>
                  <a:cxn ang="0">
                    <a:pos x="19060" y="4304"/>
                  </a:cxn>
                  <a:cxn ang="0">
                    <a:pos x="20270" y="4621"/>
                  </a:cxn>
                  <a:cxn ang="0">
                    <a:pos x="22533" y="3195"/>
                  </a:cxn>
                  <a:cxn ang="0">
                    <a:pos x="21881" y="2074"/>
                  </a:cxn>
                  <a:cxn ang="0">
                    <a:pos x="21231" y="2423"/>
                  </a:cxn>
                  <a:cxn ang="0">
                    <a:pos x="20244" y="3083"/>
                  </a:cxn>
                  <a:cxn ang="0">
                    <a:pos x="17614" y="350"/>
                  </a:cxn>
                  <a:cxn ang="0">
                    <a:pos x="16986" y="5"/>
                  </a:cxn>
                  <a:cxn ang="0">
                    <a:pos x="16263" y="543"/>
                  </a:cxn>
                  <a:cxn ang="0">
                    <a:pos x="14713" y="2765"/>
                  </a:cxn>
                  <a:cxn ang="0">
                    <a:pos x="14623" y="2761"/>
                  </a:cxn>
                  <a:cxn ang="0">
                    <a:pos x="12984" y="543"/>
                  </a:cxn>
                  <a:cxn ang="0">
                    <a:pos x="12204" y="0"/>
                  </a:cxn>
                </a:cxnLst>
                <a:rect l="0" t="0" r="r" b="b"/>
                <a:pathLst>
                  <a:path w="22937" h="4674" extrusionOk="0">
                    <a:moveTo>
                      <a:pt x="12204" y="0"/>
                    </a:moveTo>
                    <a:cubicBezTo>
                      <a:pt x="11962" y="0"/>
                      <a:pt x="11734" y="107"/>
                      <a:pt x="11633" y="350"/>
                    </a:cubicBezTo>
                    <a:cubicBezTo>
                      <a:pt x="11199" y="1362"/>
                      <a:pt x="10476" y="2713"/>
                      <a:pt x="9270" y="2858"/>
                    </a:cubicBezTo>
                    <a:cubicBezTo>
                      <a:pt x="9214" y="2864"/>
                      <a:pt x="9158" y="2868"/>
                      <a:pt x="9103" y="2868"/>
                    </a:cubicBezTo>
                    <a:cubicBezTo>
                      <a:pt x="7984" y="2868"/>
                      <a:pt x="7176" y="1510"/>
                      <a:pt x="6762" y="591"/>
                    </a:cubicBezTo>
                    <a:cubicBezTo>
                      <a:pt x="6618" y="326"/>
                      <a:pt x="6364" y="193"/>
                      <a:pt x="6111" y="193"/>
                    </a:cubicBezTo>
                    <a:cubicBezTo>
                      <a:pt x="5858" y="193"/>
                      <a:pt x="5605" y="326"/>
                      <a:pt x="5460" y="591"/>
                    </a:cubicBezTo>
                    <a:cubicBezTo>
                      <a:pt x="5074" y="1507"/>
                      <a:pt x="4399" y="2279"/>
                      <a:pt x="3579" y="2858"/>
                    </a:cubicBezTo>
                    <a:cubicBezTo>
                      <a:pt x="3313" y="3040"/>
                      <a:pt x="3072" y="3120"/>
                      <a:pt x="2852" y="3120"/>
                    </a:cubicBezTo>
                    <a:cubicBezTo>
                      <a:pt x="2315" y="3120"/>
                      <a:pt x="1910" y="2640"/>
                      <a:pt x="1602" y="1989"/>
                    </a:cubicBezTo>
                    <a:cubicBezTo>
                      <a:pt x="1467" y="1720"/>
                      <a:pt x="1250" y="1609"/>
                      <a:pt x="1026" y="1609"/>
                    </a:cubicBezTo>
                    <a:cubicBezTo>
                      <a:pt x="528" y="1609"/>
                      <a:pt x="0" y="2162"/>
                      <a:pt x="300" y="2761"/>
                    </a:cubicBezTo>
                    <a:lnTo>
                      <a:pt x="300" y="2809"/>
                    </a:lnTo>
                    <a:cubicBezTo>
                      <a:pt x="834" y="3877"/>
                      <a:pt x="1730" y="4674"/>
                      <a:pt x="2821" y="4674"/>
                    </a:cubicBezTo>
                    <a:cubicBezTo>
                      <a:pt x="3109" y="4674"/>
                      <a:pt x="3411" y="4618"/>
                      <a:pt x="3724" y="4497"/>
                    </a:cubicBezTo>
                    <a:cubicBezTo>
                      <a:pt x="4699" y="4127"/>
                      <a:pt x="5487" y="3383"/>
                      <a:pt x="6087" y="2524"/>
                    </a:cubicBezTo>
                    <a:cubicBezTo>
                      <a:pt x="6759" y="3540"/>
                      <a:pt x="7715" y="4368"/>
                      <a:pt x="8970" y="4368"/>
                    </a:cubicBezTo>
                    <a:cubicBezTo>
                      <a:pt x="9068" y="4368"/>
                      <a:pt x="9168" y="4363"/>
                      <a:pt x="9270" y="4353"/>
                    </a:cubicBezTo>
                    <a:cubicBezTo>
                      <a:pt x="10532" y="4253"/>
                      <a:pt x="11474" y="3490"/>
                      <a:pt x="12143" y="2520"/>
                    </a:cubicBezTo>
                    <a:cubicBezTo>
                      <a:pt x="12674" y="3461"/>
                      <a:pt x="13496" y="4225"/>
                      <a:pt x="14623" y="4256"/>
                    </a:cubicBezTo>
                    <a:cubicBezTo>
                      <a:pt x="14666" y="4259"/>
                      <a:pt x="14709" y="4260"/>
                      <a:pt x="14751" y="4260"/>
                    </a:cubicBezTo>
                    <a:cubicBezTo>
                      <a:pt x="15831" y="4260"/>
                      <a:pt x="16619" y="3486"/>
                      <a:pt x="17129" y="2530"/>
                    </a:cubicBezTo>
                    <a:cubicBezTo>
                      <a:pt x="17645" y="3227"/>
                      <a:pt x="18289" y="3830"/>
                      <a:pt x="19060" y="4304"/>
                    </a:cubicBezTo>
                    <a:cubicBezTo>
                      <a:pt x="19479" y="4521"/>
                      <a:pt x="19885" y="4621"/>
                      <a:pt x="20270" y="4621"/>
                    </a:cubicBezTo>
                    <a:cubicBezTo>
                      <a:pt x="21171" y="4621"/>
                      <a:pt x="21958" y="4074"/>
                      <a:pt x="22533" y="3195"/>
                    </a:cubicBezTo>
                    <a:cubicBezTo>
                      <a:pt x="22937" y="2623"/>
                      <a:pt x="22424" y="2074"/>
                      <a:pt x="21881" y="2074"/>
                    </a:cubicBezTo>
                    <a:cubicBezTo>
                      <a:pt x="21646" y="2074"/>
                      <a:pt x="21405" y="2176"/>
                      <a:pt x="21231" y="2423"/>
                    </a:cubicBezTo>
                    <a:cubicBezTo>
                      <a:pt x="20925" y="2894"/>
                      <a:pt x="20588" y="3083"/>
                      <a:pt x="20244" y="3083"/>
                    </a:cubicBezTo>
                    <a:cubicBezTo>
                      <a:pt x="19178" y="3083"/>
                      <a:pt x="18051" y="1261"/>
                      <a:pt x="17614" y="350"/>
                    </a:cubicBezTo>
                    <a:cubicBezTo>
                      <a:pt x="17466" y="117"/>
                      <a:pt x="17226" y="5"/>
                      <a:pt x="16986" y="5"/>
                    </a:cubicBezTo>
                    <a:cubicBezTo>
                      <a:pt x="16678" y="5"/>
                      <a:pt x="16372" y="190"/>
                      <a:pt x="16263" y="543"/>
                    </a:cubicBezTo>
                    <a:cubicBezTo>
                      <a:pt x="16076" y="1291"/>
                      <a:pt x="15662" y="2765"/>
                      <a:pt x="14713" y="2765"/>
                    </a:cubicBezTo>
                    <a:cubicBezTo>
                      <a:pt x="14684" y="2765"/>
                      <a:pt x="14654" y="2764"/>
                      <a:pt x="14623" y="2761"/>
                    </a:cubicBezTo>
                    <a:cubicBezTo>
                      <a:pt x="13562" y="2665"/>
                      <a:pt x="13177" y="1314"/>
                      <a:pt x="12984" y="543"/>
                    </a:cubicBezTo>
                    <a:cubicBezTo>
                      <a:pt x="12900" y="206"/>
                      <a:pt x="12539" y="0"/>
                      <a:pt x="12204" y="0"/>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20623" name="Google Shape;3841;p87"/>
              <p:cNvSpPr>
                <a:spLocks/>
              </p:cNvSpPr>
              <p:nvPr/>
            </p:nvSpPr>
            <p:spPr bwMode="auto">
              <a:xfrm>
                <a:off x="5014825" y="3348125"/>
                <a:ext cx="572600" cy="116675"/>
              </a:xfrm>
              <a:custGeom>
                <a:avLst/>
                <a:gdLst/>
                <a:ahLst/>
                <a:cxnLst>
                  <a:cxn ang="0">
                    <a:pos x="12180" y="1"/>
                  </a:cxn>
                  <a:cxn ang="0">
                    <a:pos x="11585" y="365"/>
                  </a:cxn>
                  <a:cxn ang="0">
                    <a:pos x="9222" y="2873"/>
                  </a:cxn>
                  <a:cxn ang="0">
                    <a:pos x="9055" y="2883"/>
                  </a:cxn>
                  <a:cxn ang="0">
                    <a:pos x="6714" y="558"/>
                  </a:cxn>
                  <a:cxn ang="0">
                    <a:pos x="6063" y="197"/>
                  </a:cxn>
                  <a:cxn ang="0">
                    <a:pos x="5412" y="558"/>
                  </a:cxn>
                  <a:cxn ang="0">
                    <a:pos x="3580" y="2873"/>
                  </a:cxn>
                  <a:cxn ang="0">
                    <a:pos x="2831" y="3136"/>
                  </a:cxn>
                  <a:cxn ang="0">
                    <a:pos x="1602" y="2005"/>
                  </a:cxn>
                  <a:cxn ang="0">
                    <a:pos x="1026" y="1625"/>
                  </a:cxn>
                  <a:cxn ang="0">
                    <a:pos x="300" y="2777"/>
                  </a:cxn>
                  <a:cxn ang="0">
                    <a:pos x="252" y="2825"/>
                  </a:cxn>
                  <a:cxn ang="0">
                    <a:pos x="2820" y="4666"/>
                  </a:cxn>
                  <a:cxn ang="0">
                    <a:pos x="3676" y="4513"/>
                  </a:cxn>
                  <a:cxn ang="0">
                    <a:pos x="6034" y="2526"/>
                  </a:cxn>
                  <a:cxn ang="0">
                    <a:pos x="6034" y="2526"/>
                  </a:cxn>
                  <a:cxn ang="0">
                    <a:pos x="8985" y="4378"/>
                  </a:cxn>
                  <a:cxn ang="0">
                    <a:pos x="9222" y="4368"/>
                  </a:cxn>
                  <a:cxn ang="0">
                    <a:pos x="12112" y="2528"/>
                  </a:cxn>
                  <a:cxn ang="0">
                    <a:pos x="12112" y="2528"/>
                  </a:cxn>
                  <a:cxn ang="0">
                    <a:pos x="14575" y="4272"/>
                  </a:cxn>
                  <a:cxn ang="0">
                    <a:pos x="14642" y="4273"/>
                  </a:cxn>
                  <a:cxn ang="0">
                    <a:pos x="17088" y="2522"/>
                  </a:cxn>
                  <a:cxn ang="0">
                    <a:pos x="17088" y="2522"/>
                  </a:cxn>
                  <a:cxn ang="0">
                    <a:pos x="19012" y="4320"/>
                  </a:cxn>
                  <a:cxn ang="0">
                    <a:pos x="20232" y="4637"/>
                  </a:cxn>
                  <a:cxn ang="0">
                    <a:pos x="22533" y="3211"/>
                  </a:cxn>
                  <a:cxn ang="0">
                    <a:pos x="21850" y="2089"/>
                  </a:cxn>
                  <a:cxn ang="0">
                    <a:pos x="21231" y="2439"/>
                  </a:cxn>
                  <a:cxn ang="0">
                    <a:pos x="20238" y="3099"/>
                  </a:cxn>
                  <a:cxn ang="0">
                    <a:pos x="17614" y="365"/>
                  </a:cxn>
                  <a:cxn ang="0">
                    <a:pos x="16966" y="21"/>
                  </a:cxn>
                  <a:cxn ang="0">
                    <a:pos x="16215" y="558"/>
                  </a:cxn>
                  <a:cxn ang="0">
                    <a:pos x="14667" y="2781"/>
                  </a:cxn>
                  <a:cxn ang="0">
                    <a:pos x="14575" y="2777"/>
                  </a:cxn>
                  <a:cxn ang="0">
                    <a:pos x="12984" y="558"/>
                  </a:cxn>
                  <a:cxn ang="0">
                    <a:pos x="12180" y="1"/>
                  </a:cxn>
                </a:cxnLst>
                <a:rect l="0" t="0" r="r" b="b"/>
                <a:pathLst>
                  <a:path w="22904" h="4667" extrusionOk="0">
                    <a:moveTo>
                      <a:pt x="12180" y="1"/>
                    </a:moveTo>
                    <a:cubicBezTo>
                      <a:pt x="11928" y="1"/>
                      <a:pt x="11689" y="116"/>
                      <a:pt x="11585" y="365"/>
                    </a:cubicBezTo>
                    <a:cubicBezTo>
                      <a:pt x="11151" y="1378"/>
                      <a:pt x="10428" y="2729"/>
                      <a:pt x="9222" y="2873"/>
                    </a:cubicBezTo>
                    <a:cubicBezTo>
                      <a:pt x="9166" y="2880"/>
                      <a:pt x="9110" y="2883"/>
                      <a:pt x="9055" y="2883"/>
                    </a:cubicBezTo>
                    <a:cubicBezTo>
                      <a:pt x="7936" y="2883"/>
                      <a:pt x="7128" y="1524"/>
                      <a:pt x="6714" y="558"/>
                    </a:cubicBezTo>
                    <a:cubicBezTo>
                      <a:pt x="6570" y="317"/>
                      <a:pt x="6316" y="197"/>
                      <a:pt x="6063" y="197"/>
                    </a:cubicBezTo>
                    <a:cubicBezTo>
                      <a:pt x="5810" y="197"/>
                      <a:pt x="5557" y="317"/>
                      <a:pt x="5412" y="558"/>
                    </a:cubicBezTo>
                    <a:cubicBezTo>
                      <a:pt x="5026" y="1523"/>
                      <a:pt x="4399" y="2295"/>
                      <a:pt x="3580" y="2873"/>
                    </a:cubicBezTo>
                    <a:cubicBezTo>
                      <a:pt x="3299" y="3055"/>
                      <a:pt x="3052" y="3136"/>
                      <a:pt x="2831" y="3136"/>
                    </a:cubicBezTo>
                    <a:cubicBezTo>
                      <a:pt x="2291" y="3136"/>
                      <a:pt x="1910" y="2655"/>
                      <a:pt x="1602" y="2005"/>
                    </a:cubicBezTo>
                    <a:cubicBezTo>
                      <a:pt x="1468" y="1736"/>
                      <a:pt x="1250" y="1625"/>
                      <a:pt x="1026" y="1625"/>
                    </a:cubicBezTo>
                    <a:cubicBezTo>
                      <a:pt x="528" y="1625"/>
                      <a:pt x="0" y="2178"/>
                      <a:pt x="300" y="2777"/>
                    </a:cubicBezTo>
                    <a:lnTo>
                      <a:pt x="252" y="2825"/>
                    </a:lnTo>
                    <a:cubicBezTo>
                      <a:pt x="794" y="3870"/>
                      <a:pt x="1708" y="4666"/>
                      <a:pt x="2820" y="4666"/>
                    </a:cubicBezTo>
                    <a:cubicBezTo>
                      <a:pt x="3094" y="4666"/>
                      <a:pt x="3380" y="4618"/>
                      <a:pt x="3676" y="4513"/>
                    </a:cubicBezTo>
                    <a:cubicBezTo>
                      <a:pt x="4648" y="4144"/>
                      <a:pt x="5434" y="3379"/>
                      <a:pt x="6034" y="2526"/>
                    </a:cubicBezTo>
                    <a:cubicBezTo>
                      <a:pt x="6718" y="3551"/>
                      <a:pt x="7696" y="4378"/>
                      <a:pt x="8985" y="4378"/>
                    </a:cubicBezTo>
                    <a:cubicBezTo>
                      <a:pt x="9063" y="4378"/>
                      <a:pt x="9142" y="4375"/>
                      <a:pt x="9222" y="4368"/>
                    </a:cubicBezTo>
                    <a:cubicBezTo>
                      <a:pt x="10512" y="4269"/>
                      <a:pt x="11439" y="3490"/>
                      <a:pt x="12112" y="2528"/>
                    </a:cubicBezTo>
                    <a:cubicBezTo>
                      <a:pt x="12641" y="3472"/>
                      <a:pt x="13445" y="4240"/>
                      <a:pt x="14575" y="4272"/>
                    </a:cubicBezTo>
                    <a:cubicBezTo>
                      <a:pt x="14598" y="4273"/>
                      <a:pt x="14620" y="4273"/>
                      <a:pt x="14642" y="4273"/>
                    </a:cubicBezTo>
                    <a:cubicBezTo>
                      <a:pt x="15758" y="4273"/>
                      <a:pt x="16569" y="3491"/>
                      <a:pt x="17088" y="2522"/>
                    </a:cubicBezTo>
                    <a:cubicBezTo>
                      <a:pt x="17605" y="3229"/>
                      <a:pt x="18262" y="3840"/>
                      <a:pt x="19012" y="4320"/>
                    </a:cubicBezTo>
                    <a:cubicBezTo>
                      <a:pt x="19431" y="4537"/>
                      <a:pt x="19841" y="4637"/>
                      <a:pt x="20232" y="4637"/>
                    </a:cubicBezTo>
                    <a:cubicBezTo>
                      <a:pt x="21147" y="4637"/>
                      <a:pt x="21959" y="4089"/>
                      <a:pt x="22533" y="3211"/>
                    </a:cubicBezTo>
                    <a:cubicBezTo>
                      <a:pt x="22903" y="2638"/>
                      <a:pt x="22380" y="2089"/>
                      <a:pt x="21850" y="2089"/>
                    </a:cubicBezTo>
                    <a:cubicBezTo>
                      <a:pt x="21621" y="2089"/>
                      <a:pt x="21391" y="2192"/>
                      <a:pt x="21231" y="2439"/>
                    </a:cubicBezTo>
                    <a:cubicBezTo>
                      <a:pt x="20925" y="2910"/>
                      <a:pt x="20585" y="3099"/>
                      <a:pt x="20238" y="3099"/>
                    </a:cubicBezTo>
                    <a:cubicBezTo>
                      <a:pt x="19161" y="3099"/>
                      <a:pt x="18015" y="1277"/>
                      <a:pt x="17614" y="365"/>
                    </a:cubicBezTo>
                    <a:cubicBezTo>
                      <a:pt x="17466" y="133"/>
                      <a:pt x="17216" y="21"/>
                      <a:pt x="16966" y="21"/>
                    </a:cubicBezTo>
                    <a:cubicBezTo>
                      <a:pt x="16645" y="21"/>
                      <a:pt x="16324" y="206"/>
                      <a:pt x="16215" y="558"/>
                    </a:cubicBezTo>
                    <a:cubicBezTo>
                      <a:pt x="16075" y="1261"/>
                      <a:pt x="15662" y="2781"/>
                      <a:pt x="14667" y="2781"/>
                    </a:cubicBezTo>
                    <a:cubicBezTo>
                      <a:pt x="14637" y="2781"/>
                      <a:pt x="14606" y="2780"/>
                      <a:pt x="14575" y="2777"/>
                    </a:cubicBezTo>
                    <a:cubicBezTo>
                      <a:pt x="13563" y="2680"/>
                      <a:pt x="13177" y="1330"/>
                      <a:pt x="12984" y="558"/>
                    </a:cubicBezTo>
                    <a:cubicBezTo>
                      <a:pt x="12874" y="202"/>
                      <a:pt x="12515" y="1"/>
                      <a:pt x="12180" y="1"/>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20624" name="Google Shape;3842;p87"/>
              <p:cNvSpPr>
                <a:spLocks/>
              </p:cNvSpPr>
              <p:nvPr/>
            </p:nvSpPr>
            <p:spPr bwMode="auto">
              <a:xfrm>
                <a:off x="4085225" y="3920325"/>
                <a:ext cx="572575" cy="117175"/>
              </a:xfrm>
              <a:custGeom>
                <a:avLst/>
                <a:gdLst/>
                <a:ahLst/>
                <a:cxnLst>
                  <a:cxn ang="0">
                    <a:pos x="12185" y="1"/>
                  </a:cxn>
                  <a:cxn ang="0">
                    <a:pos x="11586" y="386"/>
                  </a:cxn>
                  <a:cxn ang="0">
                    <a:pos x="9223" y="2894"/>
                  </a:cxn>
                  <a:cxn ang="0">
                    <a:pos x="9055" y="2904"/>
                  </a:cxn>
                  <a:cxn ang="0">
                    <a:pos x="6715" y="579"/>
                  </a:cxn>
                  <a:cxn ang="0">
                    <a:pos x="6064" y="217"/>
                  </a:cxn>
                  <a:cxn ang="0">
                    <a:pos x="5413" y="579"/>
                  </a:cxn>
                  <a:cxn ang="0">
                    <a:pos x="3580" y="2894"/>
                  </a:cxn>
                  <a:cxn ang="0">
                    <a:pos x="2837" y="3135"/>
                  </a:cxn>
                  <a:cxn ang="0">
                    <a:pos x="1603" y="2025"/>
                  </a:cxn>
                  <a:cxn ang="0">
                    <a:pos x="1005" y="1645"/>
                  </a:cxn>
                  <a:cxn ang="0">
                    <a:pos x="300" y="2797"/>
                  </a:cxn>
                  <a:cxn ang="0">
                    <a:pos x="300" y="2845"/>
                  </a:cxn>
                  <a:cxn ang="0">
                    <a:pos x="2846" y="4686"/>
                  </a:cxn>
                  <a:cxn ang="0">
                    <a:pos x="3725" y="4533"/>
                  </a:cxn>
                  <a:cxn ang="0">
                    <a:pos x="6045" y="2562"/>
                  </a:cxn>
                  <a:cxn ang="0">
                    <a:pos x="6045" y="2562"/>
                  </a:cxn>
                  <a:cxn ang="0">
                    <a:pos x="8986" y="4398"/>
                  </a:cxn>
                  <a:cxn ang="0">
                    <a:pos x="9223" y="4389"/>
                  </a:cxn>
                  <a:cxn ang="0">
                    <a:pos x="12112" y="2548"/>
                  </a:cxn>
                  <a:cxn ang="0">
                    <a:pos x="12112" y="2548"/>
                  </a:cxn>
                  <a:cxn ang="0">
                    <a:pos x="14576" y="4292"/>
                  </a:cxn>
                  <a:cxn ang="0">
                    <a:pos x="14643" y="4293"/>
                  </a:cxn>
                  <a:cxn ang="0">
                    <a:pos x="17089" y="2541"/>
                  </a:cxn>
                  <a:cxn ang="0">
                    <a:pos x="17089" y="2541"/>
                  </a:cxn>
                  <a:cxn ang="0">
                    <a:pos x="19013" y="4292"/>
                  </a:cxn>
                  <a:cxn ang="0">
                    <a:pos x="20238" y="4630"/>
                  </a:cxn>
                  <a:cxn ang="0">
                    <a:pos x="22533" y="3183"/>
                  </a:cxn>
                  <a:cxn ang="0">
                    <a:pos x="21855" y="2108"/>
                  </a:cxn>
                  <a:cxn ang="0">
                    <a:pos x="21231" y="2459"/>
                  </a:cxn>
                  <a:cxn ang="0">
                    <a:pos x="20238" y="3119"/>
                  </a:cxn>
                  <a:cxn ang="0">
                    <a:pos x="17614" y="386"/>
                  </a:cxn>
                  <a:cxn ang="0">
                    <a:pos x="16979" y="21"/>
                  </a:cxn>
                  <a:cxn ang="0">
                    <a:pos x="16216" y="579"/>
                  </a:cxn>
                  <a:cxn ang="0">
                    <a:pos x="14711" y="2801"/>
                  </a:cxn>
                  <a:cxn ang="0">
                    <a:pos x="14624" y="2797"/>
                  </a:cxn>
                  <a:cxn ang="0">
                    <a:pos x="12984" y="579"/>
                  </a:cxn>
                  <a:cxn ang="0">
                    <a:pos x="12185" y="1"/>
                  </a:cxn>
                </a:cxnLst>
                <a:rect l="0" t="0" r="r" b="b"/>
                <a:pathLst>
                  <a:path w="22903" h="4687" extrusionOk="0">
                    <a:moveTo>
                      <a:pt x="12185" y="1"/>
                    </a:moveTo>
                    <a:cubicBezTo>
                      <a:pt x="11930" y="1"/>
                      <a:pt x="11688" y="119"/>
                      <a:pt x="11586" y="386"/>
                    </a:cubicBezTo>
                    <a:cubicBezTo>
                      <a:pt x="11152" y="1398"/>
                      <a:pt x="10428" y="2749"/>
                      <a:pt x="9223" y="2894"/>
                    </a:cubicBezTo>
                    <a:cubicBezTo>
                      <a:pt x="9166" y="2900"/>
                      <a:pt x="9110" y="2904"/>
                      <a:pt x="9055" y="2904"/>
                    </a:cubicBezTo>
                    <a:cubicBezTo>
                      <a:pt x="7936" y="2904"/>
                      <a:pt x="7128" y="1544"/>
                      <a:pt x="6715" y="579"/>
                    </a:cubicBezTo>
                    <a:cubicBezTo>
                      <a:pt x="6570" y="337"/>
                      <a:pt x="6317" y="217"/>
                      <a:pt x="6064" y="217"/>
                    </a:cubicBezTo>
                    <a:cubicBezTo>
                      <a:pt x="5810" y="217"/>
                      <a:pt x="5557" y="337"/>
                      <a:pt x="5413" y="579"/>
                    </a:cubicBezTo>
                    <a:cubicBezTo>
                      <a:pt x="5027" y="1495"/>
                      <a:pt x="4400" y="2315"/>
                      <a:pt x="3580" y="2894"/>
                    </a:cubicBezTo>
                    <a:cubicBezTo>
                      <a:pt x="3302" y="3060"/>
                      <a:pt x="3056" y="3135"/>
                      <a:pt x="2837" y="3135"/>
                    </a:cubicBezTo>
                    <a:cubicBezTo>
                      <a:pt x="2294" y="3135"/>
                      <a:pt x="1912" y="2678"/>
                      <a:pt x="1603" y="2025"/>
                    </a:cubicBezTo>
                    <a:cubicBezTo>
                      <a:pt x="1453" y="1756"/>
                      <a:pt x="1230" y="1645"/>
                      <a:pt x="1005" y="1645"/>
                    </a:cubicBezTo>
                    <a:cubicBezTo>
                      <a:pt x="505" y="1645"/>
                      <a:pt x="1" y="2198"/>
                      <a:pt x="300" y="2797"/>
                    </a:cubicBezTo>
                    <a:lnTo>
                      <a:pt x="300" y="2845"/>
                    </a:lnTo>
                    <a:cubicBezTo>
                      <a:pt x="803" y="3890"/>
                      <a:pt x="1710" y="4686"/>
                      <a:pt x="2846" y="4686"/>
                    </a:cubicBezTo>
                    <a:cubicBezTo>
                      <a:pt x="3126" y="4686"/>
                      <a:pt x="3420" y="4638"/>
                      <a:pt x="3725" y="4533"/>
                    </a:cubicBezTo>
                    <a:cubicBezTo>
                      <a:pt x="4657" y="4167"/>
                      <a:pt x="5452" y="3409"/>
                      <a:pt x="6045" y="2562"/>
                    </a:cubicBezTo>
                    <a:cubicBezTo>
                      <a:pt x="6729" y="3581"/>
                      <a:pt x="7703" y="4398"/>
                      <a:pt x="8986" y="4398"/>
                    </a:cubicBezTo>
                    <a:cubicBezTo>
                      <a:pt x="9063" y="4398"/>
                      <a:pt x="9142" y="4395"/>
                      <a:pt x="9223" y="4389"/>
                    </a:cubicBezTo>
                    <a:cubicBezTo>
                      <a:pt x="10512" y="4289"/>
                      <a:pt x="11439" y="3510"/>
                      <a:pt x="12112" y="2548"/>
                    </a:cubicBezTo>
                    <a:cubicBezTo>
                      <a:pt x="12641" y="3493"/>
                      <a:pt x="13445" y="4261"/>
                      <a:pt x="14576" y="4292"/>
                    </a:cubicBezTo>
                    <a:cubicBezTo>
                      <a:pt x="14598" y="4293"/>
                      <a:pt x="14621" y="4293"/>
                      <a:pt x="14643" y="4293"/>
                    </a:cubicBezTo>
                    <a:cubicBezTo>
                      <a:pt x="15759" y="4293"/>
                      <a:pt x="16570" y="3510"/>
                      <a:pt x="17089" y="2541"/>
                    </a:cubicBezTo>
                    <a:cubicBezTo>
                      <a:pt x="17606" y="3243"/>
                      <a:pt x="18263" y="3842"/>
                      <a:pt x="19013" y="4292"/>
                    </a:cubicBezTo>
                    <a:cubicBezTo>
                      <a:pt x="19434" y="4524"/>
                      <a:pt x="19846" y="4630"/>
                      <a:pt x="20238" y="4630"/>
                    </a:cubicBezTo>
                    <a:cubicBezTo>
                      <a:pt x="21151" y="4630"/>
                      <a:pt x="21960" y="4060"/>
                      <a:pt x="22533" y="3183"/>
                    </a:cubicBezTo>
                    <a:cubicBezTo>
                      <a:pt x="22903" y="2646"/>
                      <a:pt x="22384" y="2108"/>
                      <a:pt x="21855" y="2108"/>
                    </a:cubicBezTo>
                    <a:cubicBezTo>
                      <a:pt x="21625" y="2108"/>
                      <a:pt x="21392" y="2210"/>
                      <a:pt x="21231" y="2459"/>
                    </a:cubicBezTo>
                    <a:cubicBezTo>
                      <a:pt x="20926" y="2930"/>
                      <a:pt x="20585" y="3119"/>
                      <a:pt x="20238" y="3119"/>
                    </a:cubicBezTo>
                    <a:cubicBezTo>
                      <a:pt x="19161" y="3119"/>
                      <a:pt x="18015" y="1297"/>
                      <a:pt x="17614" y="386"/>
                    </a:cubicBezTo>
                    <a:cubicBezTo>
                      <a:pt x="17469" y="136"/>
                      <a:pt x="17225" y="21"/>
                      <a:pt x="16979" y="21"/>
                    </a:cubicBezTo>
                    <a:cubicBezTo>
                      <a:pt x="16654" y="21"/>
                      <a:pt x="16325" y="222"/>
                      <a:pt x="16216" y="579"/>
                    </a:cubicBezTo>
                    <a:cubicBezTo>
                      <a:pt x="16075" y="1281"/>
                      <a:pt x="15662" y="2801"/>
                      <a:pt x="14711" y="2801"/>
                    </a:cubicBezTo>
                    <a:cubicBezTo>
                      <a:pt x="14683" y="2801"/>
                      <a:pt x="14654" y="2800"/>
                      <a:pt x="14624" y="2797"/>
                    </a:cubicBezTo>
                    <a:cubicBezTo>
                      <a:pt x="13563" y="2701"/>
                      <a:pt x="13177" y="1350"/>
                      <a:pt x="12984" y="579"/>
                    </a:cubicBezTo>
                    <a:cubicBezTo>
                      <a:pt x="12901" y="218"/>
                      <a:pt x="12531" y="1"/>
                      <a:pt x="12185" y="1"/>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20625" name="Google Shape;3843;p87"/>
              <p:cNvSpPr>
                <a:spLocks/>
              </p:cNvSpPr>
              <p:nvPr/>
            </p:nvSpPr>
            <p:spPr bwMode="auto">
              <a:xfrm>
                <a:off x="5661075" y="3929975"/>
                <a:ext cx="572575" cy="116550"/>
              </a:xfrm>
              <a:custGeom>
                <a:avLst/>
                <a:gdLst/>
                <a:ahLst/>
                <a:cxnLst>
                  <a:cxn ang="0">
                    <a:pos x="12185" y="1"/>
                  </a:cxn>
                  <a:cxn ang="0">
                    <a:pos x="11585" y="386"/>
                  </a:cxn>
                  <a:cxn ang="0">
                    <a:pos x="9222" y="2893"/>
                  </a:cxn>
                  <a:cxn ang="0">
                    <a:pos x="9055" y="2903"/>
                  </a:cxn>
                  <a:cxn ang="0">
                    <a:pos x="6714" y="578"/>
                  </a:cxn>
                  <a:cxn ang="0">
                    <a:pos x="6063" y="217"/>
                  </a:cxn>
                  <a:cxn ang="0">
                    <a:pos x="5412" y="578"/>
                  </a:cxn>
                  <a:cxn ang="0">
                    <a:pos x="3580" y="2893"/>
                  </a:cxn>
                  <a:cxn ang="0">
                    <a:pos x="2837" y="3135"/>
                  </a:cxn>
                  <a:cxn ang="0">
                    <a:pos x="1602" y="2025"/>
                  </a:cxn>
                  <a:cxn ang="0">
                    <a:pos x="1026" y="1645"/>
                  </a:cxn>
                  <a:cxn ang="0">
                    <a:pos x="300" y="2797"/>
                  </a:cxn>
                  <a:cxn ang="0">
                    <a:pos x="252" y="2797"/>
                  </a:cxn>
                  <a:cxn ang="0">
                    <a:pos x="2797" y="4662"/>
                  </a:cxn>
                  <a:cxn ang="0">
                    <a:pos x="3724" y="4485"/>
                  </a:cxn>
                  <a:cxn ang="0">
                    <a:pos x="6049" y="2529"/>
                  </a:cxn>
                  <a:cxn ang="0">
                    <a:pos x="6049" y="2529"/>
                  </a:cxn>
                  <a:cxn ang="0">
                    <a:pos x="8992" y="4397"/>
                  </a:cxn>
                  <a:cxn ang="0">
                    <a:pos x="9222" y="4388"/>
                  </a:cxn>
                  <a:cxn ang="0">
                    <a:pos x="12124" y="2570"/>
                  </a:cxn>
                  <a:cxn ang="0">
                    <a:pos x="12124" y="2570"/>
                  </a:cxn>
                  <a:cxn ang="0">
                    <a:pos x="14576" y="4292"/>
                  </a:cxn>
                  <a:cxn ang="0">
                    <a:pos x="14642" y="4293"/>
                  </a:cxn>
                  <a:cxn ang="0">
                    <a:pos x="17089" y="2540"/>
                  </a:cxn>
                  <a:cxn ang="0">
                    <a:pos x="17089" y="2540"/>
                  </a:cxn>
                  <a:cxn ang="0">
                    <a:pos x="19012" y="4292"/>
                  </a:cxn>
                  <a:cxn ang="0">
                    <a:pos x="20238" y="4630"/>
                  </a:cxn>
                  <a:cxn ang="0">
                    <a:pos x="22533" y="3183"/>
                  </a:cxn>
                  <a:cxn ang="0">
                    <a:pos x="21855" y="2108"/>
                  </a:cxn>
                  <a:cxn ang="0">
                    <a:pos x="21231" y="2459"/>
                  </a:cxn>
                  <a:cxn ang="0">
                    <a:pos x="20238" y="3119"/>
                  </a:cxn>
                  <a:cxn ang="0">
                    <a:pos x="17614" y="386"/>
                  </a:cxn>
                  <a:cxn ang="0">
                    <a:pos x="16982" y="21"/>
                  </a:cxn>
                  <a:cxn ang="0">
                    <a:pos x="16263" y="578"/>
                  </a:cxn>
                  <a:cxn ang="0">
                    <a:pos x="14667" y="2801"/>
                  </a:cxn>
                  <a:cxn ang="0">
                    <a:pos x="14576" y="2797"/>
                  </a:cxn>
                  <a:cxn ang="0">
                    <a:pos x="12984" y="578"/>
                  </a:cxn>
                  <a:cxn ang="0">
                    <a:pos x="12185" y="1"/>
                  </a:cxn>
                </a:cxnLst>
                <a:rect l="0" t="0" r="r" b="b"/>
                <a:pathLst>
                  <a:path w="22903" h="4662" extrusionOk="0">
                    <a:moveTo>
                      <a:pt x="12185" y="1"/>
                    </a:moveTo>
                    <a:cubicBezTo>
                      <a:pt x="11930" y="1"/>
                      <a:pt x="11688" y="119"/>
                      <a:pt x="11585" y="386"/>
                    </a:cubicBezTo>
                    <a:cubicBezTo>
                      <a:pt x="11151" y="1398"/>
                      <a:pt x="10428" y="2749"/>
                      <a:pt x="9222" y="2893"/>
                    </a:cubicBezTo>
                    <a:cubicBezTo>
                      <a:pt x="9166" y="2900"/>
                      <a:pt x="9110" y="2903"/>
                      <a:pt x="9055" y="2903"/>
                    </a:cubicBezTo>
                    <a:cubicBezTo>
                      <a:pt x="7936" y="2903"/>
                      <a:pt x="7128" y="1544"/>
                      <a:pt x="6714" y="578"/>
                    </a:cubicBezTo>
                    <a:cubicBezTo>
                      <a:pt x="6570" y="337"/>
                      <a:pt x="6317" y="217"/>
                      <a:pt x="6063" y="217"/>
                    </a:cubicBezTo>
                    <a:cubicBezTo>
                      <a:pt x="5810" y="217"/>
                      <a:pt x="5557" y="337"/>
                      <a:pt x="5412" y="578"/>
                    </a:cubicBezTo>
                    <a:cubicBezTo>
                      <a:pt x="5026" y="1495"/>
                      <a:pt x="4399" y="2315"/>
                      <a:pt x="3580" y="2893"/>
                    </a:cubicBezTo>
                    <a:cubicBezTo>
                      <a:pt x="3302" y="3060"/>
                      <a:pt x="3056" y="3135"/>
                      <a:pt x="2837" y="3135"/>
                    </a:cubicBezTo>
                    <a:cubicBezTo>
                      <a:pt x="2294" y="3135"/>
                      <a:pt x="1911" y="2678"/>
                      <a:pt x="1602" y="2025"/>
                    </a:cubicBezTo>
                    <a:cubicBezTo>
                      <a:pt x="1468" y="1756"/>
                      <a:pt x="1250" y="1645"/>
                      <a:pt x="1026" y="1645"/>
                    </a:cubicBezTo>
                    <a:cubicBezTo>
                      <a:pt x="528" y="1645"/>
                      <a:pt x="1" y="2198"/>
                      <a:pt x="300" y="2797"/>
                    </a:cubicBezTo>
                    <a:lnTo>
                      <a:pt x="252" y="2797"/>
                    </a:lnTo>
                    <a:cubicBezTo>
                      <a:pt x="786" y="3865"/>
                      <a:pt x="1682" y="4662"/>
                      <a:pt x="2797" y="4662"/>
                    </a:cubicBezTo>
                    <a:cubicBezTo>
                      <a:pt x="3092" y="4662"/>
                      <a:pt x="3402" y="4606"/>
                      <a:pt x="3724" y="4485"/>
                    </a:cubicBezTo>
                    <a:cubicBezTo>
                      <a:pt x="4659" y="4117"/>
                      <a:pt x="5456" y="3380"/>
                      <a:pt x="6049" y="2529"/>
                    </a:cubicBezTo>
                    <a:cubicBezTo>
                      <a:pt x="6734" y="3558"/>
                      <a:pt x="7709" y="4397"/>
                      <a:pt x="8992" y="4397"/>
                    </a:cubicBezTo>
                    <a:cubicBezTo>
                      <a:pt x="9067" y="4397"/>
                      <a:pt x="9144" y="4394"/>
                      <a:pt x="9222" y="4388"/>
                    </a:cubicBezTo>
                    <a:cubicBezTo>
                      <a:pt x="10506" y="4323"/>
                      <a:pt x="11453" y="3537"/>
                      <a:pt x="12124" y="2570"/>
                    </a:cubicBezTo>
                    <a:cubicBezTo>
                      <a:pt x="12654" y="3505"/>
                      <a:pt x="13454" y="4261"/>
                      <a:pt x="14576" y="4292"/>
                    </a:cubicBezTo>
                    <a:cubicBezTo>
                      <a:pt x="14598" y="4293"/>
                      <a:pt x="14620" y="4293"/>
                      <a:pt x="14642" y="4293"/>
                    </a:cubicBezTo>
                    <a:cubicBezTo>
                      <a:pt x="15759" y="4293"/>
                      <a:pt x="16570" y="3510"/>
                      <a:pt x="17089" y="2540"/>
                    </a:cubicBezTo>
                    <a:cubicBezTo>
                      <a:pt x="17606" y="3243"/>
                      <a:pt x="18262" y="3842"/>
                      <a:pt x="19012" y="4292"/>
                    </a:cubicBezTo>
                    <a:cubicBezTo>
                      <a:pt x="19433" y="4524"/>
                      <a:pt x="19845" y="4630"/>
                      <a:pt x="20238" y="4630"/>
                    </a:cubicBezTo>
                    <a:cubicBezTo>
                      <a:pt x="21151" y="4630"/>
                      <a:pt x="21960" y="4059"/>
                      <a:pt x="22533" y="3183"/>
                    </a:cubicBezTo>
                    <a:cubicBezTo>
                      <a:pt x="22902" y="2645"/>
                      <a:pt x="22383" y="2108"/>
                      <a:pt x="21855" y="2108"/>
                    </a:cubicBezTo>
                    <a:cubicBezTo>
                      <a:pt x="21624" y="2108"/>
                      <a:pt x="21392" y="2210"/>
                      <a:pt x="21231" y="2459"/>
                    </a:cubicBezTo>
                    <a:cubicBezTo>
                      <a:pt x="20925" y="2930"/>
                      <a:pt x="20585" y="3119"/>
                      <a:pt x="20238" y="3119"/>
                    </a:cubicBezTo>
                    <a:cubicBezTo>
                      <a:pt x="19161" y="3119"/>
                      <a:pt x="18015" y="1297"/>
                      <a:pt x="17614" y="386"/>
                    </a:cubicBezTo>
                    <a:cubicBezTo>
                      <a:pt x="17468" y="136"/>
                      <a:pt x="17224" y="21"/>
                      <a:pt x="16982" y="21"/>
                    </a:cubicBezTo>
                    <a:cubicBezTo>
                      <a:pt x="16662" y="21"/>
                      <a:pt x="16346" y="222"/>
                      <a:pt x="16263" y="578"/>
                    </a:cubicBezTo>
                    <a:cubicBezTo>
                      <a:pt x="16076" y="1281"/>
                      <a:pt x="15662" y="2801"/>
                      <a:pt x="14667" y="2801"/>
                    </a:cubicBezTo>
                    <a:cubicBezTo>
                      <a:pt x="14637" y="2801"/>
                      <a:pt x="14607" y="2800"/>
                      <a:pt x="14576" y="2797"/>
                    </a:cubicBezTo>
                    <a:cubicBezTo>
                      <a:pt x="13563" y="2700"/>
                      <a:pt x="13177" y="1350"/>
                      <a:pt x="12984" y="578"/>
                    </a:cubicBezTo>
                    <a:cubicBezTo>
                      <a:pt x="12901" y="218"/>
                      <a:pt x="12530" y="1"/>
                      <a:pt x="12185" y="1"/>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20626" name="Google Shape;3844;p87"/>
              <p:cNvSpPr>
                <a:spLocks/>
              </p:cNvSpPr>
              <p:nvPr/>
            </p:nvSpPr>
            <p:spPr bwMode="auto">
              <a:xfrm>
                <a:off x="4606125" y="3727425"/>
                <a:ext cx="446000" cy="97225"/>
              </a:xfrm>
              <a:custGeom>
                <a:avLst/>
                <a:gdLst/>
                <a:ahLst/>
                <a:cxnLst>
                  <a:cxn ang="0">
                    <a:pos x="9464" y="0"/>
                  </a:cxn>
                  <a:cxn ang="0">
                    <a:pos x="8883" y="385"/>
                  </a:cxn>
                  <a:cxn ang="0">
                    <a:pos x="7244" y="2170"/>
                  </a:cxn>
                  <a:cxn ang="0">
                    <a:pos x="7098" y="2183"/>
                  </a:cxn>
                  <a:cxn ang="0">
                    <a:pos x="5507" y="530"/>
                  </a:cxn>
                  <a:cxn ang="0">
                    <a:pos x="4856" y="168"/>
                  </a:cxn>
                  <a:cxn ang="0">
                    <a:pos x="4205" y="530"/>
                  </a:cxn>
                  <a:cxn ang="0">
                    <a:pos x="2903" y="2170"/>
                  </a:cxn>
                  <a:cxn ang="0">
                    <a:pos x="2393" y="2365"/>
                  </a:cxn>
                  <a:cxn ang="0">
                    <a:pos x="1601" y="1639"/>
                  </a:cxn>
                  <a:cxn ang="0">
                    <a:pos x="1020" y="1257"/>
                  </a:cxn>
                  <a:cxn ang="0">
                    <a:pos x="299" y="2363"/>
                  </a:cxn>
                  <a:cxn ang="0">
                    <a:pos x="2347" y="3889"/>
                  </a:cxn>
                  <a:cxn ang="0">
                    <a:pos x="3048" y="3761"/>
                  </a:cxn>
                  <a:cxn ang="0">
                    <a:pos x="4811" y="2424"/>
                  </a:cxn>
                  <a:cxn ang="0">
                    <a:pos x="4811" y="2424"/>
                  </a:cxn>
                  <a:cxn ang="0">
                    <a:pos x="7112" y="3714"/>
                  </a:cxn>
                  <a:cxn ang="0">
                    <a:pos x="7195" y="3713"/>
                  </a:cxn>
                  <a:cxn ang="0">
                    <a:pos x="9396" y="2433"/>
                  </a:cxn>
                  <a:cxn ang="0">
                    <a:pos x="9396" y="2433"/>
                  </a:cxn>
                  <a:cxn ang="0">
                    <a:pos x="11295" y="3616"/>
                  </a:cxn>
                  <a:cxn ang="0">
                    <a:pos x="11360" y="3618"/>
                  </a:cxn>
                  <a:cxn ang="0">
                    <a:pos x="13227" y="2385"/>
                  </a:cxn>
                  <a:cxn ang="0">
                    <a:pos x="13227" y="2385"/>
                  </a:cxn>
                  <a:cxn ang="0">
                    <a:pos x="15668" y="3833"/>
                  </a:cxn>
                  <a:cxn ang="0">
                    <a:pos x="17468" y="2700"/>
                  </a:cxn>
                  <a:cxn ang="0">
                    <a:pos x="16782" y="1600"/>
                  </a:cxn>
                  <a:cxn ang="0">
                    <a:pos x="16166" y="1929"/>
                  </a:cxn>
                  <a:cxn ang="0">
                    <a:pos x="15530" y="2348"/>
                  </a:cxn>
                  <a:cxn ang="0">
                    <a:pos x="13754" y="385"/>
                  </a:cxn>
                  <a:cxn ang="0">
                    <a:pos x="13138" y="21"/>
                  </a:cxn>
                  <a:cxn ang="0">
                    <a:pos x="12404" y="578"/>
                  </a:cxn>
                  <a:cxn ang="0">
                    <a:pos x="11338" y="2123"/>
                  </a:cxn>
                  <a:cxn ang="0">
                    <a:pos x="11295" y="2121"/>
                  </a:cxn>
                  <a:cxn ang="0">
                    <a:pos x="10234" y="578"/>
                  </a:cxn>
                  <a:cxn ang="0">
                    <a:pos x="9464" y="0"/>
                  </a:cxn>
                </a:cxnLst>
                <a:rect l="0" t="0" r="r" b="b"/>
                <a:pathLst>
                  <a:path w="17840" h="3889" extrusionOk="0">
                    <a:moveTo>
                      <a:pt x="9464" y="0"/>
                    </a:moveTo>
                    <a:cubicBezTo>
                      <a:pt x="9219" y="0"/>
                      <a:pt x="8986" y="119"/>
                      <a:pt x="8883" y="385"/>
                    </a:cubicBezTo>
                    <a:cubicBezTo>
                      <a:pt x="8594" y="1012"/>
                      <a:pt x="8063" y="2073"/>
                      <a:pt x="7244" y="2170"/>
                    </a:cubicBezTo>
                    <a:cubicBezTo>
                      <a:pt x="7194" y="2178"/>
                      <a:pt x="7146" y="2183"/>
                      <a:pt x="7098" y="2183"/>
                    </a:cubicBezTo>
                    <a:cubicBezTo>
                      <a:pt x="6350" y="2183"/>
                      <a:pt x="5779" y="1165"/>
                      <a:pt x="5507" y="530"/>
                    </a:cubicBezTo>
                    <a:cubicBezTo>
                      <a:pt x="5363" y="289"/>
                      <a:pt x="5110" y="168"/>
                      <a:pt x="4856" y="168"/>
                    </a:cubicBezTo>
                    <a:cubicBezTo>
                      <a:pt x="4603" y="168"/>
                      <a:pt x="4350" y="289"/>
                      <a:pt x="4205" y="530"/>
                    </a:cubicBezTo>
                    <a:cubicBezTo>
                      <a:pt x="3916" y="1157"/>
                      <a:pt x="3482" y="1736"/>
                      <a:pt x="2903" y="2170"/>
                    </a:cubicBezTo>
                    <a:cubicBezTo>
                      <a:pt x="2708" y="2305"/>
                      <a:pt x="2540" y="2365"/>
                      <a:pt x="2393" y="2365"/>
                    </a:cubicBezTo>
                    <a:cubicBezTo>
                      <a:pt x="2066" y="2365"/>
                      <a:pt x="1833" y="2071"/>
                      <a:pt x="1601" y="1639"/>
                    </a:cubicBezTo>
                    <a:cubicBezTo>
                      <a:pt x="1466" y="1368"/>
                      <a:pt x="1246" y="1257"/>
                      <a:pt x="1020" y="1257"/>
                    </a:cubicBezTo>
                    <a:cubicBezTo>
                      <a:pt x="523" y="1257"/>
                      <a:pt x="0" y="1798"/>
                      <a:pt x="299" y="2363"/>
                    </a:cubicBezTo>
                    <a:cubicBezTo>
                      <a:pt x="723" y="3249"/>
                      <a:pt x="1455" y="3889"/>
                      <a:pt x="2347" y="3889"/>
                    </a:cubicBezTo>
                    <a:cubicBezTo>
                      <a:pt x="2571" y="3889"/>
                      <a:pt x="2805" y="3848"/>
                      <a:pt x="3048" y="3761"/>
                    </a:cubicBezTo>
                    <a:cubicBezTo>
                      <a:pt x="3747" y="3457"/>
                      <a:pt x="4351" y="2999"/>
                      <a:pt x="4811" y="2424"/>
                    </a:cubicBezTo>
                    <a:cubicBezTo>
                      <a:pt x="5366" y="3153"/>
                      <a:pt x="6133" y="3714"/>
                      <a:pt x="7112" y="3714"/>
                    </a:cubicBezTo>
                    <a:cubicBezTo>
                      <a:pt x="7140" y="3714"/>
                      <a:pt x="7167" y="3714"/>
                      <a:pt x="7195" y="3713"/>
                    </a:cubicBezTo>
                    <a:cubicBezTo>
                      <a:pt x="8147" y="3652"/>
                      <a:pt x="8864" y="3121"/>
                      <a:pt x="9396" y="2433"/>
                    </a:cubicBezTo>
                    <a:cubicBezTo>
                      <a:pt x="9820" y="3087"/>
                      <a:pt x="10439" y="3588"/>
                      <a:pt x="11295" y="3616"/>
                    </a:cubicBezTo>
                    <a:cubicBezTo>
                      <a:pt x="11317" y="3617"/>
                      <a:pt x="11339" y="3618"/>
                      <a:pt x="11360" y="3618"/>
                    </a:cubicBezTo>
                    <a:cubicBezTo>
                      <a:pt x="12186" y="3618"/>
                      <a:pt x="12804" y="3076"/>
                      <a:pt x="13227" y="2385"/>
                    </a:cubicBezTo>
                    <a:cubicBezTo>
                      <a:pt x="13898" y="3205"/>
                      <a:pt x="14788" y="3833"/>
                      <a:pt x="15668" y="3833"/>
                    </a:cubicBezTo>
                    <a:cubicBezTo>
                      <a:pt x="16301" y="3833"/>
                      <a:pt x="16929" y="3509"/>
                      <a:pt x="17468" y="2700"/>
                    </a:cubicBezTo>
                    <a:cubicBezTo>
                      <a:pt x="17839" y="2126"/>
                      <a:pt x="17313" y="1600"/>
                      <a:pt x="16782" y="1600"/>
                    </a:cubicBezTo>
                    <a:cubicBezTo>
                      <a:pt x="16554" y="1600"/>
                      <a:pt x="16325" y="1697"/>
                      <a:pt x="16166" y="1929"/>
                    </a:cubicBezTo>
                    <a:cubicBezTo>
                      <a:pt x="15967" y="2227"/>
                      <a:pt x="15750" y="2348"/>
                      <a:pt x="15530" y="2348"/>
                    </a:cubicBezTo>
                    <a:cubicBezTo>
                      <a:pt x="14790" y="2348"/>
                      <a:pt x="14015" y="980"/>
                      <a:pt x="13754" y="385"/>
                    </a:cubicBezTo>
                    <a:cubicBezTo>
                      <a:pt x="13609" y="136"/>
                      <a:pt x="13374" y="21"/>
                      <a:pt x="13138" y="21"/>
                    </a:cubicBezTo>
                    <a:cubicBezTo>
                      <a:pt x="12827" y="21"/>
                      <a:pt x="12514" y="221"/>
                      <a:pt x="12404" y="578"/>
                    </a:cubicBezTo>
                    <a:cubicBezTo>
                      <a:pt x="12262" y="1003"/>
                      <a:pt x="12028" y="2123"/>
                      <a:pt x="11338" y="2123"/>
                    </a:cubicBezTo>
                    <a:cubicBezTo>
                      <a:pt x="11324" y="2123"/>
                      <a:pt x="11309" y="2122"/>
                      <a:pt x="11295" y="2121"/>
                    </a:cubicBezTo>
                    <a:cubicBezTo>
                      <a:pt x="10620" y="2073"/>
                      <a:pt x="10378" y="1060"/>
                      <a:pt x="10234" y="578"/>
                    </a:cubicBezTo>
                    <a:cubicBezTo>
                      <a:pt x="10151" y="218"/>
                      <a:pt x="9796" y="0"/>
                      <a:pt x="9464" y="0"/>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20627" name="Google Shape;3845;p87"/>
              <p:cNvSpPr>
                <a:spLocks/>
              </p:cNvSpPr>
              <p:nvPr/>
            </p:nvSpPr>
            <p:spPr bwMode="auto">
              <a:xfrm>
                <a:off x="4814700" y="2800250"/>
                <a:ext cx="447200" cy="97225"/>
              </a:xfrm>
              <a:custGeom>
                <a:avLst/>
                <a:gdLst/>
                <a:ahLst/>
                <a:cxnLst>
                  <a:cxn ang="0">
                    <a:pos x="9464" y="0"/>
                  </a:cxn>
                  <a:cxn ang="0">
                    <a:pos x="8884" y="385"/>
                  </a:cxn>
                  <a:cxn ang="0">
                    <a:pos x="7244" y="2169"/>
                  </a:cxn>
                  <a:cxn ang="0">
                    <a:pos x="7098" y="2182"/>
                  </a:cxn>
                  <a:cxn ang="0">
                    <a:pos x="5508" y="530"/>
                  </a:cxn>
                  <a:cxn ang="0">
                    <a:pos x="4857" y="168"/>
                  </a:cxn>
                  <a:cxn ang="0">
                    <a:pos x="4206" y="530"/>
                  </a:cxn>
                  <a:cxn ang="0">
                    <a:pos x="2904" y="2169"/>
                  </a:cxn>
                  <a:cxn ang="0">
                    <a:pos x="2393" y="2365"/>
                  </a:cxn>
                  <a:cxn ang="0">
                    <a:pos x="1601" y="1639"/>
                  </a:cxn>
                  <a:cxn ang="0">
                    <a:pos x="1021" y="1257"/>
                  </a:cxn>
                  <a:cxn ang="0">
                    <a:pos x="299" y="2362"/>
                  </a:cxn>
                  <a:cxn ang="0">
                    <a:pos x="2376" y="3889"/>
                  </a:cxn>
                  <a:cxn ang="0">
                    <a:pos x="3096" y="3761"/>
                  </a:cxn>
                  <a:cxn ang="0">
                    <a:pos x="4843" y="2403"/>
                  </a:cxn>
                  <a:cxn ang="0">
                    <a:pos x="4843" y="2403"/>
                  </a:cxn>
                  <a:cxn ang="0">
                    <a:pos x="7161" y="3714"/>
                  </a:cxn>
                  <a:cxn ang="0">
                    <a:pos x="7244" y="3713"/>
                  </a:cxn>
                  <a:cxn ang="0">
                    <a:pos x="9440" y="2440"/>
                  </a:cxn>
                  <a:cxn ang="0">
                    <a:pos x="9440" y="2440"/>
                  </a:cxn>
                  <a:cxn ang="0">
                    <a:pos x="11343" y="3616"/>
                  </a:cxn>
                  <a:cxn ang="0">
                    <a:pos x="11409" y="3617"/>
                  </a:cxn>
                  <a:cxn ang="0">
                    <a:pos x="13263" y="2405"/>
                  </a:cxn>
                  <a:cxn ang="0">
                    <a:pos x="13263" y="2405"/>
                  </a:cxn>
                  <a:cxn ang="0">
                    <a:pos x="15694" y="3833"/>
                  </a:cxn>
                  <a:cxn ang="0">
                    <a:pos x="17517" y="2700"/>
                  </a:cxn>
                  <a:cxn ang="0">
                    <a:pos x="16830" y="1600"/>
                  </a:cxn>
                  <a:cxn ang="0">
                    <a:pos x="16214" y="1928"/>
                  </a:cxn>
                  <a:cxn ang="0">
                    <a:pos x="15578" y="2348"/>
                  </a:cxn>
                  <a:cxn ang="0">
                    <a:pos x="13755" y="385"/>
                  </a:cxn>
                  <a:cxn ang="0">
                    <a:pos x="13138" y="21"/>
                  </a:cxn>
                  <a:cxn ang="0">
                    <a:pos x="12404" y="578"/>
                  </a:cxn>
                  <a:cxn ang="0">
                    <a:pos x="11384" y="2123"/>
                  </a:cxn>
                  <a:cxn ang="0">
                    <a:pos x="11343" y="2121"/>
                  </a:cxn>
                  <a:cxn ang="0">
                    <a:pos x="10234" y="578"/>
                  </a:cxn>
                  <a:cxn ang="0">
                    <a:pos x="9464" y="0"/>
                  </a:cxn>
                </a:cxnLst>
                <a:rect l="0" t="0" r="r" b="b"/>
                <a:pathLst>
                  <a:path w="17888" h="3889" extrusionOk="0">
                    <a:moveTo>
                      <a:pt x="9464" y="0"/>
                    </a:moveTo>
                    <a:cubicBezTo>
                      <a:pt x="9219" y="0"/>
                      <a:pt x="8986" y="119"/>
                      <a:pt x="8884" y="385"/>
                    </a:cubicBezTo>
                    <a:cubicBezTo>
                      <a:pt x="8594" y="1012"/>
                      <a:pt x="8064" y="2073"/>
                      <a:pt x="7244" y="2169"/>
                    </a:cubicBezTo>
                    <a:cubicBezTo>
                      <a:pt x="7195" y="2178"/>
                      <a:pt x="7146" y="2182"/>
                      <a:pt x="7098" y="2182"/>
                    </a:cubicBezTo>
                    <a:cubicBezTo>
                      <a:pt x="6350" y="2182"/>
                      <a:pt x="5780" y="1164"/>
                      <a:pt x="5508" y="530"/>
                    </a:cubicBezTo>
                    <a:cubicBezTo>
                      <a:pt x="5363" y="289"/>
                      <a:pt x="5110" y="168"/>
                      <a:pt x="4857" y="168"/>
                    </a:cubicBezTo>
                    <a:cubicBezTo>
                      <a:pt x="4604" y="168"/>
                      <a:pt x="4350" y="289"/>
                      <a:pt x="4206" y="530"/>
                    </a:cubicBezTo>
                    <a:cubicBezTo>
                      <a:pt x="3916" y="1205"/>
                      <a:pt x="3482" y="1735"/>
                      <a:pt x="2904" y="2169"/>
                    </a:cubicBezTo>
                    <a:cubicBezTo>
                      <a:pt x="2708" y="2305"/>
                      <a:pt x="2541" y="2365"/>
                      <a:pt x="2393" y="2365"/>
                    </a:cubicBezTo>
                    <a:cubicBezTo>
                      <a:pt x="2066" y="2365"/>
                      <a:pt x="1834" y="2071"/>
                      <a:pt x="1601" y="1639"/>
                    </a:cubicBezTo>
                    <a:cubicBezTo>
                      <a:pt x="1466" y="1368"/>
                      <a:pt x="1246" y="1257"/>
                      <a:pt x="1021" y="1257"/>
                    </a:cubicBezTo>
                    <a:cubicBezTo>
                      <a:pt x="524" y="1257"/>
                      <a:pt x="1" y="1798"/>
                      <a:pt x="299" y="2362"/>
                    </a:cubicBezTo>
                    <a:cubicBezTo>
                      <a:pt x="762" y="3249"/>
                      <a:pt x="1470" y="3889"/>
                      <a:pt x="2376" y="3889"/>
                    </a:cubicBezTo>
                    <a:cubicBezTo>
                      <a:pt x="2604" y="3889"/>
                      <a:pt x="2844" y="3848"/>
                      <a:pt x="3096" y="3761"/>
                    </a:cubicBezTo>
                    <a:cubicBezTo>
                      <a:pt x="3774" y="3453"/>
                      <a:pt x="4373" y="2988"/>
                      <a:pt x="4843" y="2403"/>
                    </a:cubicBezTo>
                    <a:cubicBezTo>
                      <a:pt x="5399" y="3142"/>
                      <a:pt x="6172" y="3714"/>
                      <a:pt x="7161" y="3714"/>
                    </a:cubicBezTo>
                    <a:cubicBezTo>
                      <a:pt x="7188" y="3714"/>
                      <a:pt x="7216" y="3714"/>
                      <a:pt x="7244" y="3713"/>
                    </a:cubicBezTo>
                    <a:cubicBezTo>
                      <a:pt x="8192" y="3652"/>
                      <a:pt x="8908" y="3125"/>
                      <a:pt x="9440" y="2440"/>
                    </a:cubicBezTo>
                    <a:cubicBezTo>
                      <a:pt x="9873" y="3090"/>
                      <a:pt x="10491" y="3588"/>
                      <a:pt x="11343" y="3616"/>
                    </a:cubicBezTo>
                    <a:cubicBezTo>
                      <a:pt x="11365" y="3617"/>
                      <a:pt x="11387" y="3617"/>
                      <a:pt x="11409" y="3617"/>
                    </a:cubicBezTo>
                    <a:cubicBezTo>
                      <a:pt x="12226" y="3617"/>
                      <a:pt x="12841" y="3086"/>
                      <a:pt x="13263" y="2405"/>
                    </a:cubicBezTo>
                    <a:cubicBezTo>
                      <a:pt x="13940" y="3215"/>
                      <a:pt x="14818" y="3833"/>
                      <a:pt x="15694" y="3833"/>
                    </a:cubicBezTo>
                    <a:cubicBezTo>
                      <a:pt x="16328" y="3833"/>
                      <a:pt x="16961" y="3509"/>
                      <a:pt x="17517" y="2700"/>
                    </a:cubicBezTo>
                    <a:cubicBezTo>
                      <a:pt x="17888" y="2126"/>
                      <a:pt x="17362" y="1600"/>
                      <a:pt x="16830" y="1600"/>
                    </a:cubicBezTo>
                    <a:cubicBezTo>
                      <a:pt x="16602" y="1600"/>
                      <a:pt x="16374" y="1697"/>
                      <a:pt x="16214" y="1928"/>
                    </a:cubicBezTo>
                    <a:cubicBezTo>
                      <a:pt x="16015" y="2227"/>
                      <a:pt x="15799" y="2348"/>
                      <a:pt x="15578" y="2348"/>
                    </a:cubicBezTo>
                    <a:cubicBezTo>
                      <a:pt x="14836" y="2348"/>
                      <a:pt x="14052" y="980"/>
                      <a:pt x="13755" y="385"/>
                    </a:cubicBezTo>
                    <a:cubicBezTo>
                      <a:pt x="13609" y="136"/>
                      <a:pt x="13374" y="21"/>
                      <a:pt x="13138" y="21"/>
                    </a:cubicBezTo>
                    <a:cubicBezTo>
                      <a:pt x="12827" y="21"/>
                      <a:pt x="12514" y="221"/>
                      <a:pt x="12404" y="578"/>
                    </a:cubicBezTo>
                    <a:cubicBezTo>
                      <a:pt x="12263" y="1003"/>
                      <a:pt x="12028" y="2123"/>
                      <a:pt x="11384" y="2123"/>
                    </a:cubicBezTo>
                    <a:cubicBezTo>
                      <a:pt x="11371" y="2123"/>
                      <a:pt x="11357" y="2122"/>
                      <a:pt x="11343" y="2121"/>
                    </a:cubicBezTo>
                    <a:cubicBezTo>
                      <a:pt x="10620" y="2025"/>
                      <a:pt x="10379" y="1060"/>
                      <a:pt x="10234" y="578"/>
                    </a:cubicBezTo>
                    <a:cubicBezTo>
                      <a:pt x="10151" y="217"/>
                      <a:pt x="9796" y="0"/>
                      <a:pt x="9464" y="0"/>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20628" name="Google Shape;3846;p87"/>
              <p:cNvSpPr>
                <a:spLocks/>
              </p:cNvSpPr>
              <p:nvPr/>
            </p:nvSpPr>
            <p:spPr bwMode="auto">
              <a:xfrm>
                <a:off x="4590425" y="1911650"/>
                <a:ext cx="447325" cy="97250"/>
              </a:xfrm>
              <a:custGeom>
                <a:avLst/>
                <a:gdLst/>
                <a:ahLst/>
                <a:cxnLst>
                  <a:cxn ang="0">
                    <a:pos x="9465" y="0"/>
                  </a:cxn>
                  <a:cxn ang="0">
                    <a:pos x="8884" y="385"/>
                  </a:cxn>
                  <a:cxn ang="0">
                    <a:pos x="7245" y="2218"/>
                  </a:cxn>
                  <a:cxn ang="0">
                    <a:pos x="7139" y="2224"/>
                  </a:cxn>
                  <a:cxn ang="0">
                    <a:pos x="5460" y="530"/>
                  </a:cxn>
                  <a:cxn ang="0">
                    <a:pos x="4833" y="168"/>
                  </a:cxn>
                  <a:cxn ang="0">
                    <a:pos x="4206" y="530"/>
                  </a:cxn>
                  <a:cxn ang="0">
                    <a:pos x="2904" y="2170"/>
                  </a:cxn>
                  <a:cxn ang="0">
                    <a:pos x="2363" y="2365"/>
                  </a:cxn>
                  <a:cxn ang="0">
                    <a:pos x="1602" y="1639"/>
                  </a:cxn>
                  <a:cxn ang="0">
                    <a:pos x="1026" y="1258"/>
                  </a:cxn>
                  <a:cxn ang="0">
                    <a:pos x="300" y="2411"/>
                  </a:cxn>
                  <a:cxn ang="0">
                    <a:pos x="252" y="2411"/>
                  </a:cxn>
                  <a:cxn ang="0">
                    <a:pos x="2321" y="3889"/>
                  </a:cxn>
                  <a:cxn ang="0">
                    <a:pos x="3049" y="3761"/>
                  </a:cxn>
                  <a:cxn ang="0">
                    <a:pos x="4820" y="2371"/>
                  </a:cxn>
                  <a:cxn ang="0">
                    <a:pos x="4820" y="2371"/>
                  </a:cxn>
                  <a:cxn ang="0">
                    <a:pos x="7161" y="3714"/>
                  </a:cxn>
                  <a:cxn ang="0">
                    <a:pos x="7245" y="3713"/>
                  </a:cxn>
                  <a:cxn ang="0">
                    <a:pos x="9427" y="2457"/>
                  </a:cxn>
                  <a:cxn ang="0">
                    <a:pos x="9427" y="2457"/>
                  </a:cxn>
                  <a:cxn ang="0">
                    <a:pos x="11296" y="3616"/>
                  </a:cxn>
                  <a:cxn ang="0">
                    <a:pos x="11364" y="3618"/>
                  </a:cxn>
                  <a:cxn ang="0">
                    <a:pos x="13254" y="2416"/>
                  </a:cxn>
                  <a:cxn ang="0">
                    <a:pos x="13254" y="2416"/>
                  </a:cxn>
                  <a:cxn ang="0">
                    <a:pos x="15684" y="3833"/>
                  </a:cxn>
                  <a:cxn ang="0">
                    <a:pos x="17517" y="2700"/>
                  </a:cxn>
                  <a:cxn ang="0">
                    <a:pos x="16814" y="1609"/>
                  </a:cxn>
                  <a:cxn ang="0">
                    <a:pos x="16215" y="1928"/>
                  </a:cxn>
                  <a:cxn ang="0">
                    <a:pos x="15573" y="2348"/>
                  </a:cxn>
                  <a:cxn ang="0">
                    <a:pos x="13755" y="385"/>
                  </a:cxn>
                  <a:cxn ang="0">
                    <a:pos x="13108" y="41"/>
                  </a:cxn>
                  <a:cxn ang="0">
                    <a:pos x="12357" y="578"/>
                  </a:cxn>
                  <a:cxn ang="0">
                    <a:pos x="11341" y="2123"/>
                  </a:cxn>
                  <a:cxn ang="0">
                    <a:pos x="11296" y="2121"/>
                  </a:cxn>
                  <a:cxn ang="0">
                    <a:pos x="10235" y="578"/>
                  </a:cxn>
                  <a:cxn ang="0">
                    <a:pos x="9465" y="0"/>
                  </a:cxn>
                </a:cxnLst>
                <a:rect l="0" t="0" r="r" b="b"/>
                <a:pathLst>
                  <a:path w="17893" h="3890" extrusionOk="0">
                    <a:moveTo>
                      <a:pt x="9465" y="0"/>
                    </a:moveTo>
                    <a:cubicBezTo>
                      <a:pt x="9220" y="0"/>
                      <a:pt x="8987" y="119"/>
                      <a:pt x="8884" y="385"/>
                    </a:cubicBezTo>
                    <a:cubicBezTo>
                      <a:pt x="8595" y="1012"/>
                      <a:pt x="8065" y="2073"/>
                      <a:pt x="7245" y="2218"/>
                    </a:cubicBezTo>
                    <a:cubicBezTo>
                      <a:pt x="7209" y="2222"/>
                      <a:pt x="7174" y="2224"/>
                      <a:pt x="7139" y="2224"/>
                    </a:cubicBezTo>
                    <a:cubicBezTo>
                      <a:pt x="6329" y="2224"/>
                      <a:pt x="5784" y="1177"/>
                      <a:pt x="5460" y="530"/>
                    </a:cubicBezTo>
                    <a:cubicBezTo>
                      <a:pt x="5316" y="289"/>
                      <a:pt x="5074" y="168"/>
                      <a:pt x="4833" y="168"/>
                    </a:cubicBezTo>
                    <a:cubicBezTo>
                      <a:pt x="4592" y="168"/>
                      <a:pt x="4351" y="289"/>
                      <a:pt x="4206" y="530"/>
                    </a:cubicBezTo>
                    <a:cubicBezTo>
                      <a:pt x="3917" y="1205"/>
                      <a:pt x="3483" y="1784"/>
                      <a:pt x="2904" y="2170"/>
                    </a:cubicBezTo>
                    <a:cubicBezTo>
                      <a:pt x="2694" y="2305"/>
                      <a:pt x="2516" y="2365"/>
                      <a:pt x="2363" y="2365"/>
                    </a:cubicBezTo>
                    <a:cubicBezTo>
                      <a:pt x="2023" y="2365"/>
                      <a:pt x="1801" y="2071"/>
                      <a:pt x="1602" y="1639"/>
                    </a:cubicBezTo>
                    <a:cubicBezTo>
                      <a:pt x="1467" y="1370"/>
                      <a:pt x="1250" y="1258"/>
                      <a:pt x="1026" y="1258"/>
                    </a:cubicBezTo>
                    <a:cubicBezTo>
                      <a:pt x="528" y="1258"/>
                      <a:pt x="0" y="1812"/>
                      <a:pt x="300" y="2411"/>
                    </a:cubicBezTo>
                    <a:lnTo>
                      <a:pt x="252" y="2411"/>
                    </a:lnTo>
                    <a:cubicBezTo>
                      <a:pt x="675" y="3257"/>
                      <a:pt x="1406" y="3889"/>
                      <a:pt x="2321" y="3889"/>
                    </a:cubicBezTo>
                    <a:cubicBezTo>
                      <a:pt x="2552" y="3889"/>
                      <a:pt x="2796" y="3849"/>
                      <a:pt x="3049" y="3761"/>
                    </a:cubicBezTo>
                    <a:cubicBezTo>
                      <a:pt x="3738" y="3448"/>
                      <a:pt x="4347" y="2971"/>
                      <a:pt x="4820" y="2371"/>
                    </a:cubicBezTo>
                    <a:cubicBezTo>
                      <a:pt x="5378" y="3126"/>
                      <a:pt x="6159" y="3714"/>
                      <a:pt x="7161" y="3714"/>
                    </a:cubicBezTo>
                    <a:cubicBezTo>
                      <a:pt x="7189" y="3714"/>
                      <a:pt x="7217" y="3714"/>
                      <a:pt x="7245" y="3713"/>
                    </a:cubicBezTo>
                    <a:cubicBezTo>
                      <a:pt x="8185" y="3652"/>
                      <a:pt x="8897" y="3133"/>
                      <a:pt x="9427" y="2457"/>
                    </a:cubicBezTo>
                    <a:cubicBezTo>
                      <a:pt x="9859" y="3099"/>
                      <a:pt x="10479" y="3588"/>
                      <a:pt x="11296" y="3616"/>
                    </a:cubicBezTo>
                    <a:cubicBezTo>
                      <a:pt x="11319" y="3617"/>
                      <a:pt x="11341" y="3618"/>
                      <a:pt x="11364" y="3618"/>
                    </a:cubicBezTo>
                    <a:cubicBezTo>
                      <a:pt x="12185" y="3618"/>
                      <a:pt x="12818" y="3099"/>
                      <a:pt x="13254" y="2416"/>
                    </a:cubicBezTo>
                    <a:cubicBezTo>
                      <a:pt x="13923" y="3221"/>
                      <a:pt x="14805" y="3833"/>
                      <a:pt x="15684" y="3833"/>
                    </a:cubicBezTo>
                    <a:cubicBezTo>
                      <a:pt x="16324" y="3833"/>
                      <a:pt x="16962" y="3509"/>
                      <a:pt x="17517" y="2700"/>
                    </a:cubicBezTo>
                    <a:cubicBezTo>
                      <a:pt x="17892" y="2154"/>
                      <a:pt x="17351" y="1609"/>
                      <a:pt x="16814" y="1609"/>
                    </a:cubicBezTo>
                    <a:cubicBezTo>
                      <a:pt x="16592" y="1609"/>
                      <a:pt x="16370" y="1702"/>
                      <a:pt x="16215" y="1928"/>
                    </a:cubicBezTo>
                    <a:cubicBezTo>
                      <a:pt x="16016" y="2227"/>
                      <a:pt x="15797" y="2348"/>
                      <a:pt x="15573" y="2348"/>
                    </a:cubicBezTo>
                    <a:cubicBezTo>
                      <a:pt x="14820" y="2348"/>
                      <a:pt x="14016" y="980"/>
                      <a:pt x="13755" y="385"/>
                    </a:cubicBezTo>
                    <a:cubicBezTo>
                      <a:pt x="13608" y="153"/>
                      <a:pt x="13358" y="41"/>
                      <a:pt x="13108" y="41"/>
                    </a:cubicBezTo>
                    <a:cubicBezTo>
                      <a:pt x="12787" y="41"/>
                      <a:pt x="12465" y="226"/>
                      <a:pt x="12357" y="578"/>
                    </a:cubicBezTo>
                    <a:cubicBezTo>
                      <a:pt x="12262" y="1050"/>
                      <a:pt x="12029" y="2123"/>
                      <a:pt x="11341" y="2123"/>
                    </a:cubicBezTo>
                    <a:cubicBezTo>
                      <a:pt x="11326" y="2123"/>
                      <a:pt x="11311" y="2122"/>
                      <a:pt x="11296" y="2121"/>
                    </a:cubicBezTo>
                    <a:cubicBezTo>
                      <a:pt x="10621" y="2073"/>
                      <a:pt x="10379" y="1060"/>
                      <a:pt x="10235" y="578"/>
                    </a:cubicBezTo>
                    <a:cubicBezTo>
                      <a:pt x="10152" y="217"/>
                      <a:pt x="9797" y="0"/>
                      <a:pt x="9465" y="0"/>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20629" name="Google Shape;3847;p87"/>
              <p:cNvSpPr>
                <a:spLocks/>
              </p:cNvSpPr>
              <p:nvPr/>
            </p:nvSpPr>
            <p:spPr bwMode="auto">
              <a:xfrm>
                <a:off x="4193750" y="4541650"/>
                <a:ext cx="472550" cy="100925"/>
              </a:xfrm>
              <a:custGeom>
                <a:avLst/>
                <a:gdLst/>
                <a:ahLst/>
                <a:cxnLst>
                  <a:cxn ang="0">
                    <a:pos x="10038" y="0"/>
                  </a:cxn>
                  <a:cxn ang="0">
                    <a:pos x="9463" y="370"/>
                  </a:cxn>
                  <a:cxn ang="0">
                    <a:pos x="7631" y="2299"/>
                  </a:cxn>
                  <a:cxn ang="0">
                    <a:pos x="7519" y="2305"/>
                  </a:cxn>
                  <a:cxn ang="0">
                    <a:pos x="5750" y="515"/>
                  </a:cxn>
                  <a:cxn ang="0">
                    <a:pos x="5099" y="153"/>
                  </a:cxn>
                  <a:cxn ang="0">
                    <a:pos x="4448" y="515"/>
                  </a:cxn>
                  <a:cxn ang="0">
                    <a:pos x="3049" y="2299"/>
                  </a:cxn>
                  <a:cxn ang="0">
                    <a:pos x="2494" y="2483"/>
                  </a:cxn>
                  <a:cxn ang="0">
                    <a:pos x="1602" y="1672"/>
                  </a:cxn>
                  <a:cxn ang="0">
                    <a:pos x="1026" y="1292"/>
                  </a:cxn>
                  <a:cxn ang="0">
                    <a:pos x="300" y="2444"/>
                  </a:cxn>
                  <a:cxn ang="0">
                    <a:pos x="252" y="2444"/>
                  </a:cxn>
                  <a:cxn ang="0">
                    <a:pos x="2417" y="4037"/>
                  </a:cxn>
                  <a:cxn ang="0">
                    <a:pos x="3194" y="3891"/>
                  </a:cxn>
                  <a:cxn ang="0">
                    <a:pos x="5080" y="2406"/>
                  </a:cxn>
                  <a:cxn ang="0">
                    <a:pos x="5080" y="2406"/>
                  </a:cxn>
                  <a:cxn ang="0">
                    <a:pos x="7475" y="3847"/>
                  </a:cxn>
                  <a:cxn ang="0">
                    <a:pos x="7631" y="3842"/>
                  </a:cxn>
                  <a:cxn ang="0">
                    <a:pos x="9978" y="2455"/>
                  </a:cxn>
                  <a:cxn ang="0">
                    <a:pos x="9978" y="2455"/>
                  </a:cxn>
                  <a:cxn ang="0">
                    <a:pos x="11971" y="3746"/>
                  </a:cxn>
                  <a:cxn ang="0">
                    <a:pos x="12039" y="3747"/>
                  </a:cxn>
                  <a:cxn ang="0">
                    <a:pos x="14027" y="2459"/>
                  </a:cxn>
                  <a:cxn ang="0">
                    <a:pos x="14027" y="2459"/>
                  </a:cxn>
                  <a:cxn ang="0">
                    <a:pos x="15540" y="3746"/>
                  </a:cxn>
                  <a:cxn ang="0">
                    <a:pos x="16571" y="4015"/>
                  </a:cxn>
                  <a:cxn ang="0">
                    <a:pos x="18530" y="2781"/>
                  </a:cxn>
                  <a:cxn ang="0">
                    <a:pos x="17844" y="1681"/>
                  </a:cxn>
                  <a:cxn ang="0">
                    <a:pos x="17228" y="2010"/>
                  </a:cxn>
                  <a:cxn ang="0">
                    <a:pos x="16536" y="2482"/>
                  </a:cxn>
                  <a:cxn ang="0">
                    <a:pos x="14527" y="370"/>
                  </a:cxn>
                  <a:cxn ang="0">
                    <a:pos x="13911" y="6"/>
                  </a:cxn>
                  <a:cxn ang="0">
                    <a:pos x="13177" y="563"/>
                  </a:cxn>
                  <a:cxn ang="0">
                    <a:pos x="12019" y="2251"/>
                  </a:cxn>
                  <a:cxn ang="0">
                    <a:pos x="10814" y="563"/>
                  </a:cxn>
                  <a:cxn ang="0">
                    <a:pos x="10038" y="0"/>
                  </a:cxn>
                </a:cxnLst>
                <a:rect l="0" t="0" r="r" b="b"/>
                <a:pathLst>
                  <a:path w="18902" h="4037" extrusionOk="0">
                    <a:moveTo>
                      <a:pt x="10038" y="0"/>
                    </a:moveTo>
                    <a:cubicBezTo>
                      <a:pt x="9794" y="0"/>
                      <a:pt x="9563" y="111"/>
                      <a:pt x="9463" y="370"/>
                    </a:cubicBezTo>
                    <a:cubicBezTo>
                      <a:pt x="9126" y="1093"/>
                      <a:pt x="8547" y="2203"/>
                      <a:pt x="7631" y="2299"/>
                    </a:cubicBezTo>
                    <a:cubicBezTo>
                      <a:pt x="7593" y="2303"/>
                      <a:pt x="7556" y="2305"/>
                      <a:pt x="7519" y="2305"/>
                    </a:cubicBezTo>
                    <a:cubicBezTo>
                      <a:pt x="6663" y="2305"/>
                      <a:pt x="6073" y="1255"/>
                      <a:pt x="5750" y="515"/>
                    </a:cubicBezTo>
                    <a:cubicBezTo>
                      <a:pt x="5605" y="274"/>
                      <a:pt x="5352" y="153"/>
                      <a:pt x="5099" y="153"/>
                    </a:cubicBezTo>
                    <a:cubicBezTo>
                      <a:pt x="4845" y="153"/>
                      <a:pt x="4592" y="274"/>
                      <a:pt x="4448" y="515"/>
                    </a:cubicBezTo>
                    <a:cubicBezTo>
                      <a:pt x="4158" y="1238"/>
                      <a:pt x="3676" y="1817"/>
                      <a:pt x="3049" y="2299"/>
                    </a:cubicBezTo>
                    <a:cubicBezTo>
                      <a:pt x="2837" y="2426"/>
                      <a:pt x="2655" y="2483"/>
                      <a:pt x="2494" y="2483"/>
                    </a:cubicBezTo>
                    <a:cubicBezTo>
                      <a:pt x="2104" y="2483"/>
                      <a:pt x="1841" y="2150"/>
                      <a:pt x="1602" y="1672"/>
                    </a:cubicBezTo>
                    <a:cubicBezTo>
                      <a:pt x="1468" y="1403"/>
                      <a:pt x="1250" y="1292"/>
                      <a:pt x="1026" y="1292"/>
                    </a:cubicBezTo>
                    <a:cubicBezTo>
                      <a:pt x="528" y="1292"/>
                      <a:pt x="0" y="1845"/>
                      <a:pt x="300" y="2444"/>
                    </a:cubicBezTo>
                    <a:lnTo>
                      <a:pt x="252" y="2444"/>
                    </a:lnTo>
                    <a:cubicBezTo>
                      <a:pt x="711" y="3362"/>
                      <a:pt x="1473" y="4037"/>
                      <a:pt x="2417" y="4037"/>
                    </a:cubicBezTo>
                    <a:cubicBezTo>
                      <a:pt x="2664" y="4037"/>
                      <a:pt x="2924" y="3991"/>
                      <a:pt x="3194" y="3891"/>
                    </a:cubicBezTo>
                    <a:cubicBezTo>
                      <a:pt x="3951" y="3575"/>
                      <a:pt x="4584" y="3053"/>
                      <a:pt x="5080" y="2406"/>
                    </a:cubicBezTo>
                    <a:cubicBezTo>
                      <a:pt x="5660" y="3215"/>
                      <a:pt x="6458" y="3847"/>
                      <a:pt x="7475" y="3847"/>
                    </a:cubicBezTo>
                    <a:cubicBezTo>
                      <a:pt x="7526" y="3847"/>
                      <a:pt x="7578" y="3846"/>
                      <a:pt x="7631" y="3842"/>
                    </a:cubicBezTo>
                    <a:cubicBezTo>
                      <a:pt x="8656" y="3780"/>
                      <a:pt x="9421" y="3198"/>
                      <a:pt x="9978" y="2455"/>
                    </a:cubicBezTo>
                    <a:cubicBezTo>
                      <a:pt x="10440" y="3164"/>
                      <a:pt x="11101" y="3717"/>
                      <a:pt x="11971" y="3746"/>
                    </a:cubicBezTo>
                    <a:cubicBezTo>
                      <a:pt x="11994" y="3747"/>
                      <a:pt x="12017" y="3747"/>
                      <a:pt x="12039" y="3747"/>
                    </a:cubicBezTo>
                    <a:cubicBezTo>
                      <a:pt x="12923" y="3747"/>
                      <a:pt x="13582" y="3187"/>
                      <a:pt x="14027" y="2459"/>
                    </a:cubicBezTo>
                    <a:cubicBezTo>
                      <a:pt x="14451" y="2979"/>
                      <a:pt x="14964" y="3417"/>
                      <a:pt x="15540" y="3746"/>
                    </a:cubicBezTo>
                    <a:cubicBezTo>
                      <a:pt x="15895" y="3930"/>
                      <a:pt x="16241" y="4015"/>
                      <a:pt x="16571" y="4015"/>
                    </a:cubicBezTo>
                    <a:cubicBezTo>
                      <a:pt x="17361" y="4015"/>
                      <a:pt x="18054" y="3530"/>
                      <a:pt x="18530" y="2781"/>
                    </a:cubicBezTo>
                    <a:cubicBezTo>
                      <a:pt x="18901" y="2208"/>
                      <a:pt x="18375" y="1681"/>
                      <a:pt x="17844" y="1681"/>
                    </a:cubicBezTo>
                    <a:cubicBezTo>
                      <a:pt x="17616" y="1681"/>
                      <a:pt x="17387" y="1778"/>
                      <a:pt x="17228" y="2010"/>
                    </a:cubicBezTo>
                    <a:cubicBezTo>
                      <a:pt x="17015" y="2346"/>
                      <a:pt x="16779" y="2482"/>
                      <a:pt x="16536" y="2482"/>
                    </a:cubicBezTo>
                    <a:cubicBezTo>
                      <a:pt x="15734" y="2482"/>
                      <a:pt x="14860" y="999"/>
                      <a:pt x="14527" y="370"/>
                    </a:cubicBezTo>
                    <a:cubicBezTo>
                      <a:pt x="14382" y="121"/>
                      <a:pt x="14147" y="6"/>
                      <a:pt x="13911" y="6"/>
                    </a:cubicBezTo>
                    <a:cubicBezTo>
                      <a:pt x="13599" y="6"/>
                      <a:pt x="13287" y="206"/>
                      <a:pt x="13177" y="563"/>
                    </a:cubicBezTo>
                    <a:cubicBezTo>
                      <a:pt x="13032" y="1093"/>
                      <a:pt x="12743" y="2251"/>
                      <a:pt x="12019" y="2251"/>
                    </a:cubicBezTo>
                    <a:cubicBezTo>
                      <a:pt x="11296" y="2203"/>
                      <a:pt x="10958" y="1093"/>
                      <a:pt x="10814" y="563"/>
                    </a:cubicBezTo>
                    <a:cubicBezTo>
                      <a:pt x="10757" y="223"/>
                      <a:pt x="10385" y="0"/>
                      <a:pt x="10038" y="0"/>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20630" name="Google Shape;3848;p87"/>
              <p:cNvSpPr>
                <a:spLocks/>
              </p:cNvSpPr>
              <p:nvPr/>
            </p:nvSpPr>
            <p:spPr bwMode="auto">
              <a:xfrm>
                <a:off x="5399700" y="4854725"/>
                <a:ext cx="25" cy="25"/>
              </a:xfrm>
              <a:custGeom>
                <a:avLst/>
                <a:gdLst/>
                <a:ahLst/>
                <a:cxnLst>
                  <a:cxn ang="0">
                    <a:pos x="0" y="0"/>
                  </a:cxn>
                </a:cxnLst>
                <a:rect l="0" t="0" r="r" b="b"/>
                <a:pathLst>
                  <a:path w="1" h="1" extrusionOk="0">
                    <a:moveTo>
                      <a:pt x="0" y="0"/>
                    </a:moveTo>
                    <a:close/>
                  </a:path>
                </a:pathLst>
              </a:custGeom>
              <a:solidFill>
                <a:srgbClr val="01D1D1"/>
              </a:solidFill>
              <a:ln w="9525">
                <a:noFill/>
                <a:round/>
                <a:headEnd/>
                <a:tailEnd/>
              </a:ln>
            </p:spPr>
            <p:txBody>
              <a:bodyPr lIns="91425" tIns="91425" rIns="91425" bIns="91425" anchor="ctr"/>
              <a:lstStyle/>
              <a:p>
                <a:endParaRPr lang="en-US"/>
              </a:p>
            </p:txBody>
          </p:sp>
          <p:sp>
            <p:nvSpPr>
              <p:cNvPr id="20631" name="Google Shape;3849;p87"/>
              <p:cNvSpPr>
                <a:spLocks/>
              </p:cNvSpPr>
              <p:nvPr/>
            </p:nvSpPr>
            <p:spPr bwMode="auto">
              <a:xfrm>
                <a:off x="5910900" y="4617200"/>
                <a:ext cx="25" cy="25"/>
              </a:xfrm>
              <a:custGeom>
                <a:avLst/>
                <a:gdLst/>
                <a:ahLst/>
                <a:cxnLst>
                  <a:cxn ang="0">
                    <a:pos x="1" y="1"/>
                  </a:cxn>
                  <a:cxn ang="0">
                    <a:pos x="1" y="1"/>
                  </a:cxn>
                </a:cxnLst>
                <a:rect l="0" t="0" r="r" b="b"/>
                <a:pathLst>
                  <a:path w="1" h="1" extrusionOk="0">
                    <a:moveTo>
                      <a:pt x="1" y="1"/>
                    </a:moveTo>
                    <a:lnTo>
                      <a:pt x="1" y="1"/>
                    </a:lnTo>
                    <a:close/>
                  </a:path>
                </a:pathLst>
              </a:custGeom>
              <a:solidFill>
                <a:srgbClr val="F9C49F"/>
              </a:solidFill>
              <a:ln w="9525">
                <a:noFill/>
                <a:round/>
                <a:headEnd/>
                <a:tailEnd/>
              </a:ln>
            </p:spPr>
            <p:txBody>
              <a:bodyPr lIns="91425" tIns="91425" rIns="91425" bIns="91425" anchor="ctr"/>
              <a:lstStyle/>
              <a:p>
                <a:endParaRPr lang="en-US"/>
              </a:p>
            </p:txBody>
          </p:sp>
          <p:sp>
            <p:nvSpPr>
              <p:cNvPr id="20632" name="Google Shape;3850;p87"/>
              <p:cNvSpPr>
                <a:spLocks/>
              </p:cNvSpPr>
              <p:nvPr/>
            </p:nvSpPr>
            <p:spPr bwMode="auto">
              <a:xfrm>
                <a:off x="5357500" y="4483375"/>
                <a:ext cx="598050" cy="442500"/>
              </a:xfrm>
              <a:custGeom>
                <a:avLst/>
                <a:gdLst/>
                <a:ahLst/>
                <a:cxnLst>
                  <a:cxn ang="0">
                    <a:pos x="8681" y="48"/>
                  </a:cxn>
                  <a:cxn ang="0">
                    <a:pos x="7042" y="1110"/>
                  </a:cxn>
                  <a:cxn ang="0">
                    <a:pos x="6849" y="2942"/>
                  </a:cxn>
                  <a:cxn ang="0">
                    <a:pos x="8054" y="4630"/>
                  </a:cxn>
                  <a:cxn ang="0">
                    <a:pos x="9598" y="5498"/>
                  </a:cxn>
                  <a:cxn ang="0">
                    <a:pos x="7042" y="5402"/>
                  </a:cxn>
                  <a:cxn ang="0">
                    <a:pos x="3714" y="5739"/>
                  </a:cxn>
                  <a:cxn ang="0">
                    <a:pos x="1254" y="6993"/>
                  </a:cxn>
                  <a:cxn ang="0">
                    <a:pos x="1061" y="8151"/>
                  </a:cxn>
                  <a:cxn ang="0">
                    <a:pos x="1929" y="9260"/>
                  </a:cxn>
                  <a:cxn ang="0">
                    <a:pos x="4437" y="9791"/>
                  </a:cxn>
                  <a:cxn ang="0">
                    <a:pos x="6897" y="9694"/>
                  </a:cxn>
                  <a:cxn ang="0">
                    <a:pos x="8296" y="9646"/>
                  </a:cxn>
                  <a:cxn ang="0">
                    <a:pos x="5305" y="10417"/>
                  </a:cxn>
                  <a:cxn ang="0">
                    <a:pos x="1061" y="11816"/>
                  </a:cxn>
                  <a:cxn ang="0">
                    <a:pos x="49" y="13504"/>
                  </a:cxn>
                  <a:cxn ang="0">
                    <a:pos x="820" y="14469"/>
                  </a:cxn>
                  <a:cxn ang="0">
                    <a:pos x="1737" y="14854"/>
                  </a:cxn>
                  <a:cxn ang="0">
                    <a:pos x="3425" y="15096"/>
                  </a:cxn>
                  <a:cxn ang="0">
                    <a:pos x="5788" y="14758"/>
                  </a:cxn>
                  <a:cxn ang="0">
                    <a:pos x="10225" y="13649"/>
                  </a:cxn>
                  <a:cxn ang="0">
                    <a:pos x="9887" y="13745"/>
                  </a:cxn>
                  <a:cxn ang="0">
                    <a:pos x="8633" y="14324"/>
                  </a:cxn>
                  <a:cxn ang="0">
                    <a:pos x="6270" y="15626"/>
                  </a:cxn>
                  <a:cxn ang="0">
                    <a:pos x="6029" y="17459"/>
                  </a:cxn>
                  <a:cxn ang="0">
                    <a:pos x="7090" y="17652"/>
                  </a:cxn>
                  <a:cxn ang="0">
                    <a:pos x="12588" y="16012"/>
                  </a:cxn>
                  <a:cxn ang="0">
                    <a:pos x="19291" y="11527"/>
                  </a:cxn>
                  <a:cxn ang="0">
                    <a:pos x="23710" y="8210"/>
                  </a:cxn>
                  <a:cxn ang="0">
                    <a:pos x="23921" y="8488"/>
                  </a:cxn>
                  <a:cxn ang="0">
                    <a:pos x="23710" y="8210"/>
                  </a:cxn>
                  <a:cxn ang="0">
                    <a:pos x="22523" y="6270"/>
                  </a:cxn>
                  <a:cxn ang="0">
                    <a:pos x="22137" y="5354"/>
                  </a:cxn>
                  <a:cxn ang="0">
                    <a:pos x="21799" y="4100"/>
                  </a:cxn>
                  <a:cxn ang="0">
                    <a:pos x="21655" y="3183"/>
                  </a:cxn>
                  <a:cxn ang="0">
                    <a:pos x="21172" y="2990"/>
                  </a:cxn>
                  <a:cxn ang="0">
                    <a:pos x="19195" y="2797"/>
                  </a:cxn>
                  <a:cxn ang="0">
                    <a:pos x="14710" y="1351"/>
                  </a:cxn>
                  <a:cxn ang="0">
                    <a:pos x="13215" y="820"/>
                  </a:cxn>
                  <a:cxn ang="0">
                    <a:pos x="10176" y="48"/>
                  </a:cxn>
                </a:cxnLst>
                <a:rect l="0" t="0" r="r" b="b"/>
                <a:pathLst>
                  <a:path w="23922" h="17700" extrusionOk="0">
                    <a:moveTo>
                      <a:pt x="9405" y="0"/>
                    </a:moveTo>
                    <a:cubicBezTo>
                      <a:pt x="9164" y="0"/>
                      <a:pt x="8922" y="0"/>
                      <a:pt x="8681" y="48"/>
                    </a:cubicBezTo>
                    <a:cubicBezTo>
                      <a:pt x="8199" y="97"/>
                      <a:pt x="7813" y="290"/>
                      <a:pt x="7476" y="627"/>
                    </a:cubicBezTo>
                    <a:cubicBezTo>
                      <a:pt x="7283" y="772"/>
                      <a:pt x="7138" y="917"/>
                      <a:pt x="7042" y="1110"/>
                    </a:cubicBezTo>
                    <a:cubicBezTo>
                      <a:pt x="6945" y="1351"/>
                      <a:pt x="6849" y="1640"/>
                      <a:pt x="6800" y="1881"/>
                    </a:cubicBezTo>
                    <a:cubicBezTo>
                      <a:pt x="6704" y="2219"/>
                      <a:pt x="6752" y="2605"/>
                      <a:pt x="6849" y="2942"/>
                    </a:cubicBezTo>
                    <a:cubicBezTo>
                      <a:pt x="6945" y="3280"/>
                      <a:pt x="7090" y="3569"/>
                      <a:pt x="7283" y="3858"/>
                    </a:cubicBezTo>
                    <a:cubicBezTo>
                      <a:pt x="7524" y="4148"/>
                      <a:pt x="7765" y="4389"/>
                      <a:pt x="8054" y="4630"/>
                    </a:cubicBezTo>
                    <a:cubicBezTo>
                      <a:pt x="8392" y="4871"/>
                      <a:pt x="8730" y="5064"/>
                      <a:pt x="9067" y="5257"/>
                    </a:cubicBezTo>
                    <a:cubicBezTo>
                      <a:pt x="9260" y="5354"/>
                      <a:pt x="9453" y="5450"/>
                      <a:pt x="9598" y="5498"/>
                    </a:cubicBezTo>
                    <a:cubicBezTo>
                      <a:pt x="8922" y="5450"/>
                      <a:pt x="8296" y="5402"/>
                      <a:pt x="7717" y="5402"/>
                    </a:cubicBezTo>
                    <a:lnTo>
                      <a:pt x="7042" y="5402"/>
                    </a:lnTo>
                    <a:cubicBezTo>
                      <a:pt x="6318" y="5402"/>
                      <a:pt x="5643" y="5402"/>
                      <a:pt x="4920" y="5498"/>
                    </a:cubicBezTo>
                    <a:cubicBezTo>
                      <a:pt x="4534" y="5546"/>
                      <a:pt x="4100" y="5643"/>
                      <a:pt x="3714" y="5739"/>
                    </a:cubicBezTo>
                    <a:cubicBezTo>
                      <a:pt x="3232" y="5836"/>
                      <a:pt x="2749" y="5981"/>
                      <a:pt x="2315" y="6222"/>
                    </a:cubicBezTo>
                    <a:cubicBezTo>
                      <a:pt x="1881" y="6366"/>
                      <a:pt x="1544" y="6656"/>
                      <a:pt x="1254" y="6993"/>
                    </a:cubicBezTo>
                    <a:cubicBezTo>
                      <a:pt x="1158" y="7138"/>
                      <a:pt x="1061" y="7331"/>
                      <a:pt x="1013" y="7524"/>
                    </a:cubicBezTo>
                    <a:cubicBezTo>
                      <a:pt x="1013" y="7717"/>
                      <a:pt x="1013" y="7958"/>
                      <a:pt x="1061" y="8151"/>
                    </a:cubicBezTo>
                    <a:cubicBezTo>
                      <a:pt x="1158" y="8392"/>
                      <a:pt x="1302" y="8585"/>
                      <a:pt x="1447" y="8778"/>
                    </a:cubicBezTo>
                    <a:cubicBezTo>
                      <a:pt x="1592" y="8971"/>
                      <a:pt x="1737" y="9115"/>
                      <a:pt x="1929" y="9260"/>
                    </a:cubicBezTo>
                    <a:cubicBezTo>
                      <a:pt x="2267" y="9453"/>
                      <a:pt x="2653" y="9598"/>
                      <a:pt x="2990" y="9646"/>
                    </a:cubicBezTo>
                    <a:cubicBezTo>
                      <a:pt x="3473" y="9742"/>
                      <a:pt x="3955" y="9791"/>
                      <a:pt x="4437" y="9791"/>
                    </a:cubicBezTo>
                    <a:lnTo>
                      <a:pt x="4775" y="9791"/>
                    </a:lnTo>
                    <a:cubicBezTo>
                      <a:pt x="5498" y="9791"/>
                      <a:pt x="6222" y="9742"/>
                      <a:pt x="6897" y="9694"/>
                    </a:cubicBezTo>
                    <a:lnTo>
                      <a:pt x="7476" y="9646"/>
                    </a:lnTo>
                    <a:lnTo>
                      <a:pt x="8296" y="9646"/>
                    </a:lnTo>
                    <a:cubicBezTo>
                      <a:pt x="8151" y="9646"/>
                      <a:pt x="8054" y="9742"/>
                      <a:pt x="7910" y="9791"/>
                    </a:cubicBezTo>
                    <a:cubicBezTo>
                      <a:pt x="7042" y="10032"/>
                      <a:pt x="6173" y="10225"/>
                      <a:pt x="5305" y="10417"/>
                    </a:cubicBezTo>
                    <a:cubicBezTo>
                      <a:pt x="4630" y="10562"/>
                      <a:pt x="3907" y="10707"/>
                      <a:pt x="3232" y="10900"/>
                    </a:cubicBezTo>
                    <a:cubicBezTo>
                      <a:pt x="2460" y="11093"/>
                      <a:pt x="1737" y="11382"/>
                      <a:pt x="1061" y="11816"/>
                    </a:cubicBezTo>
                    <a:cubicBezTo>
                      <a:pt x="579" y="12057"/>
                      <a:pt x="241" y="12443"/>
                      <a:pt x="49" y="12925"/>
                    </a:cubicBezTo>
                    <a:cubicBezTo>
                      <a:pt x="0" y="13118"/>
                      <a:pt x="0" y="13311"/>
                      <a:pt x="49" y="13504"/>
                    </a:cubicBezTo>
                    <a:cubicBezTo>
                      <a:pt x="97" y="13697"/>
                      <a:pt x="193" y="13890"/>
                      <a:pt x="338" y="14035"/>
                    </a:cubicBezTo>
                    <a:cubicBezTo>
                      <a:pt x="483" y="14179"/>
                      <a:pt x="627" y="14324"/>
                      <a:pt x="820" y="14469"/>
                    </a:cubicBezTo>
                    <a:cubicBezTo>
                      <a:pt x="1061" y="14613"/>
                      <a:pt x="1302" y="14710"/>
                      <a:pt x="1544" y="14806"/>
                    </a:cubicBezTo>
                    <a:lnTo>
                      <a:pt x="1737" y="14854"/>
                    </a:lnTo>
                    <a:cubicBezTo>
                      <a:pt x="1978" y="14903"/>
                      <a:pt x="2219" y="14951"/>
                      <a:pt x="2412" y="14999"/>
                    </a:cubicBezTo>
                    <a:cubicBezTo>
                      <a:pt x="2749" y="15047"/>
                      <a:pt x="3087" y="15096"/>
                      <a:pt x="3425" y="15096"/>
                    </a:cubicBezTo>
                    <a:lnTo>
                      <a:pt x="3521" y="15096"/>
                    </a:lnTo>
                    <a:cubicBezTo>
                      <a:pt x="4293" y="15047"/>
                      <a:pt x="5064" y="14951"/>
                      <a:pt x="5788" y="14758"/>
                    </a:cubicBezTo>
                    <a:cubicBezTo>
                      <a:pt x="6318" y="14613"/>
                      <a:pt x="6849" y="14469"/>
                      <a:pt x="7379" y="14324"/>
                    </a:cubicBezTo>
                    <a:cubicBezTo>
                      <a:pt x="8296" y="13986"/>
                      <a:pt x="9260" y="13793"/>
                      <a:pt x="10225" y="13649"/>
                    </a:cubicBezTo>
                    <a:lnTo>
                      <a:pt x="9887" y="13745"/>
                    </a:lnTo>
                    <a:cubicBezTo>
                      <a:pt x="9646" y="13890"/>
                      <a:pt x="9405" y="13986"/>
                      <a:pt x="9115" y="14083"/>
                    </a:cubicBezTo>
                    <a:lnTo>
                      <a:pt x="8633" y="14324"/>
                    </a:lnTo>
                    <a:cubicBezTo>
                      <a:pt x="8199" y="14517"/>
                      <a:pt x="7717" y="14710"/>
                      <a:pt x="7283" y="14951"/>
                    </a:cubicBezTo>
                    <a:cubicBezTo>
                      <a:pt x="6945" y="15144"/>
                      <a:pt x="6608" y="15385"/>
                      <a:pt x="6270" y="15626"/>
                    </a:cubicBezTo>
                    <a:cubicBezTo>
                      <a:pt x="5981" y="15867"/>
                      <a:pt x="5788" y="16157"/>
                      <a:pt x="5739" y="16542"/>
                    </a:cubicBezTo>
                    <a:cubicBezTo>
                      <a:pt x="5691" y="16880"/>
                      <a:pt x="5788" y="17218"/>
                      <a:pt x="6029" y="17459"/>
                    </a:cubicBezTo>
                    <a:cubicBezTo>
                      <a:pt x="6125" y="17555"/>
                      <a:pt x="6222" y="17652"/>
                      <a:pt x="6318" y="17700"/>
                    </a:cubicBezTo>
                    <a:lnTo>
                      <a:pt x="7090" y="17652"/>
                    </a:lnTo>
                    <a:cubicBezTo>
                      <a:pt x="7717" y="17603"/>
                      <a:pt x="8344" y="17507"/>
                      <a:pt x="8971" y="17362"/>
                    </a:cubicBezTo>
                    <a:cubicBezTo>
                      <a:pt x="10225" y="17073"/>
                      <a:pt x="11479" y="16591"/>
                      <a:pt x="12588" y="16012"/>
                    </a:cubicBezTo>
                    <a:cubicBezTo>
                      <a:pt x="13793" y="15385"/>
                      <a:pt x="14951" y="14710"/>
                      <a:pt x="16012" y="13938"/>
                    </a:cubicBezTo>
                    <a:cubicBezTo>
                      <a:pt x="17121" y="13166"/>
                      <a:pt x="18230" y="12347"/>
                      <a:pt x="19291" y="11527"/>
                    </a:cubicBezTo>
                    <a:cubicBezTo>
                      <a:pt x="20690" y="10466"/>
                      <a:pt x="22040" y="9356"/>
                      <a:pt x="23487" y="8344"/>
                    </a:cubicBezTo>
                    <a:lnTo>
                      <a:pt x="23710" y="8210"/>
                    </a:lnTo>
                    <a:cubicBezTo>
                      <a:pt x="23779" y="8305"/>
                      <a:pt x="23850" y="8397"/>
                      <a:pt x="23921" y="8488"/>
                    </a:cubicBezTo>
                    <a:lnTo>
                      <a:pt x="23728" y="8199"/>
                    </a:lnTo>
                    <a:lnTo>
                      <a:pt x="23710" y="8210"/>
                    </a:lnTo>
                    <a:cubicBezTo>
                      <a:pt x="23263" y="7605"/>
                      <a:pt x="22857" y="6938"/>
                      <a:pt x="22523" y="6270"/>
                    </a:cubicBezTo>
                    <a:cubicBezTo>
                      <a:pt x="22378" y="5981"/>
                      <a:pt x="22282" y="5788"/>
                      <a:pt x="22185" y="5546"/>
                    </a:cubicBezTo>
                    <a:lnTo>
                      <a:pt x="22137" y="5354"/>
                    </a:lnTo>
                    <a:cubicBezTo>
                      <a:pt x="22040" y="5064"/>
                      <a:pt x="21944" y="4823"/>
                      <a:pt x="21896" y="4534"/>
                    </a:cubicBezTo>
                    <a:cubicBezTo>
                      <a:pt x="21848" y="4293"/>
                      <a:pt x="21799" y="4244"/>
                      <a:pt x="21799" y="4100"/>
                    </a:cubicBezTo>
                    <a:cubicBezTo>
                      <a:pt x="21751" y="3955"/>
                      <a:pt x="21751" y="3858"/>
                      <a:pt x="21703" y="3714"/>
                    </a:cubicBezTo>
                    <a:cubicBezTo>
                      <a:pt x="21703" y="3617"/>
                      <a:pt x="21655" y="3376"/>
                      <a:pt x="21655" y="3183"/>
                    </a:cubicBezTo>
                    <a:lnTo>
                      <a:pt x="21655" y="2990"/>
                    </a:lnTo>
                    <a:lnTo>
                      <a:pt x="21172" y="2990"/>
                    </a:lnTo>
                    <a:cubicBezTo>
                      <a:pt x="20545" y="2990"/>
                      <a:pt x="19918" y="2894"/>
                      <a:pt x="19243" y="2797"/>
                    </a:cubicBezTo>
                    <a:lnTo>
                      <a:pt x="19195" y="2797"/>
                    </a:lnTo>
                    <a:cubicBezTo>
                      <a:pt x="17845" y="2460"/>
                      <a:pt x="16494" y="2026"/>
                      <a:pt x="15192" y="1544"/>
                    </a:cubicBezTo>
                    <a:lnTo>
                      <a:pt x="14710" y="1351"/>
                    </a:lnTo>
                    <a:cubicBezTo>
                      <a:pt x="14276" y="1206"/>
                      <a:pt x="13890" y="1061"/>
                      <a:pt x="13504" y="917"/>
                    </a:cubicBezTo>
                    <a:lnTo>
                      <a:pt x="13215" y="820"/>
                    </a:lnTo>
                    <a:cubicBezTo>
                      <a:pt x="12684" y="627"/>
                      <a:pt x="12250" y="483"/>
                      <a:pt x="11816" y="386"/>
                    </a:cubicBezTo>
                    <a:cubicBezTo>
                      <a:pt x="11286" y="193"/>
                      <a:pt x="10707" y="97"/>
                      <a:pt x="10176" y="48"/>
                    </a:cubicBezTo>
                    <a:cubicBezTo>
                      <a:pt x="9935" y="0"/>
                      <a:pt x="9694" y="0"/>
                      <a:pt x="9405" y="0"/>
                    </a:cubicBezTo>
                    <a:close/>
                  </a:path>
                </a:pathLst>
              </a:custGeom>
              <a:solidFill>
                <a:srgbClr val="FBD5BB"/>
              </a:solidFill>
              <a:ln w="9525">
                <a:noFill/>
                <a:round/>
                <a:headEnd/>
                <a:tailEnd/>
              </a:ln>
            </p:spPr>
            <p:txBody>
              <a:bodyPr lIns="91425" tIns="91425" rIns="91425" bIns="91425" anchor="ctr"/>
              <a:lstStyle/>
              <a:p>
                <a:endParaRPr lang="en-US"/>
              </a:p>
            </p:txBody>
          </p:sp>
          <p:sp>
            <p:nvSpPr>
              <p:cNvPr id="20633" name="Google Shape;3851;p87"/>
              <p:cNvSpPr>
                <a:spLocks/>
              </p:cNvSpPr>
              <p:nvPr/>
            </p:nvSpPr>
            <p:spPr bwMode="auto">
              <a:xfrm>
                <a:off x="3767175" y="4056550"/>
                <a:ext cx="496775" cy="431975"/>
              </a:xfrm>
              <a:custGeom>
                <a:avLst/>
                <a:gdLst/>
                <a:ahLst/>
                <a:cxnLst>
                  <a:cxn ang="0">
                    <a:pos x="3956" y="1"/>
                  </a:cxn>
                  <a:cxn ang="0">
                    <a:pos x="2750" y="531"/>
                  </a:cxn>
                  <a:cxn ang="0">
                    <a:pos x="1544" y="1978"/>
                  </a:cxn>
                  <a:cxn ang="0">
                    <a:pos x="339" y="4968"/>
                  </a:cxn>
                  <a:cxn ang="0">
                    <a:pos x="49" y="8344"/>
                  </a:cxn>
                  <a:cxn ang="0">
                    <a:pos x="628" y="11672"/>
                  </a:cxn>
                  <a:cxn ang="0">
                    <a:pos x="1978" y="14662"/>
                  </a:cxn>
                  <a:cxn ang="0">
                    <a:pos x="2219" y="14999"/>
                  </a:cxn>
                  <a:cxn ang="0">
                    <a:pos x="3473" y="15771"/>
                  </a:cxn>
                  <a:cxn ang="0">
                    <a:pos x="6801" y="16977"/>
                  </a:cxn>
                  <a:cxn ang="0">
                    <a:pos x="9815" y="17278"/>
                  </a:cxn>
                  <a:cxn ang="0">
                    <a:pos x="10418" y="17266"/>
                  </a:cxn>
                  <a:cxn ang="0">
                    <a:pos x="14083" y="16736"/>
                  </a:cxn>
                  <a:cxn ang="0">
                    <a:pos x="19003" y="14710"/>
                  </a:cxn>
                  <a:cxn ang="0">
                    <a:pos x="19533" y="14421"/>
                  </a:cxn>
                  <a:cxn ang="0">
                    <a:pos x="19630" y="14083"/>
                  </a:cxn>
                  <a:cxn ang="0">
                    <a:pos x="19774" y="13553"/>
                  </a:cxn>
                  <a:cxn ang="0">
                    <a:pos x="19774" y="12685"/>
                  </a:cxn>
                  <a:cxn ang="0">
                    <a:pos x="19533" y="12058"/>
                  </a:cxn>
                  <a:cxn ang="0">
                    <a:pos x="19051" y="11624"/>
                  </a:cxn>
                  <a:cxn ang="0">
                    <a:pos x="18520" y="11431"/>
                  </a:cxn>
                  <a:cxn ang="0">
                    <a:pos x="18231" y="11431"/>
                  </a:cxn>
                  <a:cxn ang="0">
                    <a:pos x="17797" y="11479"/>
                  </a:cxn>
                  <a:cxn ang="0">
                    <a:pos x="16398" y="11865"/>
                  </a:cxn>
                  <a:cxn ang="0">
                    <a:pos x="14903" y="12540"/>
                  </a:cxn>
                  <a:cxn ang="0">
                    <a:pos x="14180" y="12926"/>
                  </a:cxn>
                  <a:cxn ang="0">
                    <a:pos x="15048" y="12250"/>
                  </a:cxn>
                  <a:cxn ang="0">
                    <a:pos x="17701" y="10080"/>
                  </a:cxn>
                  <a:cxn ang="0">
                    <a:pos x="18858" y="8875"/>
                  </a:cxn>
                  <a:cxn ang="0">
                    <a:pos x="19630" y="7621"/>
                  </a:cxn>
                  <a:cxn ang="0">
                    <a:pos x="19871" y="6415"/>
                  </a:cxn>
                  <a:cxn ang="0">
                    <a:pos x="19388" y="5402"/>
                  </a:cxn>
                  <a:cxn ang="0">
                    <a:pos x="18617" y="4920"/>
                  </a:cxn>
                  <a:cxn ang="0">
                    <a:pos x="18135" y="4823"/>
                  </a:cxn>
                  <a:cxn ang="0">
                    <a:pos x="17604" y="4823"/>
                  </a:cxn>
                  <a:cxn ang="0">
                    <a:pos x="15096" y="5691"/>
                  </a:cxn>
                  <a:cxn ang="0">
                    <a:pos x="12444" y="7235"/>
                  </a:cxn>
                  <a:cxn ang="0">
                    <a:pos x="12251" y="7331"/>
                  </a:cxn>
                  <a:cxn ang="0">
                    <a:pos x="12685" y="6945"/>
                  </a:cxn>
                  <a:cxn ang="0">
                    <a:pos x="12926" y="6753"/>
                  </a:cxn>
                  <a:cxn ang="0">
                    <a:pos x="13987" y="5836"/>
                  </a:cxn>
                  <a:cxn ang="0">
                    <a:pos x="15916" y="3618"/>
                  </a:cxn>
                  <a:cxn ang="0">
                    <a:pos x="16350" y="2508"/>
                  </a:cxn>
                  <a:cxn ang="0">
                    <a:pos x="16109" y="1496"/>
                  </a:cxn>
                  <a:cxn ang="0">
                    <a:pos x="15723" y="1110"/>
                  </a:cxn>
                  <a:cxn ang="0">
                    <a:pos x="15096" y="724"/>
                  </a:cxn>
                  <a:cxn ang="0">
                    <a:pos x="14132" y="579"/>
                  </a:cxn>
                  <a:cxn ang="0">
                    <a:pos x="13746" y="579"/>
                  </a:cxn>
                  <a:cxn ang="0">
                    <a:pos x="11479" y="1496"/>
                  </a:cxn>
                  <a:cxn ang="0">
                    <a:pos x="9261" y="3328"/>
                  </a:cxn>
                  <a:cxn ang="0">
                    <a:pos x="7235" y="5402"/>
                  </a:cxn>
                  <a:cxn ang="0">
                    <a:pos x="6946" y="5643"/>
                  </a:cxn>
                  <a:cxn ang="0">
                    <a:pos x="6656" y="5933"/>
                  </a:cxn>
                  <a:cxn ang="0">
                    <a:pos x="6801" y="4196"/>
                  </a:cxn>
                  <a:cxn ang="0">
                    <a:pos x="6560" y="2605"/>
                  </a:cxn>
                  <a:cxn ang="0">
                    <a:pos x="5933" y="1206"/>
                  </a:cxn>
                  <a:cxn ang="0">
                    <a:pos x="5547" y="724"/>
                  </a:cxn>
                  <a:cxn ang="0">
                    <a:pos x="5065" y="290"/>
                  </a:cxn>
                  <a:cxn ang="0">
                    <a:pos x="4052" y="1"/>
                  </a:cxn>
                </a:cxnLst>
                <a:rect l="0" t="0" r="r" b="b"/>
                <a:pathLst>
                  <a:path w="19871" h="17279" extrusionOk="0">
                    <a:moveTo>
                      <a:pt x="3956" y="1"/>
                    </a:moveTo>
                    <a:cubicBezTo>
                      <a:pt x="3473" y="49"/>
                      <a:pt x="3087" y="242"/>
                      <a:pt x="2750" y="531"/>
                    </a:cubicBezTo>
                    <a:cubicBezTo>
                      <a:pt x="2219" y="917"/>
                      <a:pt x="1834" y="1399"/>
                      <a:pt x="1544" y="1978"/>
                    </a:cubicBezTo>
                    <a:cubicBezTo>
                      <a:pt x="965" y="2894"/>
                      <a:pt x="531" y="3907"/>
                      <a:pt x="339" y="4968"/>
                    </a:cubicBezTo>
                    <a:cubicBezTo>
                      <a:pt x="97" y="6077"/>
                      <a:pt x="1" y="7187"/>
                      <a:pt x="49" y="8344"/>
                    </a:cubicBezTo>
                    <a:cubicBezTo>
                      <a:pt x="97" y="9453"/>
                      <a:pt x="290" y="10563"/>
                      <a:pt x="628" y="11672"/>
                    </a:cubicBezTo>
                    <a:cubicBezTo>
                      <a:pt x="917" y="12733"/>
                      <a:pt x="1400" y="13746"/>
                      <a:pt x="1978" y="14662"/>
                    </a:cubicBezTo>
                    <a:cubicBezTo>
                      <a:pt x="2075" y="14807"/>
                      <a:pt x="2123" y="14903"/>
                      <a:pt x="2219" y="14999"/>
                    </a:cubicBezTo>
                    <a:cubicBezTo>
                      <a:pt x="2605" y="15289"/>
                      <a:pt x="3039" y="15530"/>
                      <a:pt x="3473" y="15771"/>
                    </a:cubicBezTo>
                    <a:cubicBezTo>
                      <a:pt x="4486" y="16350"/>
                      <a:pt x="5644" y="16736"/>
                      <a:pt x="6801" y="16977"/>
                    </a:cubicBezTo>
                    <a:cubicBezTo>
                      <a:pt x="7806" y="17178"/>
                      <a:pt x="8811" y="17278"/>
                      <a:pt x="9815" y="17278"/>
                    </a:cubicBezTo>
                    <a:cubicBezTo>
                      <a:pt x="10016" y="17278"/>
                      <a:pt x="10217" y="17274"/>
                      <a:pt x="10418" y="17266"/>
                    </a:cubicBezTo>
                    <a:cubicBezTo>
                      <a:pt x="11672" y="17218"/>
                      <a:pt x="12878" y="17025"/>
                      <a:pt x="14083" y="16736"/>
                    </a:cubicBezTo>
                    <a:cubicBezTo>
                      <a:pt x="15820" y="16302"/>
                      <a:pt x="17459" y="15626"/>
                      <a:pt x="19003" y="14710"/>
                    </a:cubicBezTo>
                    <a:lnTo>
                      <a:pt x="19533" y="14421"/>
                    </a:lnTo>
                    <a:cubicBezTo>
                      <a:pt x="19581" y="14324"/>
                      <a:pt x="19581" y="14228"/>
                      <a:pt x="19630" y="14083"/>
                    </a:cubicBezTo>
                    <a:cubicBezTo>
                      <a:pt x="19678" y="13890"/>
                      <a:pt x="19726" y="13746"/>
                      <a:pt x="19774" y="13553"/>
                    </a:cubicBezTo>
                    <a:cubicBezTo>
                      <a:pt x="19774" y="13263"/>
                      <a:pt x="19774" y="12974"/>
                      <a:pt x="19774" y="12685"/>
                    </a:cubicBezTo>
                    <a:cubicBezTo>
                      <a:pt x="19726" y="12443"/>
                      <a:pt x="19630" y="12250"/>
                      <a:pt x="19533" y="12058"/>
                    </a:cubicBezTo>
                    <a:cubicBezTo>
                      <a:pt x="19388" y="11865"/>
                      <a:pt x="19244" y="11720"/>
                      <a:pt x="19051" y="11624"/>
                    </a:cubicBezTo>
                    <a:cubicBezTo>
                      <a:pt x="18906" y="11527"/>
                      <a:pt x="18713" y="11431"/>
                      <a:pt x="18520" y="11431"/>
                    </a:cubicBezTo>
                    <a:lnTo>
                      <a:pt x="18231" y="11431"/>
                    </a:lnTo>
                    <a:cubicBezTo>
                      <a:pt x="18086" y="11431"/>
                      <a:pt x="17942" y="11431"/>
                      <a:pt x="17797" y="11479"/>
                    </a:cubicBezTo>
                    <a:cubicBezTo>
                      <a:pt x="17315" y="11527"/>
                      <a:pt x="16832" y="11672"/>
                      <a:pt x="16398" y="11865"/>
                    </a:cubicBezTo>
                    <a:cubicBezTo>
                      <a:pt x="15868" y="12106"/>
                      <a:pt x="15337" y="12347"/>
                      <a:pt x="14903" y="12540"/>
                    </a:cubicBezTo>
                    <a:lnTo>
                      <a:pt x="14180" y="12926"/>
                    </a:lnTo>
                    <a:cubicBezTo>
                      <a:pt x="14469" y="12685"/>
                      <a:pt x="14759" y="12492"/>
                      <a:pt x="15048" y="12250"/>
                    </a:cubicBezTo>
                    <a:cubicBezTo>
                      <a:pt x="15964" y="11575"/>
                      <a:pt x="16881" y="10852"/>
                      <a:pt x="17701" y="10080"/>
                    </a:cubicBezTo>
                    <a:cubicBezTo>
                      <a:pt x="18135" y="9694"/>
                      <a:pt x="18520" y="9309"/>
                      <a:pt x="18858" y="8875"/>
                    </a:cubicBezTo>
                    <a:cubicBezTo>
                      <a:pt x="19147" y="8489"/>
                      <a:pt x="19437" y="8055"/>
                      <a:pt x="19630" y="7621"/>
                    </a:cubicBezTo>
                    <a:cubicBezTo>
                      <a:pt x="19823" y="7235"/>
                      <a:pt x="19871" y="6849"/>
                      <a:pt x="19871" y="6415"/>
                    </a:cubicBezTo>
                    <a:cubicBezTo>
                      <a:pt x="19823" y="6029"/>
                      <a:pt x="19678" y="5691"/>
                      <a:pt x="19388" y="5402"/>
                    </a:cubicBezTo>
                    <a:cubicBezTo>
                      <a:pt x="19196" y="5161"/>
                      <a:pt x="18906" y="5016"/>
                      <a:pt x="18617" y="4920"/>
                    </a:cubicBezTo>
                    <a:cubicBezTo>
                      <a:pt x="18424" y="4872"/>
                      <a:pt x="18279" y="4872"/>
                      <a:pt x="18135" y="4823"/>
                    </a:cubicBezTo>
                    <a:lnTo>
                      <a:pt x="17604" y="4823"/>
                    </a:lnTo>
                    <a:cubicBezTo>
                      <a:pt x="16688" y="5016"/>
                      <a:pt x="15868" y="5306"/>
                      <a:pt x="15096" y="5691"/>
                    </a:cubicBezTo>
                    <a:cubicBezTo>
                      <a:pt x="14180" y="6174"/>
                      <a:pt x="13312" y="6656"/>
                      <a:pt x="12444" y="7235"/>
                    </a:cubicBezTo>
                    <a:lnTo>
                      <a:pt x="12251" y="7331"/>
                    </a:lnTo>
                    <a:lnTo>
                      <a:pt x="12685" y="6945"/>
                    </a:lnTo>
                    <a:lnTo>
                      <a:pt x="12926" y="6753"/>
                    </a:lnTo>
                    <a:cubicBezTo>
                      <a:pt x="13312" y="6415"/>
                      <a:pt x="13649" y="6126"/>
                      <a:pt x="13987" y="5836"/>
                    </a:cubicBezTo>
                    <a:cubicBezTo>
                      <a:pt x="14710" y="5161"/>
                      <a:pt x="15386" y="4438"/>
                      <a:pt x="15916" y="3618"/>
                    </a:cubicBezTo>
                    <a:cubicBezTo>
                      <a:pt x="16109" y="3280"/>
                      <a:pt x="16254" y="2894"/>
                      <a:pt x="16350" y="2508"/>
                    </a:cubicBezTo>
                    <a:cubicBezTo>
                      <a:pt x="16398" y="2171"/>
                      <a:pt x="16302" y="1785"/>
                      <a:pt x="16109" y="1496"/>
                    </a:cubicBezTo>
                    <a:cubicBezTo>
                      <a:pt x="16013" y="1351"/>
                      <a:pt x="15868" y="1206"/>
                      <a:pt x="15723" y="1110"/>
                    </a:cubicBezTo>
                    <a:cubicBezTo>
                      <a:pt x="15530" y="917"/>
                      <a:pt x="15337" y="820"/>
                      <a:pt x="15096" y="724"/>
                    </a:cubicBezTo>
                    <a:cubicBezTo>
                      <a:pt x="14759" y="628"/>
                      <a:pt x="14469" y="579"/>
                      <a:pt x="14132" y="579"/>
                    </a:cubicBezTo>
                    <a:lnTo>
                      <a:pt x="13746" y="579"/>
                    </a:lnTo>
                    <a:cubicBezTo>
                      <a:pt x="12926" y="724"/>
                      <a:pt x="12154" y="1062"/>
                      <a:pt x="11479" y="1496"/>
                    </a:cubicBezTo>
                    <a:cubicBezTo>
                      <a:pt x="10659" y="2074"/>
                      <a:pt x="9936" y="2653"/>
                      <a:pt x="9261" y="3328"/>
                    </a:cubicBezTo>
                    <a:cubicBezTo>
                      <a:pt x="8537" y="4004"/>
                      <a:pt x="7862" y="4727"/>
                      <a:pt x="7235" y="5402"/>
                    </a:cubicBezTo>
                    <a:lnTo>
                      <a:pt x="6946" y="5643"/>
                    </a:lnTo>
                    <a:lnTo>
                      <a:pt x="6656" y="5933"/>
                    </a:lnTo>
                    <a:cubicBezTo>
                      <a:pt x="6801" y="5354"/>
                      <a:pt x="6849" y="4775"/>
                      <a:pt x="6801" y="4196"/>
                    </a:cubicBezTo>
                    <a:cubicBezTo>
                      <a:pt x="6801" y="3666"/>
                      <a:pt x="6705" y="3087"/>
                      <a:pt x="6560" y="2605"/>
                    </a:cubicBezTo>
                    <a:cubicBezTo>
                      <a:pt x="6415" y="2123"/>
                      <a:pt x="6222" y="1640"/>
                      <a:pt x="5933" y="1206"/>
                    </a:cubicBezTo>
                    <a:cubicBezTo>
                      <a:pt x="5836" y="1062"/>
                      <a:pt x="5692" y="869"/>
                      <a:pt x="5547" y="724"/>
                    </a:cubicBezTo>
                    <a:cubicBezTo>
                      <a:pt x="5402" y="531"/>
                      <a:pt x="5210" y="386"/>
                      <a:pt x="5065" y="290"/>
                    </a:cubicBezTo>
                    <a:cubicBezTo>
                      <a:pt x="4727" y="97"/>
                      <a:pt x="4390" y="1"/>
                      <a:pt x="4052" y="1"/>
                    </a:cubicBezTo>
                    <a:close/>
                  </a:path>
                </a:pathLst>
              </a:custGeom>
              <a:solidFill>
                <a:srgbClr val="FBD5BB"/>
              </a:solidFill>
              <a:ln w="9525">
                <a:noFill/>
                <a:round/>
                <a:headEnd/>
                <a:tailEnd/>
              </a:ln>
            </p:spPr>
            <p:txBody>
              <a:bodyPr lIns="91425" tIns="91425" rIns="91425" bIns="91425" anchor="ctr"/>
              <a:lstStyle/>
              <a:p>
                <a:endParaRPr lang="en-US"/>
              </a:p>
            </p:txBody>
          </p:sp>
          <p:sp>
            <p:nvSpPr>
              <p:cNvPr id="20634" name="Google Shape;3852;p87"/>
              <p:cNvSpPr>
                <a:spLocks/>
              </p:cNvSpPr>
              <p:nvPr/>
            </p:nvSpPr>
            <p:spPr bwMode="auto">
              <a:xfrm>
                <a:off x="6120700" y="1360625"/>
                <a:ext cx="2425" cy="25"/>
              </a:xfrm>
              <a:custGeom>
                <a:avLst/>
                <a:gdLst/>
                <a:ahLst/>
                <a:cxnLst>
                  <a:cxn ang="0">
                    <a:pos x="97" y="0"/>
                  </a:cxn>
                  <a:cxn ang="0">
                    <a:pos x="1" y="0"/>
                  </a:cxn>
                  <a:cxn ang="0">
                    <a:pos x="1" y="0"/>
                  </a:cxn>
                </a:cxnLst>
                <a:rect l="0" t="0" r="r" b="b"/>
                <a:pathLst>
                  <a:path w="97" h="1" extrusionOk="0">
                    <a:moveTo>
                      <a:pt x="97" y="0"/>
                    </a:moveTo>
                    <a:lnTo>
                      <a:pt x="1" y="0"/>
                    </a:lnTo>
                    <a:close/>
                  </a:path>
                </a:pathLst>
              </a:custGeom>
              <a:solidFill>
                <a:srgbClr val="F9C49F"/>
              </a:solidFill>
              <a:ln w="9525">
                <a:noFill/>
                <a:round/>
                <a:headEnd/>
                <a:tailEnd/>
              </a:ln>
            </p:spPr>
            <p:txBody>
              <a:bodyPr lIns="91425" tIns="91425" rIns="91425" bIns="91425" anchor="ctr"/>
              <a:lstStyle/>
              <a:p>
                <a:endParaRPr lang="en-US"/>
              </a:p>
            </p:txBody>
          </p:sp>
          <p:sp>
            <p:nvSpPr>
              <p:cNvPr id="20635" name="Google Shape;3853;p87"/>
              <p:cNvSpPr>
                <a:spLocks/>
              </p:cNvSpPr>
              <p:nvPr/>
            </p:nvSpPr>
            <p:spPr bwMode="auto">
              <a:xfrm>
                <a:off x="6120700" y="1360625"/>
                <a:ext cx="25" cy="25"/>
              </a:xfrm>
              <a:custGeom>
                <a:avLst/>
                <a:gdLst/>
                <a:ahLst/>
                <a:cxnLst>
                  <a:cxn ang="0">
                    <a:pos x="1" y="0"/>
                  </a:cxn>
                  <a:cxn ang="0">
                    <a:pos x="1" y="0"/>
                  </a:cxn>
                  <a:cxn ang="0">
                    <a:pos x="1" y="0"/>
                  </a:cxn>
                </a:cxnLst>
                <a:rect l="0" t="0" r="r" b="b"/>
                <a:pathLst>
                  <a:path w="1" h="1" extrusionOk="0">
                    <a:moveTo>
                      <a:pt x="1" y="0"/>
                    </a:moveTo>
                    <a:lnTo>
                      <a:pt x="1" y="0"/>
                    </a:lnTo>
                    <a:close/>
                  </a:path>
                </a:pathLst>
              </a:custGeom>
              <a:solidFill>
                <a:srgbClr val="F9C49F"/>
              </a:solidFill>
              <a:ln w="9525">
                <a:noFill/>
                <a:round/>
                <a:headEnd/>
                <a:tailEnd/>
              </a:ln>
            </p:spPr>
            <p:txBody>
              <a:bodyPr lIns="91425" tIns="91425" rIns="91425" bIns="91425" anchor="ctr"/>
              <a:lstStyle/>
              <a:p>
                <a:endParaRPr lang="en-US"/>
              </a:p>
            </p:txBody>
          </p:sp>
          <p:sp>
            <p:nvSpPr>
              <p:cNvPr id="20636" name="Google Shape;3854;p87"/>
              <p:cNvSpPr>
                <a:spLocks/>
              </p:cNvSpPr>
              <p:nvPr/>
            </p:nvSpPr>
            <p:spPr bwMode="auto">
              <a:xfrm>
                <a:off x="5088625" y="2273325"/>
                <a:ext cx="25" cy="25"/>
              </a:xfrm>
              <a:custGeom>
                <a:avLst/>
                <a:gdLst/>
                <a:ahLst/>
                <a:cxnLst>
                  <a:cxn ang="0">
                    <a:pos x="1" y="1"/>
                  </a:cxn>
                  <a:cxn ang="0">
                    <a:pos x="1" y="1"/>
                  </a:cxn>
                  <a:cxn ang="0">
                    <a:pos x="1" y="1"/>
                  </a:cxn>
                  <a:cxn ang="0">
                    <a:pos x="1" y="1"/>
                  </a:cxn>
                </a:cxnLst>
                <a:rect l="0" t="0" r="r" b="b"/>
                <a:pathLst>
                  <a:path w="1" h="1" extrusionOk="0">
                    <a:moveTo>
                      <a:pt x="1" y="1"/>
                    </a:moveTo>
                    <a:lnTo>
                      <a:pt x="1" y="1"/>
                    </a:lnTo>
                    <a:cubicBezTo>
                      <a:pt x="1" y="1"/>
                      <a:pt x="1" y="1"/>
                      <a:pt x="1" y="1"/>
                    </a:cubicBezTo>
                    <a:close/>
                  </a:path>
                </a:pathLst>
              </a:custGeom>
              <a:solidFill>
                <a:srgbClr val="F9C49F"/>
              </a:solidFill>
              <a:ln w="9525">
                <a:noFill/>
                <a:round/>
                <a:headEnd/>
                <a:tailEnd/>
              </a:ln>
            </p:spPr>
            <p:txBody>
              <a:bodyPr lIns="91425" tIns="91425" rIns="91425" bIns="91425" anchor="ctr"/>
              <a:lstStyle/>
              <a:p>
                <a:endParaRPr lang="en-US"/>
              </a:p>
            </p:txBody>
          </p:sp>
          <p:sp>
            <p:nvSpPr>
              <p:cNvPr id="20637" name="Google Shape;3855;p87"/>
              <p:cNvSpPr>
                <a:spLocks/>
              </p:cNvSpPr>
              <p:nvPr/>
            </p:nvSpPr>
            <p:spPr bwMode="auto">
              <a:xfrm>
                <a:off x="5088625" y="2273325"/>
                <a:ext cx="25" cy="1225"/>
              </a:xfrm>
              <a:custGeom>
                <a:avLst/>
                <a:gdLst/>
                <a:ahLst/>
                <a:cxnLst>
                  <a:cxn ang="0">
                    <a:pos x="1" y="49"/>
                  </a:cxn>
                  <a:cxn ang="0">
                    <a:pos x="1" y="1"/>
                  </a:cxn>
                  <a:cxn ang="0">
                    <a:pos x="1" y="1"/>
                  </a:cxn>
                </a:cxnLst>
                <a:rect l="0" t="0" r="r" b="b"/>
                <a:pathLst>
                  <a:path w="1" h="49" extrusionOk="0">
                    <a:moveTo>
                      <a:pt x="1" y="49"/>
                    </a:moveTo>
                    <a:lnTo>
                      <a:pt x="1" y="1"/>
                    </a:lnTo>
                    <a:close/>
                  </a:path>
                </a:pathLst>
              </a:custGeom>
              <a:solidFill>
                <a:srgbClr val="F9C49F"/>
              </a:solidFill>
              <a:ln w="9525">
                <a:noFill/>
                <a:round/>
                <a:headEnd/>
                <a:tailEnd/>
              </a:ln>
            </p:spPr>
            <p:txBody>
              <a:bodyPr lIns="91425" tIns="91425" rIns="91425" bIns="91425" anchor="ctr"/>
              <a:lstStyle/>
              <a:p>
                <a:endParaRPr lang="en-US"/>
              </a:p>
            </p:txBody>
          </p:sp>
          <p:sp>
            <p:nvSpPr>
              <p:cNvPr id="20638" name="Google Shape;3856;p87"/>
              <p:cNvSpPr>
                <a:spLocks/>
              </p:cNvSpPr>
              <p:nvPr/>
            </p:nvSpPr>
            <p:spPr bwMode="auto">
              <a:xfrm>
                <a:off x="5015075" y="701100"/>
                <a:ext cx="1704875" cy="1759125"/>
              </a:xfrm>
              <a:custGeom>
                <a:avLst/>
                <a:gdLst/>
                <a:ahLst/>
                <a:cxnLst>
                  <a:cxn ang="0">
                    <a:pos x="43888" y="9839"/>
                  </a:cxn>
                  <a:cxn ang="0">
                    <a:pos x="42055" y="10321"/>
                  </a:cxn>
                  <a:cxn ang="0">
                    <a:pos x="39403" y="10900"/>
                  </a:cxn>
                  <a:cxn ang="0">
                    <a:pos x="32796" y="15530"/>
                  </a:cxn>
                  <a:cxn ang="0">
                    <a:pos x="31349" y="16591"/>
                  </a:cxn>
                  <a:cxn ang="0">
                    <a:pos x="30866" y="15192"/>
                  </a:cxn>
                  <a:cxn ang="0">
                    <a:pos x="32940" y="12684"/>
                  </a:cxn>
                  <a:cxn ang="0">
                    <a:pos x="37136" y="10128"/>
                  </a:cxn>
                  <a:cxn ang="0">
                    <a:pos x="62938" y="8103"/>
                  </a:cxn>
                  <a:cxn ang="0">
                    <a:pos x="60864" y="9116"/>
                  </a:cxn>
                  <a:cxn ang="0">
                    <a:pos x="63553" y="18100"/>
                  </a:cxn>
                  <a:cxn ang="0">
                    <a:pos x="58597" y="11045"/>
                  </a:cxn>
                  <a:cxn ang="0">
                    <a:pos x="61684" y="8006"/>
                  </a:cxn>
                  <a:cxn ang="0">
                    <a:pos x="48180" y="17555"/>
                  </a:cxn>
                  <a:cxn ang="0">
                    <a:pos x="43502" y="27008"/>
                  </a:cxn>
                  <a:cxn ang="0">
                    <a:pos x="44274" y="26381"/>
                  </a:cxn>
                  <a:cxn ang="0">
                    <a:pos x="49097" y="20112"/>
                  </a:cxn>
                  <a:cxn ang="0">
                    <a:pos x="46878" y="17121"/>
                  </a:cxn>
                  <a:cxn ang="0">
                    <a:pos x="34725" y="41091"/>
                  </a:cxn>
                  <a:cxn ang="0">
                    <a:pos x="38438" y="41139"/>
                  </a:cxn>
                  <a:cxn ang="0">
                    <a:pos x="40608" y="40126"/>
                  </a:cxn>
                  <a:cxn ang="0">
                    <a:pos x="33712" y="39837"/>
                  </a:cxn>
                  <a:cxn ang="0">
                    <a:pos x="13987" y="35978"/>
                  </a:cxn>
                  <a:cxn ang="0">
                    <a:pos x="13022" y="37039"/>
                  </a:cxn>
                  <a:cxn ang="0">
                    <a:pos x="9405" y="44563"/>
                  </a:cxn>
                  <a:cxn ang="0">
                    <a:pos x="9260" y="47264"/>
                  </a:cxn>
                  <a:cxn ang="0">
                    <a:pos x="9164" y="49241"/>
                  </a:cxn>
                  <a:cxn ang="0">
                    <a:pos x="8537" y="47408"/>
                  </a:cxn>
                  <a:cxn ang="0">
                    <a:pos x="8006" y="43598"/>
                  </a:cxn>
                  <a:cxn ang="0">
                    <a:pos x="9067" y="39547"/>
                  </a:cxn>
                  <a:cxn ang="0">
                    <a:pos x="12347" y="35400"/>
                  </a:cxn>
                  <a:cxn ang="0">
                    <a:pos x="44949" y="38245"/>
                  </a:cxn>
                  <a:cxn ang="0">
                    <a:pos x="46396" y="43936"/>
                  </a:cxn>
                  <a:cxn ang="0">
                    <a:pos x="37281" y="49048"/>
                  </a:cxn>
                  <a:cxn ang="0">
                    <a:pos x="39597" y="48621"/>
                  </a:cxn>
                  <a:cxn ang="0">
                    <a:pos x="44660" y="39258"/>
                  </a:cxn>
                  <a:cxn ang="0">
                    <a:pos x="22619" y="43406"/>
                  </a:cxn>
                  <a:cxn ang="0">
                    <a:pos x="24356" y="44901"/>
                  </a:cxn>
                  <a:cxn ang="0">
                    <a:pos x="16012" y="51604"/>
                  </a:cxn>
                  <a:cxn ang="0">
                    <a:pos x="22041" y="52714"/>
                  </a:cxn>
                  <a:cxn ang="0">
                    <a:pos x="23150" y="44852"/>
                  </a:cxn>
                  <a:cxn ang="0">
                    <a:pos x="22619" y="43406"/>
                  </a:cxn>
                  <a:cxn ang="0">
                    <a:pos x="12443" y="64674"/>
                  </a:cxn>
                  <a:cxn ang="0">
                    <a:pos x="11141" y="65156"/>
                  </a:cxn>
                  <a:cxn ang="0">
                    <a:pos x="4004" y="61105"/>
                  </a:cxn>
                  <a:cxn ang="0">
                    <a:pos x="3049" y="64789"/>
                  </a:cxn>
                  <a:cxn ang="0">
                    <a:pos x="5740" y="59273"/>
                  </a:cxn>
                  <a:cxn ang="0">
                    <a:pos x="10128" y="26912"/>
                  </a:cxn>
                  <a:cxn ang="0">
                    <a:pos x="2846" y="49965"/>
                  </a:cxn>
                  <a:cxn ang="0">
                    <a:pos x="97" y="59803"/>
                  </a:cxn>
                  <a:cxn ang="0">
                    <a:pos x="12154" y="69400"/>
                  </a:cxn>
                  <a:cxn ang="0">
                    <a:pos x="44660" y="68339"/>
                  </a:cxn>
                  <a:cxn ang="0">
                    <a:pos x="65590" y="20449"/>
                  </a:cxn>
                  <a:cxn ang="0">
                    <a:pos x="59321" y="5547"/>
                  </a:cxn>
                  <a:cxn ang="0">
                    <a:pos x="54546" y="10321"/>
                  </a:cxn>
                  <a:cxn ang="0">
                    <a:pos x="48952" y="7186"/>
                  </a:cxn>
                  <a:cxn ang="0">
                    <a:pos x="30915" y="3184"/>
                  </a:cxn>
                  <a:cxn ang="0">
                    <a:pos x="17122" y="0"/>
                  </a:cxn>
                </a:cxnLst>
                <a:rect l="0" t="0" r="r" b="b"/>
                <a:pathLst>
                  <a:path w="68195" h="70365" extrusionOk="0">
                    <a:moveTo>
                      <a:pt x="41091" y="9550"/>
                    </a:moveTo>
                    <a:cubicBezTo>
                      <a:pt x="41235" y="9550"/>
                      <a:pt x="41332" y="9550"/>
                      <a:pt x="41477" y="9598"/>
                    </a:cubicBezTo>
                    <a:cubicBezTo>
                      <a:pt x="41814" y="9598"/>
                      <a:pt x="42103" y="9646"/>
                      <a:pt x="42393" y="9694"/>
                    </a:cubicBezTo>
                    <a:lnTo>
                      <a:pt x="42730" y="9694"/>
                    </a:lnTo>
                    <a:lnTo>
                      <a:pt x="43020" y="9743"/>
                    </a:lnTo>
                    <a:cubicBezTo>
                      <a:pt x="43068" y="9791"/>
                      <a:pt x="43116" y="9791"/>
                      <a:pt x="43213" y="9791"/>
                    </a:cubicBezTo>
                    <a:cubicBezTo>
                      <a:pt x="43406" y="9791"/>
                      <a:pt x="43550" y="9887"/>
                      <a:pt x="43743" y="9887"/>
                    </a:cubicBezTo>
                    <a:lnTo>
                      <a:pt x="43888" y="9839"/>
                    </a:lnTo>
                    <a:cubicBezTo>
                      <a:pt x="44081" y="9839"/>
                      <a:pt x="44274" y="9887"/>
                      <a:pt x="44467" y="9935"/>
                    </a:cubicBezTo>
                    <a:cubicBezTo>
                      <a:pt x="44611" y="9984"/>
                      <a:pt x="44660" y="10128"/>
                      <a:pt x="44660" y="10273"/>
                    </a:cubicBezTo>
                    <a:cubicBezTo>
                      <a:pt x="44620" y="10352"/>
                      <a:pt x="44517" y="10431"/>
                      <a:pt x="44401" y="10431"/>
                    </a:cubicBezTo>
                    <a:cubicBezTo>
                      <a:pt x="44375" y="10431"/>
                      <a:pt x="44349" y="10427"/>
                      <a:pt x="44322" y="10418"/>
                    </a:cubicBezTo>
                    <a:lnTo>
                      <a:pt x="43888" y="10321"/>
                    </a:lnTo>
                    <a:cubicBezTo>
                      <a:pt x="43695" y="10321"/>
                      <a:pt x="43502" y="10273"/>
                      <a:pt x="43309" y="10273"/>
                    </a:cubicBezTo>
                    <a:lnTo>
                      <a:pt x="42489" y="10273"/>
                    </a:lnTo>
                    <a:lnTo>
                      <a:pt x="42055" y="10321"/>
                    </a:lnTo>
                    <a:lnTo>
                      <a:pt x="41669" y="10369"/>
                    </a:lnTo>
                    <a:lnTo>
                      <a:pt x="41621" y="10369"/>
                    </a:lnTo>
                    <a:lnTo>
                      <a:pt x="41380" y="10418"/>
                    </a:lnTo>
                    <a:cubicBezTo>
                      <a:pt x="41235" y="10418"/>
                      <a:pt x="41091" y="10466"/>
                      <a:pt x="40994" y="10466"/>
                    </a:cubicBezTo>
                    <a:cubicBezTo>
                      <a:pt x="40850" y="10514"/>
                      <a:pt x="40801" y="10514"/>
                      <a:pt x="40705" y="10562"/>
                    </a:cubicBezTo>
                    <a:lnTo>
                      <a:pt x="40223" y="10659"/>
                    </a:lnTo>
                    <a:cubicBezTo>
                      <a:pt x="40126" y="10707"/>
                      <a:pt x="39981" y="10755"/>
                      <a:pt x="39885" y="10755"/>
                    </a:cubicBezTo>
                    <a:lnTo>
                      <a:pt x="39403" y="10900"/>
                    </a:lnTo>
                    <a:cubicBezTo>
                      <a:pt x="39306" y="10948"/>
                      <a:pt x="39162" y="10996"/>
                      <a:pt x="39017" y="11045"/>
                    </a:cubicBezTo>
                    <a:cubicBezTo>
                      <a:pt x="38824" y="11093"/>
                      <a:pt x="38631" y="11141"/>
                      <a:pt x="38438" y="11238"/>
                    </a:cubicBezTo>
                    <a:cubicBezTo>
                      <a:pt x="36895" y="11816"/>
                      <a:pt x="35448" y="12684"/>
                      <a:pt x="34242" y="13842"/>
                    </a:cubicBezTo>
                    <a:cubicBezTo>
                      <a:pt x="34049" y="14035"/>
                      <a:pt x="33857" y="14228"/>
                      <a:pt x="33615" y="14421"/>
                    </a:cubicBezTo>
                    <a:lnTo>
                      <a:pt x="33374" y="14710"/>
                    </a:lnTo>
                    <a:lnTo>
                      <a:pt x="33230" y="14903"/>
                    </a:lnTo>
                    <a:cubicBezTo>
                      <a:pt x="33133" y="15048"/>
                      <a:pt x="33037" y="15192"/>
                      <a:pt x="32892" y="15337"/>
                    </a:cubicBezTo>
                    <a:lnTo>
                      <a:pt x="32796" y="15530"/>
                    </a:lnTo>
                    <a:cubicBezTo>
                      <a:pt x="32699" y="15675"/>
                      <a:pt x="32554" y="15867"/>
                      <a:pt x="32458" y="16060"/>
                    </a:cubicBezTo>
                    <a:lnTo>
                      <a:pt x="32410" y="16157"/>
                    </a:lnTo>
                    <a:cubicBezTo>
                      <a:pt x="32361" y="16157"/>
                      <a:pt x="32361" y="16205"/>
                      <a:pt x="32410" y="16205"/>
                    </a:cubicBezTo>
                    <a:cubicBezTo>
                      <a:pt x="32361" y="16253"/>
                      <a:pt x="32361" y="16302"/>
                      <a:pt x="32313" y="16302"/>
                    </a:cubicBezTo>
                    <a:cubicBezTo>
                      <a:pt x="32169" y="16446"/>
                      <a:pt x="32024" y="16543"/>
                      <a:pt x="31831" y="16591"/>
                    </a:cubicBezTo>
                    <a:lnTo>
                      <a:pt x="31783" y="16591"/>
                    </a:lnTo>
                    <a:cubicBezTo>
                      <a:pt x="31710" y="16615"/>
                      <a:pt x="31638" y="16627"/>
                      <a:pt x="31566" y="16627"/>
                    </a:cubicBezTo>
                    <a:cubicBezTo>
                      <a:pt x="31493" y="16627"/>
                      <a:pt x="31421" y="16615"/>
                      <a:pt x="31349" y="16591"/>
                    </a:cubicBezTo>
                    <a:cubicBezTo>
                      <a:pt x="31059" y="16494"/>
                      <a:pt x="30866" y="16253"/>
                      <a:pt x="30770" y="15964"/>
                    </a:cubicBezTo>
                    <a:cubicBezTo>
                      <a:pt x="30770" y="15964"/>
                      <a:pt x="30770" y="15916"/>
                      <a:pt x="30770" y="15916"/>
                    </a:cubicBezTo>
                    <a:cubicBezTo>
                      <a:pt x="30770" y="15867"/>
                      <a:pt x="30770" y="15819"/>
                      <a:pt x="30770" y="15771"/>
                    </a:cubicBezTo>
                    <a:lnTo>
                      <a:pt x="30674" y="15867"/>
                    </a:lnTo>
                    <a:cubicBezTo>
                      <a:pt x="30674" y="15723"/>
                      <a:pt x="30674" y="15626"/>
                      <a:pt x="30722" y="15530"/>
                    </a:cubicBezTo>
                    <a:cubicBezTo>
                      <a:pt x="30722" y="15482"/>
                      <a:pt x="30770" y="15433"/>
                      <a:pt x="30770" y="15385"/>
                    </a:cubicBezTo>
                    <a:lnTo>
                      <a:pt x="30866" y="15240"/>
                    </a:lnTo>
                    <a:lnTo>
                      <a:pt x="30866" y="15192"/>
                    </a:lnTo>
                    <a:cubicBezTo>
                      <a:pt x="30963" y="15048"/>
                      <a:pt x="31059" y="14903"/>
                      <a:pt x="31204" y="14710"/>
                    </a:cubicBezTo>
                    <a:lnTo>
                      <a:pt x="31204" y="14662"/>
                    </a:lnTo>
                    <a:lnTo>
                      <a:pt x="31204" y="14614"/>
                    </a:lnTo>
                    <a:cubicBezTo>
                      <a:pt x="31349" y="14421"/>
                      <a:pt x="31493" y="14276"/>
                      <a:pt x="31590" y="14131"/>
                    </a:cubicBezTo>
                    <a:cubicBezTo>
                      <a:pt x="31831" y="13842"/>
                      <a:pt x="32024" y="13601"/>
                      <a:pt x="32265" y="13360"/>
                    </a:cubicBezTo>
                    <a:lnTo>
                      <a:pt x="32313" y="13311"/>
                    </a:lnTo>
                    <a:cubicBezTo>
                      <a:pt x="32458" y="13118"/>
                      <a:pt x="32699" y="12877"/>
                      <a:pt x="32892" y="12684"/>
                    </a:cubicBezTo>
                    <a:lnTo>
                      <a:pt x="32940" y="12684"/>
                    </a:lnTo>
                    <a:cubicBezTo>
                      <a:pt x="33519" y="12154"/>
                      <a:pt x="34098" y="11672"/>
                      <a:pt x="34725" y="11286"/>
                    </a:cubicBezTo>
                    <a:cubicBezTo>
                      <a:pt x="35062" y="11093"/>
                      <a:pt x="35352" y="10900"/>
                      <a:pt x="35689" y="10755"/>
                    </a:cubicBezTo>
                    <a:cubicBezTo>
                      <a:pt x="35930" y="10611"/>
                      <a:pt x="36220" y="10466"/>
                      <a:pt x="36509" y="10369"/>
                    </a:cubicBezTo>
                    <a:lnTo>
                      <a:pt x="36798" y="10225"/>
                    </a:lnTo>
                    <a:cubicBezTo>
                      <a:pt x="36873" y="10188"/>
                      <a:pt x="36947" y="10150"/>
                      <a:pt x="37044" y="10135"/>
                    </a:cubicBezTo>
                    <a:cubicBezTo>
                      <a:pt x="37010" y="10149"/>
                      <a:pt x="36976" y="10162"/>
                      <a:pt x="36943" y="10177"/>
                    </a:cubicBezTo>
                    <a:lnTo>
                      <a:pt x="37136" y="10128"/>
                    </a:lnTo>
                    <a:cubicBezTo>
                      <a:pt x="37103" y="10128"/>
                      <a:pt x="37072" y="10131"/>
                      <a:pt x="37044" y="10135"/>
                    </a:cubicBezTo>
                    <a:cubicBezTo>
                      <a:pt x="37356" y="10013"/>
                      <a:pt x="37700" y="9926"/>
                      <a:pt x="38004" y="9839"/>
                    </a:cubicBezTo>
                    <a:cubicBezTo>
                      <a:pt x="38197" y="9743"/>
                      <a:pt x="38390" y="9743"/>
                      <a:pt x="38583" y="9694"/>
                    </a:cubicBezTo>
                    <a:cubicBezTo>
                      <a:pt x="38679" y="9646"/>
                      <a:pt x="38776" y="9646"/>
                      <a:pt x="38920" y="9646"/>
                    </a:cubicBezTo>
                    <a:cubicBezTo>
                      <a:pt x="39113" y="9598"/>
                      <a:pt x="39306" y="9598"/>
                      <a:pt x="39499" y="9550"/>
                    </a:cubicBezTo>
                    <a:close/>
                    <a:moveTo>
                      <a:pt x="62311" y="7958"/>
                    </a:moveTo>
                    <a:cubicBezTo>
                      <a:pt x="62504" y="7958"/>
                      <a:pt x="62745" y="8006"/>
                      <a:pt x="62938" y="8103"/>
                    </a:cubicBezTo>
                    <a:cubicBezTo>
                      <a:pt x="63034" y="8103"/>
                      <a:pt x="63083" y="8199"/>
                      <a:pt x="63083" y="8296"/>
                    </a:cubicBezTo>
                    <a:cubicBezTo>
                      <a:pt x="63034" y="8392"/>
                      <a:pt x="62938" y="8440"/>
                      <a:pt x="62841" y="8440"/>
                    </a:cubicBezTo>
                    <a:cubicBezTo>
                      <a:pt x="62745" y="8392"/>
                      <a:pt x="62600" y="8344"/>
                      <a:pt x="62504" y="8344"/>
                    </a:cubicBezTo>
                    <a:cubicBezTo>
                      <a:pt x="62432" y="8320"/>
                      <a:pt x="62359" y="8308"/>
                      <a:pt x="62287" y="8308"/>
                    </a:cubicBezTo>
                    <a:cubicBezTo>
                      <a:pt x="62214" y="8308"/>
                      <a:pt x="62142" y="8320"/>
                      <a:pt x="62070" y="8344"/>
                    </a:cubicBezTo>
                    <a:cubicBezTo>
                      <a:pt x="61973" y="8344"/>
                      <a:pt x="61877" y="8392"/>
                      <a:pt x="61732" y="8440"/>
                    </a:cubicBezTo>
                    <a:cubicBezTo>
                      <a:pt x="61588" y="8489"/>
                      <a:pt x="61443" y="8585"/>
                      <a:pt x="61298" y="8682"/>
                    </a:cubicBezTo>
                    <a:cubicBezTo>
                      <a:pt x="61153" y="8826"/>
                      <a:pt x="61009" y="8971"/>
                      <a:pt x="60864" y="9116"/>
                    </a:cubicBezTo>
                    <a:cubicBezTo>
                      <a:pt x="60671" y="9357"/>
                      <a:pt x="60526" y="9646"/>
                      <a:pt x="60382" y="9935"/>
                    </a:cubicBezTo>
                    <a:cubicBezTo>
                      <a:pt x="60334" y="10128"/>
                      <a:pt x="60237" y="10321"/>
                      <a:pt x="60189" y="10562"/>
                    </a:cubicBezTo>
                    <a:cubicBezTo>
                      <a:pt x="60189" y="10659"/>
                      <a:pt x="60141" y="10755"/>
                      <a:pt x="60141" y="10900"/>
                    </a:cubicBezTo>
                    <a:lnTo>
                      <a:pt x="60092" y="11045"/>
                    </a:lnTo>
                    <a:cubicBezTo>
                      <a:pt x="60430" y="11238"/>
                      <a:pt x="60768" y="11430"/>
                      <a:pt x="61057" y="11672"/>
                    </a:cubicBezTo>
                    <a:cubicBezTo>
                      <a:pt x="61684" y="12154"/>
                      <a:pt x="62214" y="12781"/>
                      <a:pt x="62649" y="13456"/>
                    </a:cubicBezTo>
                    <a:cubicBezTo>
                      <a:pt x="63517" y="14806"/>
                      <a:pt x="63902" y="16350"/>
                      <a:pt x="63758" y="17941"/>
                    </a:cubicBezTo>
                    <a:cubicBezTo>
                      <a:pt x="63736" y="18050"/>
                      <a:pt x="63646" y="18100"/>
                      <a:pt x="63553" y="18100"/>
                    </a:cubicBezTo>
                    <a:cubicBezTo>
                      <a:pt x="63440" y="18100"/>
                      <a:pt x="63324" y="18026"/>
                      <a:pt x="63324" y="17893"/>
                    </a:cubicBezTo>
                    <a:cubicBezTo>
                      <a:pt x="63372" y="17507"/>
                      <a:pt x="63372" y="17170"/>
                      <a:pt x="63324" y="16784"/>
                    </a:cubicBezTo>
                    <a:cubicBezTo>
                      <a:pt x="63275" y="16253"/>
                      <a:pt x="63131" y="15771"/>
                      <a:pt x="62938" y="15289"/>
                    </a:cubicBezTo>
                    <a:cubicBezTo>
                      <a:pt x="62649" y="14662"/>
                      <a:pt x="62359" y="14131"/>
                      <a:pt x="61973" y="13601"/>
                    </a:cubicBezTo>
                    <a:cubicBezTo>
                      <a:pt x="61588" y="13167"/>
                      <a:pt x="61202" y="12733"/>
                      <a:pt x="60768" y="12347"/>
                    </a:cubicBezTo>
                    <a:cubicBezTo>
                      <a:pt x="60382" y="12106"/>
                      <a:pt x="59948" y="11865"/>
                      <a:pt x="59562" y="11672"/>
                    </a:cubicBezTo>
                    <a:cubicBezTo>
                      <a:pt x="59321" y="11575"/>
                      <a:pt x="59031" y="11479"/>
                      <a:pt x="58790" y="11430"/>
                    </a:cubicBezTo>
                    <a:cubicBezTo>
                      <a:pt x="58646" y="11382"/>
                      <a:pt x="58501" y="11189"/>
                      <a:pt x="58597" y="11045"/>
                    </a:cubicBezTo>
                    <a:cubicBezTo>
                      <a:pt x="58597" y="10900"/>
                      <a:pt x="58742" y="10804"/>
                      <a:pt x="58887" y="10804"/>
                    </a:cubicBezTo>
                    <a:cubicBezTo>
                      <a:pt x="59031" y="10804"/>
                      <a:pt x="59224" y="10804"/>
                      <a:pt x="59417" y="10852"/>
                    </a:cubicBezTo>
                    <a:cubicBezTo>
                      <a:pt x="59417" y="10707"/>
                      <a:pt x="59417" y="10562"/>
                      <a:pt x="59465" y="10418"/>
                    </a:cubicBezTo>
                    <a:cubicBezTo>
                      <a:pt x="59465" y="10225"/>
                      <a:pt x="59562" y="9984"/>
                      <a:pt x="59658" y="9791"/>
                    </a:cubicBezTo>
                    <a:cubicBezTo>
                      <a:pt x="59755" y="9550"/>
                      <a:pt x="59851" y="9357"/>
                      <a:pt x="59996" y="9164"/>
                    </a:cubicBezTo>
                    <a:cubicBezTo>
                      <a:pt x="60141" y="8971"/>
                      <a:pt x="60285" y="8826"/>
                      <a:pt x="60478" y="8633"/>
                    </a:cubicBezTo>
                    <a:cubicBezTo>
                      <a:pt x="60671" y="8489"/>
                      <a:pt x="60864" y="8344"/>
                      <a:pt x="61057" y="8199"/>
                    </a:cubicBezTo>
                    <a:cubicBezTo>
                      <a:pt x="61250" y="8103"/>
                      <a:pt x="61443" y="8055"/>
                      <a:pt x="61684" y="8006"/>
                    </a:cubicBezTo>
                    <a:cubicBezTo>
                      <a:pt x="61829" y="7958"/>
                      <a:pt x="61973" y="7958"/>
                      <a:pt x="62166" y="7958"/>
                    </a:cubicBezTo>
                    <a:close/>
                    <a:moveTo>
                      <a:pt x="47216" y="16928"/>
                    </a:moveTo>
                    <a:cubicBezTo>
                      <a:pt x="47312" y="16928"/>
                      <a:pt x="47409" y="16977"/>
                      <a:pt x="47505" y="17025"/>
                    </a:cubicBezTo>
                    <a:lnTo>
                      <a:pt x="47601" y="17121"/>
                    </a:lnTo>
                    <a:lnTo>
                      <a:pt x="47746" y="17218"/>
                    </a:lnTo>
                    <a:lnTo>
                      <a:pt x="48036" y="17459"/>
                    </a:lnTo>
                    <a:lnTo>
                      <a:pt x="48084" y="17459"/>
                    </a:lnTo>
                    <a:lnTo>
                      <a:pt x="48180" y="17555"/>
                    </a:lnTo>
                    <a:lnTo>
                      <a:pt x="48228" y="17555"/>
                    </a:lnTo>
                    <a:cubicBezTo>
                      <a:pt x="48855" y="18134"/>
                      <a:pt x="49338" y="18809"/>
                      <a:pt x="49772" y="19533"/>
                    </a:cubicBezTo>
                    <a:cubicBezTo>
                      <a:pt x="50109" y="20112"/>
                      <a:pt x="50350" y="20787"/>
                      <a:pt x="50543" y="21414"/>
                    </a:cubicBezTo>
                    <a:cubicBezTo>
                      <a:pt x="50688" y="22137"/>
                      <a:pt x="50736" y="22860"/>
                      <a:pt x="50640" y="23584"/>
                    </a:cubicBezTo>
                    <a:cubicBezTo>
                      <a:pt x="50495" y="24356"/>
                      <a:pt x="50206" y="25031"/>
                      <a:pt x="49772" y="25658"/>
                    </a:cubicBezTo>
                    <a:cubicBezTo>
                      <a:pt x="49338" y="26236"/>
                      <a:pt x="48759" y="26719"/>
                      <a:pt x="48084" y="27008"/>
                    </a:cubicBezTo>
                    <a:cubicBezTo>
                      <a:pt x="47360" y="27322"/>
                      <a:pt x="46589" y="27478"/>
                      <a:pt x="45811" y="27478"/>
                    </a:cubicBezTo>
                    <a:cubicBezTo>
                      <a:pt x="45033" y="27478"/>
                      <a:pt x="44250" y="27322"/>
                      <a:pt x="43502" y="27008"/>
                    </a:cubicBezTo>
                    <a:cubicBezTo>
                      <a:pt x="42875" y="26767"/>
                      <a:pt x="42248" y="26478"/>
                      <a:pt x="41718" y="26092"/>
                    </a:cubicBezTo>
                    <a:cubicBezTo>
                      <a:pt x="41091" y="25658"/>
                      <a:pt x="40560" y="25127"/>
                      <a:pt x="40078" y="24548"/>
                    </a:cubicBezTo>
                    <a:cubicBezTo>
                      <a:pt x="39933" y="24356"/>
                      <a:pt x="39981" y="24114"/>
                      <a:pt x="40174" y="23970"/>
                    </a:cubicBezTo>
                    <a:cubicBezTo>
                      <a:pt x="40250" y="23913"/>
                      <a:pt x="40334" y="23886"/>
                      <a:pt x="40416" y="23886"/>
                    </a:cubicBezTo>
                    <a:cubicBezTo>
                      <a:pt x="40543" y="23886"/>
                      <a:pt x="40666" y="23949"/>
                      <a:pt x="40753" y="24066"/>
                    </a:cubicBezTo>
                    <a:lnTo>
                      <a:pt x="41042" y="24356"/>
                    </a:lnTo>
                    <a:cubicBezTo>
                      <a:pt x="41525" y="24838"/>
                      <a:pt x="42055" y="25272"/>
                      <a:pt x="42682" y="25658"/>
                    </a:cubicBezTo>
                    <a:cubicBezTo>
                      <a:pt x="43165" y="25947"/>
                      <a:pt x="43695" y="26188"/>
                      <a:pt x="44274" y="26381"/>
                    </a:cubicBezTo>
                    <a:cubicBezTo>
                      <a:pt x="44708" y="26478"/>
                      <a:pt x="45190" y="26574"/>
                      <a:pt x="45672" y="26622"/>
                    </a:cubicBezTo>
                    <a:cubicBezTo>
                      <a:pt x="46106" y="26622"/>
                      <a:pt x="46540" y="26574"/>
                      <a:pt x="46974" y="26478"/>
                    </a:cubicBezTo>
                    <a:cubicBezTo>
                      <a:pt x="47312" y="26429"/>
                      <a:pt x="47650" y="26285"/>
                      <a:pt x="47939" y="26140"/>
                    </a:cubicBezTo>
                    <a:cubicBezTo>
                      <a:pt x="48228" y="25995"/>
                      <a:pt x="48470" y="25802"/>
                      <a:pt x="48711" y="25609"/>
                    </a:cubicBezTo>
                    <a:cubicBezTo>
                      <a:pt x="49145" y="25175"/>
                      <a:pt x="49482" y="24597"/>
                      <a:pt x="49675" y="24018"/>
                    </a:cubicBezTo>
                    <a:cubicBezTo>
                      <a:pt x="49772" y="23680"/>
                      <a:pt x="49820" y="23343"/>
                      <a:pt x="49820" y="23005"/>
                    </a:cubicBezTo>
                    <a:cubicBezTo>
                      <a:pt x="49868" y="22571"/>
                      <a:pt x="49820" y="22137"/>
                      <a:pt x="49723" y="21703"/>
                    </a:cubicBezTo>
                    <a:cubicBezTo>
                      <a:pt x="49579" y="21124"/>
                      <a:pt x="49386" y="20642"/>
                      <a:pt x="49097" y="20112"/>
                    </a:cubicBezTo>
                    <a:cubicBezTo>
                      <a:pt x="48807" y="19581"/>
                      <a:pt x="48421" y="19050"/>
                      <a:pt x="48036" y="18616"/>
                    </a:cubicBezTo>
                    <a:cubicBezTo>
                      <a:pt x="47939" y="18520"/>
                      <a:pt x="47843" y="18424"/>
                      <a:pt x="47698" y="18327"/>
                    </a:cubicBezTo>
                    <a:lnTo>
                      <a:pt x="47601" y="18231"/>
                    </a:lnTo>
                    <a:lnTo>
                      <a:pt x="47505" y="18134"/>
                    </a:lnTo>
                    <a:lnTo>
                      <a:pt x="47216" y="17893"/>
                    </a:lnTo>
                    <a:lnTo>
                      <a:pt x="47071" y="17797"/>
                    </a:lnTo>
                    <a:lnTo>
                      <a:pt x="46926" y="17700"/>
                    </a:lnTo>
                    <a:cubicBezTo>
                      <a:pt x="46782" y="17555"/>
                      <a:pt x="46733" y="17266"/>
                      <a:pt x="46878" y="17121"/>
                    </a:cubicBezTo>
                    <a:cubicBezTo>
                      <a:pt x="46974" y="16977"/>
                      <a:pt x="47071" y="16928"/>
                      <a:pt x="47216" y="16928"/>
                    </a:cubicBezTo>
                    <a:close/>
                    <a:moveTo>
                      <a:pt x="29830" y="31505"/>
                    </a:moveTo>
                    <a:cubicBezTo>
                      <a:pt x="29842" y="31505"/>
                      <a:pt x="29854" y="31517"/>
                      <a:pt x="29854" y="31542"/>
                    </a:cubicBezTo>
                    <a:cubicBezTo>
                      <a:pt x="29902" y="31542"/>
                      <a:pt x="29950" y="31542"/>
                      <a:pt x="29998" y="31590"/>
                    </a:cubicBezTo>
                    <a:cubicBezTo>
                      <a:pt x="31397" y="33085"/>
                      <a:pt x="32554" y="34725"/>
                      <a:pt x="33471" y="36557"/>
                    </a:cubicBezTo>
                    <a:cubicBezTo>
                      <a:pt x="33712" y="36991"/>
                      <a:pt x="33905" y="37474"/>
                      <a:pt x="34049" y="38004"/>
                    </a:cubicBezTo>
                    <a:cubicBezTo>
                      <a:pt x="34194" y="38390"/>
                      <a:pt x="34339" y="38824"/>
                      <a:pt x="34387" y="39210"/>
                    </a:cubicBezTo>
                    <a:cubicBezTo>
                      <a:pt x="34532" y="39837"/>
                      <a:pt x="34580" y="40464"/>
                      <a:pt x="34725" y="41091"/>
                    </a:cubicBezTo>
                    <a:cubicBezTo>
                      <a:pt x="34773" y="41332"/>
                      <a:pt x="34821" y="41525"/>
                      <a:pt x="34966" y="41766"/>
                    </a:cubicBezTo>
                    <a:cubicBezTo>
                      <a:pt x="35014" y="41862"/>
                      <a:pt x="35062" y="41910"/>
                      <a:pt x="35110" y="42007"/>
                    </a:cubicBezTo>
                    <a:lnTo>
                      <a:pt x="35303" y="42152"/>
                    </a:lnTo>
                    <a:cubicBezTo>
                      <a:pt x="35400" y="42200"/>
                      <a:pt x="35448" y="42200"/>
                      <a:pt x="35545" y="42248"/>
                    </a:cubicBezTo>
                    <a:cubicBezTo>
                      <a:pt x="35689" y="42248"/>
                      <a:pt x="35834" y="42296"/>
                      <a:pt x="35979" y="42296"/>
                    </a:cubicBezTo>
                    <a:cubicBezTo>
                      <a:pt x="36220" y="42296"/>
                      <a:pt x="36461" y="42248"/>
                      <a:pt x="36654" y="42200"/>
                    </a:cubicBezTo>
                    <a:cubicBezTo>
                      <a:pt x="36895" y="42152"/>
                      <a:pt x="37136" y="42055"/>
                      <a:pt x="37377" y="41910"/>
                    </a:cubicBezTo>
                    <a:cubicBezTo>
                      <a:pt x="37763" y="41718"/>
                      <a:pt x="38101" y="41428"/>
                      <a:pt x="38438" y="41139"/>
                    </a:cubicBezTo>
                    <a:cubicBezTo>
                      <a:pt x="38920" y="40657"/>
                      <a:pt x="39355" y="40078"/>
                      <a:pt x="39692" y="39499"/>
                    </a:cubicBezTo>
                    <a:cubicBezTo>
                      <a:pt x="39837" y="39306"/>
                      <a:pt x="39933" y="39113"/>
                      <a:pt x="40030" y="38872"/>
                    </a:cubicBezTo>
                    <a:cubicBezTo>
                      <a:pt x="40100" y="38697"/>
                      <a:pt x="40271" y="38573"/>
                      <a:pt x="40452" y="38573"/>
                    </a:cubicBezTo>
                    <a:cubicBezTo>
                      <a:pt x="40520" y="38573"/>
                      <a:pt x="40590" y="38591"/>
                      <a:pt x="40657" y="38631"/>
                    </a:cubicBezTo>
                    <a:cubicBezTo>
                      <a:pt x="40801" y="38679"/>
                      <a:pt x="40898" y="38776"/>
                      <a:pt x="40946" y="38872"/>
                    </a:cubicBezTo>
                    <a:cubicBezTo>
                      <a:pt x="40946" y="38969"/>
                      <a:pt x="40994" y="39065"/>
                      <a:pt x="40946" y="39113"/>
                    </a:cubicBezTo>
                    <a:lnTo>
                      <a:pt x="40946" y="39258"/>
                    </a:lnTo>
                    <a:cubicBezTo>
                      <a:pt x="40850" y="39547"/>
                      <a:pt x="40705" y="39837"/>
                      <a:pt x="40608" y="40126"/>
                    </a:cubicBezTo>
                    <a:cubicBezTo>
                      <a:pt x="40271" y="40705"/>
                      <a:pt x="39933" y="41235"/>
                      <a:pt x="39451" y="41718"/>
                    </a:cubicBezTo>
                    <a:cubicBezTo>
                      <a:pt x="39210" y="41959"/>
                      <a:pt x="38969" y="42200"/>
                      <a:pt x="38728" y="42393"/>
                    </a:cubicBezTo>
                    <a:cubicBezTo>
                      <a:pt x="38197" y="42827"/>
                      <a:pt x="37667" y="43116"/>
                      <a:pt x="37040" y="43261"/>
                    </a:cubicBezTo>
                    <a:cubicBezTo>
                      <a:pt x="36750" y="43357"/>
                      <a:pt x="36449" y="43406"/>
                      <a:pt x="36147" y="43406"/>
                    </a:cubicBezTo>
                    <a:cubicBezTo>
                      <a:pt x="35846" y="43406"/>
                      <a:pt x="35545" y="43357"/>
                      <a:pt x="35255" y="43261"/>
                    </a:cubicBezTo>
                    <a:cubicBezTo>
                      <a:pt x="34821" y="43164"/>
                      <a:pt x="34435" y="42875"/>
                      <a:pt x="34194" y="42489"/>
                    </a:cubicBezTo>
                    <a:cubicBezTo>
                      <a:pt x="33953" y="42103"/>
                      <a:pt x="33857" y="41669"/>
                      <a:pt x="33808" y="41235"/>
                    </a:cubicBezTo>
                    <a:cubicBezTo>
                      <a:pt x="33760" y="40753"/>
                      <a:pt x="33760" y="40319"/>
                      <a:pt x="33712" y="39837"/>
                    </a:cubicBezTo>
                    <a:cubicBezTo>
                      <a:pt x="33712" y="39596"/>
                      <a:pt x="33664" y="39354"/>
                      <a:pt x="33664" y="39113"/>
                    </a:cubicBezTo>
                    <a:cubicBezTo>
                      <a:pt x="33615" y="38872"/>
                      <a:pt x="33567" y="38583"/>
                      <a:pt x="33471" y="38293"/>
                    </a:cubicBezTo>
                    <a:cubicBezTo>
                      <a:pt x="33230" y="37232"/>
                      <a:pt x="32796" y="36220"/>
                      <a:pt x="32265" y="35255"/>
                    </a:cubicBezTo>
                    <a:cubicBezTo>
                      <a:pt x="31542" y="34001"/>
                      <a:pt x="30722" y="32844"/>
                      <a:pt x="29757" y="31783"/>
                    </a:cubicBezTo>
                    <a:cubicBezTo>
                      <a:pt x="29709" y="31686"/>
                      <a:pt x="29709" y="31590"/>
                      <a:pt x="29805" y="31542"/>
                    </a:cubicBezTo>
                    <a:cubicBezTo>
                      <a:pt x="29805" y="31517"/>
                      <a:pt x="29817" y="31505"/>
                      <a:pt x="29830" y="31505"/>
                    </a:cubicBezTo>
                    <a:close/>
                    <a:moveTo>
                      <a:pt x="13263" y="35062"/>
                    </a:moveTo>
                    <a:cubicBezTo>
                      <a:pt x="13697" y="35110"/>
                      <a:pt x="14035" y="35544"/>
                      <a:pt x="13987" y="35978"/>
                    </a:cubicBezTo>
                    <a:lnTo>
                      <a:pt x="14083" y="35834"/>
                    </a:lnTo>
                    <a:cubicBezTo>
                      <a:pt x="14083" y="35978"/>
                      <a:pt x="13987" y="36171"/>
                      <a:pt x="13890" y="36316"/>
                    </a:cubicBezTo>
                    <a:lnTo>
                      <a:pt x="13794" y="36413"/>
                    </a:lnTo>
                    <a:lnTo>
                      <a:pt x="13746" y="36413"/>
                    </a:lnTo>
                    <a:lnTo>
                      <a:pt x="13649" y="36509"/>
                    </a:lnTo>
                    <a:cubicBezTo>
                      <a:pt x="13504" y="36605"/>
                      <a:pt x="13312" y="36750"/>
                      <a:pt x="13167" y="36943"/>
                    </a:cubicBezTo>
                    <a:lnTo>
                      <a:pt x="13022" y="37039"/>
                    </a:lnTo>
                    <a:cubicBezTo>
                      <a:pt x="12877" y="37184"/>
                      <a:pt x="12733" y="37329"/>
                      <a:pt x="12588" y="37425"/>
                    </a:cubicBezTo>
                    <a:cubicBezTo>
                      <a:pt x="12588" y="37474"/>
                      <a:pt x="12540" y="37522"/>
                      <a:pt x="12492" y="37570"/>
                    </a:cubicBezTo>
                    <a:lnTo>
                      <a:pt x="12202" y="37859"/>
                    </a:lnTo>
                    <a:cubicBezTo>
                      <a:pt x="12009" y="38100"/>
                      <a:pt x="11865" y="38293"/>
                      <a:pt x="11720" y="38535"/>
                    </a:cubicBezTo>
                    <a:cubicBezTo>
                      <a:pt x="10707" y="39885"/>
                      <a:pt x="10032" y="41428"/>
                      <a:pt x="9694" y="43068"/>
                    </a:cubicBezTo>
                    <a:cubicBezTo>
                      <a:pt x="9646" y="43261"/>
                      <a:pt x="9598" y="43454"/>
                      <a:pt x="9598" y="43695"/>
                    </a:cubicBezTo>
                    <a:cubicBezTo>
                      <a:pt x="9550" y="43840"/>
                      <a:pt x="9550" y="43984"/>
                      <a:pt x="9502" y="44081"/>
                    </a:cubicBezTo>
                    <a:lnTo>
                      <a:pt x="9405" y="44563"/>
                    </a:lnTo>
                    <a:cubicBezTo>
                      <a:pt x="9405" y="44708"/>
                      <a:pt x="9405" y="44804"/>
                      <a:pt x="9357" y="44949"/>
                    </a:cubicBezTo>
                    <a:cubicBezTo>
                      <a:pt x="9309" y="45045"/>
                      <a:pt x="9309" y="45238"/>
                      <a:pt x="9309" y="45431"/>
                    </a:cubicBezTo>
                    <a:cubicBezTo>
                      <a:pt x="9309" y="45576"/>
                      <a:pt x="9309" y="45624"/>
                      <a:pt x="9260" y="45672"/>
                    </a:cubicBezTo>
                    <a:cubicBezTo>
                      <a:pt x="9260" y="45769"/>
                      <a:pt x="9260" y="45962"/>
                      <a:pt x="9260" y="46106"/>
                    </a:cubicBezTo>
                    <a:lnTo>
                      <a:pt x="9260" y="46347"/>
                    </a:lnTo>
                    <a:lnTo>
                      <a:pt x="9260" y="46444"/>
                    </a:lnTo>
                    <a:lnTo>
                      <a:pt x="9260" y="46782"/>
                    </a:lnTo>
                    <a:lnTo>
                      <a:pt x="9260" y="47264"/>
                    </a:lnTo>
                    <a:lnTo>
                      <a:pt x="9260" y="47408"/>
                    </a:lnTo>
                    <a:lnTo>
                      <a:pt x="9357" y="47843"/>
                    </a:lnTo>
                    <a:cubicBezTo>
                      <a:pt x="9357" y="47891"/>
                      <a:pt x="9357" y="47939"/>
                      <a:pt x="9357" y="48035"/>
                    </a:cubicBezTo>
                    <a:cubicBezTo>
                      <a:pt x="9357" y="48228"/>
                      <a:pt x="9405" y="48421"/>
                      <a:pt x="9453" y="48614"/>
                    </a:cubicBezTo>
                    <a:cubicBezTo>
                      <a:pt x="9502" y="48759"/>
                      <a:pt x="9550" y="48904"/>
                      <a:pt x="9598" y="49048"/>
                    </a:cubicBezTo>
                    <a:cubicBezTo>
                      <a:pt x="9694" y="49145"/>
                      <a:pt x="9598" y="49338"/>
                      <a:pt x="9502" y="49386"/>
                    </a:cubicBezTo>
                    <a:cubicBezTo>
                      <a:pt x="9465" y="49398"/>
                      <a:pt x="9429" y="49404"/>
                      <a:pt x="9395" y="49404"/>
                    </a:cubicBezTo>
                    <a:cubicBezTo>
                      <a:pt x="9291" y="49404"/>
                      <a:pt x="9200" y="49350"/>
                      <a:pt x="9164" y="49241"/>
                    </a:cubicBezTo>
                    <a:cubicBezTo>
                      <a:pt x="9067" y="49048"/>
                      <a:pt x="9019" y="48855"/>
                      <a:pt x="8971" y="48662"/>
                    </a:cubicBezTo>
                    <a:lnTo>
                      <a:pt x="8971" y="48711"/>
                    </a:lnTo>
                    <a:cubicBezTo>
                      <a:pt x="8875" y="48518"/>
                      <a:pt x="8826" y="48373"/>
                      <a:pt x="8778" y="48180"/>
                    </a:cubicBezTo>
                    <a:cubicBezTo>
                      <a:pt x="8778" y="48132"/>
                      <a:pt x="8730" y="48084"/>
                      <a:pt x="8730" y="48035"/>
                    </a:cubicBezTo>
                    <a:cubicBezTo>
                      <a:pt x="8682" y="47939"/>
                      <a:pt x="8633" y="47843"/>
                      <a:pt x="8633" y="47746"/>
                    </a:cubicBezTo>
                    <a:cubicBezTo>
                      <a:pt x="8633" y="47698"/>
                      <a:pt x="8585" y="47650"/>
                      <a:pt x="8585" y="47601"/>
                    </a:cubicBezTo>
                    <a:cubicBezTo>
                      <a:pt x="8585" y="47553"/>
                      <a:pt x="8537" y="47505"/>
                      <a:pt x="8537" y="47457"/>
                    </a:cubicBezTo>
                    <a:lnTo>
                      <a:pt x="8537" y="47408"/>
                    </a:lnTo>
                    <a:cubicBezTo>
                      <a:pt x="8441" y="47119"/>
                      <a:pt x="8344" y="46830"/>
                      <a:pt x="8296" y="46492"/>
                    </a:cubicBezTo>
                    <a:cubicBezTo>
                      <a:pt x="8248" y="46396"/>
                      <a:pt x="8199" y="46251"/>
                      <a:pt x="8199" y="46106"/>
                    </a:cubicBezTo>
                    <a:cubicBezTo>
                      <a:pt x="8151" y="46010"/>
                      <a:pt x="8151" y="45865"/>
                      <a:pt x="8151" y="45720"/>
                    </a:cubicBezTo>
                    <a:cubicBezTo>
                      <a:pt x="8103" y="45624"/>
                      <a:pt x="8103" y="45479"/>
                      <a:pt x="8055" y="45383"/>
                    </a:cubicBezTo>
                    <a:cubicBezTo>
                      <a:pt x="8055" y="45238"/>
                      <a:pt x="8055" y="45094"/>
                      <a:pt x="8055" y="44949"/>
                    </a:cubicBezTo>
                    <a:cubicBezTo>
                      <a:pt x="8006" y="44804"/>
                      <a:pt x="8006" y="44659"/>
                      <a:pt x="8006" y="44563"/>
                    </a:cubicBezTo>
                    <a:cubicBezTo>
                      <a:pt x="8006" y="44322"/>
                      <a:pt x="8006" y="44129"/>
                      <a:pt x="8006" y="43936"/>
                    </a:cubicBezTo>
                    <a:cubicBezTo>
                      <a:pt x="8006" y="43840"/>
                      <a:pt x="8006" y="43743"/>
                      <a:pt x="8006" y="43598"/>
                    </a:cubicBezTo>
                    <a:cubicBezTo>
                      <a:pt x="8006" y="43406"/>
                      <a:pt x="8055" y="43213"/>
                      <a:pt x="8055" y="43020"/>
                    </a:cubicBezTo>
                    <a:cubicBezTo>
                      <a:pt x="8103" y="42634"/>
                      <a:pt x="8199" y="42248"/>
                      <a:pt x="8296" y="41862"/>
                    </a:cubicBezTo>
                    <a:cubicBezTo>
                      <a:pt x="8248" y="41959"/>
                      <a:pt x="8248" y="42007"/>
                      <a:pt x="8248" y="42055"/>
                    </a:cubicBezTo>
                    <a:cubicBezTo>
                      <a:pt x="8248" y="41959"/>
                      <a:pt x="8248" y="41862"/>
                      <a:pt x="8296" y="41718"/>
                    </a:cubicBezTo>
                    <a:lnTo>
                      <a:pt x="8392" y="41428"/>
                    </a:lnTo>
                    <a:cubicBezTo>
                      <a:pt x="8441" y="41139"/>
                      <a:pt x="8537" y="40849"/>
                      <a:pt x="8633" y="40560"/>
                    </a:cubicBezTo>
                    <a:cubicBezTo>
                      <a:pt x="8778" y="40223"/>
                      <a:pt x="8875" y="39885"/>
                      <a:pt x="9067" y="39547"/>
                    </a:cubicBezTo>
                    <a:cubicBezTo>
                      <a:pt x="9357" y="38920"/>
                      <a:pt x="9694" y="38342"/>
                      <a:pt x="10128" y="37763"/>
                    </a:cubicBezTo>
                    <a:lnTo>
                      <a:pt x="10128" y="37715"/>
                    </a:lnTo>
                    <a:cubicBezTo>
                      <a:pt x="10321" y="37474"/>
                      <a:pt x="10466" y="37232"/>
                      <a:pt x="10659" y="37039"/>
                    </a:cubicBezTo>
                    <a:lnTo>
                      <a:pt x="10659" y="36991"/>
                    </a:lnTo>
                    <a:cubicBezTo>
                      <a:pt x="10900" y="36750"/>
                      <a:pt x="11141" y="36461"/>
                      <a:pt x="11334" y="36220"/>
                    </a:cubicBezTo>
                    <a:cubicBezTo>
                      <a:pt x="11479" y="36075"/>
                      <a:pt x="11672" y="35930"/>
                      <a:pt x="11816" y="35786"/>
                    </a:cubicBezTo>
                    <a:lnTo>
                      <a:pt x="11913" y="35786"/>
                    </a:lnTo>
                    <a:cubicBezTo>
                      <a:pt x="12058" y="35641"/>
                      <a:pt x="12202" y="35496"/>
                      <a:pt x="12347" y="35400"/>
                    </a:cubicBezTo>
                    <a:lnTo>
                      <a:pt x="12395" y="35400"/>
                    </a:lnTo>
                    <a:lnTo>
                      <a:pt x="12492" y="35303"/>
                    </a:lnTo>
                    <a:lnTo>
                      <a:pt x="12540" y="35303"/>
                    </a:lnTo>
                    <a:cubicBezTo>
                      <a:pt x="12588" y="35255"/>
                      <a:pt x="12636" y="35207"/>
                      <a:pt x="12636" y="35207"/>
                    </a:cubicBezTo>
                    <a:cubicBezTo>
                      <a:pt x="12733" y="35159"/>
                      <a:pt x="12829" y="35110"/>
                      <a:pt x="12974" y="35062"/>
                    </a:cubicBezTo>
                    <a:close/>
                    <a:moveTo>
                      <a:pt x="44689" y="38130"/>
                    </a:moveTo>
                    <a:cubicBezTo>
                      <a:pt x="44759" y="38130"/>
                      <a:pt x="44830" y="38175"/>
                      <a:pt x="44901" y="38245"/>
                    </a:cubicBezTo>
                    <a:lnTo>
                      <a:pt x="44949" y="38245"/>
                    </a:lnTo>
                    <a:cubicBezTo>
                      <a:pt x="44997" y="38293"/>
                      <a:pt x="44997" y="38293"/>
                      <a:pt x="44997" y="38293"/>
                    </a:cubicBezTo>
                    <a:lnTo>
                      <a:pt x="45045" y="38342"/>
                    </a:lnTo>
                    <a:lnTo>
                      <a:pt x="45094" y="38390"/>
                    </a:lnTo>
                    <a:cubicBezTo>
                      <a:pt x="45142" y="38486"/>
                      <a:pt x="45238" y="38583"/>
                      <a:pt x="45335" y="38679"/>
                    </a:cubicBezTo>
                    <a:lnTo>
                      <a:pt x="45383" y="38727"/>
                    </a:lnTo>
                    <a:cubicBezTo>
                      <a:pt x="45624" y="39065"/>
                      <a:pt x="45817" y="39403"/>
                      <a:pt x="46010" y="39788"/>
                    </a:cubicBezTo>
                    <a:cubicBezTo>
                      <a:pt x="46299" y="40415"/>
                      <a:pt x="46444" y="41042"/>
                      <a:pt x="46492" y="41669"/>
                    </a:cubicBezTo>
                    <a:cubicBezTo>
                      <a:pt x="46589" y="42441"/>
                      <a:pt x="46589" y="43164"/>
                      <a:pt x="46396" y="43936"/>
                    </a:cubicBezTo>
                    <a:cubicBezTo>
                      <a:pt x="46251" y="44659"/>
                      <a:pt x="45962" y="45383"/>
                      <a:pt x="45528" y="46010"/>
                    </a:cubicBezTo>
                    <a:cubicBezTo>
                      <a:pt x="45335" y="46396"/>
                      <a:pt x="45045" y="46733"/>
                      <a:pt x="44804" y="47071"/>
                    </a:cubicBezTo>
                    <a:cubicBezTo>
                      <a:pt x="44515" y="47312"/>
                      <a:pt x="44274" y="47601"/>
                      <a:pt x="43984" y="47843"/>
                    </a:cubicBezTo>
                    <a:cubicBezTo>
                      <a:pt x="43406" y="48325"/>
                      <a:pt x="42730" y="48711"/>
                      <a:pt x="42055" y="49048"/>
                    </a:cubicBezTo>
                    <a:cubicBezTo>
                      <a:pt x="41428" y="49289"/>
                      <a:pt x="40753" y="49434"/>
                      <a:pt x="40126" y="49482"/>
                    </a:cubicBezTo>
                    <a:cubicBezTo>
                      <a:pt x="39969" y="49494"/>
                      <a:pt x="39810" y="49500"/>
                      <a:pt x="39648" y="49500"/>
                    </a:cubicBezTo>
                    <a:cubicBezTo>
                      <a:pt x="39165" y="49500"/>
                      <a:pt x="38667" y="49446"/>
                      <a:pt x="38197" y="49338"/>
                    </a:cubicBezTo>
                    <a:cubicBezTo>
                      <a:pt x="37908" y="49289"/>
                      <a:pt x="37570" y="49193"/>
                      <a:pt x="37281" y="49048"/>
                    </a:cubicBezTo>
                    <a:cubicBezTo>
                      <a:pt x="36895" y="48904"/>
                      <a:pt x="36557" y="48711"/>
                      <a:pt x="36220" y="48469"/>
                    </a:cubicBezTo>
                    <a:cubicBezTo>
                      <a:pt x="36171" y="48373"/>
                      <a:pt x="36075" y="48277"/>
                      <a:pt x="36075" y="48180"/>
                    </a:cubicBezTo>
                    <a:cubicBezTo>
                      <a:pt x="36075" y="47939"/>
                      <a:pt x="36268" y="47698"/>
                      <a:pt x="36509" y="47698"/>
                    </a:cubicBezTo>
                    <a:cubicBezTo>
                      <a:pt x="36606" y="47698"/>
                      <a:pt x="36750" y="47746"/>
                      <a:pt x="36798" y="47794"/>
                    </a:cubicBezTo>
                    <a:lnTo>
                      <a:pt x="36895" y="47843"/>
                    </a:lnTo>
                    <a:cubicBezTo>
                      <a:pt x="37232" y="48084"/>
                      <a:pt x="37618" y="48277"/>
                      <a:pt x="38004" y="48373"/>
                    </a:cubicBezTo>
                    <a:cubicBezTo>
                      <a:pt x="38438" y="48518"/>
                      <a:pt x="38872" y="48614"/>
                      <a:pt x="39306" y="48614"/>
                    </a:cubicBezTo>
                    <a:cubicBezTo>
                      <a:pt x="39403" y="48619"/>
                      <a:pt x="39500" y="48621"/>
                      <a:pt x="39597" y="48621"/>
                    </a:cubicBezTo>
                    <a:cubicBezTo>
                      <a:pt x="40472" y="48621"/>
                      <a:pt x="41375" y="48426"/>
                      <a:pt x="42200" y="48035"/>
                    </a:cubicBezTo>
                    <a:cubicBezTo>
                      <a:pt x="42682" y="47746"/>
                      <a:pt x="43165" y="47408"/>
                      <a:pt x="43599" y="47071"/>
                    </a:cubicBezTo>
                    <a:cubicBezTo>
                      <a:pt x="44418" y="46299"/>
                      <a:pt x="45045" y="45383"/>
                      <a:pt x="45383" y="44322"/>
                    </a:cubicBezTo>
                    <a:cubicBezTo>
                      <a:pt x="45576" y="43840"/>
                      <a:pt x="45672" y="43309"/>
                      <a:pt x="45721" y="42779"/>
                    </a:cubicBezTo>
                    <a:cubicBezTo>
                      <a:pt x="45721" y="42296"/>
                      <a:pt x="45672" y="41814"/>
                      <a:pt x="45624" y="41380"/>
                    </a:cubicBezTo>
                    <a:cubicBezTo>
                      <a:pt x="45528" y="40946"/>
                      <a:pt x="45383" y="40560"/>
                      <a:pt x="45190" y="40174"/>
                    </a:cubicBezTo>
                    <a:cubicBezTo>
                      <a:pt x="45045" y="39885"/>
                      <a:pt x="44901" y="39596"/>
                      <a:pt x="44708" y="39354"/>
                    </a:cubicBezTo>
                    <a:cubicBezTo>
                      <a:pt x="44708" y="39306"/>
                      <a:pt x="44660" y="39306"/>
                      <a:pt x="44660" y="39258"/>
                    </a:cubicBezTo>
                    <a:lnTo>
                      <a:pt x="44467" y="39065"/>
                    </a:lnTo>
                    <a:lnTo>
                      <a:pt x="44418" y="39017"/>
                    </a:lnTo>
                    <a:lnTo>
                      <a:pt x="44370" y="38969"/>
                    </a:lnTo>
                    <a:lnTo>
                      <a:pt x="44322" y="38920"/>
                    </a:lnTo>
                    <a:cubicBezTo>
                      <a:pt x="43999" y="38643"/>
                      <a:pt x="44206" y="38146"/>
                      <a:pt x="44562" y="38146"/>
                    </a:cubicBezTo>
                    <a:cubicBezTo>
                      <a:pt x="44578" y="38146"/>
                      <a:pt x="44595" y="38147"/>
                      <a:pt x="44611" y="38149"/>
                    </a:cubicBezTo>
                    <a:cubicBezTo>
                      <a:pt x="44637" y="38136"/>
                      <a:pt x="44663" y="38130"/>
                      <a:pt x="44689" y="38130"/>
                    </a:cubicBezTo>
                    <a:close/>
                    <a:moveTo>
                      <a:pt x="22619" y="43406"/>
                    </a:moveTo>
                    <a:cubicBezTo>
                      <a:pt x="22716" y="43406"/>
                      <a:pt x="22861" y="43406"/>
                      <a:pt x="22909" y="43502"/>
                    </a:cubicBezTo>
                    <a:lnTo>
                      <a:pt x="23150" y="43695"/>
                    </a:lnTo>
                    <a:lnTo>
                      <a:pt x="23198" y="43695"/>
                    </a:lnTo>
                    <a:lnTo>
                      <a:pt x="23246" y="43743"/>
                    </a:lnTo>
                    <a:lnTo>
                      <a:pt x="23295" y="43743"/>
                    </a:lnTo>
                    <a:lnTo>
                      <a:pt x="23343" y="43791"/>
                    </a:lnTo>
                    <a:lnTo>
                      <a:pt x="23488" y="43936"/>
                    </a:lnTo>
                    <a:cubicBezTo>
                      <a:pt x="23777" y="44225"/>
                      <a:pt x="24115" y="44563"/>
                      <a:pt x="24356" y="44901"/>
                    </a:cubicBezTo>
                    <a:cubicBezTo>
                      <a:pt x="24741" y="45431"/>
                      <a:pt x="25079" y="45962"/>
                      <a:pt x="25320" y="46589"/>
                    </a:cubicBezTo>
                    <a:cubicBezTo>
                      <a:pt x="25610" y="47264"/>
                      <a:pt x="25803" y="47987"/>
                      <a:pt x="25851" y="48759"/>
                    </a:cubicBezTo>
                    <a:cubicBezTo>
                      <a:pt x="25899" y="49530"/>
                      <a:pt x="25754" y="50350"/>
                      <a:pt x="25417" y="51074"/>
                    </a:cubicBezTo>
                    <a:cubicBezTo>
                      <a:pt x="25127" y="51749"/>
                      <a:pt x="24645" y="52279"/>
                      <a:pt x="24115" y="52714"/>
                    </a:cubicBezTo>
                    <a:cubicBezTo>
                      <a:pt x="23163" y="53383"/>
                      <a:pt x="22057" y="53718"/>
                      <a:pt x="20928" y="53718"/>
                    </a:cubicBezTo>
                    <a:cubicBezTo>
                      <a:pt x="20512" y="53718"/>
                      <a:pt x="20093" y="53673"/>
                      <a:pt x="19678" y="53582"/>
                    </a:cubicBezTo>
                    <a:cubicBezTo>
                      <a:pt x="19002" y="53389"/>
                      <a:pt x="18327" y="53148"/>
                      <a:pt x="17700" y="52810"/>
                    </a:cubicBezTo>
                    <a:cubicBezTo>
                      <a:pt x="17073" y="52472"/>
                      <a:pt x="16495" y="52087"/>
                      <a:pt x="16012" y="51604"/>
                    </a:cubicBezTo>
                    <a:cubicBezTo>
                      <a:pt x="15868" y="51460"/>
                      <a:pt x="15819" y="51218"/>
                      <a:pt x="15916" y="51074"/>
                    </a:cubicBezTo>
                    <a:lnTo>
                      <a:pt x="15916" y="51026"/>
                    </a:lnTo>
                    <a:cubicBezTo>
                      <a:pt x="15993" y="50922"/>
                      <a:pt x="16112" y="50874"/>
                      <a:pt x="16236" y="50874"/>
                    </a:cubicBezTo>
                    <a:cubicBezTo>
                      <a:pt x="16343" y="50874"/>
                      <a:pt x="16453" y="50910"/>
                      <a:pt x="16543" y="50977"/>
                    </a:cubicBezTo>
                    <a:cubicBezTo>
                      <a:pt x="16880" y="51267"/>
                      <a:pt x="17266" y="51604"/>
                      <a:pt x="17700" y="51845"/>
                    </a:cubicBezTo>
                    <a:cubicBezTo>
                      <a:pt x="18231" y="52183"/>
                      <a:pt x="18761" y="52424"/>
                      <a:pt x="19340" y="52617"/>
                    </a:cubicBezTo>
                    <a:cubicBezTo>
                      <a:pt x="19870" y="52762"/>
                      <a:pt x="20353" y="52810"/>
                      <a:pt x="20883" y="52858"/>
                    </a:cubicBezTo>
                    <a:cubicBezTo>
                      <a:pt x="21269" y="52858"/>
                      <a:pt x="21655" y="52810"/>
                      <a:pt x="22041" y="52714"/>
                    </a:cubicBezTo>
                    <a:cubicBezTo>
                      <a:pt x="22378" y="52665"/>
                      <a:pt x="22716" y="52521"/>
                      <a:pt x="23054" y="52376"/>
                    </a:cubicBezTo>
                    <a:cubicBezTo>
                      <a:pt x="23343" y="52231"/>
                      <a:pt x="23584" y="52038"/>
                      <a:pt x="23825" y="51797"/>
                    </a:cubicBezTo>
                    <a:cubicBezTo>
                      <a:pt x="24066" y="51604"/>
                      <a:pt x="24259" y="51363"/>
                      <a:pt x="24452" y="51074"/>
                    </a:cubicBezTo>
                    <a:cubicBezTo>
                      <a:pt x="24597" y="50833"/>
                      <a:pt x="24693" y="50543"/>
                      <a:pt x="24790" y="50254"/>
                    </a:cubicBezTo>
                    <a:cubicBezTo>
                      <a:pt x="24886" y="49916"/>
                      <a:pt x="24934" y="49530"/>
                      <a:pt x="24983" y="49193"/>
                    </a:cubicBezTo>
                    <a:cubicBezTo>
                      <a:pt x="24983" y="48759"/>
                      <a:pt x="24934" y="48325"/>
                      <a:pt x="24838" y="47891"/>
                    </a:cubicBezTo>
                    <a:cubicBezTo>
                      <a:pt x="24693" y="47360"/>
                      <a:pt x="24500" y="46878"/>
                      <a:pt x="24259" y="46396"/>
                    </a:cubicBezTo>
                    <a:cubicBezTo>
                      <a:pt x="23970" y="45817"/>
                      <a:pt x="23584" y="45286"/>
                      <a:pt x="23150" y="44852"/>
                    </a:cubicBezTo>
                    <a:lnTo>
                      <a:pt x="22909" y="44611"/>
                    </a:lnTo>
                    <a:lnTo>
                      <a:pt x="22812" y="44515"/>
                    </a:lnTo>
                    <a:lnTo>
                      <a:pt x="22764" y="44467"/>
                    </a:lnTo>
                    <a:lnTo>
                      <a:pt x="22716" y="44418"/>
                    </a:lnTo>
                    <a:lnTo>
                      <a:pt x="22668" y="44370"/>
                    </a:lnTo>
                    <a:lnTo>
                      <a:pt x="22378" y="44177"/>
                    </a:lnTo>
                    <a:cubicBezTo>
                      <a:pt x="22185" y="43984"/>
                      <a:pt x="22137" y="43743"/>
                      <a:pt x="22282" y="43550"/>
                    </a:cubicBezTo>
                    <a:cubicBezTo>
                      <a:pt x="22378" y="43454"/>
                      <a:pt x="22523" y="43406"/>
                      <a:pt x="22619" y="43406"/>
                    </a:cubicBezTo>
                    <a:close/>
                    <a:moveTo>
                      <a:pt x="6029" y="59176"/>
                    </a:moveTo>
                    <a:cubicBezTo>
                      <a:pt x="6126" y="59176"/>
                      <a:pt x="6222" y="59176"/>
                      <a:pt x="6318" y="59273"/>
                    </a:cubicBezTo>
                    <a:cubicBezTo>
                      <a:pt x="6367" y="59321"/>
                      <a:pt x="6367" y="59369"/>
                      <a:pt x="6415" y="59465"/>
                    </a:cubicBezTo>
                    <a:cubicBezTo>
                      <a:pt x="6463" y="59562"/>
                      <a:pt x="6511" y="59658"/>
                      <a:pt x="6560" y="59803"/>
                    </a:cubicBezTo>
                    <a:cubicBezTo>
                      <a:pt x="6801" y="60382"/>
                      <a:pt x="7138" y="60960"/>
                      <a:pt x="7524" y="61539"/>
                    </a:cubicBezTo>
                    <a:cubicBezTo>
                      <a:pt x="8006" y="62118"/>
                      <a:pt x="8585" y="62697"/>
                      <a:pt x="9212" y="63179"/>
                    </a:cubicBezTo>
                    <a:cubicBezTo>
                      <a:pt x="9743" y="63613"/>
                      <a:pt x="10370" y="63999"/>
                      <a:pt x="10997" y="64288"/>
                    </a:cubicBezTo>
                    <a:cubicBezTo>
                      <a:pt x="11479" y="64433"/>
                      <a:pt x="11913" y="64578"/>
                      <a:pt x="12443" y="64674"/>
                    </a:cubicBezTo>
                    <a:cubicBezTo>
                      <a:pt x="12612" y="64698"/>
                      <a:pt x="12793" y="64710"/>
                      <a:pt x="12980" y="64710"/>
                    </a:cubicBezTo>
                    <a:cubicBezTo>
                      <a:pt x="13167" y="64710"/>
                      <a:pt x="13360" y="64698"/>
                      <a:pt x="13553" y="64674"/>
                    </a:cubicBezTo>
                    <a:cubicBezTo>
                      <a:pt x="13601" y="64650"/>
                      <a:pt x="13637" y="64638"/>
                      <a:pt x="13673" y="64638"/>
                    </a:cubicBezTo>
                    <a:cubicBezTo>
                      <a:pt x="13709" y="64638"/>
                      <a:pt x="13746" y="64650"/>
                      <a:pt x="13794" y="64674"/>
                    </a:cubicBezTo>
                    <a:cubicBezTo>
                      <a:pt x="13842" y="64674"/>
                      <a:pt x="13890" y="64770"/>
                      <a:pt x="13890" y="64819"/>
                    </a:cubicBezTo>
                    <a:cubicBezTo>
                      <a:pt x="14035" y="65012"/>
                      <a:pt x="13938" y="65253"/>
                      <a:pt x="13746" y="65301"/>
                    </a:cubicBezTo>
                    <a:cubicBezTo>
                      <a:pt x="13456" y="65333"/>
                      <a:pt x="13167" y="65349"/>
                      <a:pt x="12877" y="65349"/>
                    </a:cubicBezTo>
                    <a:cubicBezTo>
                      <a:pt x="12299" y="65349"/>
                      <a:pt x="11720" y="65285"/>
                      <a:pt x="11141" y="65156"/>
                    </a:cubicBezTo>
                    <a:cubicBezTo>
                      <a:pt x="10273" y="64915"/>
                      <a:pt x="9405" y="64529"/>
                      <a:pt x="8633" y="63999"/>
                    </a:cubicBezTo>
                    <a:cubicBezTo>
                      <a:pt x="8248" y="63758"/>
                      <a:pt x="7862" y="63420"/>
                      <a:pt x="7476" y="63083"/>
                    </a:cubicBezTo>
                    <a:cubicBezTo>
                      <a:pt x="7187" y="62793"/>
                      <a:pt x="6849" y="62456"/>
                      <a:pt x="6608" y="62070"/>
                    </a:cubicBezTo>
                    <a:cubicBezTo>
                      <a:pt x="6318" y="61684"/>
                      <a:pt x="6126" y="61298"/>
                      <a:pt x="5933" y="60864"/>
                    </a:cubicBezTo>
                    <a:cubicBezTo>
                      <a:pt x="5884" y="60719"/>
                      <a:pt x="5836" y="60575"/>
                      <a:pt x="5788" y="60478"/>
                    </a:cubicBezTo>
                    <a:lnTo>
                      <a:pt x="5499" y="60478"/>
                    </a:lnTo>
                    <a:cubicBezTo>
                      <a:pt x="5209" y="60526"/>
                      <a:pt x="4968" y="60623"/>
                      <a:pt x="4679" y="60719"/>
                    </a:cubicBezTo>
                    <a:cubicBezTo>
                      <a:pt x="4438" y="60816"/>
                      <a:pt x="4196" y="60960"/>
                      <a:pt x="4004" y="61105"/>
                    </a:cubicBezTo>
                    <a:cubicBezTo>
                      <a:pt x="3811" y="61250"/>
                      <a:pt x="3618" y="61443"/>
                      <a:pt x="3473" y="61636"/>
                    </a:cubicBezTo>
                    <a:cubicBezTo>
                      <a:pt x="3328" y="61829"/>
                      <a:pt x="3184" y="62022"/>
                      <a:pt x="3087" y="62263"/>
                    </a:cubicBezTo>
                    <a:cubicBezTo>
                      <a:pt x="3039" y="62456"/>
                      <a:pt x="2943" y="62648"/>
                      <a:pt x="2943" y="62841"/>
                    </a:cubicBezTo>
                    <a:cubicBezTo>
                      <a:pt x="2894" y="63083"/>
                      <a:pt x="2894" y="63275"/>
                      <a:pt x="2943" y="63517"/>
                    </a:cubicBezTo>
                    <a:cubicBezTo>
                      <a:pt x="2943" y="63709"/>
                      <a:pt x="2991" y="63902"/>
                      <a:pt x="3087" y="64095"/>
                    </a:cubicBezTo>
                    <a:cubicBezTo>
                      <a:pt x="3135" y="64192"/>
                      <a:pt x="3184" y="64288"/>
                      <a:pt x="3232" y="64433"/>
                    </a:cubicBezTo>
                    <a:cubicBezTo>
                      <a:pt x="3328" y="64529"/>
                      <a:pt x="3280" y="64674"/>
                      <a:pt x="3135" y="64770"/>
                    </a:cubicBezTo>
                    <a:cubicBezTo>
                      <a:pt x="3110" y="64783"/>
                      <a:pt x="3080" y="64789"/>
                      <a:pt x="3049" y="64789"/>
                    </a:cubicBezTo>
                    <a:cubicBezTo>
                      <a:pt x="2965" y="64789"/>
                      <a:pt x="2868" y="64745"/>
                      <a:pt x="2798" y="64674"/>
                    </a:cubicBezTo>
                    <a:cubicBezTo>
                      <a:pt x="2508" y="64144"/>
                      <a:pt x="2364" y="63517"/>
                      <a:pt x="2364" y="62938"/>
                    </a:cubicBezTo>
                    <a:cubicBezTo>
                      <a:pt x="2412" y="61732"/>
                      <a:pt x="3039" y="60671"/>
                      <a:pt x="4100" y="60044"/>
                    </a:cubicBezTo>
                    <a:cubicBezTo>
                      <a:pt x="4341" y="59899"/>
                      <a:pt x="4631" y="59803"/>
                      <a:pt x="4920" y="59755"/>
                    </a:cubicBezTo>
                    <a:cubicBezTo>
                      <a:pt x="5113" y="59707"/>
                      <a:pt x="5257" y="59658"/>
                      <a:pt x="5402" y="59658"/>
                    </a:cubicBezTo>
                    <a:lnTo>
                      <a:pt x="5595" y="59658"/>
                    </a:lnTo>
                    <a:lnTo>
                      <a:pt x="5595" y="59562"/>
                    </a:lnTo>
                    <a:cubicBezTo>
                      <a:pt x="5643" y="59465"/>
                      <a:pt x="5643" y="59369"/>
                      <a:pt x="5740" y="59273"/>
                    </a:cubicBezTo>
                    <a:cubicBezTo>
                      <a:pt x="5788" y="59224"/>
                      <a:pt x="5933" y="59176"/>
                      <a:pt x="6029" y="59176"/>
                    </a:cubicBezTo>
                    <a:close/>
                    <a:moveTo>
                      <a:pt x="17122" y="0"/>
                    </a:moveTo>
                    <a:cubicBezTo>
                      <a:pt x="17122" y="386"/>
                      <a:pt x="17170" y="772"/>
                      <a:pt x="17218" y="1158"/>
                    </a:cubicBezTo>
                    <a:cubicBezTo>
                      <a:pt x="17314" y="2749"/>
                      <a:pt x="17314" y="4341"/>
                      <a:pt x="17218" y="5884"/>
                    </a:cubicBezTo>
                    <a:cubicBezTo>
                      <a:pt x="17025" y="9357"/>
                      <a:pt x="16302" y="12781"/>
                      <a:pt x="15192" y="16109"/>
                    </a:cubicBezTo>
                    <a:cubicBezTo>
                      <a:pt x="14903" y="17025"/>
                      <a:pt x="14517" y="17989"/>
                      <a:pt x="14131" y="18906"/>
                    </a:cubicBezTo>
                    <a:cubicBezTo>
                      <a:pt x="13746" y="19822"/>
                      <a:pt x="13360" y="20690"/>
                      <a:pt x="12926" y="21607"/>
                    </a:cubicBezTo>
                    <a:cubicBezTo>
                      <a:pt x="12058" y="23439"/>
                      <a:pt x="11093" y="25175"/>
                      <a:pt x="10128" y="26912"/>
                    </a:cubicBezTo>
                    <a:cubicBezTo>
                      <a:pt x="9164" y="28648"/>
                      <a:pt x="8199" y="30432"/>
                      <a:pt x="7283" y="32217"/>
                    </a:cubicBezTo>
                    <a:cubicBezTo>
                      <a:pt x="6801" y="33085"/>
                      <a:pt x="6367" y="34001"/>
                      <a:pt x="5933" y="34869"/>
                    </a:cubicBezTo>
                    <a:cubicBezTo>
                      <a:pt x="5499" y="35834"/>
                      <a:pt x="5065" y="36750"/>
                      <a:pt x="4727" y="37715"/>
                    </a:cubicBezTo>
                    <a:cubicBezTo>
                      <a:pt x="4245" y="38969"/>
                      <a:pt x="3859" y="40319"/>
                      <a:pt x="3570" y="41669"/>
                    </a:cubicBezTo>
                    <a:cubicBezTo>
                      <a:pt x="3280" y="43020"/>
                      <a:pt x="3039" y="44418"/>
                      <a:pt x="2943" y="45817"/>
                    </a:cubicBezTo>
                    <a:cubicBezTo>
                      <a:pt x="2894" y="46492"/>
                      <a:pt x="2894" y="47167"/>
                      <a:pt x="2846" y="47843"/>
                    </a:cubicBezTo>
                    <a:lnTo>
                      <a:pt x="2846" y="48855"/>
                    </a:lnTo>
                    <a:lnTo>
                      <a:pt x="2846" y="49965"/>
                    </a:lnTo>
                    <a:cubicBezTo>
                      <a:pt x="2894" y="50640"/>
                      <a:pt x="2943" y="51315"/>
                      <a:pt x="3039" y="51990"/>
                    </a:cubicBezTo>
                    <a:cubicBezTo>
                      <a:pt x="3087" y="52714"/>
                      <a:pt x="3135" y="53437"/>
                      <a:pt x="3087" y="54160"/>
                    </a:cubicBezTo>
                    <a:cubicBezTo>
                      <a:pt x="3087" y="54402"/>
                      <a:pt x="3039" y="54594"/>
                      <a:pt x="3039" y="54836"/>
                    </a:cubicBezTo>
                    <a:cubicBezTo>
                      <a:pt x="3039" y="54836"/>
                      <a:pt x="3039" y="54884"/>
                      <a:pt x="3039" y="54932"/>
                    </a:cubicBezTo>
                    <a:lnTo>
                      <a:pt x="3955" y="55752"/>
                    </a:lnTo>
                    <a:cubicBezTo>
                      <a:pt x="3425" y="55848"/>
                      <a:pt x="2894" y="55993"/>
                      <a:pt x="2460" y="56282"/>
                    </a:cubicBezTo>
                    <a:cubicBezTo>
                      <a:pt x="1978" y="56524"/>
                      <a:pt x="1592" y="56813"/>
                      <a:pt x="1255" y="57199"/>
                    </a:cubicBezTo>
                    <a:cubicBezTo>
                      <a:pt x="579" y="57922"/>
                      <a:pt x="194" y="58838"/>
                      <a:pt x="97" y="59803"/>
                    </a:cubicBezTo>
                    <a:cubicBezTo>
                      <a:pt x="1" y="60816"/>
                      <a:pt x="97" y="61829"/>
                      <a:pt x="386" y="62793"/>
                    </a:cubicBezTo>
                    <a:cubicBezTo>
                      <a:pt x="531" y="63324"/>
                      <a:pt x="724" y="63806"/>
                      <a:pt x="965" y="64288"/>
                    </a:cubicBezTo>
                    <a:cubicBezTo>
                      <a:pt x="1206" y="64722"/>
                      <a:pt x="1447" y="65156"/>
                      <a:pt x="1785" y="65590"/>
                    </a:cubicBezTo>
                    <a:cubicBezTo>
                      <a:pt x="2123" y="66073"/>
                      <a:pt x="2508" y="66507"/>
                      <a:pt x="2991" y="66893"/>
                    </a:cubicBezTo>
                    <a:cubicBezTo>
                      <a:pt x="3473" y="67375"/>
                      <a:pt x="4052" y="67761"/>
                      <a:pt x="4631" y="68098"/>
                    </a:cubicBezTo>
                    <a:cubicBezTo>
                      <a:pt x="5740" y="68773"/>
                      <a:pt x="6994" y="69256"/>
                      <a:pt x="8296" y="69497"/>
                    </a:cubicBezTo>
                    <a:cubicBezTo>
                      <a:pt x="8875" y="69593"/>
                      <a:pt x="9405" y="69642"/>
                      <a:pt x="9984" y="69642"/>
                    </a:cubicBezTo>
                    <a:cubicBezTo>
                      <a:pt x="10707" y="69642"/>
                      <a:pt x="11431" y="69545"/>
                      <a:pt x="12154" y="69400"/>
                    </a:cubicBezTo>
                    <a:cubicBezTo>
                      <a:pt x="13456" y="69159"/>
                      <a:pt x="14662" y="68629"/>
                      <a:pt x="15771" y="67905"/>
                    </a:cubicBezTo>
                    <a:cubicBezTo>
                      <a:pt x="16639" y="67327"/>
                      <a:pt x="17411" y="66651"/>
                      <a:pt x="18134" y="65880"/>
                    </a:cubicBezTo>
                    <a:lnTo>
                      <a:pt x="18134" y="65832"/>
                    </a:lnTo>
                    <a:cubicBezTo>
                      <a:pt x="19147" y="66362"/>
                      <a:pt x="20208" y="66893"/>
                      <a:pt x="21317" y="67423"/>
                    </a:cubicBezTo>
                    <a:cubicBezTo>
                      <a:pt x="22427" y="67954"/>
                      <a:pt x="23246" y="68291"/>
                      <a:pt x="24115" y="68629"/>
                    </a:cubicBezTo>
                    <a:cubicBezTo>
                      <a:pt x="25031" y="68966"/>
                      <a:pt x="25995" y="69304"/>
                      <a:pt x="27008" y="69545"/>
                    </a:cubicBezTo>
                    <a:cubicBezTo>
                      <a:pt x="29227" y="70076"/>
                      <a:pt x="31493" y="70365"/>
                      <a:pt x="33808" y="70365"/>
                    </a:cubicBezTo>
                    <a:cubicBezTo>
                      <a:pt x="37522" y="70365"/>
                      <a:pt x="41187" y="69690"/>
                      <a:pt x="44660" y="68339"/>
                    </a:cubicBezTo>
                    <a:cubicBezTo>
                      <a:pt x="46299" y="67664"/>
                      <a:pt x="47891" y="66941"/>
                      <a:pt x="49386" y="66024"/>
                    </a:cubicBezTo>
                    <a:cubicBezTo>
                      <a:pt x="50977" y="65108"/>
                      <a:pt x="52472" y="64095"/>
                      <a:pt x="53919" y="62938"/>
                    </a:cubicBezTo>
                    <a:cubicBezTo>
                      <a:pt x="55318" y="61829"/>
                      <a:pt x="56717" y="60575"/>
                      <a:pt x="57970" y="59224"/>
                    </a:cubicBezTo>
                    <a:cubicBezTo>
                      <a:pt x="60430" y="56668"/>
                      <a:pt x="62407" y="53678"/>
                      <a:pt x="63854" y="50399"/>
                    </a:cubicBezTo>
                    <a:cubicBezTo>
                      <a:pt x="65494" y="46540"/>
                      <a:pt x="66362" y="42393"/>
                      <a:pt x="66410" y="38245"/>
                    </a:cubicBezTo>
                    <a:cubicBezTo>
                      <a:pt x="66410" y="35255"/>
                      <a:pt x="66073" y="32265"/>
                      <a:pt x="65446" y="29371"/>
                    </a:cubicBezTo>
                    <a:cubicBezTo>
                      <a:pt x="64915" y="26622"/>
                      <a:pt x="64047" y="23970"/>
                      <a:pt x="62793" y="21414"/>
                    </a:cubicBezTo>
                    <a:cubicBezTo>
                      <a:pt x="63806" y="21414"/>
                      <a:pt x="64771" y="21076"/>
                      <a:pt x="65590" y="20449"/>
                    </a:cubicBezTo>
                    <a:cubicBezTo>
                      <a:pt x="66410" y="19822"/>
                      <a:pt x="67037" y="18954"/>
                      <a:pt x="67423" y="17989"/>
                    </a:cubicBezTo>
                    <a:cubicBezTo>
                      <a:pt x="67857" y="16928"/>
                      <a:pt x="68098" y="15867"/>
                      <a:pt x="68146" y="14758"/>
                    </a:cubicBezTo>
                    <a:cubicBezTo>
                      <a:pt x="68195" y="13697"/>
                      <a:pt x="68098" y="12636"/>
                      <a:pt x="67809" y="11623"/>
                    </a:cubicBezTo>
                    <a:cubicBezTo>
                      <a:pt x="67520" y="10659"/>
                      <a:pt x="67037" y="9791"/>
                      <a:pt x="66459" y="9019"/>
                    </a:cubicBezTo>
                    <a:cubicBezTo>
                      <a:pt x="65880" y="8247"/>
                      <a:pt x="65156" y="7524"/>
                      <a:pt x="64336" y="6945"/>
                    </a:cubicBezTo>
                    <a:cubicBezTo>
                      <a:pt x="63565" y="6367"/>
                      <a:pt x="62745" y="5981"/>
                      <a:pt x="61829" y="5691"/>
                    </a:cubicBezTo>
                    <a:cubicBezTo>
                      <a:pt x="61298" y="5547"/>
                      <a:pt x="60816" y="5450"/>
                      <a:pt x="60285" y="5450"/>
                    </a:cubicBezTo>
                    <a:cubicBezTo>
                      <a:pt x="59948" y="5450"/>
                      <a:pt x="59610" y="5498"/>
                      <a:pt x="59321" y="5547"/>
                    </a:cubicBezTo>
                    <a:cubicBezTo>
                      <a:pt x="58453" y="5740"/>
                      <a:pt x="57729" y="6222"/>
                      <a:pt x="57199" y="6897"/>
                    </a:cubicBezTo>
                    <a:cubicBezTo>
                      <a:pt x="57102" y="6994"/>
                      <a:pt x="56958" y="7138"/>
                      <a:pt x="56861" y="7331"/>
                    </a:cubicBezTo>
                    <a:cubicBezTo>
                      <a:pt x="56958" y="7717"/>
                      <a:pt x="57006" y="8103"/>
                      <a:pt x="57006" y="8537"/>
                    </a:cubicBezTo>
                    <a:cubicBezTo>
                      <a:pt x="57054" y="8971"/>
                      <a:pt x="56909" y="9453"/>
                      <a:pt x="56717" y="9887"/>
                    </a:cubicBezTo>
                    <a:cubicBezTo>
                      <a:pt x="56620" y="10080"/>
                      <a:pt x="56475" y="10273"/>
                      <a:pt x="56282" y="10369"/>
                    </a:cubicBezTo>
                    <a:cubicBezTo>
                      <a:pt x="56090" y="10514"/>
                      <a:pt x="55897" y="10611"/>
                      <a:pt x="55704" y="10659"/>
                    </a:cubicBezTo>
                    <a:lnTo>
                      <a:pt x="55511" y="10659"/>
                    </a:lnTo>
                    <a:cubicBezTo>
                      <a:pt x="55173" y="10611"/>
                      <a:pt x="54836" y="10514"/>
                      <a:pt x="54546" y="10321"/>
                    </a:cubicBezTo>
                    <a:cubicBezTo>
                      <a:pt x="54112" y="9984"/>
                      <a:pt x="53726" y="9646"/>
                      <a:pt x="53341" y="9260"/>
                    </a:cubicBezTo>
                    <a:cubicBezTo>
                      <a:pt x="53244" y="9164"/>
                      <a:pt x="53148" y="9067"/>
                      <a:pt x="53051" y="8971"/>
                    </a:cubicBezTo>
                    <a:cubicBezTo>
                      <a:pt x="52858" y="8971"/>
                      <a:pt x="52665" y="8971"/>
                      <a:pt x="52472" y="8923"/>
                    </a:cubicBezTo>
                    <a:cubicBezTo>
                      <a:pt x="52231" y="8874"/>
                      <a:pt x="51990" y="8778"/>
                      <a:pt x="51701" y="8730"/>
                    </a:cubicBezTo>
                    <a:cubicBezTo>
                      <a:pt x="51411" y="8585"/>
                      <a:pt x="51122" y="8489"/>
                      <a:pt x="50833" y="8344"/>
                    </a:cubicBezTo>
                    <a:lnTo>
                      <a:pt x="50784" y="8344"/>
                    </a:lnTo>
                    <a:cubicBezTo>
                      <a:pt x="50495" y="8151"/>
                      <a:pt x="50206" y="8006"/>
                      <a:pt x="49868" y="7813"/>
                    </a:cubicBezTo>
                    <a:cubicBezTo>
                      <a:pt x="49579" y="7669"/>
                      <a:pt x="49241" y="7428"/>
                      <a:pt x="48952" y="7186"/>
                    </a:cubicBezTo>
                    <a:cubicBezTo>
                      <a:pt x="48325" y="6752"/>
                      <a:pt x="47794" y="6318"/>
                      <a:pt x="47216" y="5884"/>
                    </a:cubicBezTo>
                    <a:cubicBezTo>
                      <a:pt x="46637" y="5450"/>
                      <a:pt x="46010" y="5016"/>
                      <a:pt x="45383" y="4679"/>
                    </a:cubicBezTo>
                    <a:cubicBezTo>
                      <a:pt x="44756" y="4293"/>
                      <a:pt x="44081" y="4003"/>
                      <a:pt x="43357" y="3762"/>
                    </a:cubicBezTo>
                    <a:cubicBezTo>
                      <a:pt x="42489" y="3473"/>
                      <a:pt x="41621" y="3280"/>
                      <a:pt x="40705" y="3135"/>
                    </a:cubicBezTo>
                    <a:cubicBezTo>
                      <a:pt x="39789" y="3039"/>
                      <a:pt x="38872" y="2942"/>
                      <a:pt x="37956" y="2942"/>
                    </a:cubicBezTo>
                    <a:cubicBezTo>
                      <a:pt x="37623" y="2934"/>
                      <a:pt x="37291" y="2930"/>
                      <a:pt x="36960" y="2930"/>
                    </a:cubicBezTo>
                    <a:cubicBezTo>
                      <a:pt x="35424" y="2930"/>
                      <a:pt x="33909" y="3016"/>
                      <a:pt x="32361" y="3135"/>
                    </a:cubicBezTo>
                    <a:cubicBezTo>
                      <a:pt x="31879" y="3184"/>
                      <a:pt x="31397" y="3184"/>
                      <a:pt x="30915" y="3184"/>
                    </a:cubicBezTo>
                    <a:cubicBezTo>
                      <a:pt x="30754" y="3200"/>
                      <a:pt x="30604" y="3205"/>
                      <a:pt x="30457" y="3205"/>
                    </a:cubicBezTo>
                    <a:cubicBezTo>
                      <a:pt x="30164" y="3205"/>
                      <a:pt x="29886" y="3184"/>
                      <a:pt x="29564" y="3184"/>
                    </a:cubicBezTo>
                    <a:cubicBezTo>
                      <a:pt x="28696" y="3135"/>
                      <a:pt x="27828" y="3039"/>
                      <a:pt x="26960" y="2894"/>
                    </a:cubicBezTo>
                    <a:cubicBezTo>
                      <a:pt x="26188" y="2749"/>
                      <a:pt x="25465" y="2557"/>
                      <a:pt x="24741" y="2267"/>
                    </a:cubicBezTo>
                    <a:lnTo>
                      <a:pt x="24597" y="2219"/>
                    </a:lnTo>
                    <a:cubicBezTo>
                      <a:pt x="23825" y="2123"/>
                      <a:pt x="23054" y="1978"/>
                      <a:pt x="22330" y="1833"/>
                    </a:cubicBezTo>
                    <a:cubicBezTo>
                      <a:pt x="20690" y="1447"/>
                      <a:pt x="19099" y="917"/>
                      <a:pt x="17556" y="242"/>
                    </a:cubicBezTo>
                    <a:lnTo>
                      <a:pt x="17122" y="0"/>
                    </a:lnTo>
                    <a:close/>
                  </a:path>
                </a:pathLst>
              </a:custGeom>
              <a:solidFill>
                <a:srgbClr val="FBD5BB"/>
              </a:solidFill>
              <a:ln w="9525">
                <a:noFill/>
                <a:round/>
                <a:headEnd/>
                <a:tailEnd/>
              </a:ln>
            </p:spPr>
            <p:txBody>
              <a:bodyPr lIns="91425" tIns="91425" rIns="91425" bIns="91425" anchor="ctr"/>
              <a:lstStyle/>
              <a:p>
                <a:endParaRPr lang="en-US"/>
              </a:p>
            </p:txBody>
          </p:sp>
          <p:sp>
            <p:nvSpPr>
              <p:cNvPr id="20639" name="Google Shape;3857;p87"/>
              <p:cNvSpPr>
                <a:spLocks/>
              </p:cNvSpPr>
              <p:nvPr/>
            </p:nvSpPr>
            <p:spPr bwMode="auto">
              <a:xfrm>
                <a:off x="6325675" y="924150"/>
                <a:ext cx="25" cy="25"/>
              </a:xfrm>
              <a:custGeom>
                <a:avLst/>
                <a:gdLst/>
                <a:ahLst/>
                <a:cxnLst>
                  <a:cxn ang="0">
                    <a:pos x="0" y="1"/>
                  </a:cxn>
                  <a:cxn ang="0">
                    <a:pos x="0" y="1"/>
                  </a:cxn>
                </a:cxnLst>
                <a:rect l="0" t="0" r="r" b="b"/>
                <a:pathLst>
                  <a:path w="1" h="1" fill="none" extrusionOk="0">
                    <a:moveTo>
                      <a:pt x="0" y="1"/>
                    </a:moveTo>
                    <a:lnTo>
                      <a:pt x="0" y="1"/>
                    </a:lnTo>
                    <a:close/>
                  </a:path>
                </a:pathLst>
              </a:custGeom>
              <a:noFill/>
              <a:ln w="9525">
                <a:noFill/>
                <a:round/>
                <a:headEnd/>
                <a:tailEnd/>
              </a:ln>
            </p:spPr>
            <p:txBody>
              <a:bodyPr lIns="91425" tIns="91425" rIns="91425" bIns="91425" anchor="ctr"/>
              <a:lstStyle/>
              <a:p>
                <a:endParaRPr lang="en-US"/>
              </a:p>
            </p:txBody>
          </p:sp>
          <p:sp>
            <p:nvSpPr>
              <p:cNvPr id="20640" name="Google Shape;3858;p87"/>
              <p:cNvSpPr>
                <a:spLocks/>
              </p:cNvSpPr>
              <p:nvPr/>
            </p:nvSpPr>
            <p:spPr bwMode="auto">
              <a:xfrm>
                <a:off x="5687850" y="772225"/>
                <a:ext cx="25" cy="25"/>
              </a:xfrm>
              <a:custGeom>
                <a:avLst/>
                <a:gdLst/>
                <a:ahLst/>
                <a:cxnLst>
                  <a:cxn ang="0">
                    <a:pos x="1" y="1"/>
                  </a:cxn>
                </a:cxnLst>
                <a:rect l="0" t="0" r="r" b="b"/>
                <a:pathLst>
                  <a:path w="1" h="1" extrusionOk="0">
                    <a:moveTo>
                      <a:pt x="1" y="1"/>
                    </a:moveTo>
                    <a:close/>
                  </a:path>
                </a:pathLst>
              </a:custGeom>
              <a:solidFill>
                <a:srgbClr val="E79B60"/>
              </a:solidFill>
              <a:ln w="9525">
                <a:noFill/>
                <a:round/>
                <a:headEnd/>
                <a:tailEnd/>
              </a:ln>
            </p:spPr>
            <p:txBody>
              <a:bodyPr lIns="91425" tIns="91425" rIns="91425" bIns="91425" anchor="ctr"/>
              <a:lstStyle/>
              <a:p>
                <a:endParaRPr lang="en-US"/>
              </a:p>
            </p:txBody>
          </p:sp>
          <p:sp>
            <p:nvSpPr>
              <p:cNvPr id="20641" name="Google Shape;3859;p87"/>
              <p:cNvSpPr>
                <a:spLocks/>
              </p:cNvSpPr>
              <p:nvPr/>
            </p:nvSpPr>
            <p:spPr bwMode="auto">
              <a:xfrm>
                <a:off x="5628775" y="734850"/>
                <a:ext cx="710175" cy="191750"/>
              </a:xfrm>
              <a:custGeom>
                <a:avLst/>
                <a:gdLst/>
                <a:ahLst/>
                <a:cxnLst>
                  <a:cxn ang="0">
                    <a:pos x="14324" y="1"/>
                  </a:cxn>
                  <a:cxn ang="0">
                    <a:pos x="12684" y="97"/>
                  </a:cxn>
                  <a:cxn ang="0">
                    <a:pos x="12733" y="97"/>
                  </a:cxn>
                  <a:cxn ang="0">
                    <a:pos x="10273" y="387"/>
                  </a:cxn>
                  <a:cxn ang="0">
                    <a:pos x="9212" y="580"/>
                  </a:cxn>
                  <a:cxn ang="0">
                    <a:pos x="7669" y="821"/>
                  </a:cxn>
                  <a:cxn ang="0">
                    <a:pos x="3666" y="1158"/>
                  </a:cxn>
                  <a:cxn ang="0">
                    <a:pos x="2653" y="1158"/>
                  </a:cxn>
                  <a:cxn ang="0">
                    <a:pos x="1" y="917"/>
                  </a:cxn>
                  <a:cxn ang="0">
                    <a:pos x="1" y="917"/>
                  </a:cxn>
                  <a:cxn ang="0">
                    <a:pos x="145" y="965"/>
                  </a:cxn>
                  <a:cxn ang="0">
                    <a:pos x="2316" y="1544"/>
                  </a:cxn>
                  <a:cxn ang="0">
                    <a:pos x="4968" y="1882"/>
                  </a:cxn>
                  <a:cxn ang="0">
                    <a:pos x="6318" y="1882"/>
                  </a:cxn>
                  <a:cxn ang="0">
                    <a:pos x="7765" y="1785"/>
                  </a:cxn>
                  <a:cxn ang="0">
                    <a:pos x="12591" y="1583"/>
                  </a:cxn>
                  <a:cxn ang="0">
                    <a:pos x="13360" y="1592"/>
                  </a:cxn>
                  <a:cxn ang="0">
                    <a:pos x="16109" y="1834"/>
                  </a:cxn>
                  <a:cxn ang="0">
                    <a:pos x="18761" y="2412"/>
                  </a:cxn>
                  <a:cxn ang="0">
                    <a:pos x="20787" y="3329"/>
                  </a:cxn>
                  <a:cxn ang="0">
                    <a:pos x="22619" y="4534"/>
                  </a:cxn>
                  <a:cxn ang="0">
                    <a:pos x="24356" y="5836"/>
                  </a:cxn>
                  <a:cxn ang="0">
                    <a:pos x="25272" y="6512"/>
                  </a:cxn>
                  <a:cxn ang="0">
                    <a:pos x="26188" y="6994"/>
                  </a:cxn>
                  <a:cxn ang="0">
                    <a:pos x="27105" y="7380"/>
                  </a:cxn>
                  <a:cxn ang="0">
                    <a:pos x="27876" y="7573"/>
                  </a:cxn>
                  <a:cxn ang="0">
                    <a:pos x="28407" y="7669"/>
                  </a:cxn>
                  <a:cxn ang="0">
                    <a:pos x="27539" y="6656"/>
                  </a:cxn>
                  <a:cxn ang="0">
                    <a:pos x="27297" y="6319"/>
                  </a:cxn>
                  <a:cxn ang="0">
                    <a:pos x="26719" y="5644"/>
                  </a:cxn>
                  <a:cxn ang="0">
                    <a:pos x="26044" y="4968"/>
                  </a:cxn>
                  <a:cxn ang="0">
                    <a:pos x="25175" y="4148"/>
                  </a:cxn>
                  <a:cxn ang="0">
                    <a:pos x="21221" y="1496"/>
                  </a:cxn>
                  <a:cxn ang="0">
                    <a:pos x="17507" y="290"/>
                  </a:cxn>
                  <a:cxn ang="0">
                    <a:pos x="14324" y="1"/>
                  </a:cxn>
                </a:cxnLst>
                <a:rect l="0" t="0" r="r" b="b"/>
                <a:pathLst>
                  <a:path w="28407" h="7670" extrusionOk="0">
                    <a:moveTo>
                      <a:pt x="14324" y="1"/>
                    </a:moveTo>
                    <a:cubicBezTo>
                      <a:pt x="13794" y="1"/>
                      <a:pt x="13215" y="1"/>
                      <a:pt x="12684" y="97"/>
                    </a:cubicBezTo>
                    <a:lnTo>
                      <a:pt x="12733" y="97"/>
                    </a:lnTo>
                    <a:cubicBezTo>
                      <a:pt x="11913" y="146"/>
                      <a:pt x="11093" y="242"/>
                      <a:pt x="10273" y="387"/>
                    </a:cubicBezTo>
                    <a:cubicBezTo>
                      <a:pt x="9936" y="435"/>
                      <a:pt x="9598" y="483"/>
                      <a:pt x="9212" y="580"/>
                    </a:cubicBezTo>
                    <a:cubicBezTo>
                      <a:pt x="8682" y="676"/>
                      <a:pt x="8199" y="773"/>
                      <a:pt x="7669" y="821"/>
                    </a:cubicBezTo>
                    <a:cubicBezTo>
                      <a:pt x="6318" y="1014"/>
                      <a:pt x="5016" y="1110"/>
                      <a:pt x="3666" y="1158"/>
                    </a:cubicBezTo>
                    <a:lnTo>
                      <a:pt x="2653" y="1158"/>
                    </a:lnTo>
                    <a:cubicBezTo>
                      <a:pt x="1737" y="1110"/>
                      <a:pt x="869" y="1014"/>
                      <a:pt x="1" y="917"/>
                    </a:cubicBezTo>
                    <a:lnTo>
                      <a:pt x="145" y="965"/>
                    </a:lnTo>
                    <a:cubicBezTo>
                      <a:pt x="869" y="1207"/>
                      <a:pt x="1592" y="1399"/>
                      <a:pt x="2316" y="1544"/>
                    </a:cubicBezTo>
                    <a:cubicBezTo>
                      <a:pt x="3184" y="1737"/>
                      <a:pt x="4100" y="1834"/>
                      <a:pt x="4968" y="1882"/>
                    </a:cubicBezTo>
                    <a:lnTo>
                      <a:pt x="6318" y="1882"/>
                    </a:lnTo>
                    <a:cubicBezTo>
                      <a:pt x="6752" y="1882"/>
                      <a:pt x="7283" y="1834"/>
                      <a:pt x="7765" y="1785"/>
                    </a:cubicBezTo>
                    <a:cubicBezTo>
                      <a:pt x="9389" y="1702"/>
                      <a:pt x="10977" y="1583"/>
                      <a:pt x="12591" y="1583"/>
                    </a:cubicBezTo>
                    <a:cubicBezTo>
                      <a:pt x="12846" y="1583"/>
                      <a:pt x="13103" y="1586"/>
                      <a:pt x="13360" y="1592"/>
                    </a:cubicBezTo>
                    <a:cubicBezTo>
                      <a:pt x="14276" y="1592"/>
                      <a:pt x="15192" y="1689"/>
                      <a:pt x="16109" y="1834"/>
                    </a:cubicBezTo>
                    <a:cubicBezTo>
                      <a:pt x="17025" y="1930"/>
                      <a:pt x="17893" y="2171"/>
                      <a:pt x="18761" y="2412"/>
                    </a:cubicBezTo>
                    <a:cubicBezTo>
                      <a:pt x="19485" y="2653"/>
                      <a:pt x="20160" y="2943"/>
                      <a:pt x="20787" y="3329"/>
                    </a:cubicBezTo>
                    <a:cubicBezTo>
                      <a:pt x="21414" y="3714"/>
                      <a:pt x="22041" y="4100"/>
                      <a:pt x="22619" y="4534"/>
                    </a:cubicBezTo>
                    <a:cubicBezTo>
                      <a:pt x="23198" y="4968"/>
                      <a:pt x="23729" y="5451"/>
                      <a:pt x="24356" y="5836"/>
                    </a:cubicBezTo>
                    <a:cubicBezTo>
                      <a:pt x="24645" y="6078"/>
                      <a:pt x="24934" y="6319"/>
                      <a:pt x="25272" y="6512"/>
                    </a:cubicBezTo>
                    <a:cubicBezTo>
                      <a:pt x="25610" y="6705"/>
                      <a:pt x="25899" y="6849"/>
                      <a:pt x="26188" y="6994"/>
                    </a:cubicBezTo>
                    <a:cubicBezTo>
                      <a:pt x="26478" y="7139"/>
                      <a:pt x="26767" y="7283"/>
                      <a:pt x="27105" y="7380"/>
                    </a:cubicBezTo>
                    <a:cubicBezTo>
                      <a:pt x="27346" y="7476"/>
                      <a:pt x="27587" y="7524"/>
                      <a:pt x="27876" y="7573"/>
                    </a:cubicBezTo>
                    <a:cubicBezTo>
                      <a:pt x="28021" y="7573"/>
                      <a:pt x="28214" y="7621"/>
                      <a:pt x="28407" y="7669"/>
                    </a:cubicBezTo>
                    <a:cubicBezTo>
                      <a:pt x="28166" y="7332"/>
                      <a:pt x="27876" y="7042"/>
                      <a:pt x="27539" y="6656"/>
                    </a:cubicBezTo>
                    <a:lnTo>
                      <a:pt x="27297" y="6319"/>
                    </a:lnTo>
                    <a:cubicBezTo>
                      <a:pt x="27105" y="6078"/>
                      <a:pt x="26912" y="5836"/>
                      <a:pt x="26719" y="5644"/>
                    </a:cubicBezTo>
                    <a:cubicBezTo>
                      <a:pt x="26478" y="5402"/>
                      <a:pt x="26236" y="5161"/>
                      <a:pt x="26044" y="4968"/>
                    </a:cubicBezTo>
                    <a:cubicBezTo>
                      <a:pt x="25802" y="4727"/>
                      <a:pt x="25465" y="4438"/>
                      <a:pt x="25175" y="4148"/>
                    </a:cubicBezTo>
                    <a:cubicBezTo>
                      <a:pt x="23970" y="3136"/>
                      <a:pt x="22619" y="2219"/>
                      <a:pt x="21221" y="1496"/>
                    </a:cubicBezTo>
                    <a:cubicBezTo>
                      <a:pt x="20015" y="965"/>
                      <a:pt x="18761" y="531"/>
                      <a:pt x="17507" y="290"/>
                    </a:cubicBezTo>
                    <a:cubicBezTo>
                      <a:pt x="16446" y="97"/>
                      <a:pt x="15385" y="1"/>
                      <a:pt x="14324" y="1"/>
                    </a:cubicBezTo>
                    <a:close/>
                  </a:path>
                </a:pathLst>
              </a:custGeom>
              <a:solidFill>
                <a:srgbClr val="F9C49F"/>
              </a:solidFill>
              <a:ln w="9525" cap="flat" cmpd="sng">
                <a:solidFill>
                  <a:srgbClr val="F9C49F"/>
                </a:solidFill>
                <a:prstDash val="solid"/>
                <a:round/>
                <a:headEnd type="none" w="sm" len="sm"/>
                <a:tailEnd type="none" w="sm" len="sm"/>
              </a:ln>
            </p:spPr>
            <p:txBody>
              <a:bodyPr lIns="91425" tIns="91425" rIns="91425" bIns="91425" anchor="ctr"/>
              <a:lstStyle/>
              <a:p>
                <a:endParaRPr lang="en-US"/>
              </a:p>
            </p:txBody>
          </p:sp>
          <p:sp>
            <p:nvSpPr>
              <p:cNvPr id="20642" name="Google Shape;3860;p87"/>
              <p:cNvSpPr>
                <a:spLocks/>
              </p:cNvSpPr>
              <p:nvPr/>
            </p:nvSpPr>
            <p:spPr bwMode="auto">
              <a:xfrm>
                <a:off x="6284675" y="909675"/>
                <a:ext cx="25" cy="25"/>
              </a:xfrm>
              <a:custGeom>
                <a:avLst/>
                <a:gdLst/>
                <a:ahLst/>
                <a:cxnLst>
                  <a:cxn ang="0">
                    <a:pos x="0" y="1"/>
                  </a:cxn>
                </a:cxnLst>
                <a:rect l="0" t="0" r="r" b="b"/>
                <a:pathLst>
                  <a:path w="1" h="1" extrusionOk="0">
                    <a:moveTo>
                      <a:pt x="0" y="1"/>
                    </a:moveTo>
                    <a:close/>
                  </a:path>
                </a:pathLst>
              </a:custGeom>
              <a:solidFill>
                <a:srgbClr val="E79B60"/>
              </a:solidFill>
              <a:ln w="9525">
                <a:noFill/>
                <a:round/>
                <a:headEnd/>
                <a:tailEnd/>
              </a:ln>
            </p:spPr>
            <p:txBody>
              <a:bodyPr lIns="91425" tIns="91425" rIns="91425" bIns="91425" anchor="ctr"/>
              <a:lstStyle/>
              <a:p>
                <a:endParaRPr lang="en-US"/>
              </a:p>
            </p:txBody>
          </p:sp>
          <p:sp>
            <p:nvSpPr>
              <p:cNvPr id="20643" name="Google Shape;3861;p87"/>
              <p:cNvSpPr>
                <a:spLocks/>
              </p:cNvSpPr>
              <p:nvPr/>
            </p:nvSpPr>
            <p:spPr bwMode="auto">
              <a:xfrm>
                <a:off x="5031950" y="658900"/>
                <a:ext cx="414800" cy="1415525"/>
              </a:xfrm>
              <a:custGeom>
                <a:avLst/>
                <a:gdLst/>
                <a:ahLst/>
                <a:cxnLst>
                  <a:cxn ang="0">
                    <a:pos x="13215" y="1"/>
                  </a:cxn>
                  <a:cxn ang="0">
                    <a:pos x="13215" y="1"/>
                  </a:cxn>
                  <a:cxn ang="0">
                    <a:pos x="13456" y="676"/>
                  </a:cxn>
                  <a:cxn ang="0">
                    <a:pos x="13939" y="2942"/>
                  </a:cxn>
                  <a:cxn ang="0">
                    <a:pos x="14035" y="7042"/>
                  </a:cxn>
                  <a:cxn ang="0">
                    <a:pos x="13794" y="10659"/>
                  </a:cxn>
                  <a:cxn ang="0">
                    <a:pos x="12829" y="15771"/>
                  </a:cxn>
                  <a:cxn ang="0">
                    <a:pos x="10997" y="20594"/>
                  </a:cxn>
                  <a:cxn ang="0">
                    <a:pos x="6174" y="29468"/>
                  </a:cxn>
                  <a:cxn ang="0">
                    <a:pos x="6126" y="29516"/>
                  </a:cxn>
                  <a:cxn ang="0">
                    <a:pos x="1833" y="37618"/>
                  </a:cxn>
                  <a:cxn ang="0">
                    <a:pos x="821" y="40560"/>
                  </a:cxn>
                  <a:cxn ang="0">
                    <a:pos x="194" y="43695"/>
                  </a:cxn>
                  <a:cxn ang="0">
                    <a:pos x="97" y="47746"/>
                  </a:cxn>
                  <a:cxn ang="0">
                    <a:pos x="483" y="51894"/>
                  </a:cxn>
                  <a:cxn ang="0">
                    <a:pos x="1496" y="55848"/>
                  </a:cxn>
                  <a:cxn ang="0">
                    <a:pos x="2316" y="56620"/>
                  </a:cxn>
                  <a:cxn ang="0">
                    <a:pos x="2316" y="56524"/>
                  </a:cxn>
                  <a:cxn ang="0">
                    <a:pos x="2412" y="55800"/>
                  </a:cxn>
                  <a:cxn ang="0">
                    <a:pos x="2316" y="53630"/>
                  </a:cxn>
                  <a:cxn ang="0">
                    <a:pos x="2171" y="51604"/>
                  </a:cxn>
                  <a:cxn ang="0">
                    <a:pos x="2171" y="50543"/>
                  </a:cxn>
                  <a:cxn ang="0">
                    <a:pos x="2171" y="49531"/>
                  </a:cxn>
                  <a:cxn ang="0">
                    <a:pos x="2268" y="47505"/>
                  </a:cxn>
                  <a:cxn ang="0">
                    <a:pos x="2895" y="43309"/>
                  </a:cxn>
                  <a:cxn ang="0">
                    <a:pos x="4004" y="39354"/>
                  </a:cxn>
                  <a:cxn ang="0">
                    <a:pos x="5209" y="36557"/>
                  </a:cxn>
                  <a:cxn ang="0">
                    <a:pos x="6560" y="33856"/>
                  </a:cxn>
                  <a:cxn ang="0">
                    <a:pos x="9405" y="28600"/>
                  </a:cxn>
                  <a:cxn ang="0">
                    <a:pos x="12202" y="23295"/>
                  </a:cxn>
                  <a:cxn ang="0">
                    <a:pos x="13408" y="20546"/>
                  </a:cxn>
                  <a:cxn ang="0">
                    <a:pos x="14469" y="17748"/>
                  </a:cxn>
                  <a:cxn ang="0">
                    <a:pos x="16495" y="7572"/>
                  </a:cxn>
                  <a:cxn ang="0">
                    <a:pos x="16495" y="2846"/>
                  </a:cxn>
                  <a:cxn ang="0">
                    <a:pos x="16398" y="1688"/>
                  </a:cxn>
                  <a:cxn ang="0">
                    <a:pos x="13215" y="1"/>
                  </a:cxn>
                </a:cxnLst>
                <a:rect l="0" t="0" r="r" b="b"/>
                <a:pathLst>
                  <a:path w="16592" h="56621" extrusionOk="0">
                    <a:moveTo>
                      <a:pt x="13215" y="1"/>
                    </a:moveTo>
                    <a:lnTo>
                      <a:pt x="13215" y="1"/>
                    </a:lnTo>
                    <a:cubicBezTo>
                      <a:pt x="13312" y="242"/>
                      <a:pt x="13408" y="435"/>
                      <a:pt x="13456" y="676"/>
                    </a:cubicBezTo>
                    <a:cubicBezTo>
                      <a:pt x="13698" y="1399"/>
                      <a:pt x="13842" y="2171"/>
                      <a:pt x="13939" y="2942"/>
                    </a:cubicBezTo>
                    <a:cubicBezTo>
                      <a:pt x="14083" y="4293"/>
                      <a:pt x="14083" y="5691"/>
                      <a:pt x="14035" y="7042"/>
                    </a:cubicBezTo>
                    <a:cubicBezTo>
                      <a:pt x="13987" y="8344"/>
                      <a:pt x="13890" y="9598"/>
                      <a:pt x="13794" y="10659"/>
                    </a:cubicBezTo>
                    <a:cubicBezTo>
                      <a:pt x="13649" y="12395"/>
                      <a:pt x="13312" y="14083"/>
                      <a:pt x="12829" y="15771"/>
                    </a:cubicBezTo>
                    <a:cubicBezTo>
                      <a:pt x="12299" y="17411"/>
                      <a:pt x="11720" y="19002"/>
                      <a:pt x="10997" y="20594"/>
                    </a:cubicBezTo>
                    <a:cubicBezTo>
                      <a:pt x="9550" y="23632"/>
                      <a:pt x="7958" y="26622"/>
                      <a:pt x="6174" y="29468"/>
                    </a:cubicBezTo>
                    <a:lnTo>
                      <a:pt x="6126" y="29516"/>
                    </a:lnTo>
                    <a:cubicBezTo>
                      <a:pt x="4486" y="32120"/>
                      <a:pt x="3087" y="34821"/>
                      <a:pt x="1833" y="37618"/>
                    </a:cubicBezTo>
                    <a:cubicBezTo>
                      <a:pt x="1448" y="38583"/>
                      <a:pt x="1110" y="39547"/>
                      <a:pt x="821" y="40560"/>
                    </a:cubicBezTo>
                    <a:cubicBezTo>
                      <a:pt x="531" y="41573"/>
                      <a:pt x="338" y="42634"/>
                      <a:pt x="194" y="43695"/>
                    </a:cubicBezTo>
                    <a:cubicBezTo>
                      <a:pt x="49" y="45045"/>
                      <a:pt x="1" y="46396"/>
                      <a:pt x="97" y="47746"/>
                    </a:cubicBezTo>
                    <a:cubicBezTo>
                      <a:pt x="194" y="49048"/>
                      <a:pt x="290" y="50495"/>
                      <a:pt x="483" y="51894"/>
                    </a:cubicBezTo>
                    <a:cubicBezTo>
                      <a:pt x="676" y="53244"/>
                      <a:pt x="1014" y="54594"/>
                      <a:pt x="1496" y="55848"/>
                    </a:cubicBezTo>
                    <a:lnTo>
                      <a:pt x="2316" y="56620"/>
                    </a:lnTo>
                    <a:cubicBezTo>
                      <a:pt x="2316" y="56572"/>
                      <a:pt x="2316" y="56572"/>
                      <a:pt x="2316" y="56524"/>
                    </a:cubicBezTo>
                    <a:cubicBezTo>
                      <a:pt x="2364" y="56282"/>
                      <a:pt x="2412" y="56041"/>
                      <a:pt x="2412" y="55800"/>
                    </a:cubicBezTo>
                    <a:cubicBezTo>
                      <a:pt x="2412" y="55077"/>
                      <a:pt x="2412" y="54353"/>
                      <a:pt x="2316" y="53630"/>
                    </a:cubicBezTo>
                    <a:cubicBezTo>
                      <a:pt x="2268" y="52955"/>
                      <a:pt x="2219" y="52280"/>
                      <a:pt x="2171" y="51604"/>
                    </a:cubicBezTo>
                    <a:lnTo>
                      <a:pt x="2171" y="50543"/>
                    </a:lnTo>
                    <a:lnTo>
                      <a:pt x="2171" y="49531"/>
                    </a:lnTo>
                    <a:cubicBezTo>
                      <a:pt x="2171" y="48855"/>
                      <a:pt x="2219" y="48180"/>
                      <a:pt x="2268" y="47505"/>
                    </a:cubicBezTo>
                    <a:cubicBezTo>
                      <a:pt x="2364" y="46106"/>
                      <a:pt x="2557" y="44708"/>
                      <a:pt x="2895" y="43309"/>
                    </a:cubicBezTo>
                    <a:cubicBezTo>
                      <a:pt x="3136" y="41959"/>
                      <a:pt x="3521" y="40657"/>
                      <a:pt x="4004" y="39354"/>
                    </a:cubicBezTo>
                    <a:cubicBezTo>
                      <a:pt x="4390" y="38390"/>
                      <a:pt x="4775" y="37474"/>
                      <a:pt x="5209" y="36557"/>
                    </a:cubicBezTo>
                    <a:cubicBezTo>
                      <a:pt x="5643" y="35593"/>
                      <a:pt x="6078" y="34725"/>
                      <a:pt x="6560" y="33856"/>
                    </a:cubicBezTo>
                    <a:cubicBezTo>
                      <a:pt x="7476" y="32072"/>
                      <a:pt x="8441" y="30336"/>
                      <a:pt x="9405" y="28600"/>
                    </a:cubicBezTo>
                    <a:cubicBezTo>
                      <a:pt x="10370" y="26815"/>
                      <a:pt x="11334" y="25079"/>
                      <a:pt x="12202" y="23295"/>
                    </a:cubicBezTo>
                    <a:cubicBezTo>
                      <a:pt x="12637" y="22378"/>
                      <a:pt x="13022" y="21462"/>
                      <a:pt x="13408" y="20546"/>
                    </a:cubicBezTo>
                    <a:cubicBezTo>
                      <a:pt x="13794" y="19629"/>
                      <a:pt x="14180" y="18713"/>
                      <a:pt x="14469" y="17748"/>
                    </a:cubicBezTo>
                    <a:cubicBezTo>
                      <a:pt x="15578" y="14469"/>
                      <a:pt x="16302" y="11045"/>
                      <a:pt x="16495" y="7572"/>
                    </a:cubicBezTo>
                    <a:cubicBezTo>
                      <a:pt x="16591" y="5981"/>
                      <a:pt x="16591" y="4389"/>
                      <a:pt x="16495" y="2846"/>
                    </a:cubicBezTo>
                    <a:cubicBezTo>
                      <a:pt x="16495" y="2460"/>
                      <a:pt x="16398" y="2074"/>
                      <a:pt x="16398" y="1688"/>
                    </a:cubicBezTo>
                    <a:cubicBezTo>
                      <a:pt x="15289" y="1206"/>
                      <a:pt x="14228" y="627"/>
                      <a:pt x="13215" y="1"/>
                    </a:cubicBezTo>
                    <a:close/>
                  </a:path>
                </a:pathLst>
              </a:custGeom>
              <a:solidFill>
                <a:srgbClr val="F9C49F"/>
              </a:solidFill>
              <a:ln w="9525" cap="flat" cmpd="sng">
                <a:solidFill>
                  <a:srgbClr val="F9C49F"/>
                </a:solidFill>
                <a:prstDash val="solid"/>
                <a:round/>
                <a:headEnd type="none" w="sm" len="sm"/>
                <a:tailEnd type="none" w="sm" len="sm"/>
              </a:ln>
            </p:spPr>
            <p:txBody>
              <a:bodyPr lIns="91425" tIns="91425" rIns="91425" bIns="91425" anchor="ctr"/>
              <a:lstStyle/>
              <a:p>
                <a:endParaRPr lang="en-US"/>
              </a:p>
            </p:txBody>
          </p:sp>
          <p:sp>
            <p:nvSpPr>
              <p:cNvPr id="20644" name="Google Shape;3862;p87"/>
              <p:cNvSpPr>
                <a:spLocks/>
              </p:cNvSpPr>
              <p:nvPr/>
            </p:nvSpPr>
            <p:spPr bwMode="auto">
              <a:xfrm>
                <a:off x="5409350" y="1787425"/>
                <a:ext cx="253200" cy="258400"/>
              </a:xfrm>
              <a:custGeom>
                <a:avLst/>
                <a:gdLst/>
                <a:ahLst/>
                <a:cxnLst>
                  <a:cxn ang="0">
                    <a:pos x="6848" y="1"/>
                  </a:cxn>
                  <a:cxn ang="0">
                    <a:pos x="6511" y="145"/>
                  </a:cxn>
                  <a:cxn ang="0">
                    <a:pos x="6607" y="772"/>
                  </a:cxn>
                  <a:cxn ang="0">
                    <a:pos x="6848" y="965"/>
                  </a:cxn>
                  <a:cxn ang="0">
                    <a:pos x="6945" y="1014"/>
                  </a:cxn>
                  <a:cxn ang="0">
                    <a:pos x="6993" y="1062"/>
                  </a:cxn>
                  <a:cxn ang="0">
                    <a:pos x="7041" y="1110"/>
                  </a:cxn>
                  <a:cxn ang="0">
                    <a:pos x="7138" y="1206"/>
                  </a:cxn>
                  <a:cxn ang="0">
                    <a:pos x="7379" y="1448"/>
                  </a:cxn>
                  <a:cxn ang="0">
                    <a:pos x="8488" y="2991"/>
                  </a:cxn>
                  <a:cxn ang="0">
                    <a:pos x="9067" y="4486"/>
                  </a:cxn>
                  <a:cxn ang="0">
                    <a:pos x="9163" y="5788"/>
                  </a:cxn>
                  <a:cxn ang="0">
                    <a:pos x="9019" y="6849"/>
                  </a:cxn>
                  <a:cxn ang="0">
                    <a:pos x="8633" y="7669"/>
                  </a:cxn>
                  <a:cxn ang="0">
                    <a:pos x="8054" y="8441"/>
                  </a:cxn>
                  <a:cxn ang="0">
                    <a:pos x="7234" y="8971"/>
                  </a:cxn>
                  <a:cxn ang="0">
                    <a:pos x="6270" y="9357"/>
                  </a:cxn>
                  <a:cxn ang="0">
                    <a:pos x="5112" y="9453"/>
                  </a:cxn>
                  <a:cxn ang="0">
                    <a:pos x="3569" y="9212"/>
                  </a:cxn>
                  <a:cxn ang="0">
                    <a:pos x="1929" y="8441"/>
                  </a:cxn>
                  <a:cxn ang="0">
                    <a:pos x="772" y="7573"/>
                  </a:cxn>
                  <a:cxn ang="0">
                    <a:pos x="465" y="7469"/>
                  </a:cxn>
                  <a:cxn ang="0">
                    <a:pos x="145" y="7621"/>
                  </a:cxn>
                  <a:cxn ang="0">
                    <a:pos x="193" y="8248"/>
                  </a:cxn>
                  <a:cxn ang="0">
                    <a:pos x="1929" y="9453"/>
                  </a:cxn>
                  <a:cxn ang="0">
                    <a:pos x="3907" y="10177"/>
                  </a:cxn>
                  <a:cxn ang="0">
                    <a:pos x="5192" y="10335"/>
                  </a:cxn>
                  <a:cxn ang="0">
                    <a:pos x="8344" y="9357"/>
                  </a:cxn>
                  <a:cxn ang="0">
                    <a:pos x="9646" y="7717"/>
                  </a:cxn>
                  <a:cxn ang="0">
                    <a:pos x="10080" y="5354"/>
                  </a:cxn>
                  <a:cxn ang="0">
                    <a:pos x="9549" y="3184"/>
                  </a:cxn>
                  <a:cxn ang="0">
                    <a:pos x="8585" y="1496"/>
                  </a:cxn>
                  <a:cxn ang="0">
                    <a:pos x="7717" y="531"/>
                  </a:cxn>
                  <a:cxn ang="0">
                    <a:pos x="7572" y="387"/>
                  </a:cxn>
                  <a:cxn ang="0">
                    <a:pos x="7524" y="338"/>
                  </a:cxn>
                  <a:cxn ang="0">
                    <a:pos x="7475" y="338"/>
                  </a:cxn>
                  <a:cxn ang="0">
                    <a:pos x="7427" y="290"/>
                  </a:cxn>
                  <a:cxn ang="0">
                    <a:pos x="7379" y="290"/>
                  </a:cxn>
                  <a:cxn ang="0">
                    <a:pos x="7138" y="97"/>
                  </a:cxn>
                  <a:cxn ang="0">
                    <a:pos x="6848" y="1"/>
                  </a:cxn>
                </a:cxnLst>
                <a:rect l="0" t="0" r="r" b="b"/>
                <a:pathLst>
                  <a:path w="10128" h="10336" extrusionOk="0">
                    <a:moveTo>
                      <a:pt x="6848" y="1"/>
                    </a:moveTo>
                    <a:cubicBezTo>
                      <a:pt x="6704" y="1"/>
                      <a:pt x="6607" y="49"/>
                      <a:pt x="6511" y="145"/>
                    </a:cubicBezTo>
                    <a:cubicBezTo>
                      <a:pt x="6366" y="338"/>
                      <a:pt x="6414" y="628"/>
                      <a:pt x="6607" y="772"/>
                    </a:cubicBezTo>
                    <a:lnTo>
                      <a:pt x="6848" y="965"/>
                    </a:lnTo>
                    <a:lnTo>
                      <a:pt x="6945" y="1014"/>
                    </a:lnTo>
                    <a:lnTo>
                      <a:pt x="6993" y="1062"/>
                    </a:lnTo>
                    <a:lnTo>
                      <a:pt x="7041" y="1110"/>
                    </a:lnTo>
                    <a:lnTo>
                      <a:pt x="7138" y="1206"/>
                    </a:lnTo>
                    <a:lnTo>
                      <a:pt x="7379" y="1448"/>
                    </a:lnTo>
                    <a:cubicBezTo>
                      <a:pt x="7813" y="1930"/>
                      <a:pt x="8151" y="2412"/>
                      <a:pt x="8488" y="2991"/>
                    </a:cubicBezTo>
                    <a:cubicBezTo>
                      <a:pt x="8729" y="3473"/>
                      <a:pt x="8922" y="4004"/>
                      <a:pt x="9067" y="4486"/>
                    </a:cubicBezTo>
                    <a:cubicBezTo>
                      <a:pt x="9163" y="4920"/>
                      <a:pt x="9212" y="5354"/>
                      <a:pt x="9163" y="5788"/>
                    </a:cubicBezTo>
                    <a:cubicBezTo>
                      <a:pt x="9163" y="6174"/>
                      <a:pt x="9115" y="6512"/>
                      <a:pt x="9019" y="6849"/>
                    </a:cubicBezTo>
                    <a:cubicBezTo>
                      <a:pt x="8922" y="7139"/>
                      <a:pt x="8778" y="7428"/>
                      <a:pt x="8633" y="7669"/>
                    </a:cubicBezTo>
                    <a:cubicBezTo>
                      <a:pt x="8488" y="7958"/>
                      <a:pt x="8247" y="8200"/>
                      <a:pt x="8054" y="8441"/>
                    </a:cubicBezTo>
                    <a:cubicBezTo>
                      <a:pt x="7813" y="8634"/>
                      <a:pt x="7524" y="8826"/>
                      <a:pt x="7234" y="8971"/>
                    </a:cubicBezTo>
                    <a:cubicBezTo>
                      <a:pt x="6945" y="9116"/>
                      <a:pt x="6607" y="9261"/>
                      <a:pt x="6270" y="9357"/>
                    </a:cubicBezTo>
                    <a:cubicBezTo>
                      <a:pt x="5884" y="9405"/>
                      <a:pt x="5498" y="9453"/>
                      <a:pt x="5112" y="9453"/>
                    </a:cubicBezTo>
                    <a:cubicBezTo>
                      <a:pt x="4582" y="9405"/>
                      <a:pt x="4051" y="9357"/>
                      <a:pt x="3569" y="9212"/>
                    </a:cubicBezTo>
                    <a:cubicBezTo>
                      <a:pt x="2990" y="9019"/>
                      <a:pt x="2412" y="8778"/>
                      <a:pt x="1929" y="8441"/>
                    </a:cubicBezTo>
                    <a:cubicBezTo>
                      <a:pt x="1495" y="8200"/>
                      <a:pt x="1109" y="7910"/>
                      <a:pt x="772" y="7573"/>
                    </a:cubicBezTo>
                    <a:cubicBezTo>
                      <a:pt x="682" y="7505"/>
                      <a:pt x="572" y="7469"/>
                      <a:pt x="465" y="7469"/>
                    </a:cubicBezTo>
                    <a:cubicBezTo>
                      <a:pt x="341" y="7469"/>
                      <a:pt x="222" y="7517"/>
                      <a:pt x="145" y="7621"/>
                    </a:cubicBezTo>
                    <a:cubicBezTo>
                      <a:pt x="0" y="7814"/>
                      <a:pt x="48" y="8055"/>
                      <a:pt x="193" y="8248"/>
                    </a:cubicBezTo>
                    <a:cubicBezTo>
                      <a:pt x="724" y="8682"/>
                      <a:pt x="1302" y="9116"/>
                      <a:pt x="1929" y="9453"/>
                    </a:cubicBezTo>
                    <a:cubicBezTo>
                      <a:pt x="2556" y="9791"/>
                      <a:pt x="3231" y="10032"/>
                      <a:pt x="3907" y="10177"/>
                    </a:cubicBezTo>
                    <a:cubicBezTo>
                      <a:pt x="4334" y="10284"/>
                      <a:pt x="4765" y="10335"/>
                      <a:pt x="5192" y="10335"/>
                    </a:cubicBezTo>
                    <a:cubicBezTo>
                      <a:pt x="6309" y="10335"/>
                      <a:pt x="7402" y="9985"/>
                      <a:pt x="8344" y="9357"/>
                    </a:cubicBezTo>
                    <a:cubicBezTo>
                      <a:pt x="8874" y="8875"/>
                      <a:pt x="9308" y="8344"/>
                      <a:pt x="9646" y="7717"/>
                    </a:cubicBezTo>
                    <a:cubicBezTo>
                      <a:pt x="9983" y="6946"/>
                      <a:pt x="10128" y="6126"/>
                      <a:pt x="10080" y="5354"/>
                    </a:cubicBezTo>
                    <a:cubicBezTo>
                      <a:pt x="10032" y="4582"/>
                      <a:pt x="9839" y="3859"/>
                      <a:pt x="9549" y="3184"/>
                    </a:cubicBezTo>
                    <a:cubicBezTo>
                      <a:pt x="9308" y="2605"/>
                      <a:pt x="8970" y="2026"/>
                      <a:pt x="8585" y="1496"/>
                    </a:cubicBezTo>
                    <a:cubicBezTo>
                      <a:pt x="8295" y="1158"/>
                      <a:pt x="8006" y="821"/>
                      <a:pt x="7717" y="531"/>
                    </a:cubicBezTo>
                    <a:lnTo>
                      <a:pt x="7572" y="387"/>
                    </a:lnTo>
                    <a:lnTo>
                      <a:pt x="7524" y="338"/>
                    </a:lnTo>
                    <a:lnTo>
                      <a:pt x="7475" y="338"/>
                    </a:lnTo>
                    <a:lnTo>
                      <a:pt x="7427" y="290"/>
                    </a:lnTo>
                    <a:lnTo>
                      <a:pt x="7379" y="290"/>
                    </a:lnTo>
                    <a:lnTo>
                      <a:pt x="7138" y="97"/>
                    </a:lnTo>
                    <a:cubicBezTo>
                      <a:pt x="7041" y="49"/>
                      <a:pt x="6945" y="1"/>
                      <a:pt x="6848" y="1"/>
                    </a:cubicBezTo>
                    <a:close/>
                  </a:path>
                </a:pathLst>
              </a:custGeom>
              <a:solidFill>
                <a:srgbClr val="594636"/>
              </a:solidFill>
              <a:ln w="9525">
                <a:noFill/>
                <a:round/>
                <a:headEnd/>
                <a:tailEnd/>
              </a:ln>
            </p:spPr>
            <p:txBody>
              <a:bodyPr lIns="91425" tIns="91425" rIns="91425" bIns="91425" anchor="ctr"/>
              <a:lstStyle/>
              <a:p>
                <a:endParaRPr lang="en-US"/>
              </a:p>
            </p:txBody>
          </p:sp>
          <p:sp>
            <p:nvSpPr>
              <p:cNvPr id="20645" name="Google Shape;3863;p87"/>
              <p:cNvSpPr>
                <a:spLocks/>
              </p:cNvSpPr>
              <p:nvPr/>
            </p:nvSpPr>
            <p:spPr bwMode="auto">
              <a:xfrm>
                <a:off x="6120700" y="1360625"/>
                <a:ext cx="25" cy="25"/>
              </a:xfrm>
              <a:custGeom>
                <a:avLst/>
                <a:gdLst/>
                <a:ahLst/>
                <a:cxnLst>
                  <a:cxn ang="0">
                    <a:pos x="1" y="0"/>
                  </a:cxn>
                  <a:cxn ang="0">
                    <a:pos x="1" y="0"/>
                  </a:cxn>
                </a:cxnLst>
                <a:rect l="0" t="0" r="r" b="b"/>
                <a:pathLst>
                  <a:path w="1" h="1" extrusionOk="0">
                    <a:moveTo>
                      <a:pt x="1" y="0"/>
                    </a:moveTo>
                    <a:lnTo>
                      <a:pt x="1" y="0"/>
                    </a:lnTo>
                    <a:close/>
                  </a:path>
                </a:pathLst>
              </a:custGeom>
              <a:solidFill>
                <a:srgbClr val="594636"/>
              </a:solidFill>
              <a:ln w="9525">
                <a:noFill/>
                <a:round/>
                <a:headEnd/>
                <a:tailEnd/>
              </a:ln>
            </p:spPr>
            <p:txBody>
              <a:bodyPr lIns="91425" tIns="91425" rIns="91425" bIns="91425" anchor="ctr"/>
              <a:lstStyle/>
              <a:p>
                <a:endParaRPr lang="en-US"/>
              </a:p>
            </p:txBody>
          </p:sp>
          <p:sp>
            <p:nvSpPr>
              <p:cNvPr id="20646" name="Google Shape;3864;p87"/>
              <p:cNvSpPr>
                <a:spLocks/>
              </p:cNvSpPr>
              <p:nvPr/>
            </p:nvSpPr>
            <p:spPr bwMode="auto">
              <a:xfrm>
                <a:off x="6014600" y="1125500"/>
                <a:ext cx="268900" cy="262875"/>
              </a:xfrm>
              <a:custGeom>
                <a:avLst/>
                <a:gdLst/>
                <a:ahLst/>
                <a:cxnLst>
                  <a:cxn ang="0">
                    <a:pos x="7235" y="1"/>
                  </a:cxn>
                  <a:cxn ang="0">
                    <a:pos x="6897" y="194"/>
                  </a:cxn>
                  <a:cxn ang="0">
                    <a:pos x="6945" y="772"/>
                  </a:cxn>
                  <a:cxn ang="0">
                    <a:pos x="7090" y="869"/>
                  </a:cxn>
                  <a:cxn ang="0">
                    <a:pos x="7235" y="965"/>
                  </a:cxn>
                  <a:cxn ang="0">
                    <a:pos x="7524" y="1206"/>
                  </a:cxn>
                  <a:cxn ang="0">
                    <a:pos x="7620" y="1303"/>
                  </a:cxn>
                  <a:cxn ang="0">
                    <a:pos x="7717" y="1399"/>
                  </a:cxn>
                  <a:cxn ang="0">
                    <a:pos x="8055" y="1689"/>
                  </a:cxn>
                  <a:cxn ang="0">
                    <a:pos x="9116" y="3184"/>
                  </a:cxn>
                  <a:cxn ang="0">
                    <a:pos x="9742" y="4775"/>
                  </a:cxn>
                  <a:cxn ang="0">
                    <a:pos x="9839" y="6077"/>
                  </a:cxn>
                  <a:cxn ang="0">
                    <a:pos x="9694" y="7090"/>
                  </a:cxn>
                  <a:cxn ang="0">
                    <a:pos x="8730" y="8633"/>
                  </a:cxn>
                  <a:cxn ang="0">
                    <a:pos x="7958" y="9164"/>
                  </a:cxn>
                  <a:cxn ang="0">
                    <a:pos x="6945" y="9502"/>
                  </a:cxn>
                  <a:cxn ang="0">
                    <a:pos x="5691" y="9646"/>
                  </a:cxn>
                  <a:cxn ang="0">
                    <a:pos x="4245" y="9405"/>
                  </a:cxn>
                  <a:cxn ang="0">
                    <a:pos x="2701" y="8682"/>
                  </a:cxn>
                  <a:cxn ang="0">
                    <a:pos x="1110" y="7428"/>
                  </a:cxn>
                  <a:cxn ang="0">
                    <a:pos x="820" y="7090"/>
                  </a:cxn>
                  <a:cxn ang="0">
                    <a:pos x="484" y="6910"/>
                  </a:cxn>
                  <a:cxn ang="0">
                    <a:pos x="242" y="6994"/>
                  </a:cxn>
                  <a:cxn ang="0">
                    <a:pos x="145" y="7621"/>
                  </a:cxn>
                  <a:cxn ang="0">
                    <a:pos x="1737" y="9116"/>
                  </a:cxn>
                  <a:cxn ang="0">
                    <a:pos x="3521" y="10080"/>
                  </a:cxn>
                  <a:cxn ang="0">
                    <a:pos x="5830" y="10514"/>
                  </a:cxn>
                  <a:cxn ang="0">
                    <a:pos x="8103" y="10080"/>
                  </a:cxn>
                  <a:cxn ang="0">
                    <a:pos x="9791" y="8730"/>
                  </a:cxn>
                  <a:cxn ang="0">
                    <a:pos x="10659" y="6656"/>
                  </a:cxn>
                  <a:cxn ang="0">
                    <a:pos x="10562" y="4486"/>
                  </a:cxn>
                  <a:cxn ang="0">
                    <a:pos x="9791" y="2605"/>
                  </a:cxn>
                  <a:cxn ang="0">
                    <a:pos x="8247" y="628"/>
                  </a:cxn>
                  <a:cxn ang="0">
                    <a:pos x="8199" y="628"/>
                  </a:cxn>
                  <a:cxn ang="0">
                    <a:pos x="8103" y="531"/>
                  </a:cxn>
                  <a:cxn ang="0">
                    <a:pos x="8055" y="531"/>
                  </a:cxn>
                  <a:cxn ang="0">
                    <a:pos x="7765" y="290"/>
                  </a:cxn>
                  <a:cxn ang="0">
                    <a:pos x="7620" y="194"/>
                  </a:cxn>
                  <a:cxn ang="0">
                    <a:pos x="7524" y="97"/>
                  </a:cxn>
                  <a:cxn ang="0">
                    <a:pos x="7235" y="1"/>
                  </a:cxn>
                </a:cxnLst>
                <a:rect l="0" t="0" r="r" b="b"/>
                <a:pathLst>
                  <a:path w="10756" h="10515" extrusionOk="0">
                    <a:moveTo>
                      <a:pt x="7235" y="1"/>
                    </a:moveTo>
                    <a:cubicBezTo>
                      <a:pt x="7090" y="1"/>
                      <a:pt x="6993" y="49"/>
                      <a:pt x="6897" y="194"/>
                    </a:cubicBezTo>
                    <a:cubicBezTo>
                      <a:pt x="6752" y="338"/>
                      <a:pt x="6801" y="628"/>
                      <a:pt x="6945" y="772"/>
                    </a:cubicBezTo>
                    <a:lnTo>
                      <a:pt x="7090" y="869"/>
                    </a:lnTo>
                    <a:lnTo>
                      <a:pt x="7235" y="965"/>
                    </a:lnTo>
                    <a:lnTo>
                      <a:pt x="7524" y="1206"/>
                    </a:lnTo>
                    <a:lnTo>
                      <a:pt x="7620" y="1303"/>
                    </a:lnTo>
                    <a:lnTo>
                      <a:pt x="7717" y="1399"/>
                    </a:lnTo>
                    <a:cubicBezTo>
                      <a:pt x="7813" y="1496"/>
                      <a:pt x="7958" y="1592"/>
                      <a:pt x="8055" y="1689"/>
                    </a:cubicBezTo>
                    <a:cubicBezTo>
                      <a:pt x="8440" y="2123"/>
                      <a:pt x="8826" y="2653"/>
                      <a:pt x="9116" y="3184"/>
                    </a:cubicBezTo>
                    <a:cubicBezTo>
                      <a:pt x="9405" y="3714"/>
                      <a:pt x="9598" y="4197"/>
                      <a:pt x="9742" y="4775"/>
                    </a:cubicBezTo>
                    <a:cubicBezTo>
                      <a:pt x="9839" y="5209"/>
                      <a:pt x="9887" y="5643"/>
                      <a:pt x="9839" y="6077"/>
                    </a:cubicBezTo>
                    <a:cubicBezTo>
                      <a:pt x="9839" y="6415"/>
                      <a:pt x="9791" y="6753"/>
                      <a:pt x="9694" y="7090"/>
                    </a:cubicBezTo>
                    <a:cubicBezTo>
                      <a:pt x="9501" y="7669"/>
                      <a:pt x="9164" y="8199"/>
                      <a:pt x="8730" y="8633"/>
                    </a:cubicBezTo>
                    <a:cubicBezTo>
                      <a:pt x="8489" y="8826"/>
                      <a:pt x="8199" y="9019"/>
                      <a:pt x="7958" y="9164"/>
                    </a:cubicBezTo>
                    <a:cubicBezTo>
                      <a:pt x="7620" y="9309"/>
                      <a:pt x="7283" y="9453"/>
                      <a:pt x="6945" y="9502"/>
                    </a:cubicBezTo>
                    <a:cubicBezTo>
                      <a:pt x="6559" y="9598"/>
                      <a:pt x="6125" y="9646"/>
                      <a:pt x="5691" y="9646"/>
                    </a:cubicBezTo>
                    <a:cubicBezTo>
                      <a:pt x="5209" y="9598"/>
                      <a:pt x="4727" y="9502"/>
                      <a:pt x="4245" y="9405"/>
                    </a:cubicBezTo>
                    <a:cubicBezTo>
                      <a:pt x="3714" y="9212"/>
                      <a:pt x="3184" y="8971"/>
                      <a:pt x="2701" y="8682"/>
                    </a:cubicBezTo>
                    <a:cubicBezTo>
                      <a:pt x="2122" y="8296"/>
                      <a:pt x="1592" y="7910"/>
                      <a:pt x="1110" y="7428"/>
                    </a:cubicBezTo>
                    <a:lnTo>
                      <a:pt x="820" y="7090"/>
                    </a:lnTo>
                    <a:cubicBezTo>
                      <a:pt x="733" y="6973"/>
                      <a:pt x="610" y="6910"/>
                      <a:pt x="484" y="6910"/>
                    </a:cubicBezTo>
                    <a:cubicBezTo>
                      <a:pt x="401" y="6910"/>
                      <a:pt x="318" y="6937"/>
                      <a:pt x="242" y="6994"/>
                    </a:cubicBezTo>
                    <a:cubicBezTo>
                      <a:pt x="49" y="7138"/>
                      <a:pt x="0" y="7428"/>
                      <a:pt x="145" y="7621"/>
                    </a:cubicBezTo>
                    <a:cubicBezTo>
                      <a:pt x="579" y="8151"/>
                      <a:pt x="1110" y="8682"/>
                      <a:pt x="1737" y="9116"/>
                    </a:cubicBezTo>
                    <a:cubicBezTo>
                      <a:pt x="2267" y="9502"/>
                      <a:pt x="2894" y="9839"/>
                      <a:pt x="3521" y="10080"/>
                    </a:cubicBezTo>
                    <a:cubicBezTo>
                      <a:pt x="4269" y="10370"/>
                      <a:pt x="5052" y="10514"/>
                      <a:pt x="5830" y="10514"/>
                    </a:cubicBezTo>
                    <a:cubicBezTo>
                      <a:pt x="6608" y="10514"/>
                      <a:pt x="7379" y="10370"/>
                      <a:pt x="8103" y="10080"/>
                    </a:cubicBezTo>
                    <a:cubicBezTo>
                      <a:pt x="8778" y="9743"/>
                      <a:pt x="9357" y="9309"/>
                      <a:pt x="9791" y="8730"/>
                    </a:cubicBezTo>
                    <a:cubicBezTo>
                      <a:pt x="10225" y="8103"/>
                      <a:pt x="10514" y="7428"/>
                      <a:pt x="10659" y="6656"/>
                    </a:cubicBezTo>
                    <a:cubicBezTo>
                      <a:pt x="10755" y="5933"/>
                      <a:pt x="10707" y="5209"/>
                      <a:pt x="10562" y="4486"/>
                    </a:cubicBezTo>
                    <a:cubicBezTo>
                      <a:pt x="10369" y="3859"/>
                      <a:pt x="10128" y="3184"/>
                      <a:pt x="9791" y="2605"/>
                    </a:cubicBezTo>
                    <a:cubicBezTo>
                      <a:pt x="9357" y="1882"/>
                      <a:pt x="8874" y="1206"/>
                      <a:pt x="8247" y="628"/>
                    </a:cubicBezTo>
                    <a:lnTo>
                      <a:pt x="8199" y="628"/>
                    </a:lnTo>
                    <a:lnTo>
                      <a:pt x="8103" y="531"/>
                    </a:lnTo>
                    <a:lnTo>
                      <a:pt x="8055" y="531"/>
                    </a:lnTo>
                    <a:lnTo>
                      <a:pt x="7765" y="290"/>
                    </a:lnTo>
                    <a:lnTo>
                      <a:pt x="7620" y="194"/>
                    </a:lnTo>
                    <a:lnTo>
                      <a:pt x="7524" y="97"/>
                    </a:lnTo>
                    <a:cubicBezTo>
                      <a:pt x="7428" y="49"/>
                      <a:pt x="7331" y="1"/>
                      <a:pt x="7235" y="1"/>
                    </a:cubicBezTo>
                    <a:close/>
                  </a:path>
                </a:pathLst>
              </a:custGeom>
              <a:solidFill>
                <a:srgbClr val="594636"/>
              </a:solidFill>
              <a:ln w="9525">
                <a:noFill/>
                <a:round/>
                <a:headEnd/>
                <a:tailEnd/>
              </a:ln>
            </p:spPr>
            <p:txBody>
              <a:bodyPr lIns="91425" tIns="91425" rIns="91425" bIns="91425" anchor="ctr"/>
              <a:lstStyle/>
              <a:p>
                <a:endParaRPr lang="en-US"/>
              </a:p>
            </p:txBody>
          </p:sp>
          <p:sp>
            <p:nvSpPr>
              <p:cNvPr id="20647" name="Google Shape;3865;p87"/>
              <p:cNvSpPr>
                <a:spLocks/>
              </p:cNvSpPr>
              <p:nvPr/>
            </p:nvSpPr>
            <p:spPr bwMode="auto">
              <a:xfrm>
                <a:off x="5918150" y="1657150"/>
                <a:ext cx="262850" cy="282675"/>
              </a:xfrm>
              <a:custGeom>
                <a:avLst/>
                <a:gdLst/>
                <a:ahLst/>
                <a:cxnLst>
                  <a:cxn ang="0">
                    <a:pos x="8488" y="0"/>
                  </a:cxn>
                  <a:cxn ang="0">
                    <a:pos x="8247" y="775"/>
                  </a:cxn>
                  <a:cxn ang="0">
                    <a:pos x="8295" y="823"/>
                  </a:cxn>
                  <a:cxn ang="0">
                    <a:pos x="8392" y="871"/>
                  </a:cxn>
                  <a:cxn ang="0">
                    <a:pos x="8392" y="920"/>
                  </a:cxn>
                  <a:cxn ang="0">
                    <a:pos x="8585" y="1112"/>
                  </a:cxn>
                  <a:cxn ang="0">
                    <a:pos x="8633" y="1209"/>
                  </a:cxn>
                  <a:cxn ang="0">
                    <a:pos x="9115" y="1932"/>
                  </a:cxn>
                  <a:cxn ang="0">
                    <a:pos x="9501" y="3138"/>
                  </a:cxn>
                  <a:cxn ang="0">
                    <a:pos x="9646" y="4585"/>
                  </a:cxn>
                  <a:cxn ang="0">
                    <a:pos x="9308" y="6128"/>
                  </a:cxn>
                  <a:cxn ang="0">
                    <a:pos x="7524" y="8829"/>
                  </a:cxn>
                  <a:cxn ang="0">
                    <a:pos x="6125" y="9793"/>
                  </a:cxn>
                  <a:cxn ang="0">
                    <a:pos x="3484" y="10428"/>
                  </a:cxn>
                  <a:cxn ang="0">
                    <a:pos x="3183" y="10420"/>
                  </a:cxn>
                  <a:cxn ang="0">
                    <a:pos x="1929" y="10179"/>
                  </a:cxn>
                  <a:cxn ang="0">
                    <a:pos x="820" y="9649"/>
                  </a:cxn>
                  <a:cxn ang="0">
                    <a:pos x="724" y="9601"/>
                  </a:cxn>
                  <a:cxn ang="0">
                    <a:pos x="512" y="9485"/>
                  </a:cxn>
                  <a:cxn ang="0">
                    <a:pos x="434" y="9504"/>
                  </a:cxn>
                  <a:cxn ang="0">
                    <a:pos x="0" y="9938"/>
                  </a:cxn>
                  <a:cxn ang="0">
                    <a:pos x="145" y="10276"/>
                  </a:cxn>
                  <a:cxn ang="0">
                    <a:pos x="1158" y="10854"/>
                  </a:cxn>
                  <a:cxn ang="0">
                    <a:pos x="2122" y="11144"/>
                  </a:cxn>
                  <a:cxn ang="0">
                    <a:pos x="3574" y="11307"/>
                  </a:cxn>
                  <a:cxn ang="0">
                    <a:pos x="4051" y="11288"/>
                  </a:cxn>
                  <a:cxn ang="0">
                    <a:pos x="5932" y="10758"/>
                  </a:cxn>
                  <a:cxn ang="0">
                    <a:pos x="7910" y="9552"/>
                  </a:cxn>
                  <a:cxn ang="0">
                    <a:pos x="8681" y="8781"/>
                  </a:cxn>
                  <a:cxn ang="0">
                    <a:pos x="9453" y="7768"/>
                  </a:cxn>
                  <a:cxn ang="0">
                    <a:pos x="10321" y="5646"/>
                  </a:cxn>
                  <a:cxn ang="0">
                    <a:pos x="10466" y="3524"/>
                  </a:cxn>
                  <a:cxn ang="0">
                    <a:pos x="9935" y="1691"/>
                  </a:cxn>
                  <a:cxn ang="0">
                    <a:pos x="9308" y="582"/>
                  </a:cxn>
                  <a:cxn ang="0">
                    <a:pos x="9260" y="534"/>
                  </a:cxn>
                  <a:cxn ang="0">
                    <a:pos x="9019" y="244"/>
                  </a:cxn>
                  <a:cxn ang="0">
                    <a:pos x="8971" y="196"/>
                  </a:cxn>
                  <a:cxn ang="0">
                    <a:pos x="8922" y="196"/>
                  </a:cxn>
                  <a:cxn ang="0">
                    <a:pos x="8874" y="148"/>
                  </a:cxn>
                  <a:cxn ang="0">
                    <a:pos x="8874" y="100"/>
                  </a:cxn>
                  <a:cxn ang="0">
                    <a:pos x="8826" y="100"/>
                  </a:cxn>
                  <a:cxn ang="0">
                    <a:pos x="8537" y="3"/>
                  </a:cxn>
                  <a:cxn ang="0">
                    <a:pos x="8488" y="0"/>
                  </a:cxn>
                </a:cxnLst>
                <a:rect l="0" t="0" r="r" b="b"/>
                <a:pathLst>
                  <a:path w="10514" h="11307" extrusionOk="0">
                    <a:moveTo>
                      <a:pt x="8488" y="0"/>
                    </a:moveTo>
                    <a:cubicBezTo>
                      <a:pt x="8135" y="0"/>
                      <a:pt x="7970" y="498"/>
                      <a:pt x="8247" y="775"/>
                    </a:cubicBezTo>
                    <a:lnTo>
                      <a:pt x="8295" y="823"/>
                    </a:lnTo>
                    <a:lnTo>
                      <a:pt x="8392" y="871"/>
                    </a:lnTo>
                    <a:lnTo>
                      <a:pt x="8392" y="920"/>
                    </a:lnTo>
                    <a:lnTo>
                      <a:pt x="8585" y="1112"/>
                    </a:lnTo>
                    <a:cubicBezTo>
                      <a:pt x="8585" y="1161"/>
                      <a:pt x="8633" y="1161"/>
                      <a:pt x="8633" y="1209"/>
                    </a:cubicBezTo>
                    <a:cubicBezTo>
                      <a:pt x="8826" y="1450"/>
                      <a:pt x="8971" y="1691"/>
                      <a:pt x="9115" y="1932"/>
                    </a:cubicBezTo>
                    <a:cubicBezTo>
                      <a:pt x="9308" y="2318"/>
                      <a:pt x="9453" y="2752"/>
                      <a:pt x="9501" y="3138"/>
                    </a:cubicBezTo>
                    <a:cubicBezTo>
                      <a:pt x="9598" y="3620"/>
                      <a:pt x="9646" y="4103"/>
                      <a:pt x="9646" y="4585"/>
                    </a:cubicBezTo>
                    <a:cubicBezTo>
                      <a:pt x="9598" y="5115"/>
                      <a:pt x="9501" y="5646"/>
                      <a:pt x="9308" y="6128"/>
                    </a:cubicBezTo>
                    <a:cubicBezTo>
                      <a:pt x="8971" y="7189"/>
                      <a:pt x="8344" y="8105"/>
                      <a:pt x="7524" y="8829"/>
                    </a:cubicBezTo>
                    <a:cubicBezTo>
                      <a:pt x="7090" y="9215"/>
                      <a:pt x="6607" y="9552"/>
                      <a:pt x="6125" y="9793"/>
                    </a:cubicBezTo>
                    <a:cubicBezTo>
                      <a:pt x="5300" y="10228"/>
                      <a:pt x="4396" y="10428"/>
                      <a:pt x="3484" y="10428"/>
                    </a:cubicBezTo>
                    <a:cubicBezTo>
                      <a:pt x="3384" y="10428"/>
                      <a:pt x="3284" y="10425"/>
                      <a:pt x="3183" y="10420"/>
                    </a:cubicBezTo>
                    <a:cubicBezTo>
                      <a:pt x="2749" y="10372"/>
                      <a:pt x="2363" y="10276"/>
                      <a:pt x="1929" y="10179"/>
                    </a:cubicBezTo>
                    <a:cubicBezTo>
                      <a:pt x="1544" y="10035"/>
                      <a:pt x="1158" y="9842"/>
                      <a:pt x="820" y="9649"/>
                    </a:cubicBezTo>
                    <a:lnTo>
                      <a:pt x="724" y="9601"/>
                    </a:lnTo>
                    <a:cubicBezTo>
                      <a:pt x="653" y="9530"/>
                      <a:pt x="582" y="9485"/>
                      <a:pt x="512" y="9485"/>
                    </a:cubicBezTo>
                    <a:cubicBezTo>
                      <a:pt x="486" y="9485"/>
                      <a:pt x="460" y="9491"/>
                      <a:pt x="434" y="9504"/>
                    </a:cubicBezTo>
                    <a:cubicBezTo>
                      <a:pt x="193" y="9504"/>
                      <a:pt x="0" y="9697"/>
                      <a:pt x="0" y="9938"/>
                    </a:cubicBezTo>
                    <a:cubicBezTo>
                      <a:pt x="0" y="10083"/>
                      <a:pt x="97" y="10179"/>
                      <a:pt x="145" y="10276"/>
                    </a:cubicBezTo>
                    <a:cubicBezTo>
                      <a:pt x="483" y="10469"/>
                      <a:pt x="820" y="10662"/>
                      <a:pt x="1158" y="10854"/>
                    </a:cubicBezTo>
                    <a:cubicBezTo>
                      <a:pt x="1495" y="10951"/>
                      <a:pt x="1785" y="11047"/>
                      <a:pt x="2122" y="11144"/>
                    </a:cubicBezTo>
                    <a:cubicBezTo>
                      <a:pt x="2592" y="11252"/>
                      <a:pt x="3090" y="11307"/>
                      <a:pt x="3574" y="11307"/>
                    </a:cubicBezTo>
                    <a:cubicBezTo>
                      <a:pt x="3735" y="11307"/>
                      <a:pt x="3895" y="11301"/>
                      <a:pt x="4051" y="11288"/>
                    </a:cubicBezTo>
                    <a:cubicBezTo>
                      <a:pt x="4678" y="11192"/>
                      <a:pt x="5354" y="10999"/>
                      <a:pt x="5932" y="10758"/>
                    </a:cubicBezTo>
                    <a:cubicBezTo>
                      <a:pt x="6656" y="10469"/>
                      <a:pt x="7283" y="10035"/>
                      <a:pt x="7910" y="9552"/>
                    </a:cubicBezTo>
                    <a:cubicBezTo>
                      <a:pt x="8151" y="9311"/>
                      <a:pt x="8440" y="9070"/>
                      <a:pt x="8681" y="8781"/>
                    </a:cubicBezTo>
                    <a:cubicBezTo>
                      <a:pt x="8971" y="8443"/>
                      <a:pt x="9212" y="8105"/>
                      <a:pt x="9453" y="7768"/>
                    </a:cubicBezTo>
                    <a:cubicBezTo>
                      <a:pt x="9839" y="7093"/>
                      <a:pt x="10128" y="6369"/>
                      <a:pt x="10321" y="5646"/>
                    </a:cubicBezTo>
                    <a:cubicBezTo>
                      <a:pt x="10466" y="4922"/>
                      <a:pt x="10514" y="4247"/>
                      <a:pt x="10466" y="3524"/>
                    </a:cubicBezTo>
                    <a:cubicBezTo>
                      <a:pt x="10369" y="2897"/>
                      <a:pt x="10225" y="2270"/>
                      <a:pt x="9935" y="1691"/>
                    </a:cubicBezTo>
                    <a:cubicBezTo>
                      <a:pt x="9790" y="1305"/>
                      <a:pt x="9549" y="920"/>
                      <a:pt x="9308" y="582"/>
                    </a:cubicBezTo>
                    <a:lnTo>
                      <a:pt x="9260" y="534"/>
                    </a:lnTo>
                    <a:cubicBezTo>
                      <a:pt x="9164" y="437"/>
                      <a:pt x="9115" y="341"/>
                      <a:pt x="9019" y="244"/>
                    </a:cubicBezTo>
                    <a:lnTo>
                      <a:pt x="8971" y="196"/>
                    </a:lnTo>
                    <a:lnTo>
                      <a:pt x="8922" y="196"/>
                    </a:lnTo>
                    <a:cubicBezTo>
                      <a:pt x="8922" y="148"/>
                      <a:pt x="8922" y="148"/>
                      <a:pt x="8874" y="148"/>
                    </a:cubicBezTo>
                    <a:lnTo>
                      <a:pt x="8874" y="100"/>
                    </a:lnTo>
                    <a:lnTo>
                      <a:pt x="8826" y="100"/>
                    </a:lnTo>
                    <a:cubicBezTo>
                      <a:pt x="8778" y="3"/>
                      <a:pt x="8681" y="3"/>
                      <a:pt x="8537" y="3"/>
                    </a:cubicBezTo>
                    <a:cubicBezTo>
                      <a:pt x="8520" y="1"/>
                      <a:pt x="8504" y="0"/>
                      <a:pt x="8488" y="0"/>
                    </a:cubicBezTo>
                    <a:close/>
                  </a:path>
                </a:pathLst>
              </a:custGeom>
              <a:solidFill>
                <a:srgbClr val="594636"/>
              </a:solidFill>
              <a:ln w="9525">
                <a:noFill/>
                <a:round/>
                <a:headEnd/>
                <a:tailEnd/>
              </a:ln>
            </p:spPr>
            <p:txBody>
              <a:bodyPr lIns="91425" tIns="91425" rIns="91425" bIns="91425" anchor="ctr"/>
              <a:lstStyle/>
              <a:p>
                <a:endParaRPr lang="en-US"/>
              </a:p>
            </p:txBody>
          </p:sp>
          <p:sp>
            <p:nvSpPr>
              <p:cNvPr id="20648" name="Google Shape;3866;p87"/>
              <p:cNvSpPr>
                <a:spLocks/>
              </p:cNvSpPr>
              <p:nvPr/>
            </p:nvSpPr>
            <p:spPr bwMode="auto">
              <a:xfrm>
                <a:off x="6007375" y="1688575"/>
                <a:ext cx="25" cy="25"/>
              </a:xfrm>
              <a:custGeom>
                <a:avLst/>
                <a:gdLst/>
                <a:ahLst/>
                <a:cxnLst>
                  <a:cxn ang="0">
                    <a:pos x="0" y="0"/>
                  </a:cxn>
                  <a:cxn ang="0">
                    <a:pos x="0" y="0"/>
                  </a:cxn>
                </a:cxnLst>
                <a:rect l="0" t="0" r="r" b="b"/>
                <a:pathLst>
                  <a:path w="1" h="1" fill="none" extrusionOk="0">
                    <a:moveTo>
                      <a:pt x="0" y="0"/>
                    </a:moveTo>
                    <a:lnTo>
                      <a:pt x="0" y="0"/>
                    </a:lnTo>
                    <a:close/>
                  </a:path>
                </a:pathLst>
              </a:custGeom>
              <a:noFill/>
              <a:ln w="9525">
                <a:noFill/>
                <a:round/>
                <a:headEnd/>
                <a:tailEnd/>
              </a:ln>
            </p:spPr>
            <p:txBody>
              <a:bodyPr lIns="91425" tIns="91425" rIns="91425" bIns="91425" anchor="ctr"/>
              <a:lstStyle/>
              <a:p>
                <a:endParaRPr lang="en-US"/>
              </a:p>
            </p:txBody>
          </p:sp>
          <p:sp>
            <p:nvSpPr>
              <p:cNvPr id="20649" name="Google Shape;3867;p87"/>
              <p:cNvSpPr>
                <a:spLocks/>
              </p:cNvSpPr>
              <p:nvPr/>
            </p:nvSpPr>
            <p:spPr bwMode="auto">
              <a:xfrm>
                <a:off x="5757775" y="1489625"/>
                <a:ext cx="282175" cy="296925"/>
              </a:xfrm>
              <a:custGeom>
                <a:avLst/>
                <a:gdLst/>
                <a:ahLst/>
                <a:cxnLst>
                  <a:cxn ang="0">
                    <a:pos x="97" y="1"/>
                  </a:cxn>
                  <a:cxn ang="0">
                    <a:pos x="49" y="193"/>
                  </a:cxn>
                  <a:cxn ang="0">
                    <a:pos x="2605" y="3714"/>
                  </a:cxn>
                  <a:cxn ang="0">
                    <a:pos x="3811" y="6801"/>
                  </a:cxn>
                  <a:cxn ang="0">
                    <a:pos x="3956" y="7621"/>
                  </a:cxn>
                  <a:cxn ang="0">
                    <a:pos x="4004" y="8296"/>
                  </a:cxn>
                  <a:cxn ang="0">
                    <a:pos x="4100" y="9694"/>
                  </a:cxn>
                  <a:cxn ang="0">
                    <a:pos x="4486" y="10948"/>
                  </a:cxn>
                  <a:cxn ang="0">
                    <a:pos x="5547" y="11768"/>
                  </a:cxn>
                  <a:cxn ang="0">
                    <a:pos x="6445" y="11877"/>
                  </a:cxn>
                  <a:cxn ang="0">
                    <a:pos x="7380" y="11768"/>
                  </a:cxn>
                  <a:cxn ang="0">
                    <a:pos x="9020" y="10852"/>
                  </a:cxn>
                  <a:cxn ang="0">
                    <a:pos x="9791" y="10177"/>
                  </a:cxn>
                  <a:cxn ang="0">
                    <a:pos x="10900" y="8585"/>
                  </a:cxn>
                  <a:cxn ang="0">
                    <a:pos x="11238" y="7717"/>
                  </a:cxn>
                  <a:cxn ang="0">
                    <a:pos x="11286" y="7572"/>
                  </a:cxn>
                  <a:cxn ang="0">
                    <a:pos x="11238" y="7331"/>
                  </a:cxn>
                  <a:cxn ang="0">
                    <a:pos x="10997" y="7090"/>
                  </a:cxn>
                  <a:cxn ang="0">
                    <a:pos x="10762" y="7032"/>
                  </a:cxn>
                  <a:cxn ang="0">
                    <a:pos x="10322" y="7331"/>
                  </a:cxn>
                  <a:cxn ang="0">
                    <a:pos x="9984" y="8006"/>
                  </a:cxn>
                  <a:cxn ang="0">
                    <a:pos x="8730" y="9598"/>
                  </a:cxn>
                  <a:cxn ang="0">
                    <a:pos x="7669" y="10418"/>
                  </a:cxn>
                  <a:cxn ang="0">
                    <a:pos x="6946" y="10707"/>
                  </a:cxn>
                  <a:cxn ang="0">
                    <a:pos x="6222" y="10755"/>
                  </a:cxn>
                  <a:cxn ang="0">
                    <a:pos x="5788" y="10707"/>
                  </a:cxn>
                  <a:cxn ang="0">
                    <a:pos x="5595" y="10611"/>
                  </a:cxn>
                  <a:cxn ang="0">
                    <a:pos x="5402" y="10466"/>
                  </a:cxn>
                  <a:cxn ang="0">
                    <a:pos x="5210" y="10225"/>
                  </a:cxn>
                  <a:cxn ang="0">
                    <a:pos x="4968" y="9550"/>
                  </a:cxn>
                  <a:cxn ang="0">
                    <a:pos x="4679" y="7717"/>
                  </a:cxn>
                  <a:cxn ang="0">
                    <a:pos x="4341" y="6463"/>
                  </a:cxn>
                  <a:cxn ang="0">
                    <a:pos x="3714" y="5016"/>
                  </a:cxn>
                  <a:cxn ang="0">
                    <a:pos x="290" y="49"/>
                  </a:cxn>
                  <a:cxn ang="0">
                    <a:pos x="194" y="1"/>
                  </a:cxn>
                </a:cxnLst>
                <a:rect l="0" t="0" r="r" b="b"/>
                <a:pathLst>
                  <a:path w="11287" h="11877" extrusionOk="0">
                    <a:moveTo>
                      <a:pt x="97" y="1"/>
                    </a:moveTo>
                    <a:cubicBezTo>
                      <a:pt x="1" y="49"/>
                      <a:pt x="1" y="145"/>
                      <a:pt x="49" y="193"/>
                    </a:cubicBezTo>
                    <a:cubicBezTo>
                      <a:pt x="1014" y="1303"/>
                      <a:pt x="1882" y="2460"/>
                      <a:pt x="2605" y="3714"/>
                    </a:cubicBezTo>
                    <a:cubicBezTo>
                      <a:pt x="3136" y="4679"/>
                      <a:pt x="3522" y="5691"/>
                      <a:pt x="3811" y="6801"/>
                    </a:cubicBezTo>
                    <a:cubicBezTo>
                      <a:pt x="3859" y="7042"/>
                      <a:pt x="3907" y="7331"/>
                      <a:pt x="3956" y="7621"/>
                    </a:cubicBezTo>
                    <a:cubicBezTo>
                      <a:pt x="4004" y="7813"/>
                      <a:pt x="4004" y="8055"/>
                      <a:pt x="4004" y="8296"/>
                    </a:cubicBezTo>
                    <a:cubicBezTo>
                      <a:pt x="4052" y="8778"/>
                      <a:pt x="4052" y="9212"/>
                      <a:pt x="4100" y="9694"/>
                    </a:cubicBezTo>
                    <a:cubicBezTo>
                      <a:pt x="4149" y="10128"/>
                      <a:pt x="4293" y="10562"/>
                      <a:pt x="4486" y="10948"/>
                    </a:cubicBezTo>
                    <a:cubicBezTo>
                      <a:pt x="4727" y="11334"/>
                      <a:pt x="5113" y="11623"/>
                      <a:pt x="5547" y="11768"/>
                    </a:cubicBezTo>
                    <a:cubicBezTo>
                      <a:pt x="5837" y="11840"/>
                      <a:pt x="6138" y="11877"/>
                      <a:pt x="6445" y="11877"/>
                    </a:cubicBezTo>
                    <a:cubicBezTo>
                      <a:pt x="6753" y="11877"/>
                      <a:pt x="7066" y="11840"/>
                      <a:pt x="7380" y="11768"/>
                    </a:cubicBezTo>
                    <a:cubicBezTo>
                      <a:pt x="7959" y="11575"/>
                      <a:pt x="8537" y="11286"/>
                      <a:pt x="9020" y="10852"/>
                    </a:cubicBezTo>
                    <a:cubicBezTo>
                      <a:pt x="9261" y="10659"/>
                      <a:pt x="9550" y="10418"/>
                      <a:pt x="9791" y="10177"/>
                    </a:cubicBezTo>
                    <a:cubicBezTo>
                      <a:pt x="10225" y="9694"/>
                      <a:pt x="10611" y="9164"/>
                      <a:pt x="10900" y="8585"/>
                    </a:cubicBezTo>
                    <a:cubicBezTo>
                      <a:pt x="11045" y="8296"/>
                      <a:pt x="11142" y="8006"/>
                      <a:pt x="11238" y="7717"/>
                    </a:cubicBezTo>
                    <a:lnTo>
                      <a:pt x="11286" y="7572"/>
                    </a:lnTo>
                    <a:cubicBezTo>
                      <a:pt x="11286" y="7524"/>
                      <a:pt x="11286" y="7428"/>
                      <a:pt x="11238" y="7331"/>
                    </a:cubicBezTo>
                    <a:cubicBezTo>
                      <a:pt x="11190" y="7235"/>
                      <a:pt x="11093" y="7138"/>
                      <a:pt x="10997" y="7090"/>
                    </a:cubicBezTo>
                    <a:cubicBezTo>
                      <a:pt x="10917" y="7050"/>
                      <a:pt x="10838" y="7032"/>
                      <a:pt x="10762" y="7032"/>
                    </a:cubicBezTo>
                    <a:cubicBezTo>
                      <a:pt x="10563" y="7032"/>
                      <a:pt x="10392" y="7156"/>
                      <a:pt x="10322" y="7331"/>
                    </a:cubicBezTo>
                    <a:cubicBezTo>
                      <a:pt x="10225" y="7572"/>
                      <a:pt x="10129" y="7765"/>
                      <a:pt x="9984" y="8006"/>
                    </a:cubicBezTo>
                    <a:cubicBezTo>
                      <a:pt x="9647" y="8537"/>
                      <a:pt x="9212" y="9116"/>
                      <a:pt x="8730" y="9598"/>
                    </a:cubicBezTo>
                    <a:cubicBezTo>
                      <a:pt x="8393" y="9887"/>
                      <a:pt x="8055" y="10177"/>
                      <a:pt x="7669" y="10418"/>
                    </a:cubicBezTo>
                    <a:cubicBezTo>
                      <a:pt x="7428" y="10514"/>
                      <a:pt x="7187" y="10611"/>
                      <a:pt x="6946" y="10707"/>
                    </a:cubicBezTo>
                    <a:cubicBezTo>
                      <a:pt x="6705" y="10755"/>
                      <a:pt x="6463" y="10755"/>
                      <a:pt x="6222" y="10755"/>
                    </a:cubicBezTo>
                    <a:cubicBezTo>
                      <a:pt x="6078" y="10755"/>
                      <a:pt x="5933" y="10755"/>
                      <a:pt x="5788" y="10707"/>
                    </a:cubicBezTo>
                    <a:cubicBezTo>
                      <a:pt x="5740" y="10659"/>
                      <a:pt x="5644" y="10659"/>
                      <a:pt x="5595" y="10611"/>
                    </a:cubicBezTo>
                    <a:lnTo>
                      <a:pt x="5402" y="10466"/>
                    </a:lnTo>
                    <a:cubicBezTo>
                      <a:pt x="5354" y="10369"/>
                      <a:pt x="5258" y="10321"/>
                      <a:pt x="5210" y="10225"/>
                    </a:cubicBezTo>
                    <a:cubicBezTo>
                      <a:pt x="5113" y="10032"/>
                      <a:pt x="5017" y="9791"/>
                      <a:pt x="4968" y="9550"/>
                    </a:cubicBezTo>
                    <a:cubicBezTo>
                      <a:pt x="4824" y="8923"/>
                      <a:pt x="4776" y="8296"/>
                      <a:pt x="4679" y="7717"/>
                    </a:cubicBezTo>
                    <a:cubicBezTo>
                      <a:pt x="4583" y="7283"/>
                      <a:pt x="4486" y="6849"/>
                      <a:pt x="4341" y="6463"/>
                    </a:cubicBezTo>
                    <a:cubicBezTo>
                      <a:pt x="4149" y="5981"/>
                      <a:pt x="3956" y="5498"/>
                      <a:pt x="3714" y="5016"/>
                    </a:cubicBezTo>
                    <a:cubicBezTo>
                      <a:pt x="2846" y="3232"/>
                      <a:pt x="1641" y="1544"/>
                      <a:pt x="290" y="49"/>
                    </a:cubicBezTo>
                    <a:cubicBezTo>
                      <a:pt x="242" y="1"/>
                      <a:pt x="194" y="1"/>
                      <a:pt x="194" y="1"/>
                    </a:cubicBezTo>
                    <a:close/>
                  </a:path>
                </a:pathLst>
              </a:custGeom>
              <a:solidFill>
                <a:srgbClr val="F9C49F"/>
              </a:solidFill>
              <a:ln w="9525" cap="flat" cmpd="sng">
                <a:solidFill>
                  <a:srgbClr val="F9C49F"/>
                </a:solidFill>
                <a:prstDash val="solid"/>
                <a:round/>
                <a:headEnd type="none" w="sm" len="sm"/>
                <a:tailEnd type="none" w="sm" len="sm"/>
              </a:ln>
            </p:spPr>
            <p:txBody>
              <a:bodyPr lIns="91425" tIns="91425" rIns="91425" bIns="91425" anchor="ctr"/>
              <a:lstStyle/>
              <a:p>
                <a:endParaRPr lang="en-US"/>
              </a:p>
            </p:txBody>
          </p:sp>
          <p:sp>
            <p:nvSpPr>
              <p:cNvPr id="20650" name="Google Shape;3868;p87"/>
              <p:cNvSpPr>
                <a:spLocks/>
              </p:cNvSpPr>
              <p:nvPr/>
            </p:nvSpPr>
            <p:spPr bwMode="auto">
              <a:xfrm>
                <a:off x="6476375" y="898825"/>
                <a:ext cx="136275" cy="254775"/>
              </a:xfrm>
              <a:custGeom>
                <a:avLst/>
                <a:gdLst/>
                <a:ahLst/>
                <a:cxnLst>
                  <a:cxn ang="0">
                    <a:pos x="3714" y="1"/>
                  </a:cxn>
                  <a:cxn ang="0">
                    <a:pos x="3232" y="49"/>
                  </a:cxn>
                  <a:cxn ang="0">
                    <a:pos x="2653" y="290"/>
                  </a:cxn>
                  <a:cxn ang="0">
                    <a:pos x="2026" y="724"/>
                  </a:cxn>
                  <a:cxn ang="0">
                    <a:pos x="1544" y="1207"/>
                  </a:cxn>
                  <a:cxn ang="0">
                    <a:pos x="1206" y="1834"/>
                  </a:cxn>
                  <a:cxn ang="0">
                    <a:pos x="1013" y="2509"/>
                  </a:cxn>
                  <a:cxn ang="0">
                    <a:pos x="965" y="2895"/>
                  </a:cxn>
                  <a:cxn ang="0">
                    <a:pos x="435" y="2846"/>
                  </a:cxn>
                  <a:cxn ang="0">
                    <a:pos x="387" y="3473"/>
                  </a:cxn>
                  <a:cxn ang="0">
                    <a:pos x="338" y="3521"/>
                  </a:cxn>
                  <a:cxn ang="0">
                    <a:pos x="1110" y="3763"/>
                  </a:cxn>
                  <a:cxn ang="0">
                    <a:pos x="2316" y="4438"/>
                  </a:cxn>
                  <a:cxn ang="0">
                    <a:pos x="3521" y="5692"/>
                  </a:cxn>
                  <a:cxn ang="0">
                    <a:pos x="4438" y="7380"/>
                  </a:cxn>
                  <a:cxn ang="0">
                    <a:pos x="4872" y="8875"/>
                  </a:cxn>
                  <a:cxn ang="0">
                    <a:pos x="4872" y="9984"/>
                  </a:cxn>
                  <a:cxn ang="0">
                    <a:pos x="5082" y="10191"/>
                  </a:cxn>
                  <a:cxn ang="0">
                    <a:pos x="5306" y="10032"/>
                  </a:cxn>
                  <a:cxn ang="0">
                    <a:pos x="4197" y="5547"/>
                  </a:cxn>
                  <a:cxn ang="0">
                    <a:pos x="2605" y="3714"/>
                  </a:cxn>
                  <a:cxn ang="0">
                    <a:pos x="1640" y="3136"/>
                  </a:cxn>
                  <a:cxn ang="0">
                    <a:pos x="1689" y="2943"/>
                  </a:cxn>
                  <a:cxn ang="0">
                    <a:pos x="1737" y="2605"/>
                  </a:cxn>
                  <a:cxn ang="0">
                    <a:pos x="1978" y="1978"/>
                  </a:cxn>
                  <a:cxn ang="0">
                    <a:pos x="2460" y="1158"/>
                  </a:cxn>
                  <a:cxn ang="0">
                    <a:pos x="2846" y="773"/>
                  </a:cxn>
                  <a:cxn ang="0">
                    <a:pos x="3280" y="483"/>
                  </a:cxn>
                  <a:cxn ang="0">
                    <a:pos x="3666" y="387"/>
                  </a:cxn>
                  <a:cxn ang="0">
                    <a:pos x="4052" y="387"/>
                  </a:cxn>
                  <a:cxn ang="0">
                    <a:pos x="4389" y="483"/>
                  </a:cxn>
                  <a:cxn ang="0">
                    <a:pos x="4631" y="338"/>
                  </a:cxn>
                  <a:cxn ang="0">
                    <a:pos x="4486" y="146"/>
                  </a:cxn>
                  <a:cxn ang="0">
                    <a:pos x="3859" y="1"/>
                  </a:cxn>
                </a:cxnLst>
                <a:rect l="0" t="0" r="r" b="b"/>
                <a:pathLst>
                  <a:path w="5451" h="10191" extrusionOk="0">
                    <a:moveTo>
                      <a:pt x="3714" y="1"/>
                    </a:moveTo>
                    <a:cubicBezTo>
                      <a:pt x="3570" y="1"/>
                      <a:pt x="3377" y="1"/>
                      <a:pt x="3232" y="49"/>
                    </a:cubicBezTo>
                    <a:cubicBezTo>
                      <a:pt x="3039" y="97"/>
                      <a:pt x="2798" y="194"/>
                      <a:pt x="2653" y="290"/>
                    </a:cubicBezTo>
                    <a:cubicBezTo>
                      <a:pt x="2412" y="387"/>
                      <a:pt x="2219" y="531"/>
                      <a:pt x="2026" y="724"/>
                    </a:cubicBezTo>
                    <a:cubicBezTo>
                      <a:pt x="1833" y="869"/>
                      <a:pt x="1689" y="1014"/>
                      <a:pt x="1544" y="1207"/>
                    </a:cubicBezTo>
                    <a:cubicBezTo>
                      <a:pt x="1448" y="1399"/>
                      <a:pt x="1303" y="1592"/>
                      <a:pt x="1206" y="1834"/>
                    </a:cubicBezTo>
                    <a:cubicBezTo>
                      <a:pt x="1110" y="2026"/>
                      <a:pt x="1062" y="2268"/>
                      <a:pt x="1013" y="2509"/>
                    </a:cubicBezTo>
                    <a:cubicBezTo>
                      <a:pt x="965" y="2605"/>
                      <a:pt x="965" y="2750"/>
                      <a:pt x="965" y="2895"/>
                    </a:cubicBezTo>
                    <a:cubicBezTo>
                      <a:pt x="772" y="2846"/>
                      <a:pt x="628" y="2846"/>
                      <a:pt x="435" y="2846"/>
                    </a:cubicBezTo>
                    <a:cubicBezTo>
                      <a:pt x="97" y="2895"/>
                      <a:pt x="1" y="3377"/>
                      <a:pt x="387" y="3473"/>
                    </a:cubicBezTo>
                    <a:lnTo>
                      <a:pt x="338" y="3521"/>
                    </a:lnTo>
                    <a:cubicBezTo>
                      <a:pt x="579" y="3570"/>
                      <a:pt x="869" y="3666"/>
                      <a:pt x="1110" y="3763"/>
                    </a:cubicBezTo>
                    <a:cubicBezTo>
                      <a:pt x="1496" y="3956"/>
                      <a:pt x="1930" y="4197"/>
                      <a:pt x="2316" y="4438"/>
                    </a:cubicBezTo>
                    <a:cubicBezTo>
                      <a:pt x="2750" y="4824"/>
                      <a:pt x="3136" y="5258"/>
                      <a:pt x="3521" y="5692"/>
                    </a:cubicBezTo>
                    <a:cubicBezTo>
                      <a:pt x="3907" y="6222"/>
                      <a:pt x="4197" y="6753"/>
                      <a:pt x="4438" y="7380"/>
                    </a:cubicBezTo>
                    <a:cubicBezTo>
                      <a:pt x="4631" y="7862"/>
                      <a:pt x="4775" y="8344"/>
                      <a:pt x="4872" y="8875"/>
                    </a:cubicBezTo>
                    <a:cubicBezTo>
                      <a:pt x="4920" y="9261"/>
                      <a:pt x="4920" y="9598"/>
                      <a:pt x="4872" y="9984"/>
                    </a:cubicBezTo>
                    <a:cubicBezTo>
                      <a:pt x="4872" y="10117"/>
                      <a:pt x="4974" y="10191"/>
                      <a:pt x="5082" y="10191"/>
                    </a:cubicBezTo>
                    <a:cubicBezTo>
                      <a:pt x="5170" y="10191"/>
                      <a:pt x="5262" y="10141"/>
                      <a:pt x="5306" y="10032"/>
                    </a:cubicBezTo>
                    <a:cubicBezTo>
                      <a:pt x="5450" y="8441"/>
                      <a:pt x="5065" y="6849"/>
                      <a:pt x="4197" y="5547"/>
                    </a:cubicBezTo>
                    <a:cubicBezTo>
                      <a:pt x="3811" y="4824"/>
                      <a:pt x="3232" y="4197"/>
                      <a:pt x="2605" y="3714"/>
                    </a:cubicBezTo>
                    <a:cubicBezTo>
                      <a:pt x="2316" y="3473"/>
                      <a:pt x="1978" y="3280"/>
                      <a:pt x="1640" y="3136"/>
                    </a:cubicBezTo>
                    <a:lnTo>
                      <a:pt x="1689" y="2943"/>
                    </a:lnTo>
                    <a:cubicBezTo>
                      <a:pt x="1689" y="2846"/>
                      <a:pt x="1737" y="2702"/>
                      <a:pt x="1737" y="2605"/>
                    </a:cubicBezTo>
                    <a:cubicBezTo>
                      <a:pt x="1833" y="2412"/>
                      <a:pt x="1882" y="2171"/>
                      <a:pt x="1978" y="1978"/>
                    </a:cubicBezTo>
                    <a:cubicBezTo>
                      <a:pt x="2074" y="1689"/>
                      <a:pt x="2267" y="1399"/>
                      <a:pt x="2460" y="1158"/>
                    </a:cubicBezTo>
                    <a:cubicBezTo>
                      <a:pt x="2557" y="1014"/>
                      <a:pt x="2701" y="869"/>
                      <a:pt x="2846" y="773"/>
                    </a:cubicBezTo>
                    <a:cubicBezTo>
                      <a:pt x="2991" y="628"/>
                      <a:pt x="3136" y="580"/>
                      <a:pt x="3280" y="483"/>
                    </a:cubicBezTo>
                    <a:cubicBezTo>
                      <a:pt x="3425" y="435"/>
                      <a:pt x="3521" y="387"/>
                      <a:pt x="3666" y="387"/>
                    </a:cubicBezTo>
                    <a:lnTo>
                      <a:pt x="4052" y="387"/>
                    </a:lnTo>
                    <a:cubicBezTo>
                      <a:pt x="4197" y="387"/>
                      <a:pt x="4293" y="435"/>
                      <a:pt x="4389" y="483"/>
                    </a:cubicBezTo>
                    <a:cubicBezTo>
                      <a:pt x="4486" y="483"/>
                      <a:pt x="4582" y="435"/>
                      <a:pt x="4631" y="338"/>
                    </a:cubicBezTo>
                    <a:cubicBezTo>
                      <a:pt x="4631" y="242"/>
                      <a:pt x="4582" y="146"/>
                      <a:pt x="4486" y="146"/>
                    </a:cubicBezTo>
                    <a:cubicBezTo>
                      <a:pt x="4293" y="49"/>
                      <a:pt x="4052" y="1"/>
                      <a:pt x="3859" y="1"/>
                    </a:cubicBezTo>
                    <a:close/>
                  </a:path>
                </a:pathLst>
              </a:custGeom>
              <a:solidFill>
                <a:srgbClr val="F9C49F"/>
              </a:solidFill>
              <a:ln w="9525" cap="flat" cmpd="sng">
                <a:solidFill>
                  <a:srgbClr val="F9C49F"/>
                </a:solidFill>
                <a:prstDash val="solid"/>
                <a:round/>
                <a:headEnd type="none" w="sm" len="sm"/>
                <a:tailEnd type="none" w="sm" len="sm"/>
              </a:ln>
            </p:spPr>
            <p:txBody>
              <a:bodyPr lIns="91425" tIns="91425" rIns="91425" bIns="91425" anchor="ctr"/>
              <a:lstStyle/>
              <a:p>
                <a:endParaRPr lang="en-US"/>
              </a:p>
            </p:txBody>
          </p:sp>
          <p:sp>
            <p:nvSpPr>
              <p:cNvPr id="20651" name="Google Shape;3869;p87"/>
              <p:cNvSpPr>
                <a:spLocks/>
              </p:cNvSpPr>
              <p:nvPr/>
            </p:nvSpPr>
            <p:spPr bwMode="auto">
              <a:xfrm>
                <a:off x="5075375" y="2182900"/>
                <a:ext cx="288175" cy="153325"/>
              </a:xfrm>
              <a:custGeom>
                <a:avLst/>
                <a:gdLst/>
                <a:ahLst/>
                <a:cxnLst>
                  <a:cxn ang="0">
                    <a:pos x="3617" y="1"/>
                  </a:cxn>
                  <a:cxn ang="0">
                    <a:pos x="3328" y="145"/>
                  </a:cxn>
                  <a:cxn ang="0">
                    <a:pos x="3231" y="386"/>
                  </a:cxn>
                  <a:cxn ang="0">
                    <a:pos x="3231" y="531"/>
                  </a:cxn>
                  <a:cxn ang="0">
                    <a:pos x="3038" y="531"/>
                  </a:cxn>
                  <a:cxn ang="0">
                    <a:pos x="2556" y="579"/>
                  </a:cxn>
                  <a:cxn ang="0">
                    <a:pos x="1688" y="917"/>
                  </a:cxn>
                  <a:cxn ang="0">
                    <a:pos x="0" y="3762"/>
                  </a:cxn>
                  <a:cxn ang="0">
                    <a:pos x="434" y="5498"/>
                  </a:cxn>
                  <a:cxn ang="0">
                    <a:pos x="657" y="5614"/>
                  </a:cxn>
                  <a:cxn ang="0">
                    <a:pos x="772" y="5595"/>
                  </a:cxn>
                  <a:cxn ang="0">
                    <a:pos x="868" y="5257"/>
                  </a:cxn>
                  <a:cxn ang="0">
                    <a:pos x="675" y="4920"/>
                  </a:cxn>
                  <a:cxn ang="0">
                    <a:pos x="531" y="4341"/>
                  </a:cxn>
                  <a:cxn ang="0">
                    <a:pos x="531" y="3714"/>
                  </a:cxn>
                  <a:cxn ang="0">
                    <a:pos x="723" y="3087"/>
                  </a:cxn>
                  <a:cxn ang="0">
                    <a:pos x="1061" y="2508"/>
                  </a:cxn>
                  <a:cxn ang="0">
                    <a:pos x="1592" y="1930"/>
                  </a:cxn>
                  <a:cxn ang="0">
                    <a:pos x="2267" y="1544"/>
                  </a:cxn>
                  <a:cxn ang="0">
                    <a:pos x="3135" y="1351"/>
                  </a:cxn>
                  <a:cxn ang="0">
                    <a:pos x="2990" y="1351"/>
                  </a:cxn>
                  <a:cxn ang="0">
                    <a:pos x="3376" y="1303"/>
                  </a:cxn>
                  <a:cxn ang="0">
                    <a:pos x="3521" y="1688"/>
                  </a:cxn>
                  <a:cxn ang="0">
                    <a:pos x="4196" y="2894"/>
                  </a:cxn>
                  <a:cxn ang="0">
                    <a:pos x="5112" y="3955"/>
                  </a:cxn>
                  <a:cxn ang="0">
                    <a:pos x="6270" y="4872"/>
                  </a:cxn>
                  <a:cxn ang="0">
                    <a:pos x="8777" y="5981"/>
                  </a:cxn>
                  <a:cxn ang="0">
                    <a:pos x="10130" y="6132"/>
                  </a:cxn>
                  <a:cxn ang="0">
                    <a:pos x="11334" y="6029"/>
                  </a:cxn>
                  <a:cxn ang="0">
                    <a:pos x="11526" y="5691"/>
                  </a:cxn>
                  <a:cxn ang="0">
                    <a:pos x="11382" y="5498"/>
                  </a:cxn>
                  <a:cxn ang="0">
                    <a:pos x="11189" y="5498"/>
                  </a:cxn>
                  <a:cxn ang="0">
                    <a:pos x="10610" y="5535"/>
                  </a:cxn>
                  <a:cxn ang="0">
                    <a:pos x="10031" y="5498"/>
                  </a:cxn>
                  <a:cxn ang="0">
                    <a:pos x="8633" y="5113"/>
                  </a:cxn>
                  <a:cxn ang="0">
                    <a:pos x="6800" y="4052"/>
                  </a:cxn>
                  <a:cxn ang="0">
                    <a:pos x="5112" y="2364"/>
                  </a:cxn>
                  <a:cxn ang="0">
                    <a:pos x="4148" y="627"/>
                  </a:cxn>
                  <a:cxn ang="0">
                    <a:pos x="4003" y="290"/>
                  </a:cxn>
                  <a:cxn ang="0">
                    <a:pos x="3906" y="97"/>
                  </a:cxn>
                  <a:cxn ang="0">
                    <a:pos x="3617" y="1"/>
                  </a:cxn>
                </a:cxnLst>
                <a:rect l="0" t="0" r="r" b="b"/>
                <a:pathLst>
                  <a:path w="11527" h="6133" extrusionOk="0">
                    <a:moveTo>
                      <a:pt x="3617" y="1"/>
                    </a:moveTo>
                    <a:cubicBezTo>
                      <a:pt x="3521" y="1"/>
                      <a:pt x="3424" y="49"/>
                      <a:pt x="3328" y="145"/>
                    </a:cubicBezTo>
                    <a:cubicBezTo>
                      <a:pt x="3280" y="193"/>
                      <a:pt x="3231" y="290"/>
                      <a:pt x="3231" y="386"/>
                    </a:cubicBezTo>
                    <a:lnTo>
                      <a:pt x="3231" y="531"/>
                    </a:lnTo>
                    <a:lnTo>
                      <a:pt x="3038" y="531"/>
                    </a:lnTo>
                    <a:cubicBezTo>
                      <a:pt x="2845" y="531"/>
                      <a:pt x="2701" y="531"/>
                      <a:pt x="2556" y="579"/>
                    </a:cubicBezTo>
                    <a:cubicBezTo>
                      <a:pt x="2267" y="627"/>
                      <a:pt x="1977" y="772"/>
                      <a:pt x="1688" y="917"/>
                    </a:cubicBezTo>
                    <a:cubicBezTo>
                      <a:pt x="675" y="1496"/>
                      <a:pt x="0" y="2605"/>
                      <a:pt x="0" y="3762"/>
                    </a:cubicBezTo>
                    <a:cubicBezTo>
                      <a:pt x="0" y="4389"/>
                      <a:pt x="145" y="4968"/>
                      <a:pt x="434" y="5498"/>
                    </a:cubicBezTo>
                    <a:cubicBezTo>
                      <a:pt x="469" y="5569"/>
                      <a:pt x="556" y="5614"/>
                      <a:pt x="657" y="5614"/>
                    </a:cubicBezTo>
                    <a:cubicBezTo>
                      <a:pt x="694" y="5614"/>
                      <a:pt x="733" y="5608"/>
                      <a:pt x="772" y="5595"/>
                    </a:cubicBezTo>
                    <a:cubicBezTo>
                      <a:pt x="868" y="5498"/>
                      <a:pt x="916" y="5354"/>
                      <a:pt x="868" y="5257"/>
                    </a:cubicBezTo>
                    <a:cubicBezTo>
                      <a:pt x="820" y="5161"/>
                      <a:pt x="723" y="5064"/>
                      <a:pt x="675" y="4920"/>
                    </a:cubicBezTo>
                    <a:cubicBezTo>
                      <a:pt x="627" y="4727"/>
                      <a:pt x="579" y="4534"/>
                      <a:pt x="531" y="4341"/>
                    </a:cubicBezTo>
                    <a:cubicBezTo>
                      <a:pt x="531" y="4100"/>
                      <a:pt x="531" y="3907"/>
                      <a:pt x="531" y="3714"/>
                    </a:cubicBezTo>
                    <a:cubicBezTo>
                      <a:pt x="579" y="3473"/>
                      <a:pt x="627" y="3280"/>
                      <a:pt x="723" y="3087"/>
                    </a:cubicBezTo>
                    <a:cubicBezTo>
                      <a:pt x="820" y="2894"/>
                      <a:pt x="916" y="2653"/>
                      <a:pt x="1061" y="2508"/>
                    </a:cubicBezTo>
                    <a:cubicBezTo>
                      <a:pt x="1206" y="2267"/>
                      <a:pt x="1399" y="2074"/>
                      <a:pt x="1592" y="1930"/>
                    </a:cubicBezTo>
                    <a:cubicBezTo>
                      <a:pt x="1833" y="1785"/>
                      <a:pt x="2074" y="1640"/>
                      <a:pt x="2267" y="1544"/>
                    </a:cubicBezTo>
                    <a:cubicBezTo>
                      <a:pt x="2556" y="1447"/>
                      <a:pt x="2845" y="1351"/>
                      <a:pt x="3135" y="1351"/>
                    </a:cubicBezTo>
                    <a:lnTo>
                      <a:pt x="2990" y="1351"/>
                    </a:lnTo>
                    <a:lnTo>
                      <a:pt x="3376" y="1303"/>
                    </a:lnTo>
                    <a:cubicBezTo>
                      <a:pt x="3424" y="1447"/>
                      <a:pt x="3472" y="1544"/>
                      <a:pt x="3521" y="1688"/>
                    </a:cubicBezTo>
                    <a:cubicBezTo>
                      <a:pt x="3714" y="2123"/>
                      <a:pt x="3955" y="2508"/>
                      <a:pt x="4196" y="2894"/>
                    </a:cubicBezTo>
                    <a:cubicBezTo>
                      <a:pt x="4485" y="3280"/>
                      <a:pt x="4775" y="3618"/>
                      <a:pt x="5112" y="3955"/>
                    </a:cubicBezTo>
                    <a:cubicBezTo>
                      <a:pt x="5450" y="4293"/>
                      <a:pt x="5836" y="4582"/>
                      <a:pt x="6270" y="4872"/>
                    </a:cubicBezTo>
                    <a:cubicBezTo>
                      <a:pt x="7041" y="5354"/>
                      <a:pt x="7861" y="5740"/>
                      <a:pt x="8777" y="5981"/>
                    </a:cubicBezTo>
                    <a:cubicBezTo>
                      <a:pt x="9217" y="6084"/>
                      <a:pt x="9670" y="6132"/>
                      <a:pt x="10130" y="6132"/>
                    </a:cubicBezTo>
                    <a:cubicBezTo>
                      <a:pt x="10528" y="6132"/>
                      <a:pt x="10931" y="6096"/>
                      <a:pt x="11334" y="6029"/>
                    </a:cubicBezTo>
                    <a:cubicBezTo>
                      <a:pt x="11478" y="5981"/>
                      <a:pt x="11526" y="5836"/>
                      <a:pt x="11526" y="5691"/>
                    </a:cubicBezTo>
                    <a:cubicBezTo>
                      <a:pt x="11478" y="5595"/>
                      <a:pt x="11430" y="5547"/>
                      <a:pt x="11382" y="5498"/>
                    </a:cubicBezTo>
                    <a:lnTo>
                      <a:pt x="11189" y="5498"/>
                    </a:lnTo>
                    <a:cubicBezTo>
                      <a:pt x="10996" y="5523"/>
                      <a:pt x="10803" y="5535"/>
                      <a:pt x="10610" y="5535"/>
                    </a:cubicBezTo>
                    <a:cubicBezTo>
                      <a:pt x="10417" y="5535"/>
                      <a:pt x="10224" y="5523"/>
                      <a:pt x="10031" y="5498"/>
                    </a:cubicBezTo>
                    <a:cubicBezTo>
                      <a:pt x="9549" y="5402"/>
                      <a:pt x="9067" y="5306"/>
                      <a:pt x="8633" y="5113"/>
                    </a:cubicBezTo>
                    <a:cubicBezTo>
                      <a:pt x="7958" y="4823"/>
                      <a:pt x="7379" y="4486"/>
                      <a:pt x="6800" y="4052"/>
                    </a:cubicBezTo>
                    <a:cubicBezTo>
                      <a:pt x="6173" y="3569"/>
                      <a:pt x="5643" y="2991"/>
                      <a:pt x="5112" y="2364"/>
                    </a:cubicBezTo>
                    <a:cubicBezTo>
                      <a:pt x="4726" y="1833"/>
                      <a:pt x="4389" y="1254"/>
                      <a:pt x="4148" y="627"/>
                    </a:cubicBezTo>
                    <a:cubicBezTo>
                      <a:pt x="4099" y="531"/>
                      <a:pt x="4051" y="386"/>
                      <a:pt x="4003" y="290"/>
                    </a:cubicBezTo>
                    <a:cubicBezTo>
                      <a:pt x="4003" y="242"/>
                      <a:pt x="3955" y="145"/>
                      <a:pt x="3906" y="97"/>
                    </a:cubicBezTo>
                    <a:cubicBezTo>
                      <a:pt x="3858" y="49"/>
                      <a:pt x="3762" y="1"/>
                      <a:pt x="3617" y="1"/>
                    </a:cubicBezTo>
                    <a:close/>
                  </a:path>
                </a:pathLst>
              </a:custGeom>
              <a:solidFill>
                <a:srgbClr val="F9C49F"/>
              </a:solidFill>
              <a:ln w="9525" cap="flat" cmpd="sng">
                <a:solidFill>
                  <a:srgbClr val="F9C49F"/>
                </a:solidFill>
                <a:prstDash val="solid"/>
                <a:round/>
                <a:headEnd type="none" w="sm" len="sm"/>
                <a:tailEnd type="none" w="sm" len="sm"/>
              </a:ln>
            </p:spPr>
            <p:txBody>
              <a:bodyPr lIns="91425" tIns="91425" rIns="91425" bIns="91425" anchor="ctr"/>
              <a:lstStyle/>
              <a:p>
                <a:endParaRPr lang="en-US"/>
              </a:p>
            </p:txBody>
          </p:sp>
          <p:sp>
            <p:nvSpPr>
              <p:cNvPr id="20652" name="Google Shape;3870;p87"/>
              <p:cNvSpPr>
                <a:spLocks/>
              </p:cNvSpPr>
              <p:nvPr/>
            </p:nvSpPr>
            <p:spPr bwMode="auto">
              <a:xfrm>
                <a:off x="5088625" y="2273325"/>
                <a:ext cx="25" cy="25"/>
              </a:xfrm>
              <a:custGeom>
                <a:avLst/>
                <a:gdLst/>
                <a:ahLst/>
                <a:cxnLst>
                  <a:cxn ang="0">
                    <a:pos x="1" y="1"/>
                  </a:cxn>
                  <a:cxn ang="0">
                    <a:pos x="1" y="1"/>
                  </a:cxn>
                </a:cxnLst>
                <a:rect l="0" t="0" r="r" b="b"/>
                <a:pathLst>
                  <a:path w="1" h="1" extrusionOk="0">
                    <a:moveTo>
                      <a:pt x="1" y="1"/>
                    </a:moveTo>
                    <a:lnTo>
                      <a:pt x="1" y="1"/>
                    </a:lnTo>
                    <a:close/>
                  </a:path>
                </a:pathLst>
              </a:custGeom>
              <a:solidFill>
                <a:srgbClr val="E79B60"/>
              </a:solidFill>
              <a:ln w="9525">
                <a:noFill/>
                <a:round/>
                <a:headEnd/>
                <a:tailEnd/>
              </a:ln>
            </p:spPr>
            <p:txBody>
              <a:bodyPr lIns="91425" tIns="91425" rIns="91425" bIns="91425" anchor="ctr"/>
              <a:lstStyle/>
              <a:p>
                <a:endParaRPr lang="en-US"/>
              </a:p>
            </p:txBody>
          </p:sp>
          <p:sp>
            <p:nvSpPr>
              <p:cNvPr id="20653" name="Google Shape;3871;p87"/>
              <p:cNvSpPr>
                <a:spLocks/>
              </p:cNvSpPr>
              <p:nvPr/>
            </p:nvSpPr>
            <p:spPr bwMode="auto">
              <a:xfrm>
                <a:off x="5324950" y="1642750"/>
                <a:ext cx="25" cy="25"/>
              </a:xfrm>
              <a:custGeom>
                <a:avLst/>
                <a:gdLst/>
                <a:ahLst/>
                <a:cxnLst>
                  <a:cxn ang="0">
                    <a:pos x="0" y="0"/>
                  </a:cxn>
                  <a:cxn ang="0">
                    <a:pos x="0" y="0"/>
                  </a:cxn>
                </a:cxnLst>
                <a:rect l="0" t="0" r="r" b="b"/>
                <a:pathLst>
                  <a:path w="1" h="1" fill="none" extrusionOk="0">
                    <a:moveTo>
                      <a:pt x="0" y="0"/>
                    </a:moveTo>
                    <a:lnTo>
                      <a:pt x="0" y="0"/>
                    </a:lnTo>
                    <a:close/>
                  </a:path>
                </a:pathLst>
              </a:custGeom>
              <a:noFill/>
              <a:ln w="9525">
                <a:noFill/>
                <a:round/>
                <a:headEnd/>
                <a:tailEnd/>
              </a:ln>
            </p:spPr>
            <p:txBody>
              <a:bodyPr lIns="91425" tIns="91425" rIns="91425" bIns="91425" anchor="ctr"/>
              <a:lstStyle/>
              <a:p>
                <a:endParaRPr lang="en-US"/>
              </a:p>
            </p:txBody>
          </p:sp>
          <p:sp>
            <p:nvSpPr>
              <p:cNvPr id="20654" name="Google Shape;3872;p87"/>
              <p:cNvSpPr>
                <a:spLocks/>
              </p:cNvSpPr>
              <p:nvPr/>
            </p:nvSpPr>
            <p:spPr bwMode="auto">
              <a:xfrm>
                <a:off x="5220050" y="1747150"/>
                <a:ext cx="875" cy="1725"/>
              </a:xfrm>
              <a:custGeom>
                <a:avLst/>
                <a:gdLst/>
                <a:ahLst/>
                <a:cxnLst>
                  <a:cxn ang="0">
                    <a:pos x="9" y="0"/>
                  </a:cxn>
                  <a:cxn ang="0">
                    <a:pos x="0" y="20"/>
                  </a:cxn>
                  <a:cxn ang="0">
                    <a:pos x="0" y="68"/>
                  </a:cxn>
                  <a:cxn ang="0">
                    <a:pos x="9" y="0"/>
                  </a:cxn>
                </a:cxnLst>
                <a:rect l="0" t="0" r="r" b="b"/>
                <a:pathLst>
                  <a:path w="35" h="69" extrusionOk="0">
                    <a:moveTo>
                      <a:pt x="9" y="0"/>
                    </a:moveTo>
                    <a:cubicBezTo>
                      <a:pt x="5" y="0"/>
                      <a:pt x="0" y="6"/>
                      <a:pt x="0" y="20"/>
                    </a:cubicBezTo>
                    <a:lnTo>
                      <a:pt x="0" y="68"/>
                    </a:lnTo>
                    <a:cubicBezTo>
                      <a:pt x="34" y="34"/>
                      <a:pt x="20" y="0"/>
                      <a:pt x="9" y="0"/>
                    </a:cubicBezTo>
                    <a:close/>
                  </a:path>
                </a:pathLst>
              </a:custGeom>
              <a:solidFill>
                <a:srgbClr val="419A6F"/>
              </a:solidFill>
              <a:ln w="9525">
                <a:noFill/>
                <a:round/>
                <a:headEnd/>
                <a:tailEnd/>
              </a:ln>
            </p:spPr>
            <p:txBody>
              <a:bodyPr lIns="91425" tIns="91425" rIns="91425" bIns="91425" anchor="ctr"/>
              <a:lstStyle/>
              <a:p>
                <a:endParaRPr lang="en-US"/>
              </a:p>
            </p:txBody>
          </p:sp>
          <p:sp>
            <p:nvSpPr>
              <p:cNvPr id="20655" name="Google Shape;3873;p87"/>
              <p:cNvSpPr>
                <a:spLocks/>
              </p:cNvSpPr>
              <p:nvPr/>
            </p:nvSpPr>
            <p:spPr bwMode="auto">
              <a:xfrm>
                <a:off x="5226075" y="1888700"/>
                <a:ext cx="25" cy="2450"/>
              </a:xfrm>
              <a:custGeom>
                <a:avLst/>
                <a:gdLst/>
                <a:ahLst/>
                <a:cxnLst>
                  <a:cxn ang="0">
                    <a:pos x="1" y="97"/>
                  </a:cxn>
                  <a:cxn ang="0">
                    <a:pos x="1" y="97"/>
                  </a:cxn>
                  <a:cxn ang="0">
                    <a:pos x="1" y="1"/>
                  </a:cxn>
                  <a:cxn ang="0">
                    <a:pos x="1" y="97"/>
                  </a:cxn>
                </a:cxnLst>
                <a:rect l="0" t="0" r="r" b="b"/>
                <a:pathLst>
                  <a:path w="1" h="98" extrusionOk="0">
                    <a:moveTo>
                      <a:pt x="1" y="97"/>
                    </a:moveTo>
                    <a:lnTo>
                      <a:pt x="1" y="97"/>
                    </a:lnTo>
                    <a:cubicBezTo>
                      <a:pt x="1" y="49"/>
                      <a:pt x="1" y="49"/>
                      <a:pt x="1" y="1"/>
                    </a:cubicBezTo>
                    <a:cubicBezTo>
                      <a:pt x="1" y="1"/>
                      <a:pt x="1" y="49"/>
                      <a:pt x="1" y="97"/>
                    </a:cubicBezTo>
                    <a:close/>
                  </a:path>
                </a:pathLst>
              </a:custGeom>
              <a:solidFill>
                <a:srgbClr val="419A6F"/>
              </a:solidFill>
              <a:ln w="9525">
                <a:noFill/>
                <a:round/>
                <a:headEnd/>
                <a:tailEnd/>
              </a:ln>
            </p:spPr>
            <p:txBody>
              <a:bodyPr lIns="91425" tIns="91425" rIns="91425" bIns="91425" anchor="ctr"/>
              <a:lstStyle/>
              <a:p>
                <a:endParaRPr lang="en-US"/>
              </a:p>
            </p:txBody>
          </p:sp>
          <p:sp>
            <p:nvSpPr>
              <p:cNvPr id="20656" name="Google Shape;3874;p87"/>
              <p:cNvSpPr>
                <a:spLocks/>
              </p:cNvSpPr>
              <p:nvPr/>
            </p:nvSpPr>
            <p:spPr bwMode="auto">
              <a:xfrm>
                <a:off x="5216425" y="1572825"/>
                <a:ext cx="149525" cy="361000"/>
              </a:xfrm>
              <a:custGeom>
                <a:avLst/>
                <a:gdLst/>
                <a:ahLst/>
                <a:cxnLst>
                  <a:cxn ang="0">
                    <a:pos x="4727" y="97"/>
                  </a:cxn>
                  <a:cxn ang="0">
                    <a:pos x="4582" y="193"/>
                  </a:cxn>
                  <a:cxn ang="0">
                    <a:pos x="4389" y="290"/>
                  </a:cxn>
                  <a:cxn ang="0">
                    <a:pos x="3907" y="724"/>
                  </a:cxn>
                  <a:cxn ang="0">
                    <a:pos x="3425" y="1158"/>
                  </a:cxn>
                  <a:cxn ang="0">
                    <a:pos x="2701" y="1929"/>
                  </a:cxn>
                  <a:cxn ang="0">
                    <a:pos x="2171" y="2653"/>
                  </a:cxn>
                  <a:cxn ang="0">
                    <a:pos x="628" y="5643"/>
                  </a:cxn>
                  <a:cxn ang="0">
                    <a:pos x="290" y="6800"/>
                  </a:cxn>
                  <a:cxn ang="0">
                    <a:pos x="242" y="6970"/>
                  </a:cxn>
                  <a:cxn ang="0">
                    <a:pos x="242" y="6945"/>
                  </a:cxn>
                  <a:cxn ang="0">
                    <a:pos x="233" y="7013"/>
                  </a:cxn>
                  <a:cxn ang="0">
                    <a:pos x="221" y="7096"/>
                  </a:cxn>
                  <a:cxn ang="0">
                    <a:pos x="49" y="8103"/>
                  </a:cxn>
                  <a:cxn ang="0">
                    <a:pos x="1" y="9019"/>
                  </a:cxn>
                  <a:cxn ang="0">
                    <a:pos x="1" y="9983"/>
                  </a:cxn>
                  <a:cxn ang="0">
                    <a:pos x="145" y="10803"/>
                  </a:cxn>
                  <a:cxn ang="0">
                    <a:pos x="290" y="11575"/>
                  </a:cxn>
                  <a:cxn ang="0">
                    <a:pos x="579" y="12636"/>
                  </a:cxn>
                  <a:cxn ang="0">
                    <a:pos x="724" y="13070"/>
                  </a:cxn>
                  <a:cxn ang="0">
                    <a:pos x="965" y="13745"/>
                  </a:cxn>
                  <a:cxn ang="0">
                    <a:pos x="1158" y="14324"/>
                  </a:cxn>
                  <a:cxn ang="0">
                    <a:pos x="1496" y="14420"/>
                  </a:cxn>
                  <a:cxn ang="0">
                    <a:pos x="1448" y="13697"/>
                  </a:cxn>
                  <a:cxn ang="0">
                    <a:pos x="1303" y="12877"/>
                  </a:cxn>
                  <a:cxn ang="0">
                    <a:pos x="1255" y="12298"/>
                  </a:cxn>
                  <a:cxn ang="0">
                    <a:pos x="1255" y="11478"/>
                  </a:cxn>
                  <a:cxn ang="0">
                    <a:pos x="1255" y="11141"/>
                  </a:cxn>
                  <a:cxn ang="0">
                    <a:pos x="1303" y="10466"/>
                  </a:cxn>
                  <a:cxn ang="0">
                    <a:pos x="1399" y="9598"/>
                  </a:cxn>
                  <a:cxn ang="0">
                    <a:pos x="1544" y="8729"/>
                  </a:cxn>
                  <a:cxn ang="0">
                    <a:pos x="3666" y="3569"/>
                  </a:cxn>
                  <a:cxn ang="0">
                    <a:pos x="4438" y="2653"/>
                  </a:cxn>
                  <a:cxn ang="0">
                    <a:pos x="4872" y="2267"/>
                  </a:cxn>
                  <a:cxn ang="0">
                    <a:pos x="5499" y="1736"/>
                  </a:cxn>
                  <a:cxn ang="0">
                    <a:pos x="5643" y="1640"/>
                  </a:cxn>
                  <a:cxn ang="0">
                    <a:pos x="5933" y="1061"/>
                  </a:cxn>
                  <a:cxn ang="0">
                    <a:pos x="5209" y="97"/>
                  </a:cxn>
                </a:cxnLst>
                <a:rect l="0" t="0" r="r" b="b"/>
                <a:pathLst>
                  <a:path w="5981" h="14440" extrusionOk="0">
                    <a:moveTo>
                      <a:pt x="5016" y="0"/>
                    </a:moveTo>
                    <a:cubicBezTo>
                      <a:pt x="4920" y="0"/>
                      <a:pt x="4823" y="48"/>
                      <a:pt x="4727" y="97"/>
                    </a:cubicBezTo>
                    <a:cubicBezTo>
                      <a:pt x="4679" y="145"/>
                      <a:pt x="4631" y="145"/>
                      <a:pt x="4631" y="193"/>
                    </a:cubicBezTo>
                    <a:lnTo>
                      <a:pt x="4582" y="193"/>
                    </a:lnTo>
                    <a:lnTo>
                      <a:pt x="4438" y="290"/>
                    </a:lnTo>
                    <a:lnTo>
                      <a:pt x="4389" y="290"/>
                    </a:lnTo>
                    <a:cubicBezTo>
                      <a:pt x="4245" y="434"/>
                      <a:pt x="4100" y="531"/>
                      <a:pt x="3955" y="675"/>
                    </a:cubicBezTo>
                    <a:lnTo>
                      <a:pt x="3907" y="724"/>
                    </a:lnTo>
                    <a:lnTo>
                      <a:pt x="3859" y="724"/>
                    </a:lnTo>
                    <a:cubicBezTo>
                      <a:pt x="3714" y="868"/>
                      <a:pt x="3570" y="1013"/>
                      <a:pt x="3425" y="1158"/>
                    </a:cubicBezTo>
                    <a:cubicBezTo>
                      <a:pt x="3184" y="1399"/>
                      <a:pt x="2943" y="1640"/>
                      <a:pt x="2750" y="1881"/>
                    </a:cubicBezTo>
                    <a:lnTo>
                      <a:pt x="2701" y="1929"/>
                    </a:lnTo>
                    <a:cubicBezTo>
                      <a:pt x="2509" y="2170"/>
                      <a:pt x="2364" y="2363"/>
                      <a:pt x="2219" y="2605"/>
                    </a:cubicBezTo>
                    <a:lnTo>
                      <a:pt x="2171" y="2653"/>
                    </a:lnTo>
                    <a:cubicBezTo>
                      <a:pt x="1737" y="3280"/>
                      <a:pt x="1351" y="3955"/>
                      <a:pt x="1013" y="4630"/>
                    </a:cubicBezTo>
                    <a:cubicBezTo>
                      <a:pt x="869" y="4968"/>
                      <a:pt x="772" y="5305"/>
                      <a:pt x="628" y="5643"/>
                    </a:cubicBezTo>
                    <a:cubicBezTo>
                      <a:pt x="531" y="5932"/>
                      <a:pt x="435" y="6222"/>
                      <a:pt x="338" y="6511"/>
                    </a:cubicBezTo>
                    <a:lnTo>
                      <a:pt x="290" y="6800"/>
                    </a:lnTo>
                    <a:cubicBezTo>
                      <a:pt x="266" y="6849"/>
                      <a:pt x="254" y="6909"/>
                      <a:pt x="242" y="6970"/>
                    </a:cubicBezTo>
                    <a:cubicBezTo>
                      <a:pt x="242" y="6961"/>
                      <a:pt x="242" y="6952"/>
                      <a:pt x="242" y="6945"/>
                    </a:cubicBezTo>
                    <a:cubicBezTo>
                      <a:pt x="239" y="6968"/>
                      <a:pt x="236" y="6990"/>
                      <a:pt x="233" y="7013"/>
                    </a:cubicBezTo>
                    <a:cubicBezTo>
                      <a:pt x="223" y="7058"/>
                      <a:pt x="212" y="7101"/>
                      <a:pt x="194" y="7138"/>
                    </a:cubicBezTo>
                    <a:cubicBezTo>
                      <a:pt x="205" y="7126"/>
                      <a:pt x="214" y="7112"/>
                      <a:pt x="221" y="7096"/>
                    </a:cubicBezTo>
                    <a:cubicBezTo>
                      <a:pt x="169" y="7432"/>
                      <a:pt x="91" y="7767"/>
                      <a:pt x="49" y="8103"/>
                    </a:cubicBezTo>
                    <a:cubicBezTo>
                      <a:pt x="49" y="8295"/>
                      <a:pt x="1" y="8488"/>
                      <a:pt x="1" y="8681"/>
                    </a:cubicBezTo>
                    <a:cubicBezTo>
                      <a:pt x="1" y="8778"/>
                      <a:pt x="1" y="8922"/>
                      <a:pt x="1" y="9019"/>
                    </a:cubicBezTo>
                    <a:cubicBezTo>
                      <a:pt x="1" y="9212"/>
                      <a:pt x="1" y="9405"/>
                      <a:pt x="1" y="9598"/>
                    </a:cubicBezTo>
                    <a:cubicBezTo>
                      <a:pt x="1" y="9742"/>
                      <a:pt x="1" y="9887"/>
                      <a:pt x="1" y="9983"/>
                    </a:cubicBezTo>
                    <a:cubicBezTo>
                      <a:pt x="1" y="10128"/>
                      <a:pt x="49" y="10273"/>
                      <a:pt x="49" y="10417"/>
                    </a:cubicBezTo>
                    <a:cubicBezTo>
                      <a:pt x="97" y="10562"/>
                      <a:pt x="97" y="10659"/>
                      <a:pt x="145" y="10803"/>
                    </a:cubicBezTo>
                    <a:cubicBezTo>
                      <a:pt x="145" y="10948"/>
                      <a:pt x="145" y="11044"/>
                      <a:pt x="194" y="11189"/>
                    </a:cubicBezTo>
                    <a:cubicBezTo>
                      <a:pt x="194" y="11334"/>
                      <a:pt x="242" y="11430"/>
                      <a:pt x="290" y="11575"/>
                    </a:cubicBezTo>
                    <a:cubicBezTo>
                      <a:pt x="338" y="11864"/>
                      <a:pt x="435" y="12202"/>
                      <a:pt x="531" y="12491"/>
                    </a:cubicBezTo>
                    <a:cubicBezTo>
                      <a:pt x="531" y="12539"/>
                      <a:pt x="531" y="12588"/>
                      <a:pt x="579" y="12636"/>
                    </a:cubicBezTo>
                    <a:cubicBezTo>
                      <a:pt x="579" y="12684"/>
                      <a:pt x="579" y="12732"/>
                      <a:pt x="628" y="12781"/>
                    </a:cubicBezTo>
                    <a:cubicBezTo>
                      <a:pt x="628" y="12877"/>
                      <a:pt x="676" y="12974"/>
                      <a:pt x="724" y="13070"/>
                    </a:cubicBezTo>
                    <a:cubicBezTo>
                      <a:pt x="724" y="13118"/>
                      <a:pt x="724" y="13166"/>
                      <a:pt x="772" y="13263"/>
                    </a:cubicBezTo>
                    <a:cubicBezTo>
                      <a:pt x="821" y="13408"/>
                      <a:pt x="869" y="13600"/>
                      <a:pt x="965" y="13745"/>
                    </a:cubicBezTo>
                    <a:lnTo>
                      <a:pt x="965" y="13697"/>
                    </a:lnTo>
                    <a:cubicBezTo>
                      <a:pt x="1013" y="13890"/>
                      <a:pt x="1062" y="14083"/>
                      <a:pt x="1158" y="14324"/>
                    </a:cubicBezTo>
                    <a:cubicBezTo>
                      <a:pt x="1193" y="14395"/>
                      <a:pt x="1280" y="14439"/>
                      <a:pt x="1381" y="14439"/>
                    </a:cubicBezTo>
                    <a:cubicBezTo>
                      <a:pt x="1418" y="14439"/>
                      <a:pt x="1457" y="14433"/>
                      <a:pt x="1496" y="14420"/>
                    </a:cubicBezTo>
                    <a:cubicBezTo>
                      <a:pt x="1592" y="14372"/>
                      <a:pt x="1640" y="14227"/>
                      <a:pt x="1592" y="14083"/>
                    </a:cubicBezTo>
                    <a:cubicBezTo>
                      <a:pt x="1544" y="13938"/>
                      <a:pt x="1496" y="13793"/>
                      <a:pt x="1448" y="13697"/>
                    </a:cubicBezTo>
                    <a:cubicBezTo>
                      <a:pt x="1399" y="13456"/>
                      <a:pt x="1351" y="13263"/>
                      <a:pt x="1303" y="13070"/>
                    </a:cubicBezTo>
                    <a:cubicBezTo>
                      <a:pt x="1351" y="13022"/>
                      <a:pt x="1351" y="12925"/>
                      <a:pt x="1303" y="12877"/>
                    </a:cubicBezTo>
                    <a:lnTo>
                      <a:pt x="1255" y="12443"/>
                    </a:lnTo>
                    <a:lnTo>
                      <a:pt x="1255" y="12298"/>
                    </a:lnTo>
                    <a:lnTo>
                      <a:pt x="1255" y="11864"/>
                    </a:lnTo>
                    <a:lnTo>
                      <a:pt x="1255" y="11478"/>
                    </a:lnTo>
                    <a:lnTo>
                      <a:pt x="1255" y="11382"/>
                    </a:lnTo>
                    <a:lnTo>
                      <a:pt x="1255" y="11141"/>
                    </a:lnTo>
                    <a:lnTo>
                      <a:pt x="1255" y="10755"/>
                    </a:lnTo>
                    <a:cubicBezTo>
                      <a:pt x="1255" y="10610"/>
                      <a:pt x="1255" y="10562"/>
                      <a:pt x="1303" y="10466"/>
                    </a:cubicBezTo>
                    <a:cubicBezTo>
                      <a:pt x="1351" y="10369"/>
                      <a:pt x="1351" y="10176"/>
                      <a:pt x="1351" y="9983"/>
                    </a:cubicBezTo>
                    <a:cubicBezTo>
                      <a:pt x="1351" y="9839"/>
                      <a:pt x="1399" y="9742"/>
                      <a:pt x="1399" y="9598"/>
                    </a:cubicBezTo>
                    <a:lnTo>
                      <a:pt x="1496" y="9164"/>
                    </a:lnTo>
                    <a:cubicBezTo>
                      <a:pt x="1544" y="9019"/>
                      <a:pt x="1544" y="8874"/>
                      <a:pt x="1544" y="8729"/>
                    </a:cubicBezTo>
                    <a:cubicBezTo>
                      <a:pt x="1592" y="8537"/>
                      <a:pt x="1640" y="8344"/>
                      <a:pt x="1689" y="8151"/>
                    </a:cubicBezTo>
                    <a:cubicBezTo>
                      <a:pt x="2026" y="6511"/>
                      <a:pt x="2701" y="4919"/>
                      <a:pt x="3666" y="3569"/>
                    </a:cubicBezTo>
                    <a:cubicBezTo>
                      <a:pt x="3859" y="3376"/>
                      <a:pt x="4004" y="3135"/>
                      <a:pt x="4197" y="2942"/>
                    </a:cubicBezTo>
                    <a:lnTo>
                      <a:pt x="4438" y="2653"/>
                    </a:lnTo>
                    <a:cubicBezTo>
                      <a:pt x="4438" y="2653"/>
                      <a:pt x="4438" y="2653"/>
                      <a:pt x="4486" y="2701"/>
                    </a:cubicBezTo>
                    <a:cubicBezTo>
                      <a:pt x="4582" y="2556"/>
                      <a:pt x="4727" y="2412"/>
                      <a:pt x="4872" y="2267"/>
                    </a:cubicBezTo>
                    <a:lnTo>
                      <a:pt x="5016" y="2170"/>
                    </a:lnTo>
                    <a:cubicBezTo>
                      <a:pt x="5161" y="2026"/>
                      <a:pt x="5354" y="1881"/>
                      <a:pt x="5499" y="1736"/>
                    </a:cubicBezTo>
                    <a:lnTo>
                      <a:pt x="5595" y="1688"/>
                    </a:lnTo>
                    <a:lnTo>
                      <a:pt x="5643" y="1640"/>
                    </a:lnTo>
                    <a:lnTo>
                      <a:pt x="5740" y="1544"/>
                    </a:lnTo>
                    <a:cubicBezTo>
                      <a:pt x="5884" y="1399"/>
                      <a:pt x="5933" y="1254"/>
                      <a:pt x="5933" y="1061"/>
                    </a:cubicBezTo>
                    <a:lnTo>
                      <a:pt x="5933" y="965"/>
                    </a:lnTo>
                    <a:cubicBezTo>
                      <a:pt x="5981" y="531"/>
                      <a:pt x="5643" y="145"/>
                      <a:pt x="5209" y="97"/>
                    </a:cubicBezTo>
                    <a:lnTo>
                      <a:pt x="5306" y="0"/>
                    </a:lnTo>
                    <a:close/>
                  </a:path>
                </a:pathLst>
              </a:custGeom>
              <a:solidFill>
                <a:schemeClr val="bg2"/>
              </a:solidFill>
              <a:ln w="9525">
                <a:noFill/>
                <a:round/>
                <a:headEnd/>
                <a:tailEnd/>
              </a:ln>
            </p:spPr>
            <p:txBody>
              <a:bodyPr lIns="91425" tIns="91425" rIns="91425" bIns="91425" anchor="ctr"/>
              <a:lstStyle/>
              <a:p>
                <a:endParaRPr lang="en-US"/>
              </a:p>
            </p:txBody>
          </p:sp>
          <p:sp>
            <p:nvSpPr>
              <p:cNvPr id="20657" name="Google Shape;3875;p87"/>
              <p:cNvSpPr>
                <a:spLocks/>
              </p:cNvSpPr>
              <p:nvPr/>
            </p:nvSpPr>
            <p:spPr bwMode="auto">
              <a:xfrm>
                <a:off x="5849425" y="1070050"/>
                <a:ext cx="25" cy="25"/>
              </a:xfrm>
              <a:custGeom>
                <a:avLst/>
                <a:gdLst/>
                <a:ahLst/>
                <a:cxnLst>
                  <a:cxn ang="0">
                    <a:pos x="0" y="0"/>
                  </a:cxn>
                  <a:cxn ang="0">
                    <a:pos x="0" y="0"/>
                  </a:cxn>
                </a:cxnLst>
                <a:rect l="0" t="0" r="r" b="b"/>
                <a:pathLst>
                  <a:path w="1" h="1" fill="none" extrusionOk="0">
                    <a:moveTo>
                      <a:pt x="0" y="0"/>
                    </a:moveTo>
                    <a:lnTo>
                      <a:pt x="0" y="0"/>
                    </a:lnTo>
                    <a:close/>
                  </a:path>
                </a:pathLst>
              </a:custGeom>
              <a:noFill/>
              <a:ln w="9525">
                <a:noFill/>
                <a:round/>
                <a:headEnd/>
                <a:tailEnd/>
              </a:ln>
            </p:spPr>
            <p:txBody>
              <a:bodyPr lIns="91425" tIns="91425" rIns="91425" bIns="91425" anchor="ctr"/>
              <a:lstStyle/>
              <a:p>
                <a:endParaRPr lang="en-US"/>
              </a:p>
            </p:txBody>
          </p:sp>
          <p:sp>
            <p:nvSpPr>
              <p:cNvPr id="20658" name="Google Shape;3876;p87"/>
              <p:cNvSpPr>
                <a:spLocks/>
              </p:cNvSpPr>
              <p:nvPr/>
            </p:nvSpPr>
            <p:spPr bwMode="auto">
              <a:xfrm>
                <a:off x="6078500" y="939825"/>
                <a:ext cx="3650" cy="25"/>
              </a:xfrm>
              <a:custGeom>
                <a:avLst/>
                <a:gdLst/>
                <a:ahLst/>
                <a:cxnLst>
                  <a:cxn ang="0">
                    <a:pos x="1" y="1"/>
                  </a:cxn>
                  <a:cxn ang="0">
                    <a:pos x="49" y="1"/>
                  </a:cxn>
                  <a:cxn ang="0">
                    <a:pos x="145" y="1"/>
                  </a:cxn>
                </a:cxnLst>
                <a:rect l="0" t="0" r="r" b="b"/>
                <a:pathLst>
                  <a:path w="146" h="1" extrusionOk="0">
                    <a:moveTo>
                      <a:pt x="1" y="1"/>
                    </a:moveTo>
                    <a:lnTo>
                      <a:pt x="49" y="1"/>
                    </a:lnTo>
                    <a:lnTo>
                      <a:pt x="145" y="1"/>
                    </a:lnTo>
                    <a:close/>
                  </a:path>
                </a:pathLst>
              </a:custGeom>
              <a:solidFill>
                <a:srgbClr val="419A6F"/>
              </a:solidFill>
              <a:ln w="9525">
                <a:noFill/>
                <a:round/>
                <a:headEnd/>
                <a:tailEnd/>
              </a:ln>
            </p:spPr>
            <p:txBody>
              <a:bodyPr lIns="91425" tIns="91425" rIns="91425" bIns="91425" anchor="ctr"/>
              <a:lstStyle/>
              <a:p>
                <a:endParaRPr lang="en-US"/>
              </a:p>
            </p:txBody>
          </p:sp>
          <p:sp>
            <p:nvSpPr>
              <p:cNvPr id="20659" name="Google Shape;3877;p87"/>
              <p:cNvSpPr>
                <a:spLocks/>
              </p:cNvSpPr>
              <p:nvPr/>
            </p:nvSpPr>
            <p:spPr bwMode="auto">
              <a:xfrm>
                <a:off x="5937425" y="954300"/>
                <a:ext cx="2450" cy="25"/>
              </a:xfrm>
              <a:custGeom>
                <a:avLst/>
                <a:gdLst/>
                <a:ahLst/>
                <a:cxnLst>
                  <a:cxn ang="0">
                    <a:pos x="1" y="0"/>
                  </a:cxn>
                  <a:cxn ang="0">
                    <a:pos x="97" y="0"/>
                  </a:cxn>
                  <a:cxn ang="0">
                    <a:pos x="97" y="0"/>
                  </a:cxn>
                </a:cxnLst>
                <a:rect l="0" t="0" r="r" b="b"/>
                <a:pathLst>
                  <a:path w="98" h="1" extrusionOk="0">
                    <a:moveTo>
                      <a:pt x="1" y="0"/>
                    </a:moveTo>
                    <a:lnTo>
                      <a:pt x="97" y="0"/>
                    </a:lnTo>
                    <a:close/>
                  </a:path>
                </a:pathLst>
              </a:custGeom>
              <a:solidFill>
                <a:srgbClr val="419A6F"/>
              </a:solidFill>
              <a:ln w="9525">
                <a:noFill/>
                <a:round/>
                <a:headEnd/>
                <a:tailEnd/>
              </a:ln>
            </p:spPr>
            <p:txBody>
              <a:bodyPr lIns="91425" tIns="91425" rIns="91425" bIns="91425" anchor="ctr"/>
              <a:lstStyle/>
              <a:p>
                <a:endParaRPr lang="en-US"/>
              </a:p>
            </p:txBody>
          </p:sp>
          <p:sp>
            <p:nvSpPr>
              <p:cNvPr id="20660" name="Google Shape;3878;p87"/>
              <p:cNvSpPr>
                <a:spLocks/>
              </p:cNvSpPr>
              <p:nvPr/>
            </p:nvSpPr>
            <p:spPr bwMode="auto">
              <a:xfrm>
                <a:off x="5781900" y="942250"/>
                <a:ext cx="347275" cy="179350"/>
              </a:xfrm>
              <a:custGeom>
                <a:avLst/>
                <a:gdLst/>
                <a:ahLst/>
                <a:cxnLst>
                  <a:cxn ang="0">
                    <a:pos x="6559" y="531"/>
                  </a:cxn>
                  <a:cxn ang="0">
                    <a:pos x="6330" y="622"/>
                  </a:cxn>
                  <a:cxn ang="0">
                    <a:pos x="8923" y="0"/>
                  </a:cxn>
                  <a:cxn ang="0">
                    <a:pos x="8006" y="145"/>
                  </a:cxn>
                  <a:cxn ang="0">
                    <a:pos x="6327" y="624"/>
                  </a:cxn>
                  <a:cxn ang="0">
                    <a:pos x="6330" y="622"/>
                  </a:cxn>
                  <a:cxn ang="0">
                    <a:pos x="6318" y="627"/>
                  </a:cxn>
                  <a:cxn ang="0">
                    <a:pos x="6327" y="624"/>
                  </a:cxn>
                  <a:cxn ang="0">
                    <a:pos x="5933" y="772"/>
                  </a:cxn>
                  <a:cxn ang="0">
                    <a:pos x="4148" y="1688"/>
                  </a:cxn>
                  <a:cxn ang="0">
                    <a:pos x="2315" y="3135"/>
                  </a:cxn>
                  <a:cxn ang="0">
                    <a:pos x="1013" y="4533"/>
                  </a:cxn>
                  <a:cxn ang="0">
                    <a:pos x="627" y="5112"/>
                  </a:cxn>
                  <a:cxn ang="0">
                    <a:pos x="290" y="5643"/>
                  </a:cxn>
                  <a:cxn ang="0">
                    <a:pos x="193" y="5836"/>
                  </a:cxn>
                  <a:cxn ang="0">
                    <a:pos x="49" y="6270"/>
                  </a:cxn>
                  <a:cxn ang="0">
                    <a:pos x="49" y="6511"/>
                  </a:cxn>
                  <a:cxn ang="0">
                    <a:pos x="579" y="7138"/>
                  </a:cxn>
                  <a:cxn ang="0">
                    <a:pos x="1013" y="7138"/>
                  </a:cxn>
                  <a:cxn ang="0">
                    <a:pos x="1544" y="6848"/>
                  </a:cxn>
                  <a:cxn ang="0">
                    <a:pos x="1592" y="6704"/>
                  </a:cxn>
                  <a:cxn ang="0">
                    <a:pos x="2026" y="6029"/>
                  </a:cxn>
                  <a:cxn ang="0">
                    <a:pos x="2460" y="5450"/>
                  </a:cxn>
                  <a:cxn ang="0">
                    <a:pos x="2846" y="4968"/>
                  </a:cxn>
                  <a:cxn ang="0">
                    <a:pos x="7669" y="1784"/>
                  </a:cxn>
                  <a:cxn ang="0">
                    <a:pos x="8633" y="1447"/>
                  </a:cxn>
                  <a:cxn ang="0">
                    <a:pos x="9453" y="1206"/>
                  </a:cxn>
                  <a:cxn ang="0">
                    <a:pos x="10177" y="1013"/>
                  </a:cxn>
                  <a:cxn ang="0">
                    <a:pos x="10852" y="868"/>
                  </a:cxn>
                  <a:cxn ang="0">
                    <a:pos x="11720" y="820"/>
                  </a:cxn>
                  <a:cxn ang="0">
                    <a:pos x="13118" y="868"/>
                  </a:cxn>
                  <a:cxn ang="0">
                    <a:pos x="13842" y="772"/>
                  </a:cxn>
                  <a:cxn ang="0">
                    <a:pos x="13070" y="338"/>
                  </a:cxn>
                  <a:cxn ang="0">
                    <a:pos x="12636" y="241"/>
                  </a:cxn>
                  <a:cxn ang="0">
                    <a:pos x="12154" y="145"/>
                  </a:cxn>
                  <a:cxn ang="0">
                    <a:pos x="10900" y="48"/>
                  </a:cxn>
                </a:cxnLst>
                <a:rect l="0" t="0" r="r" b="b"/>
                <a:pathLst>
                  <a:path w="13891" h="7174" extrusionOk="0">
                    <a:moveTo>
                      <a:pt x="6559" y="531"/>
                    </a:moveTo>
                    <a:lnTo>
                      <a:pt x="6559" y="531"/>
                    </a:lnTo>
                    <a:cubicBezTo>
                      <a:pt x="6468" y="561"/>
                      <a:pt x="6395" y="592"/>
                      <a:pt x="6330" y="622"/>
                    </a:cubicBezTo>
                    <a:lnTo>
                      <a:pt x="6559" y="531"/>
                    </a:lnTo>
                    <a:close/>
                    <a:moveTo>
                      <a:pt x="8923" y="0"/>
                    </a:moveTo>
                    <a:cubicBezTo>
                      <a:pt x="8730" y="0"/>
                      <a:pt x="8537" y="48"/>
                      <a:pt x="8296" y="97"/>
                    </a:cubicBezTo>
                    <a:cubicBezTo>
                      <a:pt x="8199" y="97"/>
                      <a:pt x="8103" y="97"/>
                      <a:pt x="8006" y="145"/>
                    </a:cubicBezTo>
                    <a:cubicBezTo>
                      <a:pt x="7813" y="145"/>
                      <a:pt x="7620" y="193"/>
                      <a:pt x="7428" y="241"/>
                    </a:cubicBezTo>
                    <a:cubicBezTo>
                      <a:pt x="7093" y="337"/>
                      <a:pt x="6710" y="480"/>
                      <a:pt x="6327" y="624"/>
                    </a:cubicBezTo>
                    <a:cubicBezTo>
                      <a:pt x="6328" y="623"/>
                      <a:pt x="6329" y="623"/>
                      <a:pt x="6330" y="622"/>
                    </a:cubicBezTo>
                    <a:lnTo>
                      <a:pt x="6318" y="627"/>
                    </a:lnTo>
                    <a:cubicBezTo>
                      <a:pt x="6321" y="626"/>
                      <a:pt x="6324" y="625"/>
                      <a:pt x="6327" y="624"/>
                    </a:cubicBezTo>
                    <a:cubicBezTo>
                      <a:pt x="6291" y="641"/>
                      <a:pt x="6256" y="658"/>
                      <a:pt x="6222" y="675"/>
                    </a:cubicBezTo>
                    <a:lnTo>
                      <a:pt x="5933" y="772"/>
                    </a:lnTo>
                    <a:cubicBezTo>
                      <a:pt x="5643" y="916"/>
                      <a:pt x="5354" y="1013"/>
                      <a:pt x="5064" y="1158"/>
                    </a:cubicBezTo>
                    <a:cubicBezTo>
                      <a:pt x="4775" y="1350"/>
                      <a:pt x="4486" y="1495"/>
                      <a:pt x="4148" y="1688"/>
                    </a:cubicBezTo>
                    <a:cubicBezTo>
                      <a:pt x="3521" y="2122"/>
                      <a:pt x="2894" y="2604"/>
                      <a:pt x="2364" y="3087"/>
                    </a:cubicBezTo>
                    <a:lnTo>
                      <a:pt x="2315" y="3135"/>
                    </a:lnTo>
                    <a:cubicBezTo>
                      <a:pt x="2123" y="3328"/>
                      <a:pt x="1930" y="3521"/>
                      <a:pt x="1688" y="3762"/>
                    </a:cubicBezTo>
                    <a:cubicBezTo>
                      <a:pt x="1447" y="4003"/>
                      <a:pt x="1206" y="4292"/>
                      <a:pt x="1013" y="4533"/>
                    </a:cubicBezTo>
                    <a:cubicBezTo>
                      <a:pt x="869" y="4726"/>
                      <a:pt x="772" y="4871"/>
                      <a:pt x="627" y="5064"/>
                    </a:cubicBezTo>
                    <a:lnTo>
                      <a:pt x="627" y="5112"/>
                    </a:lnTo>
                    <a:cubicBezTo>
                      <a:pt x="627" y="5112"/>
                      <a:pt x="627" y="5160"/>
                      <a:pt x="627" y="5160"/>
                    </a:cubicBezTo>
                    <a:cubicBezTo>
                      <a:pt x="483" y="5305"/>
                      <a:pt x="386" y="5498"/>
                      <a:pt x="290" y="5643"/>
                    </a:cubicBezTo>
                    <a:lnTo>
                      <a:pt x="290" y="5691"/>
                    </a:lnTo>
                    <a:lnTo>
                      <a:pt x="193" y="5836"/>
                    </a:lnTo>
                    <a:cubicBezTo>
                      <a:pt x="193" y="5884"/>
                      <a:pt x="145" y="5932"/>
                      <a:pt x="145" y="5980"/>
                    </a:cubicBezTo>
                    <a:cubicBezTo>
                      <a:pt x="97" y="6077"/>
                      <a:pt x="49" y="6173"/>
                      <a:pt x="49" y="6270"/>
                    </a:cubicBezTo>
                    <a:lnTo>
                      <a:pt x="49" y="6366"/>
                    </a:lnTo>
                    <a:cubicBezTo>
                      <a:pt x="49" y="6414"/>
                      <a:pt x="49" y="6463"/>
                      <a:pt x="49" y="6511"/>
                    </a:cubicBezTo>
                    <a:lnTo>
                      <a:pt x="1" y="6511"/>
                    </a:lnTo>
                    <a:cubicBezTo>
                      <a:pt x="97" y="6800"/>
                      <a:pt x="290" y="7041"/>
                      <a:pt x="579" y="7138"/>
                    </a:cubicBezTo>
                    <a:cubicBezTo>
                      <a:pt x="652" y="7162"/>
                      <a:pt x="724" y="7174"/>
                      <a:pt x="796" y="7174"/>
                    </a:cubicBezTo>
                    <a:cubicBezTo>
                      <a:pt x="869" y="7174"/>
                      <a:pt x="941" y="7162"/>
                      <a:pt x="1013" y="7138"/>
                    </a:cubicBezTo>
                    <a:lnTo>
                      <a:pt x="1062" y="7138"/>
                    </a:lnTo>
                    <a:cubicBezTo>
                      <a:pt x="1254" y="7090"/>
                      <a:pt x="1399" y="6993"/>
                      <a:pt x="1544" y="6848"/>
                    </a:cubicBezTo>
                    <a:cubicBezTo>
                      <a:pt x="1544" y="6800"/>
                      <a:pt x="1592" y="6752"/>
                      <a:pt x="1592" y="6752"/>
                    </a:cubicBezTo>
                    <a:cubicBezTo>
                      <a:pt x="1592" y="6704"/>
                      <a:pt x="1592" y="6704"/>
                      <a:pt x="1592" y="6704"/>
                    </a:cubicBezTo>
                    <a:lnTo>
                      <a:pt x="1688" y="6607"/>
                    </a:lnTo>
                    <a:cubicBezTo>
                      <a:pt x="1785" y="6414"/>
                      <a:pt x="1881" y="6221"/>
                      <a:pt x="2026" y="6029"/>
                    </a:cubicBezTo>
                    <a:lnTo>
                      <a:pt x="2123" y="5884"/>
                    </a:lnTo>
                    <a:cubicBezTo>
                      <a:pt x="2219" y="5739"/>
                      <a:pt x="2364" y="5594"/>
                      <a:pt x="2460" y="5450"/>
                    </a:cubicBezTo>
                    <a:lnTo>
                      <a:pt x="2605" y="5257"/>
                    </a:lnTo>
                    <a:lnTo>
                      <a:pt x="2846" y="4968"/>
                    </a:lnTo>
                    <a:cubicBezTo>
                      <a:pt x="3039" y="4775"/>
                      <a:pt x="3232" y="4582"/>
                      <a:pt x="3473" y="4389"/>
                    </a:cubicBezTo>
                    <a:cubicBezTo>
                      <a:pt x="4679" y="3231"/>
                      <a:pt x="6077" y="2315"/>
                      <a:pt x="7669" y="1784"/>
                    </a:cubicBezTo>
                    <a:cubicBezTo>
                      <a:pt x="7862" y="1688"/>
                      <a:pt x="8055" y="1640"/>
                      <a:pt x="8247" y="1592"/>
                    </a:cubicBezTo>
                    <a:cubicBezTo>
                      <a:pt x="8392" y="1543"/>
                      <a:pt x="8537" y="1495"/>
                      <a:pt x="8633" y="1447"/>
                    </a:cubicBezTo>
                    <a:lnTo>
                      <a:pt x="9067" y="1302"/>
                    </a:lnTo>
                    <a:cubicBezTo>
                      <a:pt x="9212" y="1254"/>
                      <a:pt x="9357" y="1206"/>
                      <a:pt x="9453" y="1206"/>
                    </a:cubicBezTo>
                    <a:lnTo>
                      <a:pt x="9935" y="1061"/>
                    </a:lnTo>
                    <a:cubicBezTo>
                      <a:pt x="10032" y="1061"/>
                      <a:pt x="10128" y="1013"/>
                      <a:pt x="10177" y="1013"/>
                    </a:cubicBezTo>
                    <a:cubicBezTo>
                      <a:pt x="10273" y="965"/>
                      <a:pt x="10466" y="965"/>
                      <a:pt x="10562" y="916"/>
                    </a:cubicBezTo>
                    <a:lnTo>
                      <a:pt x="10852" y="868"/>
                    </a:lnTo>
                    <a:lnTo>
                      <a:pt x="11286" y="868"/>
                    </a:lnTo>
                    <a:lnTo>
                      <a:pt x="11720" y="820"/>
                    </a:lnTo>
                    <a:lnTo>
                      <a:pt x="12492" y="820"/>
                    </a:lnTo>
                    <a:cubicBezTo>
                      <a:pt x="12733" y="820"/>
                      <a:pt x="12926" y="820"/>
                      <a:pt x="13118" y="868"/>
                    </a:cubicBezTo>
                    <a:lnTo>
                      <a:pt x="13553" y="965"/>
                    </a:lnTo>
                    <a:cubicBezTo>
                      <a:pt x="13697" y="965"/>
                      <a:pt x="13794" y="916"/>
                      <a:pt x="13842" y="772"/>
                    </a:cubicBezTo>
                    <a:cubicBezTo>
                      <a:pt x="13890" y="627"/>
                      <a:pt x="13842" y="482"/>
                      <a:pt x="13697" y="482"/>
                    </a:cubicBezTo>
                    <a:cubicBezTo>
                      <a:pt x="13504" y="434"/>
                      <a:pt x="13311" y="386"/>
                      <a:pt x="13070" y="338"/>
                    </a:cubicBezTo>
                    <a:lnTo>
                      <a:pt x="13167" y="338"/>
                    </a:lnTo>
                    <a:cubicBezTo>
                      <a:pt x="12974" y="289"/>
                      <a:pt x="12781" y="289"/>
                      <a:pt x="12636" y="241"/>
                    </a:cubicBezTo>
                    <a:cubicBezTo>
                      <a:pt x="12540" y="241"/>
                      <a:pt x="12492" y="193"/>
                      <a:pt x="12443" y="193"/>
                    </a:cubicBezTo>
                    <a:lnTo>
                      <a:pt x="12154" y="145"/>
                    </a:lnTo>
                    <a:lnTo>
                      <a:pt x="11816" y="145"/>
                    </a:lnTo>
                    <a:cubicBezTo>
                      <a:pt x="11527" y="97"/>
                      <a:pt x="11189" y="48"/>
                      <a:pt x="10900" y="48"/>
                    </a:cubicBezTo>
                    <a:cubicBezTo>
                      <a:pt x="10755" y="48"/>
                      <a:pt x="10659" y="48"/>
                      <a:pt x="10514" y="0"/>
                    </a:cubicBezTo>
                    <a:close/>
                  </a:path>
                </a:pathLst>
              </a:custGeom>
              <a:solidFill>
                <a:schemeClr val="bg2"/>
              </a:solidFill>
              <a:ln w="9525">
                <a:noFill/>
                <a:round/>
                <a:headEnd/>
                <a:tailEnd/>
              </a:ln>
            </p:spPr>
            <p:txBody>
              <a:bodyPr lIns="91425" tIns="91425" rIns="91425" bIns="91425" anchor="ctr"/>
              <a:lstStyle/>
              <a:p>
                <a:endParaRPr lang="en-US"/>
              </a:p>
            </p:txBody>
          </p:sp>
          <p:sp>
            <p:nvSpPr>
              <p:cNvPr id="20661" name="Google Shape;3879;p87"/>
              <p:cNvSpPr>
                <a:spLocks/>
              </p:cNvSpPr>
              <p:nvPr/>
            </p:nvSpPr>
            <p:spPr bwMode="auto">
              <a:xfrm>
                <a:off x="5791550" y="466000"/>
                <a:ext cx="2425" cy="25"/>
              </a:xfrm>
              <a:custGeom>
                <a:avLst/>
                <a:gdLst/>
                <a:ahLst/>
                <a:cxnLst>
                  <a:cxn ang="0">
                    <a:pos x="0" y="0"/>
                  </a:cxn>
                  <a:cxn ang="0">
                    <a:pos x="97" y="0"/>
                  </a:cxn>
                </a:cxnLst>
                <a:rect l="0" t="0" r="r" b="b"/>
                <a:pathLst>
                  <a:path w="97" h="1" extrusionOk="0">
                    <a:moveTo>
                      <a:pt x="0" y="0"/>
                    </a:moveTo>
                    <a:lnTo>
                      <a:pt x="97" y="0"/>
                    </a:lnTo>
                    <a:close/>
                  </a:path>
                </a:pathLst>
              </a:custGeom>
              <a:solidFill>
                <a:srgbClr val="419A6F"/>
              </a:solidFill>
              <a:ln w="9525">
                <a:noFill/>
                <a:round/>
                <a:headEnd/>
                <a:tailEnd/>
              </a:ln>
            </p:spPr>
            <p:txBody>
              <a:bodyPr lIns="91425" tIns="91425" rIns="91425" bIns="91425" anchor="ctr"/>
              <a:lstStyle/>
              <a:p>
                <a:endParaRPr lang="en-US"/>
              </a:p>
            </p:txBody>
          </p:sp>
          <p:sp>
            <p:nvSpPr>
              <p:cNvPr id="20662" name="Google Shape;3880;p87"/>
              <p:cNvSpPr>
                <a:spLocks/>
              </p:cNvSpPr>
              <p:nvPr/>
            </p:nvSpPr>
            <p:spPr bwMode="auto">
              <a:xfrm>
                <a:off x="5790350" y="467200"/>
                <a:ext cx="25" cy="25"/>
              </a:xfrm>
              <a:custGeom>
                <a:avLst/>
                <a:gdLst/>
                <a:ahLst/>
                <a:cxnLst>
                  <a:cxn ang="0">
                    <a:pos x="0" y="0"/>
                  </a:cxn>
                </a:cxnLst>
                <a:rect l="0" t="0" r="r" b="b"/>
                <a:pathLst>
                  <a:path w="1" h="1" extrusionOk="0">
                    <a:moveTo>
                      <a:pt x="0" y="0"/>
                    </a:moveTo>
                    <a:close/>
                  </a:path>
                </a:pathLst>
              </a:custGeom>
              <a:solidFill>
                <a:srgbClr val="419A6F"/>
              </a:solidFill>
              <a:ln w="9525">
                <a:noFill/>
                <a:round/>
                <a:headEnd/>
                <a:tailEnd/>
              </a:ln>
            </p:spPr>
            <p:txBody>
              <a:bodyPr lIns="91425" tIns="91425" rIns="91425" bIns="91425" anchor="ctr"/>
              <a:lstStyle/>
              <a:p>
                <a:endParaRPr lang="en-US"/>
              </a:p>
            </p:txBody>
          </p:sp>
          <p:sp>
            <p:nvSpPr>
              <p:cNvPr id="20663" name="Google Shape;3881;p87"/>
              <p:cNvSpPr>
                <a:spLocks/>
              </p:cNvSpPr>
              <p:nvPr/>
            </p:nvSpPr>
            <p:spPr bwMode="auto">
              <a:xfrm>
                <a:off x="6108650" y="686625"/>
                <a:ext cx="25" cy="25"/>
              </a:xfrm>
              <a:custGeom>
                <a:avLst/>
                <a:gdLst/>
                <a:ahLst/>
                <a:cxnLst>
                  <a:cxn ang="0">
                    <a:pos x="0" y="1"/>
                  </a:cxn>
                </a:cxnLst>
                <a:rect l="0" t="0" r="r" b="b"/>
                <a:pathLst>
                  <a:path w="1" h="1" extrusionOk="0">
                    <a:moveTo>
                      <a:pt x="0" y="1"/>
                    </a:moveTo>
                    <a:close/>
                  </a:path>
                </a:pathLst>
              </a:custGeom>
              <a:solidFill>
                <a:srgbClr val="419A6F"/>
              </a:solidFill>
              <a:ln w="9525">
                <a:noFill/>
                <a:round/>
                <a:headEnd/>
                <a:tailEnd/>
              </a:ln>
            </p:spPr>
            <p:txBody>
              <a:bodyPr lIns="91425" tIns="91425" rIns="91425" bIns="91425" anchor="ctr"/>
              <a:lstStyle/>
              <a:p>
                <a:endParaRPr lang="en-US"/>
              </a:p>
            </p:txBody>
          </p:sp>
          <p:sp>
            <p:nvSpPr>
              <p:cNvPr id="20664" name="Google Shape;3882;p87"/>
              <p:cNvSpPr>
                <a:spLocks/>
              </p:cNvSpPr>
              <p:nvPr/>
            </p:nvSpPr>
            <p:spPr bwMode="auto">
              <a:xfrm>
                <a:off x="6107450" y="686625"/>
                <a:ext cx="0" cy="25"/>
              </a:xfrm>
              <a:custGeom>
                <a:avLst/>
                <a:gdLst/>
                <a:ahLst/>
                <a:cxnLst>
                  <a:cxn ang="0">
                    <a:pos x="0" y="1"/>
                  </a:cxn>
                </a:cxnLst>
                <a:rect l="0" t="0" r="r" b="b"/>
                <a:pathLst>
                  <a:path h="1" extrusionOk="0">
                    <a:moveTo>
                      <a:pt x="0" y="1"/>
                    </a:moveTo>
                    <a:close/>
                  </a:path>
                </a:pathLst>
              </a:custGeom>
              <a:solidFill>
                <a:srgbClr val="419A6F"/>
              </a:solidFill>
              <a:ln w="9525">
                <a:noFill/>
                <a:round/>
                <a:headEnd/>
                <a:tailEnd/>
              </a:ln>
            </p:spPr>
            <p:txBody>
              <a:bodyPr lIns="91425" tIns="91425" rIns="91425" bIns="91425" anchor="ctr"/>
              <a:lstStyle/>
              <a:p>
                <a:endParaRPr lang="en-US"/>
              </a:p>
            </p:txBody>
          </p:sp>
          <p:sp>
            <p:nvSpPr>
              <p:cNvPr id="20665" name="Google Shape;3883;p87"/>
              <p:cNvSpPr>
                <a:spLocks/>
              </p:cNvSpPr>
              <p:nvPr/>
            </p:nvSpPr>
            <p:spPr bwMode="auto">
              <a:xfrm>
                <a:off x="5303250" y="742100"/>
                <a:ext cx="25" cy="25"/>
              </a:xfrm>
              <a:custGeom>
                <a:avLst/>
                <a:gdLst/>
                <a:ahLst/>
                <a:cxnLst>
                  <a:cxn ang="0">
                    <a:pos x="0" y="0"/>
                  </a:cxn>
                </a:cxnLst>
                <a:rect l="0" t="0" r="r" b="b"/>
                <a:pathLst>
                  <a:path w="1" h="1" extrusionOk="0">
                    <a:moveTo>
                      <a:pt x="0" y="0"/>
                    </a:moveTo>
                    <a:close/>
                  </a:path>
                </a:pathLst>
              </a:custGeom>
              <a:solidFill>
                <a:srgbClr val="419A6F"/>
              </a:solidFill>
              <a:ln w="9525">
                <a:noFill/>
                <a:round/>
                <a:headEnd/>
                <a:tailEnd/>
              </a:ln>
            </p:spPr>
            <p:txBody>
              <a:bodyPr lIns="91425" tIns="91425" rIns="91425" bIns="91425" anchor="ctr"/>
              <a:lstStyle/>
              <a:p>
                <a:endParaRPr lang="en-US"/>
              </a:p>
            </p:txBody>
          </p:sp>
          <p:sp>
            <p:nvSpPr>
              <p:cNvPr id="20666" name="Google Shape;3884;p87"/>
              <p:cNvSpPr>
                <a:spLocks/>
              </p:cNvSpPr>
              <p:nvPr/>
            </p:nvSpPr>
            <p:spPr bwMode="auto">
              <a:xfrm>
                <a:off x="4734150" y="335775"/>
                <a:ext cx="1706075" cy="1761550"/>
              </a:xfrm>
              <a:custGeom>
                <a:avLst/>
                <a:gdLst/>
                <a:ahLst/>
                <a:cxnLst>
                  <a:cxn ang="0">
                    <a:pos x="37715" y="7235"/>
                  </a:cxn>
                  <a:cxn ang="0">
                    <a:pos x="48904" y="7476"/>
                  </a:cxn>
                  <a:cxn ang="0">
                    <a:pos x="41284" y="7524"/>
                  </a:cxn>
                  <a:cxn ang="0">
                    <a:pos x="26188" y="7669"/>
                  </a:cxn>
                  <a:cxn ang="0">
                    <a:pos x="49675" y="4727"/>
                  </a:cxn>
                  <a:cxn ang="0">
                    <a:pos x="60304" y="12234"/>
                  </a:cxn>
                  <a:cxn ang="0">
                    <a:pos x="49916" y="5547"/>
                  </a:cxn>
                  <a:cxn ang="0">
                    <a:pos x="38727" y="5836"/>
                  </a:cxn>
                  <a:cxn ang="0">
                    <a:pos x="27732" y="5354"/>
                  </a:cxn>
                  <a:cxn ang="0">
                    <a:pos x="41042" y="4341"/>
                  </a:cxn>
                  <a:cxn ang="0">
                    <a:pos x="30673" y="13360"/>
                  </a:cxn>
                  <a:cxn ang="0">
                    <a:pos x="46974" y="13890"/>
                  </a:cxn>
                  <a:cxn ang="0">
                    <a:pos x="60141" y="17652"/>
                  </a:cxn>
                  <a:cxn ang="0">
                    <a:pos x="57006" y="16012"/>
                  </a:cxn>
                  <a:cxn ang="0">
                    <a:pos x="40415" y="15144"/>
                  </a:cxn>
                  <a:cxn ang="0">
                    <a:pos x="25754" y="12250"/>
                  </a:cxn>
                  <a:cxn ang="0">
                    <a:pos x="28696" y="9453"/>
                  </a:cxn>
                  <a:cxn ang="0">
                    <a:pos x="44901" y="11430"/>
                  </a:cxn>
                  <a:cxn ang="0">
                    <a:pos x="62456" y="18086"/>
                  </a:cxn>
                  <a:cxn ang="0">
                    <a:pos x="60671" y="17218"/>
                  </a:cxn>
                  <a:cxn ang="0">
                    <a:pos x="46685" y="12443"/>
                  </a:cxn>
                  <a:cxn ang="0">
                    <a:pos x="29564" y="11430"/>
                  </a:cxn>
                  <a:cxn ang="0">
                    <a:pos x="21944" y="6849"/>
                  </a:cxn>
                  <a:cxn ang="0">
                    <a:pos x="17845" y="20980"/>
                  </a:cxn>
                  <a:cxn ang="0">
                    <a:pos x="10948" y="33326"/>
                  </a:cxn>
                  <a:cxn ang="0">
                    <a:pos x="17025" y="21172"/>
                  </a:cxn>
                  <a:cxn ang="0">
                    <a:pos x="21269" y="6704"/>
                  </a:cxn>
                  <a:cxn ang="0">
                    <a:pos x="16543" y="30529"/>
                  </a:cxn>
                  <a:cxn ang="0">
                    <a:pos x="9453" y="39885"/>
                  </a:cxn>
                  <a:cxn ang="0">
                    <a:pos x="9309" y="39451"/>
                  </a:cxn>
                  <a:cxn ang="0">
                    <a:pos x="15916" y="29805"/>
                  </a:cxn>
                  <a:cxn ang="0">
                    <a:pos x="20449" y="18616"/>
                  </a:cxn>
                  <a:cxn ang="0">
                    <a:pos x="24066" y="19099"/>
                  </a:cxn>
                  <a:cxn ang="0">
                    <a:pos x="16060" y="40030"/>
                  </a:cxn>
                  <a:cxn ang="0">
                    <a:pos x="9646" y="62214"/>
                  </a:cxn>
                  <a:cxn ang="0">
                    <a:pos x="8778" y="60237"/>
                  </a:cxn>
                  <a:cxn ang="0">
                    <a:pos x="18954" y="32844"/>
                  </a:cxn>
                  <a:cxn ang="0">
                    <a:pos x="22619" y="14855"/>
                  </a:cxn>
                  <a:cxn ang="0">
                    <a:pos x="19099" y="6945"/>
                  </a:cxn>
                  <a:cxn ang="0">
                    <a:pos x="11816" y="25899"/>
                  </a:cxn>
                  <a:cxn ang="0">
                    <a:pos x="3377" y="59128"/>
                  </a:cxn>
                  <a:cxn ang="0">
                    <a:pos x="6849" y="65928"/>
                  </a:cxn>
                  <a:cxn ang="0">
                    <a:pos x="10514" y="25754"/>
                  </a:cxn>
                  <a:cxn ang="0">
                    <a:pos x="11865" y="15337"/>
                  </a:cxn>
                  <a:cxn ang="0">
                    <a:pos x="628" y="56234"/>
                  </a:cxn>
                  <a:cxn ang="0">
                    <a:pos x="13601" y="70413"/>
                  </a:cxn>
                  <a:cxn ang="0">
                    <a:pos x="12395" y="64819"/>
                  </a:cxn>
                  <a:cxn ang="0">
                    <a:pos x="18086" y="42393"/>
                  </a:cxn>
                  <a:cxn ang="0">
                    <a:pos x="25368" y="13601"/>
                  </a:cxn>
                  <a:cxn ang="0">
                    <a:pos x="35786" y="16832"/>
                  </a:cxn>
                  <a:cxn ang="0">
                    <a:pos x="48518" y="16012"/>
                  </a:cxn>
                  <a:cxn ang="0">
                    <a:pos x="61829" y="20883"/>
                  </a:cxn>
                  <a:cxn ang="0">
                    <a:pos x="65783" y="24886"/>
                  </a:cxn>
                  <a:cxn ang="0">
                    <a:pos x="68098" y="21896"/>
                  </a:cxn>
                  <a:cxn ang="0">
                    <a:pos x="66024" y="16350"/>
                  </a:cxn>
                  <a:cxn ang="0">
                    <a:pos x="57295" y="7235"/>
                  </a:cxn>
                  <a:cxn ang="0">
                    <a:pos x="41834" y="1381"/>
                  </a:cxn>
                  <a:cxn ang="0">
                    <a:pos x="38631" y="242"/>
                  </a:cxn>
                </a:cxnLst>
                <a:rect l="0" t="0" r="r" b="b"/>
                <a:pathLst>
                  <a:path w="68243" h="70462" extrusionOk="0">
                    <a:moveTo>
                      <a:pt x="25417" y="6222"/>
                    </a:moveTo>
                    <a:cubicBezTo>
                      <a:pt x="25465" y="6222"/>
                      <a:pt x="25513" y="6222"/>
                      <a:pt x="25561" y="6270"/>
                    </a:cubicBezTo>
                    <a:cubicBezTo>
                      <a:pt x="26671" y="6704"/>
                      <a:pt x="27828" y="7042"/>
                      <a:pt x="29034" y="7283"/>
                    </a:cubicBezTo>
                    <a:cubicBezTo>
                      <a:pt x="30046" y="7476"/>
                      <a:pt x="31059" y="7572"/>
                      <a:pt x="32072" y="7572"/>
                    </a:cubicBezTo>
                    <a:cubicBezTo>
                      <a:pt x="32988" y="7572"/>
                      <a:pt x="33953" y="7572"/>
                      <a:pt x="34917" y="7476"/>
                    </a:cubicBezTo>
                    <a:cubicBezTo>
                      <a:pt x="35834" y="7428"/>
                      <a:pt x="36750" y="7331"/>
                      <a:pt x="37715" y="7235"/>
                    </a:cubicBezTo>
                    <a:lnTo>
                      <a:pt x="39162" y="7090"/>
                    </a:lnTo>
                    <a:cubicBezTo>
                      <a:pt x="39596" y="7042"/>
                      <a:pt x="40078" y="6993"/>
                      <a:pt x="40512" y="6945"/>
                    </a:cubicBezTo>
                    <a:cubicBezTo>
                      <a:pt x="41654" y="6867"/>
                      <a:pt x="42796" y="6788"/>
                      <a:pt x="43938" y="6788"/>
                    </a:cubicBezTo>
                    <a:cubicBezTo>
                      <a:pt x="44194" y="6788"/>
                      <a:pt x="44451" y="6792"/>
                      <a:pt x="44708" y="6801"/>
                    </a:cubicBezTo>
                    <a:cubicBezTo>
                      <a:pt x="46106" y="6801"/>
                      <a:pt x="47457" y="6993"/>
                      <a:pt x="48807" y="7331"/>
                    </a:cubicBezTo>
                    <a:cubicBezTo>
                      <a:pt x="48904" y="7331"/>
                      <a:pt x="48952" y="7428"/>
                      <a:pt x="48904" y="7476"/>
                    </a:cubicBezTo>
                    <a:cubicBezTo>
                      <a:pt x="48904" y="7546"/>
                      <a:pt x="48852" y="7591"/>
                      <a:pt x="48786" y="7591"/>
                    </a:cubicBezTo>
                    <a:cubicBezTo>
                      <a:pt x="48762" y="7591"/>
                      <a:pt x="48736" y="7585"/>
                      <a:pt x="48711" y="7572"/>
                    </a:cubicBezTo>
                    <a:lnTo>
                      <a:pt x="47939" y="7428"/>
                    </a:lnTo>
                    <a:cubicBezTo>
                      <a:pt x="46950" y="7263"/>
                      <a:pt x="45939" y="7188"/>
                      <a:pt x="44921" y="7188"/>
                    </a:cubicBezTo>
                    <a:cubicBezTo>
                      <a:pt x="44449" y="7188"/>
                      <a:pt x="43975" y="7204"/>
                      <a:pt x="43502" y="7235"/>
                    </a:cubicBezTo>
                    <a:cubicBezTo>
                      <a:pt x="42779" y="7283"/>
                      <a:pt x="42007" y="7379"/>
                      <a:pt x="41284" y="7524"/>
                    </a:cubicBezTo>
                    <a:cubicBezTo>
                      <a:pt x="40560" y="7620"/>
                      <a:pt x="39788" y="7765"/>
                      <a:pt x="39017" y="7910"/>
                    </a:cubicBezTo>
                    <a:cubicBezTo>
                      <a:pt x="37522" y="8151"/>
                      <a:pt x="36027" y="8440"/>
                      <a:pt x="34532" y="8585"/>
                    </a:cubicBezTo>
                    <a:cubicBezTo>
                      <a:pt x="33736" y="8657"/>
                      <a:pt x="32952" y="8694"/>
                      <a:pt x="32169" y="8694"/>
                    </a:cubicBezTo>
                    <a:cubicBezTo>
                      <a:pt x="31385" y="8694"/>
                      <a:pt x="30601" y="8657"/>
                      <a:pt x="29805" y="8585"/>
                    </a:cubicBezTo>
                    <a:cubicBezTo>
                      <a:pt x="28985" y="8489"/>
                      <a:pt x="28214" y="8296"/>
                      <a:pt x="27394" y="8103"/>
                    </a:cubicBezTo>
                    <a:cubicBezTo>
                      <a:pt x="27008" y="7958"/>
                      <a:pt x="26622" y="7813"/>
                      <a:pt x="26188" y="7669"/>
                    </a:cubicBezTo>
                    <a:cubicBezTo>
                      <a:pt x="25851" y="7524"/>
                      <a:pt x="25465" y="7379"/>
                      <a:pt x="25079" y="7186"/>
                    </a:cubicBezTo>
                    <a:cubicBezTo>
                      <a:pt x="24983" y="7090"/>
                      <a:pt x="24886" y="6993"/>
                      <a:pt x="24886" y="6849"/>
                    </a:cubicBezTo>
                    <a:cubicBezTo>
                      <a:pt x="24838" y="6704"/>
                      <a:pt x="24886" y="6559"/>
                      <a:pt x="24983" y="6463"/>
                    </a:cubicBezTo>
                    <a:cubicBezTo>
                      <a:pt x="25079" y="6318"/>
                      <a:pt x="25224" y="6222"/>
                      <a:pt x="25417" y="6222"/>
                    </a:cubicBezTo>
                    <a:close/>
                    <a:moveTo>
                      <a:pt x="45335" y="4052"/>
                    </a:moveTo>
                    <a:cubicBezTo>
                      <a:pt x="46830" y="4100"/>
                      <a:pt x="48277" y="4293"/>
                      <a:pt x="49675" y="4727"/>
                    </a:cubicBezTo>
                    <a:cubicBezTo>
                      <a:pt x="50399" y="4920"/>
                      <a:pt x="51122" y="5161"/>
                      <a:pt x="51797" y="5450"/>
                    </a:cubicBezTo>
                    <a:cubicBezTo>
                      <a:pt x="52472" y="5740"/>
                      <a:pt x="53196" y="6029"/>
                      <a:pt x="53823" y="6367"/>
                    </a:cubicBezTo>
                    <a:cubicBezTo>
                      <a:pt x="55173" y="7090"/>
                      <a:pt x="56379" y="7910"/>
                      <a:pt x="57536" y="8874"/>
                    </a:cubicBezTo>
                    <a:cubicBezTo>
                      <a:pt x="58646" y="9791"/>
                      <a:pt x="59610" y="10852"/>
                      <a:pt x="60430" y="12009"/>
                    </a:cubicBezTo>
                    <a:cubicBezTo>
                      <a:pt x="60478" y="12106"/>
                      <a:pt x="60478" y="12202"/>
                      <a:pt x="60382" y="12202"/>
                    </a:cubicBezTo>
                    <a:cubicBezTo>
                      <a:pt x="60362" y="12222"/>
                      <a:pt x="60334" y="12234"/>
                      <a:pt x="60304" y="12234"/>
                    </a:cubicBezTo>
                    <a:cubicBezTo>
                      <a:pt x="60262" y="12234"/>
                      <a:pt x="60217" y="12210"/>
                      <a:pt x="60189" y="12154"/>
                    </a:cubicBezTo>
                    <a:cubicBezTo>
                      <a:pt x="60044" y="11961"/>
                      <a:pt x="59899" y="11768"/>
                      <a:pt x="59755" y="11575"/>
                    </a:cubicBezTo>
                    <a:cubicBezTo>
                      <a:pt x="58887" y="10514"/>
                      <a:pt x="57874" y="9598"/>
                      <a:pt x="56813" y="8778"/>
                    </a:cubicBezTo>
                    <a:cubicBezTo>
                      <a:pt x="55463" y="7765"/>
                      <a:pt x="53967" y="6945"/>
                      <a:pt x="52424" y="6367"/>
                    </a:cubicBezTo>
                    <a:cubicBezTo>
                      <a:pt x="52038" y="6222"/>
                      <a:pt x="51604" y="6029"/>
                      <a:pt x="51218" y="5932"/>
                    </a:cubicBezTo>
                    <a:cubicBezTo>
                      <a:pt x="50833" y="5788"/>
                      <a:pt x="50350" y="5691"/>
                      <a:pt x="49916" y="5547"/>
                    </a:cubicBezTo>
                    <a:cubicBezTo>
                      <a:pt x="49145" y="5354"/>
                      <a:pt x="48325" y="5209"/>
                      <a:pt x="47505" y="5113"/>
                    </a:cubicBezTo>
                    <a:cubicBezTo>
                      <a:pt x="46905" y="5042"/>
                      <a:pt x="46279" y="4997"/>
                      <a:pt x="45646" y="4997"/>
                    </a:cubicBezTo>
                    <a:cubicBezTo>
                      <a:pt x="45414" y="4997"/>
                      <a:pt x="45181" y="5003"/>
                      <a:pt x="44949" y="5016"/>
                    </a:cubicBezTo>
                    <a:cubicBezTo>
                      <a:pt x="44081" y="5016"/>
                      <a:pt x="43213" y="5113"/>
                      <a:pt x="42345" y="5209"/>
                    </a:cubicBezTo>
                    <a:lnTo>
                      <a:pt x="42248" y="5209"/>
                    </a:lnTo>
                    <a:cubicBezTo>
                      <a:pt x="41042" y="5402"/>
                      <a:pt x="39885" y="5595"/>
                      <a:pt x="38727" y="5836"/>
                    </a:cubicBezTo>
                    <a:cubicBezTo>
                      <a:pt x="37522" y="6077"/>
                      <a:pt x="36316" y="6270"/>
                      <a:pt x="35110" y="6415"/>
                    </a:cubicBezTo>
                    <a:cubicBezTo>
                      <a:pt x="33905" y="6559"/>
                      <a:pt x="32699" y="6608"/>
                      <a:pt x="31493" y="6608"/>
                    </a:cubicBezTo>
                    <a:cubicBezTo>
                      <a:pt x="30866" y="6559"/>
                      <a:pt x="30288" y="6511"/>
                      <a:pt x="29709" y="6415"/>
                    </a:cubicBezTo>
                    <a:cubicBezTo>
                      <a:pt x="29178" y="6318"/>
                      <a:pt x="28600" y="6222"/>
                      <a:pt x="28069" y="6029"/>
                    </a:cubicBezTo>
                    <a:cubicBezTo>
                      <a:pt x="27924" y="5981"/>
                      <a:pt x="27828" y="5884"/>
                      <a:pt x="27732" y="5788"/>
                    </a:cubicBezTo>
                    <a:cubicBezTo>
                      <a:pt x="27683" y="5643"/>
                      <a:pt x="27683" y="5498"/>
                      <a:pt x="27732" y="5354"/>
                    </a:cubicBezTo>
                    <a:cubicBezTo>
                      <a:pt x="27771" y="5116"/>
                      <a:pt x="27974" y="4943"/>
                      <a:pt x="28206" y="4943"/>
                    </a:cubicBezTo>
                    <a:cubicBezTo>
                      <a:pt x="28256" y="4943"/>
                      <a:pt x="28307" y="4951"/>
                      <a:pt x="28359" y="4968"/>
                    </a:cubicBezTo>
                    <a:cubicBezTo>
                      <a:pt x="28937" y="5113"/>
                      <a:pt x="29516" y="5209"/>
                      <a:pt x="30143" y="5306"/>
                    </a:cubicBezTo>
                    <a:cubicBezTo>
                      <a:pt x="30780" y="5349"/>
                      <a:pt x="31420" y="5371"/>
                      <a:pt x="32063" y="5371"/>
                    </a:cubicBezTo>
                    <a:cubicBezTo>
                      <a:pt x="33563" y="5371"/>
                      <a:pt x="35072" y="5252"/>
                      <a:pt x="36557" y="5016"/>
                    </a:cubicBezTo>
                    <a:cubicBezTo>
                      <a:pt x="38052" y="4775"/>
                      <a:pt x="39547" y="4534"/>
                      <a:pt x="41042" y="4341"/>
                    </a:cubicBezTo>
                    <a:cubicBezTo>
                      <a:pt x="42296" y="4148"/>
                      <a:pt x="43598" y="4052"/>
                      <a:pt x="44852" y="4052"/>
                    </a:cubicBezTo>
                    <a:close/>
                    <a:moveTo>
                      <a:pt x="26044" y="11238"/>
                    </a:moveTo>
                    <a:cubicBezTo>
                      <a:pt x="26140" y="11286"/>
                      <a:pt x="26236" y="11286"/>
                      <a:pt x="26333" y="11334"/>
                    </a:cubicBezTo>
                    <a:lnTo>
                      <a:pt x="27587" y="12057"/>
                    </a:lnTo>
                    <a:cubicBezTo>
                      <a:pt x="27924" y="12202"/>
                      <a:pt x="28262" y="12395"/>
                      <a:pt x="28648" y="12588"/>
                    </a:cubicBezTo>
                    <a:cubicBezTo>
                      <a:pt x="29275" y="12877"/>
                      <a:pt x="29950" y="13167"/>
                      <a:pt x="30673" y="13360"/>
                    </a:cubicBezTo>
                    <a:cubicBezTo>
                      <a:pt x="31252" y="13552"/>
                      <a:pt x="31879" y="13697"/>
                      <a:pt x="32506" y="13794"/>
                    </a:cubicBezTo>
                    <a:cubicBezTo>
                      <a:pt x="34080" y="14062"/>
                      <a:pt x="35684" y="14209"/>
                      <a:pt x="37294" y="14209"/>
                    </a:cubicBezTo>
                    <a:cubicBezTo>
                      <a:pt x="37707" y="14209"/>
                      <a:pt x="38121" y="14199"/>
                      <a:pt x="38535" y="14179"/>
                    </a:cubicBezTo>
                    <a:cubicBezTo>
                      <a:pt x="39596" y="14179"/>
                      <a:pt x="40608" y="14131"/>
                      <a:pt x="41669" y="14083"/>
                    </a:cubicBezTo>
                    <a:lnTo>
                      <a:pt x="44852" y="13938"/>
                    </a:lnTo>
                    <a:cubicBezTo>
                      <a:pt x="45576" y="13938"/>
                      <a:pt x="46251" y="13938"/>
                      <a:pt x="46974" y="13890"/>
                    </a:cubicBezTo>
                    <a:cubicBezTo>
                      <a:pt x="47698" y="13890"/>
                      <a:pt x="48373" y="13890"/>
                      <a:pt x="49096" y="13938"/>
                    </a:cubicBezTo>
                    <a:cubicBezTo>
                      <a:pt x="49772" y="13987"/>
                      <a:pt x="50447" y="13987"/>
                      <a:pt x="51122" y="14083"/>
                    </a:cubicBezTo>
                    <a:cubicBezTo>
                      <a:pt x="51797" y="14131"/>
                      <a:pt x="52424" y="14228"/>
                      <a:pt x="53099" y="14372"/>
                    </a:cubicBezTo>
                    <a:cubicBezTo>
                      <a:pt x="54402" y="14613"/>
                      <a:pt x="55655" y="14999"/>
                      <a:pt x="56813" y="15530"/>
                    </a:cubicBezTo>
                    <a:cubicBezTo>
                      <a:pt x="57440" y="15819"/>
                      <a:pt x="57970" y="16109"/>
                      <a:pt x="58549" y="16446"/>
                    </a:cubicBezTo>
                    <a:cubicBezTo>
                      <a:pt x="59080" y="16832"/>
                      <a:pt x="59610" y="17218"/>
                      <a:pt x="60141" y="17652"/>
                    </a:cubicBezTo>
                    <a:cubicBezTo>
                      <a:pt x="60189" y="17748"/>
                      <a:pt x="60189" y="17845"/>
                      <a:pt x="60141" y="17893"/>
                    </a:cubicBezTo>
                    <a:lnTo>
                      <a:pt x="60141" y="17941"/>
                    </a:lnTo>
                    <a:cubicBezTo>
                      <a:pt x="60092" y="17965"/>
                      <a:pt x="60056" y="17977"/>
                      <a:pt x="60020" y="17977"/>
                    </a:cubicBezTo>
                    <a:cubicBezTo>
                      <a:pt x="59984" y="17977"/>
                      <a:pt x="59948" y="17965"/>
                      <a:pt x="59899" y="17941"/>
                    </a:cubicBezTo>
                    <a:lnTo>
                      <a:pt x="59658" y="17700"/>
                    </a:lnTo>
                    <a:cubicBezTo>
                      <a:pt x="58838" y="17025"/>
                      <a:pt x="57970" y="16446"/>
                      <a:pt x="57006" y="16012"/>
                    </a:cubicBezTo>
                    <a:cubicBezTo>
                      <a:pt x="55897" y="15482"/>
                      <a:pt x="54739" y="15144"/>
                      <a:pt x="53485" y="14903"/>
                    </a:cubicBezTo>
                    <a:cubicBezTo>
                      <a:pt x="52376" y="14710"/>
                      <a:pt x="51267" y="14613"/>
                      <a:pt x="50109" y="14565"/>
                    </a:cubicBezTo>
                    <a:cubicBezTo>
                      <a:pt x="48904" y="14565"/>
                      <a:pt x="47698" y="14565"/>
                      <a:pt x="46540" y="14662"/>
                    </a:cubicBezTo>
                    <a:cubicBezTo>
                      <a:pt x="45528" y="14758"/>
                      <a:pt x="44515" y="14806"/>
                      <a:pt x="43550" y="14903"/>
                    </a:cubicBezTo>
                    <a:lnTo>
                      <a:pt x="40560" y="15144"/>
                    </a:lnTo>
                    <a:lnTo>
                      <a:pt x="40415" y="15144"/>
                    </a:lnTo>
                    <a:cubicBezTo>
                      <a:pt x="39329" y="15253"/>
                      <a:pt x="38243" y="15303"/>
                      <a:pt x="37157" y="15303"/>
                    </a:cubicBezTo>
                    <a:cubicBezTo>
                      <a:pt x="35831" y="15303"/>
                      <a:pt x="34506" y="15228"/>
                      <a:pt x="33181" y="15096"/>
                    </a:cubicBezTo>
                    <a:cubicBezTo>
                      <a:pt x="31976" y="14951"/>
                      <a:pt x="30818" y="14662"/>
                      <a:pt x="29709" y="14276"/>
                    </a:cubicBezTo>
                    <a:cubicBezTo>
                      <a:pt x="29034" y="14035"/>
                      <a:pt x="28359" y="13794"/>
                      <a:pt x="27732" y="13456"/>
                    </a:cubicBezTo>
                    <a:cubicBezTo>
                      <a:pt x="27346" y="13263"/>
                      <a:pt x="27008" y="13070"/>
                      <a:pt x="26671" y="12829"/>
                    </a:cubicBezTo>
                    <a:cubicBezTo>
                      <a:pt x="26333" y="12636"/>
                      <a:pt x="26044" y="12443"/>
                      <a:pt x="25754" y="12250"/>
                    </a:cubicBezTo>
                    <a:cubicBezTo>
                      <a:pt x="25513" y="12106"/>
                      <a:pt x="25417" y="11768"/>
                      <a:pt x="25561" y="11479"/>
                    </a:cubicBezTo>
                    <a:cubicBezTo>
                      <a:pt x="25658" y="11382"/>
                      <a:pt x="25802" y="11286"/>
                      <a:pt x="25947" y="11238"/>
                    </a:cubicBezTo>
                    <a:close/>
                    <a:moveTo>
                      <a:pt x="28117" y="9164"/>
                    </a:moveTo>
                    <a:cubicBezTo>
                      <a:pt x="28214" y="9164"/>
                      <a:pt x="28310" y="9212"/>
                      <a:pt x="28407" y="9260"/>
                    </a:cubicBezTo>
                    <a:lnTo>
                      <a:pt x="28503" y="9308"/>
                    </a:lnTo>
                    <a:lnTo>
                      <a:pt x="28696" y="9453"/>
                    </a:lnTo>
                    <a:cubicBezTo>
                      <a:pt x="29082" y="9742"/>
                      <a:pt x="29468" y="10032"/>
                      <a:pt x="29902" y="10273"/>
                    </a:cubicBezTo>
                    <a:cubicBezTo>
                      <a:pt x="30288" y="10466"/>
                      <a:pt x="30673" y="10659"/>
                      <a:pt x="31107" y="10852"/>
                    </a:cubicBezTo>
                    <a:cubicBezTo>
                      <a:pt x="32120" y="11189"/>
                      <a:pt x="33230" y="11479"/>
                      <a:pt x="34291" y="11575"/>
                    </a:cubicBezTo>
                    <a:cubicBezTo>
                      <a:pt x="35260" y="11690"/>
                      <a:pt x="36229" y="11732"/>
                      <a:pt x="37198" y="11732"/>
                    </a:cubicBezTo>
                    <a:cubicBezTo>
                      <a:pt x="39074" y="11732"/>
                      <a:pt x="40951" y="11574"/>
                      <a:pt x="42827" y="11479"/>
                    </a:cubicBezTo>
                    <a:cubicBezTo>
                      <a:pt x="43502" y="11479"/>
                      <a:pt x="44225" y="11430"/>
                      <a:pt x="44901" y="11430"/>
                    </a:cubicBezTo>
                    <a:cubicBezTo>
                      <a:pt x="45624" y="11430"/>
                      <a:pt x="46347" y="11479"/>
                      <a:pt x="47023" y="11527"/>
                    </a:cubicBezTo>
                    <a:cubicBezTo>
                      <a:pt x="48518" y="11623"/>
                      <a:pt x="49965" y="11865"/>
                      <a:pt x="51363" y="12202"/>
                    </a:cubicBezTo>
                    <a:cubicBezTo>
                      <a:pt x="52762" y="12491"/>
                      <a:pt x="54112" y="12974"/>
                      <a:pt x="55414" y="13504"/>
                    </a:cubicBezTo>
                    <a:cubicBezTo>
                      <a:pt x="56041" y="13794"/>
                      <a:pt x="56668" y="14083"/>
                      <a:pt x="57295" y="14421"/>
                    </a:cubicBezTo>
                    <a:cubicBezTo>
                      <a:pt x="57874" y="14758"/>
                      <a:pt x="58501" y="15096"/>
                      <a:pt x="59080" y="15482"/>
                    </a:cubicBezTo>
                    <a:cubicBezTo>
                      <a:pt x="60285" y="16253"/>
                      <a:pt x="61395" y="17121"/>
                      <a:pt x="62456" y="18086"/>
                    </a:cubicBezTo>
                    <a:cubicBezTo>
                      <a:pt x="63613" y="19050"/>
                      <a:pt x="64674" y="20111"/>
                      <a:pt x="65639" y="21269"/>
                    </a:cubicBezTo>
                    <a:cubicBezTo>
                      <a:pt x="65735" y="21317"/>
                      <a:pt x="65735" y="21462"/>
                      <a:pt x="65639" y="21558"/>
                    </a:cubicBezTo>
                    <a:cubicBezTo>
                      <a:pt x="65614" y="21582"/>
                      <a:pt x="65566" y="21594"/>
                      <a:pt x="65512" y="21594"/>
                    </a:cubicBezTo>
                    <a:cubicBezTo>
                      <a:pt x="65458" y="21594"/>
                      <a:pt x="65397" y="21582"/>
                      <a:pt x="65349" y="21558"/>
                    </a:cubicBezTo>
                    <a:cubicBezTo>
                      <a:pt x="64674" y="20690"/>
                      <a:pt x="63902" y="19919"/>
                      <a:pt x="63082" y="19195"/>
                    </a:cubicBezTo>
                    <a:cubicBezTo>
                      <a:pt x="62311" y="18520"/>
                      <a:pt x="61539" y="17845"/>
                      <a:pt x="60671" y="17218"/>
                    </a:cubicBezTo>
                    <a:cubicBezTo>
                      <a:pt x="59803" y="16543"/>
                      <a:pt x="58838" y="15964"/>
                      <a:pt x="57874" y="15433"/>
                    </a:cubicBezTo>
                    <a:cubicBezTo>
                      <a:pt x="56909" y="14903"/>
                      <a:pt x="55945" y="14469"/>
                      <a:pt x="54980" y="14083"/>
                    </a:cubicBezTo>
                    <a:lnTo>
                      <a:pt x="54932" y="14083"/>
                    </a:lnTo>
                    <a:cubicBezTo>
                      <a:pt x="53967" y="13697"/>
                      <a:pt x="53003" y="13408"/>
                      <a:pt x="52038" y="13167"/>
                    </a:cubicBezTo>
                    <a:cubicBezTo>
                      <a:pt x="51026" y="12926"/>
                      <a:pt x="50013" y="12733"/>
                      <a:pt x="49000" y="12636"/>
                    </a:cubicBezTo>
                    <a:cubicBezTo>
                      <a:pt x="48228" y="12540"/>
                      <a:pt x="47457" y="12491"/>
                      <a:pt x="46685" y="12443"/>
                    </a:cubicBezTo>
                    <a:lnTo>
                      <a:pt x="44563" y="12443"/>
                    </a:lnTo>
                    <a:cubicBezTo>
                      <a:pt x="42040" y="12569"/>
                      <a:pt x="39516" y="12952"/>
                      <a:pt x="36961" y="12952"/>
                    </a:cubicBezTo>
                    <a:cubicBezTo>
                      <a:pt x="36586" y="12952"/>
                      <a:pt x="36210" y="12944"/>
                      <a:pt x="35834" y="12926"/>
                    </a:cubicBezTo>
                    <a:cubicBezTo>
                      <a:pt x="35110" y="12926"/>
                      <a:pt x="34339" y="12829"/>
                      <a:pt x="33615" y="12733"/>
                    </a:cubicBezTo>
                    <a:cubicBezTo>
                      <a:pt x="32940" y="12636"/>
                      <a:pt x="32217" y="12491"/>
                      <a:pt x="31542" y="12299"/>
                    </a:cubicBezTo>
                    <a:cubicBezTo>
                      <a:pt x="30866" y="12057"/>
                      <a:pt x="30191" y="11768"/>
                      <a:pt x="29564" y="11430"/>
                    </a:cubicBezTo>
                    <a:cubicBezTo>
                      <a:pt x="28889" y="11045"/>
                      <a:pt x="28310" y="10611"/>
                      <a:pt x="27732" y="10128"/>
                    </a:cubicBezTo>
                    <a:cubicBezTo>
                      <a:pt x="27539" y="9887"/>
                      <a:pt x="27539" y="9550"/>
                      <a:pt x="27732" y="9357"/>
                    </a:cubicBezTo>
                    <a:cubicBezTo>
                      <a:pt x="27828" y="9260"/>
                      <a:pt x="27973" y="9164"/>
                      <a:pt x="28117" y="9164"/>
                    </a:cubicBezTo>
                    <a:close/>
                    <a:moveTo>
                      <a:pt x="21607" y="6559"/>
                    </a:moveTo>
                    <a:cubicBezTo>
                      <a:pt x="21655" y="6559"/>
                      <a:pt x="21751" y="6559"/>
                      <a:pt x="21800" y="6608"/>
                    </a:cubicBezTo>
                    <a:cubicBezTo>
                      <a:pt x="21896" y="6656"/>
                      <a:pt x="21944" y="6752"/>
                      <a:pt x="21944" y="6849"/>
                    </a:cubicBezTo>
                    <a:cubicBezTo>
                      <a:pt x="21992" y="6945"/>
                      <a:pt x="21944" y="7042"/>
                      <a:pt x="21896" y="7138"/>
                    </a:cubicBezTo>
                    <a:cubicBezTo>
                      <a:pt x="21510" y="7620"/>
                      <a:pt x="21173" y="8103"/>
                      <a:pt x="20883" y="8681"/>
                    </a:cubicBezTo>
                    <a:cubicBezTo>
                      <a:pt x="20353" y="9742"/>
                      <a:pt x="19967" y="10852"/>
                      <a:pt x="19726" y="12057"/>
                    </a:cubicBezTo>
                    <a:cubicBezTo>
                      <a:pt x="19388" y="13601"/>
                      <a:pt x="19195" y="15144"/>
                      <a:pt x="18906" y="16736"/>
                    </a:cubicBezTo>
                    <a:cubicBezTo>
                      <a:pt x="18809" y="17411"/>
                      <a:pt x="18665" y="18134"/>
                      <a:pt x="18472" y="18858"/>
                    </a:cubicBezTo>
                    <a:cubicBezTo>
                      <a:pt x="18279" y="19533"/>
                      <a:pt x="18086" y="20256"/>
                      <a:pt x="17845" y="20980"/>
                    </a:cubicBezTo>
                    <a:cubicBezTo>
                      <a:pt x="17363" y="22475"/>
                      <a:pt x="16832" y="24018"/>
                      <a:pt x="16205" y="25465"/>
                    </a:cubicBezTo>
                    <a:cubicBezTo>
                      <a:pt x="15626" y="26912"/>
                      <a:pt x="14903" y="28310"/>
                      <a:pt x="14083" y="29661"/>
                    </a:cubicBezTo>
                    <a:cubicBezTo>
                      <a:pt x="13649" y="30336"/>
                      <a:pt x="13215" y="30963"/>
                      <a:pt x="12733" y="31590"/>
                    </a:cubicBezTo>
                    <a:cubicBezTo>
                      <a:pt x="12250" y="32217"/>
                      <a:pt x="11720" y="32795"/>
                      <a:pt x="11189" y="33326"/>
                    </a:cubicBezTo>
                    <a:cubicBezTo>
                      <a:pt x="11165" y="33350"/>
                      <a:pt x="11129" y="33362"/>
                      <a:pt x="11087" y="33362"/>
                    </a:cubicBezTo>
                    <a:cubicBezTo>
                      <a:pt x="11045" y="33362"/>
                      <a:pt x="10997" y="33350"/>
                      <a:pt x="10948" y="33326"/>
                    </a:cubicBezTo>
                    <a:cubicBezTo>
                      <a:pt x="10852" y="33229"/>
                      <a:pt x="10900" y="33085"/>
                      <a:pt x="10997" y="33037"/>
                    </a:cubicBezTo>
                    <a:cubicBezTo>
                      <a:pt x="11141" y="32892"/>
                      <a:pt x="11334" y="32699"/>
                      <a:pt x="11479" y="32506"/>
                    </a:cubicBezTo>
                    <a:cubicBezTo>
                      <a:pt x="12058" y="31879"/>
                      <a:pt x="12588" y="31252"/>
                      <a:pt x="13070" y="30577"/>
                    </a:cubicBezTo>
                    <a:cubicBezTo>
                      <a:pt x="13553" y="29853"/>
                      <a:pt x="13938" y="29130"/>
                      <a:pt x="14372" y="28407"/>
                    </a:cubicBezTo>
                    <a:cubicBezTo>
                      <a:pt x="15144" y="26863"/>
                      <a:pt x="15771" y="25272"/>
                      <a:pt x="16302" y="23680"/>
                    </a:cubicBezTo>
                    <a:cubicBezTo>
                      <a:pt x="16591" y="22860"/>
                      <a:pt x="16832" y="22041"/>
                      <a:pt x="17025" y="21172"/>
                    </a:cubicBezTo>
                    <a:lnTo>
                      <a:pt x="17363" y="19919"/>
                    </a:lnTo>
                    <a:cubicBezTo>
                      <a:pt x="17459" y="19581"/>
                      <a:pt x="17555" y="19243"/>
                      <a:pt x="17652" y="18906"/>
                    </a:cubicBezTo>
                    <a:cubicBezTo>
                      <a:pt x="18086" y="16784"/>
                      <a:pt x="18231" y="14565"/>
                      <a:pt x="18665" y="12443"/>
                    </a:cubicBezTo>
                    <a:cubicBezTo>
                      <a:pt x="18858" y="11382"/>
                      <a:pt x="19195" y="10369"/>
                      <a:pt x="19581" y="9357"/>
                    </a:cubicBezTo>
                    <a:cubicBezTo>
                      <a:pt x="19822" y="8874"/>
                      <a:pt x="20063" y="8392"/>
                      <a:pt x="20353" y="7910"/>
                    </a:cubicBezTo>
                    <a:cubicBezTo>
                      <a:pt x="20642" y="7476"/>
                      <a:pt x="20931" y="7090"/>
                      <a:pt x="21269" y="6704"/>
                    </a:cubicBezTo>
                    <a:cubicBezTo>
                      <a:pt x="21317" y="6656"/>
                      <a:pt x="21365" y="6608"/>
                      <a:pt x="21462" y="6559"/>
                    </a:cubicBezTo>
                    <a:close/>
                    <a:moveTo>
                      <a:pt x="20449" y="18616"/>
                    </a:moveTo>
                    <a:cubicBezTo>
                      <a:pt x="20739" y="18616"/>
                      <a:pt x="20931" y="18809"/>
                      <a:pt x="20883" y="19099"/>
                    </a:cubicBezTo>
                    <a:cubicBezTo>
                      <a:pt x="20883" y="20160"/>
                      <a:pt x="20739" y="21269"/>
                      <a:pt x="20497" y="22330"/>
                    </a:cubicBezTo>
                    <a:cubicBezTo>
                      <a:pt x="20256" y="23295"/>
                      <a:pt x="19967" y="24259"/>
                      <a:pt x="19581" y="25175"/>
                    </a:cubicBezTo>
                    <a:cubicBezTo>
                      <a:pt x="18761" y="27056"/>
                      <a:pt x="17748" y="28889"/>
                      <a:pt x="16543" y="30529"/>
                    </a:cubicBezTo>
                    <a:cubicBezTo>
                      <a:pt x="16157" y="31059"/>
                      <a:pt x="15771" y="31590"/>
                      <a:pt x="15385" y="32120"/>
                    </a:cubicBezTo>
                    <a:cubicBezTo>
                      <a:pt x="14999" y="32651"/>
                      <a:pt x="14614" y="33133"/>
                      <a:pt x="14180" y="33663"/>
                    </a:cubicBezTo>
                    <a:cubicBezTo>
                      <a:pt x="13745" y="34194"/>
                      <a:pt x="13360" y="34676"/>
                      <a:pt x="12974" y="35207"/>
                    </a:cubicBezTo>
                    <a:cubicBezTo>
                      <a:pt x="12588" y="35737"/>
                      <a:pt x="12154" y="36220"/>
                      <a:pt x="11768" y="36750"/>
                    </a:cubicBezTo>
                    <a:cubicBezTo>
                      <a:pt x="11382" y="37281"/>
                      <a:pt x="10997" y="37763"/>
                      <a:pt x="10562" y="38293"/>
                    </a:cubicBezTo>
                    <a:cubicBezTo>
                      <a:pt x="10177" y="38824"/>
                      <a:pt x="9839" y="39354"/>
                      <a:pt x="9453" y="39885"/>
                    </a:cubicBezTo>
                    <a:cubicBezTo>
                      <a:pt x="8778" y="40946"/>
                      <a:pt x="8103" y="42055"/>
                      <a:pt x="7524" y="43213"/>
                    </a:cubicBezTo>
                    <a:lnTo>
                      <a:pt x="7524" y="43164"/>
                    </a:lnTo>
                    <a:cubicBezTo>
                      <a:pt x="6752" y="44708"/>
                      <a:pt x="6174" y="46347"/>
                      <a:pt x="5836" y="47987"/>
                    </a:cubicBezTo>
                    <a:cubicBezTo>
                      <a:pt x="5836" y="48084"/>
                      <a:pt x="5788" y="48132"/>
                      <a:pt x="5740" y="48132"/>
                    </a:cubicBezTo>
                    <a:cubicBezTo>
                      <a:pt x="5691" y="48084"/>
                      <a:pt x="5643" y="47987"/>
                      <a:pt x="5691" y="47939"/>
                    </a:cubicBezTo>
                    <a:cubicBezTo>
                      <a:pt x="6318" y="44901"/>
                      <a:pt x="7572" y="42055"/>
                      <a:pt x="9309" y="39451"/>
                    </a:cubicBezTo>
                    <a:cubicBezTo>
                      <a:pt x="9646" y="38920"/>
                      <a:pt x="9984" y="38390"/>
                      <a:pt x="10370" y="37811"/>
                    </a:cubicBezTo>
                    <a:cubicBezTo>
                      <a:pt x="10755" y="37281"/>
                      <a:pt x="11093" y="36750"/>
                      <a:pt x="11479" y="36220"/>
                    </a:cubicBezTo>
                    <a:lnTo>
                      <a:pt x="12588" y="34628"/>
                    </a:lnTo>
                    <a:lnTo>
                      <a:pt x="13745" y="33037"/>
                    </a:lnTo>
                    <a:cubicBezTo>
                      <a:pt x="14083" y="32506"/>
                      <a:pt x="14469" y="31976"/>
                      <a:pt x="14855" y="31445"/>
                    </a:cubicBezTo>
                    <a:cubicBezTo>
                      <a:pt x="15192" y="30915"/>
                      <a:pt x="15578" y="30336"/>
                      <a:pt x="15916" y="29805"/>
                    </a:cubicBezTo>
                    <a:cubicBezTo>
                      <a:pt x="16591" y="28744"/>
                      <a:pt x="17218" y="27683"/>
                      <a:pt x="17748" y="26574"/>
                    </a:cubicBezTo>
                    <a:cubicBezTo>
                      <a:pt x="18182" y="25658"/>
                      <a:pt x="18617" y="24741"/>
                      <a:pt x="18954" y="23825"/>
                    </a:cubicBezTo>
                    <a:cubicBezTo>
                      <a:pt x="19243" y="22909"/>
                      <a:pt x="19533" y="21944"/>
                      <a:pt x="19726" y="21028"/>
                    </a:cubicBezTo>
                    <a:cubicBezTo>
                      <a:pt x="19822" y="20353"/>
                      <a:pt x="19919" y="19677"/>
                      <a:pt x="20015" y="19050"/>
                    </a:cubicBezTo>
                    <a:cubicBezTo>
                      <a:pt x="20015" y="18906"/>
                      <a:pt x="20063" y="18809"/>
                      <a:pt x="20160" y="18713"/>
                    </a:cubicBezTo>
                    <a:cubicBezTo>
                      <a:pt x="20256" y="18616"/>
                      <a:pt x="20353" y="18616"/>
                      <a:pt x="20449" y="18616"/>
                    </a:cubicBezTo>
                    <a:close/>
                    <a:moveTo>
                      <a:pt x="23102" y="13794"/>
                    </a:moveTo>
                    <a:cubicBezTo>
                      <a:pt x="23343" y="13794"/>
                      <a:pt x="23536" y="13987"/>
                      <a:pt x="23584" y="14228"/>
                    </a:cubicBezTo>
                    <a:cubicBezTo>
                      <a:pt x="23632" y="14421"/>
                      <a:pt x="23729" y="14662"/>
                      <a:pt x="23777" y="14855"/>
                    </a:cubicBezTo>
                    <a:cubicBezTo>
                      <a:pt x="23777" y="15096"/>
                      <a:pt x="23825" y="15289"/>
                      <a:pt x="23873" y="15482"/>
                    </a:cubicBezTo>
                    <a:cubicBezTo>
                      <a:pt x="23922" y="15867"/>
                      <a:pt x="23970" y="16301"/>
                      <a:pt x="24018" y="16687"/>
                    </a:cubicBezTo>
                    <a:cubicBezTo>
                      <a:pt x="24066" y="17507"/>
                      <a:pt x="24066" y="18327"/>
                      <a:pt x="24066" y="19099"/>
                    </a:cubicBezTo>
                    <a:lnTo>
                      <a:pt x="24066" y="19147"/>
                    </a:lnTo>
                    <a:cubicBezTo>
                      <a:pt x="23970" y="20787"/>
                      <a:pt x="23777" y="22378"/>
                      <a:pt x="23391" y="24018"/>
                    </a:cubicBezTo>
                    <a:cubicBezTo>
                      <a:pt x="23005" y="25561"/>
                      <a:pt x="22571" y="27153"/>
                      <a:pt x="21992" y="28648"/>
                    </a:cubicBezTo>
                    <a:cubicBezTo>
                      <a:pt x="21703" y="29419"/>
                      <a:pt x="21414" y="30143"/>
                      <a:pt x="21124" y="30866"/>
                    </a:cubicBezTo>
                    <a:cubicBezTo>
                      <a:pt x="20835" y="31493"/>
                      <a:pt x="20594" y="32072"/>
                      <a:pt x="20304" y="32699"/>
                    </a:cubicBezTo>
                    <a:cubicBezTo>
                      <a:pt x="19002" y="35207"/>
                      <a:pt x="17604" y="37618"/>
                      <a:pt x="16060" y="40030"/>
                    </a:cubicBezTo>
                    <a:cubicBezTo>
                      <a:pt x="14517" y="42489"/>
                      <a:pt x="12974" y="44997"/>
                      <a:pt x="11672" y="47650"/>
                    </a:cubicBezTo>
                    <a:cubicBezTo>
                      <a:pt x="11093" y="48759"/>
                      <a:pt x="10611" y="49916"/>
                      <a:pt x="10225" y="51074"/>
                    </a:cubicBezTo>
                    <a:cubicBezTo>
                      <a:pt x="9791" y="52135"/>
                      <a:pt x="9453" y="53292"/>
                      <a:pt x="9260" y="54450"/>
                    </a:cubicBezTo>
                    <a:cubicBezTo>
                      <a:pt x="9116" y="55125"/>
                      <a:pt x="9019" y="55848"/>
                      <a:pt x="8923" y="56572"/>
                    </a:cubicBezTo>
                    <a:cubicBezTo>
                      <a:pt x="8874" y="57295"/>
                      <a:pt x="8874" y="58019"/>
                      <a:pt x="8923" y="58742"/>
                    </a:cubicBezTo>
                    <a:cubicBezTo>
                      <a:pt x="9019" y="59899"/>
                      <a:pt x="9260" y="61105"/>
                      <a:pt x="9646" y="62214"/>
                    </a:cubicBezTo>
                    <a:cubicBezTo>
                      <a:pt x="9936" y="62986"/>
                      <a:pt x="10273" y="63758"/>
                      <a:pt x="10659" y="64481"/>
                    </a:cubicBezTo>
                    <a:cubicBezTo>
                      <a:pt x="10707" y="64529"/>
                      <a:pt x="10659" y="64626"/>
                      <a:pt x="10562" y="64674"/>
                    </a:cubicBezTo>
                    <a:cubicBezTo>
                      <a:pt x="10548" y="64688"/>
                      <a:pt x="10530" y="64694"/>
                      <a:pt x="10510" y="64694"/>
                    </a:cubicBezTo>
                    <a:cubicBezTo>
                      <a:pt x="10462" y="64694"/>
                      <a:pt x="10404" y="64660"/>
                      <a:pt x="10370" y="64626"/>
                    </a:cubicBezTo>
                    <a:cubicBezTo>
                      <a:pt x="10321" y="64481"/>
                      <a:pt x="10273" y="64385"/>
                      <a:pt x="10225" y="64288"/>
                    </a:cubicBezTo>
                    <a:cubicBezTo>
                      <a:pt x="9550" y="63034"/>
                      <a:pt x="9067" y="61636"/>
                      <a:pt x="8778" y="60237"/>
                    </a:cubicBezTo>
                    <a:cubicBezTo>
                      <a:pt x="8489" y="58935"/>
                      <a:pt x="8392" y="57536"/>
                      <a:pt x="8489" y="56186"/>
                    </a:cubicBezTo>
                    <a:cubicBezTo>
                      <a:pt x="8730" y="53389"/>
                      <a:pt x="9453" y="50640"/>
                      <a:pt x="10611" y="48084"/>
                    </a:cubicBezTo>
                    <a:cubicBezTo>
                      <a:pt x="11238" y="46733"/>
                      <a:pt x="11865" y="45431"/>
                      <a:pt x="12588" y="44081"/>
                    </a:cubicBezTo>
                    <a:cubicBezTo>
                      <a:pt x="13263" y="42779"/>
                      <a:pt x="13987" y="41476"/>
                      <a:pt x="14758" y="40222"/>
                    </a:cubicBezTo>
                    <a:cubicBezTo>
                      <a:pt x="15530" y="38920"/>
                      <a:pt x="16253" y="37715"/>
                      <a:pt x="16977" y="36412"/>
                    </a:cubicBezTo>
                    <a:cubicBezTo>
                      <a:pt x="17700" y="35159"/>
                      <a:pt x="18327" y="34098"/>
                      <a:pt x="18954" y="32844"/>
                    </a:cubicBezTo>
                    <a:cubicBezTo>
                      <a:pt x="19629" y="31397"/>
                      <a:pt x="20256" y="29950"/>
                      <a:pt x="20787" y="28503"/>
                    </a:cubicBezTo>
                    <a:cubicBezTo>
                      <a:pt x="21414" y="26815"/>
                      <a:pt x="21896" y="25079"/>
                      <a:pt x="22282" y="23295"/>
                    </a:cubicBezTo>
                    <a:cubicBezTo>
                      <a:pt x="22716" y="20980"/>
                      <a:pt x="22909" y="18665"/>
                      <a:pt x="22764" y="16301"/>
                    </a:cubicBezTo>
                    <a:lnTo>
                      <a:pt x="22764" y="16253"/>
                    </a:lnTo>
                    <a:lnTo>
                      <a:pt x="22668" y="15385"/>
                    </a:lnTo>
                    <a:cubicBezTo>
                      <a:pt x="22668" y="15192"/>
                      <a:pt x="22668" y="15048"/>
                      <a:pt x="22619" y="14855"/>
                    </a:cubicBezTo>
                    <a:cubicBezTo>
                      <a:pt x="22619" y="14662"/>
                      <a:pt x="22619" y="14565"/>
                      <a:pt x="22571" y="14421"/>
                    </a:cubicBezTo>
                    <a:cubicBezTo>
                      <a:pt x="22523" y="14131"/>
                      <a:pt x="22716" y="13842"/>
                      <a:pt x="23005" y="13794"/>
                    </a:cubicBezTo>
                    <a:close/>
                    <a:moveTo>
                      <a:pt x="38438" y="0"/>
                    </a:moveTo>
                    <a:cubicBezTo>
                      <a:pt x="36605" y="0"/>
                      <a:pt x="34773" y="193"/>
                      <a:pt x="32940" y="531"/>
                    </a:cubicBezTo>
                    <a:cubicBezTo>
                      <a:pt x="29564" y="1158"/>
                      <a:pt x="26333" y="2364"/>
                      <a:pt x="23295" y="4052"/>
                    </a:cubicBezTo>
                    <a:cubicBezTo>
                      <a:pt x="21848" y="4920"/>
                      <a:pt x="20401" y="5884"/>
                      <a:pt x="19099" y="6945"/>
                    </a:cubicBezTo>
                    <a:cubicBezTo>
                      <a:pt x="18038" y="7813"/>
                      <a:pt x="17025" y="8778"/>
                      <a:pt x="16060" y="9791"/>
                    </a:cubicBezTo>
                    <a:cubicBezTo>
                      <a:pt x="16157" y="9791"/>
                      <a:pt x="16205" y="9839"/>
                      <a:pt x="16253" y="9887"/>
                    </a:cubicBezTo>
                    <a:cubicBezTo>
                      <a:pt x="16350" y="9984"/>
                      <a:pt x="16398" y="10080"/>
                      <a:pt x="16398" y="10177"/>
                    </a:cubicBezTo>
                    <a:cubicBezTo>
                      <a:pt x="16687" y="11575"/>
                      <a:pt x="16736" y="13022"/>
                      <a:pt x="16543" y="14421"/>
                    </a:cubicBezTo>
                    <a:cubicBezTo>
                      <a:pt x="16350" y="15771"/>
                      <a:pt x="16012" y="17121"/>
                      <a:pt x="15530" y="18423"/>
                    </a:cubicBezTo>
                    <a:cubicBezTo>
                      <a:pt x="14565" y="21028"/>
                      <a:pt x="13311" y="23536"/>
                      <a:pt x="11816" y="25899"/>
                    </a:cubicBezTo>
                    <a:cubicBezTo>
                      <a:pt x="10997" y="27201"/>
                      <a:pt x="10128" y="28503"/>
                      <a:pt x="9309" y="29805"/>
                    </a:cubicBezTo>
                    <a:cubicBezTo>
                      <a:pt x="8585" y="31011"/>
                      <a:pt x="7813" y="32217"/>
                      <a:pt x="7138" y="33519"/>
                    </a:cubicBezTo>
                    <a:cubicBezTo>
                      <a:pt x="5933" y="35689"/>
                      <a:pt x="4920" y="38004"/>
                      <a:pt x="4100" y="40367"/>
                    </a:cubicBezTo>
                    <a:cubicBezTo>
                      <a:pt x="3087" y="43357"/>
                      <a:pt x="2460" y="46492"/>
                      <a:pt x="2219" y="49675"/>
                    </a:cubicBezTo>
                    <a:cubicBezTo>
                      <a:pt x="2074" y="51990"/>
                      <a:pt x="2219" y="54353"/>
                      <a:pt x="2701" y="56668"/>
                    </a:cubicBezTo>
                    <a:cubicBezTo>
                      <a:pt x="2894" y="57488"/>
                      <a:pt x="3087" y="58308"/>
                      <a:pt x="3377" y="59128"/>
                    </a:cubicBezTo>
                    <a:cubicBezTo>
                      <a:pt x="3666" y="59948"/>
                      <a:pt x="4003" y="60719"/>
                      <a:pt x="4341" y="61443"/>
                    </a:cubicBezTo>
                    <a:cubicBezTo>
                      <a:pt x="4727" y="62166"/>
                      <a:pt x="5113" y="62841"/>
                      <a:pt x="5547" y="63468"/>
                    </a:cubicBezTo>
                    <a:cubicBezTo>
                      <a:pt x="6945" y="65542"/>
                      <a:pt x="8730" y="67327"/>
                      <a:pt x="10755" y="68677"/>
                    </a:cubicBezTo>
                    <a:cubicBezTo>
                      <a:pt x="10946" y="68829"/>
                      <a:pt x="10805" y="69072"/>
                      <a:pt x="10643" y="69072"/>
                    </a:cubicBezTo>
                    <a:cubicBezTo>
                      <a:pt x="10599" y="69072"/>
                      <a:pt x="10555" y="69055"/>
                      <a:pt x="10514" y="69015"/>
                    </a:cubicBezTo>
                    <a:cubicBezTo>
                      <a:pt x="9164" y="68098"/>
                      <a:pt x="7958" y="67085"/>
                      <a:pt x="6849" y="65928"/>
                    </a:cubicBezTo>
                    <a:cubicBezTo>
                      <a:pt x="5836" y="64819"/>
                      <a:pt x="4920" y="63661"/>
                      <a:pt x="4196" y="62359"/>
                    </a:cubicBezTo>
                    <a:cubicBezTo>
                      <a:pt x="2942" y="60237"/>
                      <a:pt x="2123" y="57874"/>
                      <a:pt x="1689" y="55462"/>
                    </a:cubicBezTo>
                    <a:cubicBezTo>
                      <a:pt x="1255" y="52955"/>
                      <a:pt x="1158" y="50399"/>
                      <a:pt x="1399" y="47891"/>
                    </a:cubicBezTo>
                    <a:cubicBezTo>
                      <a:pt x="1640" y="45335"/>
                      <a:pt x="2171" y="42827"/>
                      <a:pt x="2942" y="40415"/>
                    </a:cubicBezTo>
                    <a:cubicBezTo>
                      <a:pt x="3714" y="37956"/>
                      <a:pt x="4727" y="35593"/>
                      <a:pt x="5933" y="33326"/>
                    </a:cubicBezTo>
                    <a:cubicBezTo>
                      <a:pt x="7283" y="30722"/>
                      <a:pt x="8971" y="28262"/>
                      <a:pt x="10514" y="25754"/>
                    </a:cubicBezTo>
                    <a:cubicBezTo>
                      <a:pt x="12202" y="23198"/>
                      <a:pt x="13601" y="20449"/>
                      <a:pt x="14662" y="17555"/>
                    </a:cubicBezTo>
                    <a:cubicBezTo>
                      <a:pt x="15192" y="16109"/>
                      <a:pt x="15482" y="14565"/>
                      <a:pt x="15578" y="12974"/>
                    </a:cubicBezTo>
                    <a:cubicBezTo>
                      <a:pt x="15626" y="12106"/>
                      <a:pt x="15626" y="11238"/>
                      <a:pt x="15530" y="10418"/>
                    </a:cubicBezTo>
                    <a:lnTo>
                      <a:pt x="15433" y="10466"/>
                    </a:lnTo>
                    <a:cubicBezTo>
                      <a:pt x="14758" y="11238"/>
                      <a:pt x="14180" y="12057"/>
                      <a:pt x="13697" y="12733"/>
                    </a:cubicBezTo>
                    <a:cubicBezTo>
                      <a:pt x="13070" y="13552"/>
                      <a:pt x="12492" y="14421"/>
                      <a:pt x="11865" y="15337"/>
                    </a:cubicBezTo>
                    <a:cubicBezTo>
                      <a:pt x="10707" y="17170"/>
                      <a:pt x="9646" y="19002"/>
                      <a:pt x="8633" y="20931"/>
                    </a:cubicBezTo>
                    <a:cubicBezTo>
                      <a:pt x="6704" y="24741"/>
                      <a:pt x="5065" y="28744"/>
                      <a:pt x="3811" y="32844"/>
                    </a:cubicBezTo>
                    <a:cubicBezTo>
                      <a:pt x="3473" y="33905"/>
                      <a:pt x="3184" y="34966"/>
                      <a:pt x="2942" y="35786"/>
                    </a:cubicBezTo>
                    <a:cubicBezTo>
                      <a:pt x="2701" y="36702"/>
                      <a:pt x="2412" y="37666"/>
                      <a:pt x="2219" y="38583"/>
                    </a:cubicBezTo>
                    <a:cubicBezTo>
                      <a:pt x="1640" y="40705"/>
                      <a:pt x="1206" y="42634"/>
                      <a:pt x="869" y="44418"/>
                    </a:cubicBezTo>
                    <a:cubicBezTo>
                      <a:pt x="49" y="49096"/>
                      <a:pt x="1" y="52858"/>
                      <a:pt x="628" y="56234"/>
                    </a:cubicBezTo>
                    <a:cubicBezTo>
                      <a:pt x="965" y="57922"/>
                      <a:pt x="1544" y="59562"/>
                      <a:pt x="2316" y="61057"/>
                    </a:cubicBezTo>
                    <a:cubicBezTo>
                      <a:pt x="3087" y="62552"/>
                      <a:pt x="4003" y="63902"/>
                      <a:pt x="5113" y="65156"/>
                    </a:cubicBezTo>
                    <a:cubicBezTo>
                      <a:pt x="6222" y="66507"/>
                      <a:pt x="7524" y="67664"/>
                      <a:pt x="8923" y="68629"/>
                    </a:cubicBezTo>
                    <a:cubicBezTo>
                      <a:pt x="9646" y="69063"/>
                      <a:pt x="10370" y="69497"/>
                      <a:pt x="11141" y="69786"/>
                    </a:cubicBezTo>
                    <a:cubicBezTo>
                      <a:pt x="11865" y="70124"/>
                      <a:pt x="12636" y="70317"/>
                      <a:pt x="13456" y="70461"/>
                    </a:cubicBezTo>
                    <a:cubicBezTo>
                      <a:pt x="13504" y="70461"/>
                      <a:pt x="13553" y="70461"/>
                      <a:pt x="13601" y="70413"/>
                    </a:cubicBezTo>
                    <a:cubicBezTo>
                      <a:pt x="13649" y="70461"/>
                      <a:pt x="13697" y="70461"/>
                      <a:pt x="13745" y="70461"/>
                    </a:cubicBezTo>
                    <a:cubicBezTo>
                      <a:pt x="13794" y="70461"/>
                      <a:pt x="13890" y="70461"/>
                      <a:pt x="13890" y="70413"/>
                    </a:cubicBezTo>
                    <a:cubicBezTo>
                      <a:pt x="14035" y="70317"/>
                      <a:pt x="14083" y="70124"/>
                      <a:pt x="14035" y="69979"/>
                    </a:cubicBezTo>
                    <a:cubicBezTo>
                      <a:pt x="13842" y="69690"/>
                      <a:pt x="13649" y="69304"/>
                      <a:pt x="13504" y="68966"/>
                    </a:cubicBezTo>
                    <a:cubicBezTo>
                      <a:pt x="13504" y="68918"/>
                      <a:pt x="13456" y="68870"/>
                      <a:pt x="13456" y="68822"/>
                    </a:cubicBezTo>
                    <a:cubicBezTo>
                      <a:pt x="12926" y="67519"/>
                      <a:pt x="12588" y="66169"/>
                      <a:pt x="12395" y="64819"/>
                    </a:cubicBezTo>
                    <a:cubicBezTo>
                      <a:pt x="12202" y="63420"/>
                      <a:pt x="12106" y="61973"/>
                      <a:pt x="12009" y="60671"/>
                    </a:cubicBezTo>
                    <a:cubicBezTo>
                      <a:pt x="11913" y="59321"/>
                      <a:pt x="11913" y="57970"/>
                      <a:pt x="12058" y="56620"/>
                    </a:cubicBezTo>
                    <a:cubicBezTo>
                      <a:pt x="12202" y="55559"/>
                      <a:pt x="12443" y="54498"/>
                      <a:pt x="12733" y="53485"/>
                    </a:cubicBezTo>
                    <a:cubicBezTo>
                      <a:pt x="12974" y="52472"/>
                      <a:pt x="13311" y="51508"/>
                      <a:pt x="13697" y="50543"/>
                    </a:cubicBezTo>
                    <a:cubicBezTo>
                      <a:pt x="14951" y="47746"/>
                      <a:pt x="16398" y="45045"/>
                      <a:pt x="18038" y="42441"/>
                    </a:cubicBezTo>
                    <a:lnTo>
                      <a:pt x="18086" y="42393"/>
                    </a:lnTo>
                    <a:cubicBezTo>
                      <a:pt x="19822" y="39499"/>
                      <a:pt x="21462" y="36557"/>
                      <a:pt x="22909" y="33519"/>
                    </a:cubicBezTo>
                    <a:cubicBezTo>
                      <a:pt x="23632" y="31927"/>
                      <a:pt x="24211" y="30336"/>
                      <a:pt x="24693" y="28696"/>
                    </a:cubicBezTo>
                    <a:cubicBezTo>
                      <a:pt x="25175" y="27008"/>
                      <a:pt x="25513" y="25320"/>
                      <a:pt x="25658" y="23584"/>
                    </a:cubicBezTo>
                    <a:cubicBezTo>
                      <a:pt x="25754" y="22523"/>
                      <a:pt x="25851" y="21269"/>
                      <a:pt x="25947" y="19967"/>
                    </a:cubicBezTo>
                    <a:cubicBezTo>
                      <a:pt x="25995" y="18616"/>
                      <a:pt x="25947" y="17218"/>
                      <a:pt x="25802" y="15867"/>
                    </a:cubicBezTo>
                    <a:cubicBezTo>
                      <a:pt x="25754" y="15096"/>
                      <a:pt x="25610" y="14324"/>
                      <a:pt x="25368" y="13601"/>
                    </a:cubicBezTo>
                    <a:cubicBezTo>
                      <a:pt x="25320" y="13360"/>
                      <a:pt x="25224" y="13118"/>
                      <a:pt x="25127" y="12926"/>
                    </a:cubicBezTo>
                    <a:cubicBezTo>
                      <a:pt x="26140" y="13552"/>
                      <a:pt x="27201" y="14131"/>
                      <a:pt x="28262" y="14613"/>
                    </a:cubicBezTo>
                    <a:lnTo>
                      <a:pt x="28744" y="14806"/>
                    </a:lnTo>
                    <a:cubicBezTo>
                      <a:pt x="30239" y="15482"/>
                      <a:pt x="31879" y="16012"/>
                      <a:pt x="33471" y="16398"/>
                    </a:cubicBezTo>
                    <a:cubicBezTo>
                      <a:pt x="34242" y="16591"/>
                      <a:pt x="35014" y="16687"/>
                      <a:pt x="35786" y="16832"/>
                    </a:cubicBezTo>
                    <a:cubicBezTo>
                      <a:pt x="36654" y="16928"/>
                      <a:pt x="37522" y="17025"/>
                      <a:pt x="38390" y="17073"/>
                    </a:cubicBezTo>
                    <a:lnTo>
                      <a:pt x="39451" y="17073"/>
                    </a:lnTo>
                    <a:cubicBezTo>
                      <a:pt x="40801" y="17025"/>
                      <a:pt x="42103" y="16928"/>
                      <a:pt x="43454" y="16736"/>
                    </a:cubicBezTo>
                    <a:cubicBezTo>
                      <a:pt x="43984" y="16687"/>
                      <a:pt x="44467" y="16591"/>
                      <a:pt x="44997" y="16494"/>
                    </a:cubicBezTo>
                    <a:cubicBezTo>
                      <a:pt x="45335" y="16398"/>
                      <a:pt x="45721" y="16350"/>
                      <a:pt x="46058" y="16301"/>
                    </a:cubicBezTo>
                    <a:cubicBezTo>
                      <a:pt x="46878" y="16157"/>
                      <a:pt x="47698" y="16060"/>
                      <a:pt x="48518" y="16012"/>
                    </a:cubicBezTo>
                    <a:lnTo>
                      <a:pt x="48469" y="16012"/>
                    </a:lnTo>
                    <a:cubicBezTo>
                      <a:pt x="49048" y="16012"/>
                      <a:pt x="49579" y="15916"/>
                      <a:pt x="50109" y="15916"/>
                    </a:cubicBezTo>
                    <a:cubicBezTo>
                      <a:pt x="51170" y="15916"/>
                      <a:pt x="52231" y="16012"/>
                      <a:pt x="53292" y="16205"/>
                    </a:cubicBezTo>
                    <a:cubicBezTo>
                      <a:pt x="54594" y="16446"/>
                      <a:pt x="55848" y="16880"/>
                      <a:pt x="57006" y="17411"/>
                    </a:cubicBezTo>
                    <a:cubicBezTo>
                      <a:pt x="58453" y="18134"/>
                      <a:pt x="59755" y="19050"/>
                      <a:pt x="60960" y="20111"/>
                    </a:cubicBezTo>
                    <a:cubicBezTo>
                      <a:pt x="61250" y="20353"/>
                      <a:pt x="61539" y="20594"/>
                      <a:pt x="61829" y="20883"/>
                    </a:cubicBezTo>
                    <a:cubicBezTo>
                      <a:pt x="62118" y="21124"/>
                      <a:pt x="62263" y="21317"/>
                      <a:pt x="62504" y="21558"/>
                    </a:cubicBezTo>
                    <a:cubicBezTo>
                      <a:pt x="62745" y="21799"/>
                      <a:pt x="62890" y="21992"/>
                      <a:pt x="63131" y="22233"/>
                    </a:cubicBezTo>
                    <a:lnTo>
                      <a:pt x="63420" y="22571"/>
                    </a:lnTo>
                    <a:cubicBezTo>
                      <a:pt x="63709" y="22957"/>
                      <a:pt x="63999" y="23246"/>
                      <a:pt x="64288" y="23536"/>
                    </a:cubicBezTo>
                    <a:cubicBezTo>
                      <a:pt x="64385" y="23632"/>
                      <a:pt x="64481" y="23777"/>
                      <a:pt x="64578" y="23825"/>
                    </a:cubicBezTo>
                    <a:cubicBezTo>
                      <a:pt x="64915" y="24211"/>
                      <a:pt x="65301" y="24597"/>
                      <a:pt x="65783" y="24886"/>
                    </a:cubicBezTo>
                    <a:cubicBezTo>
                      <a:pt x="66024" y="25079"/>
                      <a:pt x="66362" y="25224"/>
                      <a:pt x="66700" y="25224"/>
                    </a:cubicBezTo>
                    <a:lnTo>
                      <a:pt x="66892" y="25224"/>
                    </a:lnTo>
                    <a:cubicBezTo>
                      <a:pt x="67134" y="25175"/>
                      <a:pt x="67327" y="25079"/>
                      <a:pt x="67519" y="24982"/>
                    </a:cubicBezTo>
                    <a:cubicBezTo>
                      <a:pt x="67664" y="24838"/>
                      <a:pt x="67809" y="24645"/>
                      <a:pt x="67954" y="24452"/>
                    </a:cubicBezTo>
                    <a:cubicBezTo>
                      <a:pt x="68146" y="24066"/>
                      <a:pt x="68243" y="23584"/>
                      <a:pt x="68243" y="23102"/>
                    </a:cubicBezTo>
                    <a:cubicBezTo>
                      <a:pt x="68195" y="22668"/>
                      <a:pt x="68195" y="22282"/>
                      <a:pt x="68098" y="21896"/>
                    </a:cubicBezTo>
                    <a:cubicBezTo>
                      <a:pt x="68098" y="21751"/>
                      <a:pt x="68050" y="21655"/>
                      <a:pt x="68002" y="21510"/>
                    </a:cubicBezTo>
                    <a:cubicBezTo>
                      <a:pt x="67905" y="21076"/>
                      <a:pt x="67809" y="20642"/>
                      <a:pt x="67664" y="20256"/>
                    </a:cubicBezTo>
                    <a:cubicBezTo>
                      <a:pt x="67712" y="20160"/>
                      <a:pt x="67712" y="20111"/>
                      <a:pt x="67712" y="20015"/>
                    </a:cubicBezTo>
                    <a:cubicBezTo>
                      <a:pt x="67568" y="19581"/>
                      <a:pt x="67375" y="19099"/>
                      <a:pt x="67230" y="18713"/>
                    </a:cubicBezTo>
                    <a:cubicBezTo>
                      <a:pt x="67037" y="18327"/>
                      <a:pt x="66844" y="17845"/>
                      <a:pt x="66603" y="17411"/>
                    </a:cubicBezTo>
                    <a:cubicBezTo>
                      <a:pt x="66410" y="16977"/>
                      <a:pt x="66217" y="16736"/>
                      <a:pt x="66024" y="16350"/>
                    </a:cubicBezTo>
                    <a:cubicBezTo>
                      <a:pt x="65976" y="16350"/>
                      <a:pt x="65928" y="16301"/>
                      <a:pt x="65928" y="16253"/>
                    </a:cubicBezTo>
                    <a:cubicBezTo>
                      <a:pt x="65880" y="16205"/>
                      <a:pt x="65831" y="16157"/>
                      <a:pt x="65831" y="16060"/>
                    </a:cubicBezTo>
                    <a:cubicBezTo>
                      <a:pt x="65831" y="16060"/>
                      <a:pt x="65783" y="16060"/>
                      <a:pt x="65783" y="16012"/>
                    </a:cubicBezTo>
                    <a:cubicBezTo>
                      <a:pt x="65590" y="15723"/>
                      <a:pt x="65397" y="15433"/>
                      <a:pt x="65205" y="15096"/>
                    </a:cubicBezTo>
                    <a:cubicBezTo>
                      <a:pt x="64144" y="13552"/>
                      <a:pt x="62938" y="12154"/>
                      <a:pt x="61636" y="10852"/>
                    </a:cubicBezTo>
                    <a:cubicBezTo>
                      <a:pt x="60285" y="9550"/>
                      <a:pt x="58838" y="8344"/>
                      <a:pt x="57295" y="7235"/>
                    </a:cubicBezTo>
                    <a:cubicBezTo>
                      <a:pt x="55800" y="6174"/>
                      <a:pt x="54257" y="5161"/>
                      <a:pt x="52714" y="4245"/>
                    </a:cubicBezTo>
                    <a:cubicBezTo>
                      <a:pt x="51942" y="3810"/>
                      <a:pt x="51170" y="3376"/>
                      <a:pt x="50350" y="2942"/>
                    </a:cubicBezTo>
                    <a:cubicBezTo>
                      <a:pt x="50109" y="2798"/>
                      <a:pt x="49820" y="2701"/>
                      <a:pt x="49579" y="2557"/>
                    </a:cubicBezTo>
                    <a:cubicBezTo>
                      <a:pt x="49145" y="2412"/>
                      <a:pt x="48759" y="2315"/>
                      <a:pt x="48325" y="2219"/>
                    </a:cubicBezTo>
                    <a:cubicBezTo>
                      <a:pt x="47167" y="1930"/>
                      <a:pt x="45962" y="1688"/>
                      <a:pt x="44804" y="1544"/>
                    </a:cubicBezTo>
                    <a:cubicBezTo>
                      <a:pt x="43828" y="1435"/>
                      <a:pt x="42824" y="1381"/>
                      <a:pt x="41834" y="1381"/>
                    </a:cubicBezTo>
                    <a:cubicBezTo>
                      <a:pt x="41504" y="1381"/>
                      <a:pt x="41175" y="1387"/>
                      <a:pt x="40850" y="1399"/>
                    </a:cubicBezTo>
                    <a:cubicBezTo>
                      <a:pt x="40223" y="1399"/>
                      <a:pt x="39547" y="1447"/>
                      <a:pt x="38872" y="1496"/>
                    </a:cubicBezTo>
                    <a:cubicBezTo>
                      <a:pt x="38197" y="1592"/>
                      <a:pt x="37618" y="1688"/>
                      <a:pt x="36991" y="1737"/>
                    </a:cubicBezTo>
                    <a:cubicBezTo>
                      <a:pt x="36509" y="1737"/>
                      <a:pt x="36268" y="1158"/>
                      <a:pt x="36605" y="820"/>
                    </a:cubicBezTo>
                    <a:cubicBezTo>
                      <a:pt x="36654" y="724"/>
                      <a:pt x="36750" y="676"/>
                      <a:pt x="36847" y="676"/>
                    </a:cubicBezTo>
                    <a:cubicBezTo>
                      <a:pt x="37425" y="435"/>
                      <a:pt x="38004" y="290"/>
                      <a:pt x="38631" y="242"/>
                    </a:cubicBezTo>
                    <a:cubicBezTo>
                      <a:pt x="39017" y="145"/>
                      <a:pt x="39451" y="97"/>
                      <a:pt x="39885" y="49"/>
                    </a:cubicBezTo>
                    <a:cubicBezTo>
                      <a:pt x="39403" y="49"/>
                      <a:pt x="38920" y="0"/>
                      <a:pt x="38438" y="0"/>
                    </a:cubicBezTo>
                    <a:close/>
                  </a:path>
                </a:pathLst>
              </a:custGeom>
              <a:solidFill>
                <a:schemeClr val="bg2"/>
              </a:solidFill>
              <a:ln w="9525">
                <a:noFill/>
                <a:round/>
                <a:headEnd/>
                <a:tailEnd/>
              </a:ln>
            </p:spPr>
            <p:txBody>
              <a:bodyPr lIns="91425" tIns="91425" rIns="91425" bIns="91425" anchor="ctr"/>
              <a:lstStyle/>
              <a:p>
                <a:endParaRPr lang="en-US"/>
              </a:p>
            </p:txBody>
          </p:sp>
          <p:sp>
            <p:nvSpPr>
              <p:cNvPr id="20667" name="Google Shape;3885;p87"/>
              <p:cNvSpPr>
                <a:spLocks/>
              </p:cNvSpPr>
              <p:nvPr/>
            </p:nvSpPr>
            <p:spPr bwMode="auto">
              <a:xfrm>
                <a:off x="4958400" y="1804300"/>
                <a:ext cx="25" cy="25"/>
              </a:xfrm>
              <a:custGeom>
                <a:avLst/>
                <a:gdLst/>
                <a:ahLst/>
                <a:cxnLst>
                  <a:cxn ang="0">
                    <a:pos x="1" y="1"/>
                  </a:cxn>
                </a:cxnLst>
                <a:rect l="0" t="0" r="r" b="b"/>
                <a:pathLst>
                  <a:path w="1" h="1" extrusionOk="0">
                    <a:moveTo>
                      <a:pt x="1" y="1"/>
                    </a:moveTo>
                    <a:close/>
                  </a:path>
                </a:pathLst>
              </a:custGeom>
              <a:solidFill>
                <a:srgbClr val="419A6F"/>
              </a:solidFill>
              <a:ln w="9525">
                <a:noFill/>
                <a:round/>
                <a:headEnd/>
                <a:tailEnd/>
              </a:ln>
            </p:spPr>
            <p:txBody>
              <a:bodyPr lIns="91425" tIns="91425" rIns="91425" bIns="91425" anchor="ctr"/>
              <a:lstStyle/>
              <a:p>
                <a:endParaRPr lang="en-US"/>
              </a:p>
            </p:txBody>
          </p:sp>
          <p:sp>
            <p:nvSpPr>
              <p:cNvPr id="20668" name="Google Shape;3886;p87"/>
              <p:cNvSpPr>
                <a:spLocks/>
              </p:cNvSpPr>
              <p:nvPr/>
            </p:nvSpPr>
            <p:spPr bwMode="auto">
              <a:xfrm>
                <a:off x="5303250" y="743300"/>
                <a:ext cx="25" cy="25"/>
              </a:xfrm>
              <a:custGeom>
                <a:avLst/>
                <a:gdLst/>
                <a:ahLst/>
                <a:cxnLst>
                  <a:cxn ang="0">
                    <a:pos x="0" y="0"/>
                  </a:cxn>
                </a:cxnLst>
                <a:rect l="0" t="0" r="r" b="b"/>
                <a:pathLst>
                  <a:path w="1" h="1" extrusionOk="0">
                    <a:moveTo>
                      <a:pt x="0" y="0"/>
                    </a:moveTo>
                    <a:close/>
                  </a:path>
                </a:pathLst>
              </a:custGeom>
              <a:solidFill>
                <a:srgbClr val="419A6F"/>
              </a:solidFill>
              <a:ln w="9525">
                <a:noFill/>
                <a:round/>
                <a:headEnd/>
                <a:tailEnd/>
              </a:ln>
            </p:spPr>
            <p:txBody>
              <a:bodyPr lIns="91425" tIns="91425" rIns="91425" bIns="91425" anchor="ctr"/>
              <a:lstStyle/>
              <a:p>
                <a:endParaRPr lang="en-US"/>
              </a:p>
            </p:txBody>
          </p:sp>
          <p:sp>
            <p:nvSpPr>
              <p:cNvPr id="20669" name="Google Shape;3887;p87"/>
              <p:cNvSpPr>
                <a:spLocks/>
              </p:cNvSpPr>
              <p:nvPr/>
            </p:nvSpPr>
            <p:spPr bwMode="auto">
              <a:xfrm>
                <a:off x="5421400" y="564850"/>
                <a:ext cx="956150" cy="310500"/>
              </a:xfrm>
              <a:custGeom>
                <a:avLst/>
                <a:gdLst/>
                <a:ahLst/>
                <a:cxnLst>
                  <a:cxn ang="0">
                    <a:pos x="627" y="1"/>
                  </a:cxn>
                  <a:cxn ang="0">
                    <a:pos x="242" y="145"/>
                  </a:cxn>
                  <a:cxn ang="0">
                    <a:pos x="242" y="917"/>
                  </a:cxn>
                  <a:cxn ang="0">
                    <a:pos x="2026" y="2219"/>
                  </a:cxn>
                  <a:cxn ang="0">
                    <a:pos x="4052" y="3087"/>
                  </a:cxn>
                  <a:cxn ang="0">
                    <a:pos x="6125" y="3570"/>
                  </a:cxn>
                  <a:cxn ang="0">
                    <a:pos x="8344" y="3763"/>
                  </a:cxn>
                  <a:cxn ang="0">
                    <a:pos x="9198" y="3776"/>
                  </a:cxn>
                  <a:cxn ang="0">
                    <a:pos x="17025" y="3280"/>
                  </a:cxn>
                  <a:cxn ang="0">
                    <a:pos x="18110" y="3244"/>
                  </a:cxn>
                  <a:cxn ang="0">
                    <a:pos x="19195" y="3280"/>
                  </a:cxn>
                  <a:cxn ang="0">
                    <a:pos x="21510" y="3425"/>
                  </a:cxn>
                  <a:cxn ang="0">
                    <a:pos x="24500" y="3955"/>
                  </a:cxn>
                  <a:cxn ang="0">
                    <a:pos x="27442" y="4872"/>
                  </a:cxn>
                  <a:cxn ang="0">
                    <a:pos x="30336" y="6222"/>
                  </a:cxn>
                  <a:cxn ang="0">
                    <a:pos x="33181" y="8055"/>
                  </a:cxn>
                  <a:cxn ang="0">
                    <a:pos x="35592" y="10032"/>
                  </a:cxn>
                  <a:cxn ang="0">
                    <a:pos x="37859" y="12347"/>
                  </a:cxn>
                  <a:cxn ang="0">
                    <a:pos x="38004" y="12419"/>
                  </a:cxn>
                  <a:cxn ang="0">
                    <a:pos x="38149" y="12347"/>
                  </a:cxn>
                  <a:cxn ang="0">
                    <a:pos x="38149" y="12058"/>
                  </a:cxn>
                  <a:cxn ang="0">
                    <a:pos x="34966" y="8875"/>
                  </a:cxn>
                  <a:cxn ang="0">
                    <a:pos x="31590" y="6319"/>
                  </a:cxn>
                  <a:cxn ang="0">
                    <a:pos x="29757" y="5209"/>
                  </a:cxn>
                  <a:cxn ang="0">
                    <a:pos x="27876" y="4341"/>
                  </a:cxn>
                  <a:cxn ang="0">
                    <a:pos x="23873" y="2991"/>
                  </a:cxn>
                  <a:cxn ang="0">
                    <a:pos x="19533" y="2364"/>
                  </a:cxn>
                  <a:cxn ang="0">
                    <a:pos x="17411" y="2267"/>
                  </a:cxn>
                  <a:cxn ang="0">
                    <a:pos x="16786" y="2247"/>
                  </a:cxn>
                  <a:cxn ang="0">
                    <a:pos x="15337" y="2316"/>
                  </a:cxn>
                  <a:cxn ang="0">
                    <a:pos x="9506" y="2537"/>
                  </a:cxn>
                  <a:cxn ang="0">
                    <a:pos x="6801" y="2412"/>
                  </a:cxn>
                  <a:cxn ang="0">
                    <a:pos x="3569" y="1640"/>
                  </a:cxn>
                  <a:cxn ang="0">
                    <a:pos x="2364" y="1062"/>
                  </a:cxn>
                  <a:cxn ang="0">
                    <a:pos x="1158" y="290"/>
                  </a:cxn>
                  <a:cxn ang="0">
                    <a:pos x="1013" y="145"/>
                  </a:cxn>
                  <a:cxn ang="0">
                    <a:pos x="869" y="49"/>
                  </a:cxn>
                  <a:cxn ang="0">
                    <a:pos x="627" y="1"/>
                  </a:cxn>
                </a:cxnLst>
                <a:rect l="0" t="0" r="r" b="b"/>
                <a:pathLst>
                  <a:path w="38246" h="12420" extrusionOk="0">
                    <a:moveTo>
                      <a:pt x="627" y="1"/>
                    </a:moveTo>
                    <a:cubicBezTo>
                      <a:pt x="483" y="1"/>
                      <a:pt x="338" y="49"/>
                      <a:pt x="242" y="145"/>
                    </a:cubicBezTo>
                    <a:cubicBezTo>
                      <a:pt x="0" y="387"/>
                      <a:pt x="0" y="724"/>
                      <a:pt x="242" y="917"/>
                    </a:cubicBezTo>
                    <a:cubicBezTo>
                      <a:pt x="772" y="1448"/>
                      <a:pt x="1399" y="1882"/>
                      <a:pt x="2026" y="2219"/>
                    </a:cubicBezTo>
                    <a:cubicBezTo>
                      <a:pt x="2653" y="2605"/>
                      <a:pt x="3328" y="2846"/>
                      <a:pt x="4052" y="3087"/>
                    </a:cubicBezTo>
                    <a:cubicBezTo>
                      <a:pt x="4727" y="3280"/>
                      <a:pt x="5402" y="3473"/>
                      <a:pt x="6125" y="3570"/>
                    </a:cubicBezTo>
                    <a:cubicBezTo>
                      <a:pt x="6849" y="3666"/>
                      <a:pt x="7572" y="3714"/>
                      <a:pt x="8344" y="3763"/>
                    </a:cubicBezTo>
                    <a:cubicBezTo>
                      <a:pt x="8629" y="3772"/>
                      <a:pt x="8913" y="3776"/>
                      <a:pt x="9198" y="3776"/>
                    </a:cubicBezTo>
                    <a:cubicBezTo>
                      <a:pt x="11807" y="3776"/>
                      <a:pt x="14416" y="3411"/>
                      <a:pt x="17025" y="3280"/>
                    </a:cubicBezTo>
                    <a:cubicBezTo>
                      <a:pt x="17387" y="3256"/>
                      <a:pt x="17748" y="3244"/>
                      <a:pt x="18110" y="3244"/>
                    </a:cubicBezTo>
                    <a:cubicBezTo>
                      <a:pt x="18472" y="3244"/>
                      <a:pt x="18833" y="3256"/>
                      <a:pt x="19195" y="3280"/>
                    </a:cubicBezTo>
                    <a:cubicBezTo>
                      <a:pt x="19918" y="3328"/>
                      <a:pt x="20738" y="3377"/>
                      <a:pt x="21510" y="3425"/>
                    </a:cubicBezTo>
                    <a:cubicBezTo>
                      <a:pt x="22523" y="3570"/>
                      <a:pt x="23536" y="3714"/>
                      <a:pt x="24500" y="3955"/>
                    </a:cubicBezTo>
                    <a:cubicBezTo>
                      <a:pt x="25513" y="4197"/>
                      <a:pt x="26477" y="4534"/>
                      <a:pt x="27442" y="4872"/>
                    </a:cubicBezTo>
                    <a:cubicBezTo>
                      <a:pt x="28455" y="5258"/>
                      <a:pt x="29419" y="5740"/>
                      <a:pt x="30336" y="6222"/>
                    </a:cubicBezTo>
                    <a:cubicBezTo>
                      <a:pt x="31348" y="6753"/>
                      <a:pt x="32265" y="7380"/>
                      <a:pt x="33181" y="8055"/>
                    </a:cubicBezTo>
                    <a:cubicBezTo>
                      <a:pt x="34001" y="8634"/>
                      <a:pt x="34821" y="9309"/>
                      <a:pt x="35592" y="10032"/>
                    </a:cubicBezTo>
                    <a:cubicBezTo>
                      <a:pt x="36412" y="10756"/>
                      <a:pt x="37136" y="11527"/>
                      <a:pt x="37859" y="12347"/>
                    </a:cubicBezTo>
                    <a:cubicBezTo>
                      <a:pt x="37907" y="12395"/>
                      <a:pt x="37956" y="12419"/>
                      <a:pt x="38004" y="12419"/>
                    </a:cubicBezTo>
                    <a:cubicBezTo>
                      <a:pt x="38052" y="12419"/>
                      <a:pt x="38100" y="12395"/>
                      <a:pt x="38149" y="12347"/>
                    </a:cubicBezTo>
                    <a:cubicBezTo>
                      <a:pt x="38245" y="12251"/>
                      <a:pt x="38245" y="12154"/>
                      <a:pt x="38149" y="12058"/>
                    </a:cubicBezTo>
                    <a:cubicBezTo>
                      <a:pt x="37136" y="10948"/>
                      <a:pt x="36075" y="9887"/>
                      <a:pt x="34966" y="8875"/>
                    </a:cubicBezTo>
                    <a:cubicBezTo>
                      <a:pt x="33905" y="7958"/>
                      <a:pt x="32747" y="7090"/>
                      <a:pt x="31590" y="6319"/>
                    </a:cubicBezTo>
                    <a:cubicBezTo>
                      <a:pt x="30963" y="5933"/>
                      <a:pt x="30384" y="5547"/>
                      <a:pt x="29757" y="5209"/>
                    </a:cubicBezTo>
                    <a:cubicBezTo>
                      <a:pt x="29178" y="4872"/>
                      <a:pt x="28551" y="4631"/>
                      <a:pt x="27876" y="4341"/>
                    </a:cubicBezTo>
                    <a:cubicBezTo>
                      <a:pt x="26574" y="3763"/>
                      <a:pt x="25224" y="3328"/>
                      <a:pt x="23873" y="2991"/>
                    </a:cubicBezTo>
                    <a:cubicBezTo>
                      <a:pt x="22426" y="2653"/>
                      <a:pt x="20979" y="2460"/>
                      <a:pt x="19533" y="2364"/>
                    </a:cubicBezTo>
                    <a:cubicBezTo>
                      <a:pt x="18809" y="2267"/>
                      <a:pt x="18134" y="2267"/>
                      <a:pt x="17411" y="2267"/>
                    </a:cubicBezTo>
                    <a:cubicBezTo>
                      <a:pt x="17199" y="2253"/>
                      <a:pt x="16991" y="2247"/>
                      <a:pt x="16786" y="2247"/>
                    </a:cubicBezTo>
                    <a:cubicBezTo>
                      <a:pt x="16292" y="2247"/>
                      <a:pt x="15814" y="2282"/>
                      <a:pt x="15337" y="2316"/>
                    </a:cubicBezTo>
                    <a:cubicBezTo>
                      <a:pt x="13393" y="2382"/>
                      <a:pt x="11450" y="2537"/>
                      <a:pt x="9506" y="2537"/>
                    </a:cubicBezTo>
                    <a:cubicBezTo>
                      <a:pt x="8604" y="2537"/>
                      <a:pt x="7702" y="2504"/>
                      <a:pt x="6801" y="2412"/>
                    </a:cubicBezTo>
                    <a:cubicBezTo>
                      <a:pt x="5691" y="2267"/>
                      <a:pt x="4630" y="2026"/>
                      <a:pt x="3569" y="1640"/>
                    </a:cubicBezTo>
                    <a:cubicBezTo>
                      <a:pt x="3183" y="1496"/>
                      <a:pt x="2749" y="1303"/>
                      <a:pt x="2364" y="1062"/>
                    </a:cubicBezTo>
                    <a:cubicBezTo>
                      <a:pt x="1978" y="821"/>
                      <a:pt x="1544" y="579"/>
                      <a:pt x="1158" y="290"/>
                    </a:cubicBezTo>
                    <a:lnTo>
                      <a:pt x="1013" y="145"/>
                    </a:lnTo>
                    <a:lnTo>
                      <a:pt x="869" y="49"/>
                    </a:lnTo>
                    <a:cubicBezTo>
                      <a:pt x="820" y="1"/>
                      <a:pt x="724" y="1"/>
                      <a:pt x="627" y="1"/>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20670" name="Google Shape;3888;p87"/>
              <p:cNvSpPr>
                <a:spLocks/>
              </p:cNvSpPr>
              <p:nvPr/>
            </p:nvSpPr>
            <p:spPr bwMode="auto">
              <a:xfrm>
                <a:off x="6107450" y="686625"/>
                <a:ext cx="1225" cy="25"/>
              </a:xfrm>
              <a:custGeom>
                <a:avLst/>
                <a:gdLst/>
                <a:ahLst/>
                <a:cxnLst>
                  <a:cxn ang="0">
                    <a:pos x="0" y="1"/>
                  </a:cxn>
                  <a:cxn ang="0">
                    <a:pos x="48" y="1"/>
                  </a:cxn>
                  <a:cxn ang="0">
                    <a:pos x="48" y="1"/>
                  </a:cxn>
                </a:cxnLst>
                <a:rect l="0" t="0" r="r" b="b"/>
                <a:pathLst>
                  <a:path w="49" h="1" extrusionOk="0">
                    <a:moveTo>
                      <a:pt x="0" y="1"/>
                    </a:moveTo>
                    <a:lnTo>
                      <a:pt x="48" y="1"/>
                    </a:lnTo>
                    <a:close/>
                  </a:path>
                </a:pathLst>
              </a:custGeom>
              <a:solidFill>
                <a:srgbClr val="398963"/>
              </a:solidFill>
              <a:ln w="9525">
                <a:noFill/>
                <a:round/>
                <a:headEnd/>
                <a:tailEnd/>
              </a:ln>
            </p:spPr>
            <p:txBody>
              <a:bodyPr lIns="91425" tIns="91425" rIns="91425" bIns="91425" anchor="ctr"/>
              <a:lstStyle/>
              <a:p>
                <a:endParaRPr lang="en-US"/>
              </a:p>
            </p:txBody>
          </p:sp>
          <p:sp>
            <p:nvSpPr>
              <p:cNvPr id="20671" name="Google Shape;3889;p87"/>
              <p:cNvSpPr>
                <a:spLocks/>
              </p:cNvSpPr>
              <p:nvPr/>
            </p:nvSpPr>
            <p:spPr bwMode="auto">
              <a:xfrm>
                <a:off x="5426225" y="437050"/>
                <a:ext cx="821100" cy="204575"/>
              </a:xfrm>
              <a:custGeom>
                <a:avLst/>
                <a:gdLst/>
                <a:ahLst/>
                <a:cxnLst>
                  <a:cxn ang="0">
                    <a:pos x="17169" y="1"/>
                  </a:cxn>
                  <a:cxn ang="0">
                    <a:pos x="13359" y="290"/>
                  </a:cxn>
                  <a:cxn ang="0">
                    <a:pos x="8874" y="917"/>
                  </a:cxn>
                  <a:cxn ang="0">
                    <a:pos x="4594" y="1303"/>
                  </a:cxn>
                  <a:cxn ang="0">
                    <a:pos x="2460" y="1206"/>
                  </a:cxn>
                  <a:cxn ang="0">
                    <a:pos x="676" y="917"/>
                  </a:cxn>
                  <a:cxn ang="0">
                    <a:pos x="523" y="892"/>
                  </a:cxn>
                  <a:cxn ang="0">
                    <a:pos x="0" y="1303"/>
                  </a:cxn>
                  <a:cxn ang="0">
                    <a:pos x="97" y="1737"/>
                  </a:cxn>
                  <a:cxn ang="0">
                    <a:pos x="434" y="1978"/>
                  </a:cxn>
                  <a:cxn ang="0">
                    <a:pos x="2074" y="2364"/>
                  </a:cxn>
                  <a:cxn ang="0">
                    <a:pos x="3810" y="2508"/>
                  </a:cxn>
                  <a:cxn ang="0">
                    <a:pos x="4670" y="2526"/>
                  </a:cxn>
                  <a:cxn ang="0">
                    <a:pos x="7427" y="2316"/>
                  </a:cxn>
                  <a:cxn ang="0">
                    <a:pos x="11044" y="1785"/>
                  </a:cxn>
                  <a:cxn ang="0">
                    <a:pos x="14613" y="1158"/>
                  </a:cxn>
                  <a:cxn ang="0">
                    <a:pos x="14662" y="1158"/>
                  </a:cxn>
                  <a:cxn ang="0">
                    <a:pos x="17314" y="917"/>
                  </a:cxn>
                  <a:cxn ang="0">
                    <a:pos x="19870" y="1062"/>
                  </a:cxn>
                  <a:cxn ang="0">
                    <a:pos x="22282" y="1496"/>
                  </a:cxn>
                  <a:cxn ang="0">
                    <a:pos x="23584" y="1881"/>
                  </a:cxn>
                  <a:cxn ang="0">
                    <a:pos x="24789" y="2316"/>
                  </a:cxn>
                  <a:cxn ang="0">
                    <a:pos x="29130" y="4727"/>
                  </a:cxn>
                  <a:cxn ang="0">
                    <a:pos x="32072" y="7524"/>
                  </a:cxn>
                  <a:cxn ang="0">
                    <a:pos x="32554" y="8103"/>
                  </a:cxn>
                  <a:cxn ang="0">
                    <a:pos x="32649" y="8183"/>
                  </a:cxn>
                  <a:cxn ang="0">
                    <a:pos x="32747" y="8151"/>
                  </a:cxn>
                  <a:cxn ang="0">
                    <a:pos x="32795" y="7958"/>
                  </a:cxn>
                  <a:cxn ang="0">
                    <a:pos x="29902" y="4823"/>
                  </a:cxn>
                  <a:cxn ang="0">
                    <a:pos x="26188" y="2316"/>
                  </a:cxn>
                  <a:cxn ang="0">
                    <a:pos x="24162" y="1399"/>
                  </a:cxn>
                  <a:cxn ang="0">
                    <a:pos x="22040" y="676"/>
                  </a:cxn>
                  <a:cxn ang="0">
                    <a:pos x="17700" y="1"/>
                  </a:cxn>
                </a:cxnLst>
                <a:rect l="0" t="0" r="r" b="b"/>
                <a:pathLst>
                  <a:path w="32844" h="8183" extrusionOk="0">
                    <a:moveTo>
                      <a:pt x="17169" y="1"/>
                    </a:moveTo>
                    <a:cubicBezTo>
                      <a:pt x="15915" y="1"/>
                      <a:pt x="14613" y="97"/>
                      <a:pt x="13359" y="290"/>
                    </a:cubicBezTo>
                    <a:cubicBezTo>
                      <a:pt x="11864" y="483"/>
                      <a:pt x="10369" y="724"/>
                      <a:pt x="8874" y="917"/>
                    </a:cubicBezTo>
                    <a:cubicBezTo>
                      <a:pt x="7460" y="1174"/>
                      <a:pt x="6023" y="1303"/>
                      <a:pt x="4594" y="1303"/>
                    </a:cubicBezTo>
                    <a:cubicBezTo>
                      <a:pt x="3880" y="1303"/>
                      <a:pt x="3167" y="1271"/>
                      <a:pt x="2460" y="1206"/>
                    </a:cubicBezTo>
                    <a:cubicBezTo>
                      <a:pt x="1833" y="1158"/>
                      <a:pt x="1254" y="1062"/>
                      <a:pt x="676" y="917"/>
                    </a:cubicBezTo>
                    <a:cubicBezTo>
                      <a:pt x="624" y="900"/>
                      <a:pt x="573" y="892"/>
                      <a:pt x="523" y="892"/>
                    </a:cubicBezTo>
                    <a:cubicBezTo>
                      <a:pt x="290" y="892"/>
                      <a:pt x="80" y="1065"/>
                      <a:pt x="0" y="1303"/>
                    </a:cubicBezTo>
                    <a:cubicBezTo>
                      <a:pt x="0" y="1447"/>
                      <a:pt x="0" y="1592"/>
                      <a:pt x="97" y="1737"/>
                    </a:cubicBezTo>
                    <a:cubicBezTo>
                      <a:pt x="145" y="1833"/>
                      <a:pt x="290" y="1930"/>
                      <a:pt x="434" y="1978"/>
                    </a:cubicBezTo>
                    <a:cubicBezTo>
                      <a:pt x="965" y="2123"/>
                      <a:pt x="1495" y="2267"/>
                      <a:pt x="2074" y="2364"/>
                    </a:cubicBezTo>
                    <a:cubicBezTo>
                      <a:pt x="2653" y="2460"/>
                      <a:pt x="3232" y="2508"/>
                      <a:pt x="3810" y="2508"/>
                    </a:cubicBezTo>
                    <a:cubicBezTo>
                      <a:pt x="4095" y="2520"/>
                      <a:pt x="4382" y="2526"/>
                      <a:pt x="4670" y="2526"/>
                    </a:cubicBezTo>
                    <a:cubicBezTo>
                      <a:pt x="5603" y="2526"/>
                      <a:pt x="6543" y="2463"/>
                      <a:pt x="7427" y="2316"/>
                    </a:cubicBezTo>
                    <a:cubicBezTo>
                      <a:pt x="8633" y="2219"/>
                      <a:pt x="9839" y="1978"/>
                      <a:pt x="11044" y="1785"/>
                    </a:cubicBezTo>
                    <a:cubicBezTo>
                      <a:pt x="12250" y="1544"/>
                      <a:pt x="13408" y="1351"/>
                      <a:pt x="14613" y="1158"/>
                    </a:cubicBezTo>
                    <a:lnTo>
                      <a:pt x="14662" y="1158"/>
                    </a:lnTo>
                    <a:cubicBezTo>
                      <a:pt x="15530" y="1062"/>
                      <a:pt x="16446" y="965"/>
                      <a:pt x="17314" y="917"/>
                    </a:cubicBezTo>
                    <a:cubicBezTo>
                      <a:pt x="18182" y="917"/>
                      <a:pt x="19002" y="965"/>
                      <a:pt x="19870" y="1062"/>
                    </a:cubicBezTo>
                    <a:cubicBezTo>
                      <a:pt x="20690" y="1158"/>
                      <a:pt x="21510" y="1303"/>
                      <a:pt x="22282" y="1496"/>
                    </a:cubicBezTo>
                    <a:cubicBezTo>
                      <a:pt x="22716" y="1592"/>
                      <a:pt x="23150" y="1737"/>
                      <a:pt x="23584" y="1881"/>
                    </a:cubicBezTo>
                    <a:cubicBezTo>
                      <a:pt x="23970" y="1978"/>
                      <a:pt x="24404" y="2123"/>
                      <a:pt x="24789" y="2316"/>
                    </a:cubicBezTo>
                    <a:cubicBezTo>
                      <a:pt x="26333" y="2894"/>
                      <a:pt x="27780" y="3714"/>
                      <a:pt x="29130" y="4727"/>
                    </a:cubicBezTo>
                    <a:cubicBezTo>
                      <a:pt x="30239" y="5499"/>
                      <a:pt x="31252" y="6463"/>
                      <a:pt x="32072" y="7524"/>
                    </a:cubicBezTo>
                    <a:cubicBezTo>
                      <a:pt x="32265" y="7717"/>
                      <a:pt x="32409" y="7910"/>
                      <a:pt x="32554" y="8103"/>
                    </a:cubicBezTo>
                    <a:cubicBezTo>
                      <a:pt x="32582" y="8159"/>
                      <a:pt x="32611" y="8183"/>
                      <a:pt x="32649" y="8183"/>
                    </a:cubicBezTo>
                    <a:cubicBezTo>
                      <a:pt x="32675" y="8183"/>
                      <a:pt x="32707" y="8171"/>
                      <a:pt x="32747" y="8151"/>
                    </a:cubicBezTo>
                    <a:cubicBezTo>
                      <a:pt x="32795" y="8103"/>
                      <a:pt x="32843" y="8055"/>
                      <a:pt x="32795" y="7958"/>
                    </a:cubicBezTo>
                    <a:cubicBezTo>
                      <a:pt x="31975" y="6801"/>
                      <a:pt x="31011" y="5740"/>
                      <a:pt x="29902" y="4823"/>
                    </a:cubicBezTo>
                    <a:cubicBezTo>
                      <a:pt x="28744" y="3859"/>
                      <a:pt x="27490" y="3039"/>
                      <a:pt x="26188" y="2316"/>
                    </a:cubicBezTo>
                    <a:cubicBezTo>
                      <a:pt x="25513" y="1978"/>
                      <a:pt x="24838" y="1640"/>
                      <a:pt x="24162" y="1399"/>
                    </a:cubicBezTo>
                    <a:cubicBezTo>
                      <a:pt x="23487" y="1110"/>
                      <a:pt x="22764" y="869"/>
                      <a:pt x="22040" y="676"/>
                    </a:cubicBezTo>
                    <a:cubicBezTo>
                      <a:pt x="20642" y="242"/>
                      <a:pt x="19147" y="49"/>
                      <a:pt x="17700" y="1"/>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20672" name="Google Shape;3890;p87"/>
              <p:cNvSpPr>
                <a:spLocks/>
              </p:cNvSpPr>
              <p:nvPr/>
            </p:nvSpPr>
            <p:spPr bwMode="auto">
              <a:xfrm>
                <a:off x="5791550" y="467200"/>
                <a:ext cx="1225" cy="25"/>
              </a:xfrm>
              <a:custGeom>
                <a:avLst/>
                <a:gdLst/>
                <a:ahLst/>
                <a:cxnLst>
                  <a:cxn ang="0">
                    <a:pos x="0" y="0"/>
                  </a:cxn>
                  <a:cxn ang="0">
                    <a:pos x="49" y="0"/>
                  </a:cxn>
                </a:cxnLst>
                <a:rect l="0" t="0" r="r" b="b"/>
                <a:pathLst>
                  <a:path w="49" h="1" extrusionOk="0">
                    <a:moveTo>
                      <a:pt x="0" y="0"/>
                    </a:moveTo>
                    <a:lnTo>
                      <a:pt x="49" y="0"/>
                    </a:lnTo>
                    <a:close/>
                  </a:path>
                </a:pathLst>
              </a:custGeom>
              <a:solidFill>
                <a:srgbClr val="398963"/>
              </a:solidFill>
              <a:ln w="9525">
                <a:noFill/>
                <a:round/>
                <a:headEnd/>
                <a:tailEnd/>
              </a:ln>
            </p:spPr>
            <p:txBody>
              <a:bodyPr lIns="91425" tIns="91425" rIns="91425" bIns="91425" anchor="ctr"/>
              <a:lstStyle/>
              <a:p>
                <a:endParaRPr lang="en-US"/>
              </a:p>
            </p:txBody>
          </p:sp>
          <p:sp>
            <p:nvSpPr>
              <p:cNvPr id="20673" name="Google Shape;3891;p87"/>
              <p:cNvSpPr>
                <a:spLocks/>
              </p:cNvSpPr>
              <p:nvPr/>
            </p:nvSpPr>
            <p:spPr bwMode="auto">
              <a:xfrm>
                <a:off x="5639625" y="334575"/>
                <a:ext cx="749975" cy="412375"/>
              </a:xfrm>
              <a:custGeom>
                <a:avLst/>
                <a:gdLst/>
                <a:ahLst/>
                <a:cxnLst>
                  <a:cxn ang="0">
                    <a:pos x="6029" y="0"/>
                  </a:cxn>
                  <a:cxn ang="0">
                    <a:pos x="4293" y="48"/>
                  </a:cxn>
                  <a:cxn ang="0">
                    <a:pos x="3666" y="97"/>
                  </a:cxn>
                  <a:cxn ang="0">
                    <a:pos x="2364" y="290"/>
                  </a:cxn>
                  <a:cxn ang="0">
                    <a:pos x="579" y="724"/>
                  </a:cxn>
                  <a:cxn ang="0">
                    <a:pos x="338" y="868"/>
                  </a:cxn>
                  <a:cxn ang="0">
                    <a:pos x="724" y="1785"/>
                  </a:cxn>
                  <a:cxn ang="0">
                    <a:pos x="2605" y="1592"/>
                  </a:cxn>
                  <a:cxn ang="0">
                    <a:pos x="4582" y="1447"/>
                  </a:cxn>
                  <a:cxn ang="0">
                    <a:pos x="5566" y="1429"/>
                  </a:cxn>
                  <a:cxn ang="0">
                    <a:pos x="8537" y="1592"/>
                  </a:cxn>
                  <a:cxn ang="0">
                    <a:pos x="12058" y="2267"/>
                  </a:cxn>
                  <a:cxn ang="0">
                    <a:pos x="13311" y="2605"/>
                  </a:cxn>
                  <a:cxn ang="0">
                    <a:pos x="13938" y="2797"/>
                  </a:cxn>
                  <a:cxn ang="0">
                    <a:pos x="15626" y="3424"/>
                  </a:cxn>
                  <a:cxn ang="0">
                    <a:pos x="17314" y="4100"/>
                  </a:cxn>
                  <a:cxn ang="0">
                    <a:pos x="19051" y="4968"/>
                  </a:cxn>
                  <a:cxn ang="0">
                    <a:pos x="20739" y="5980"/>
                  </a:cxn>
                  <a:cxn ang="0">
                    <a:pos x="22282" y="7041"/>
                  </a:cxn>
                  <a:cxn ang="0">
                    <a:pos x="22234" y="7041"/>
                  </a:cxn>
                  <a:cxn ang="0">
                    <a:pos x="24645" y="9067"/>
                  </a:cxn>
                  <a:cxn ang="0">
                    <a:pos x="25706" y="10176"/>
                  </a:cxn>
                  <a:cxn ang="0">
                    <a:pos x="26719" y="11382"/>
                  </a:cxn>
                  <a:cxn ang="0">
                    <a:pos x="29564" y="16157"/>
                  </a:cxn>
                  <a:cxn ang="0">
                    <a:pos x="29612" y="16205"/>
                  </a:cxn>
                  <a:cxn ang="0">
                    <a:pos x="29709" y="16398"/>
                  </a:cxn>
                  <a:cxn ang="0">
                    <a:pos x="29805" y="16494"/>
                  </a:cxn>
                  <a:cxn ang="0">
                    <a:pos x="29854" y="16494"/>
                  </a:cxn>
                  <a:cxn ang="0">
                    <a:pos x="29998" y="16301"/>
                  </a:cxn>
                  <a:cxn ang="0">
                    <a:pos x="28214" y="12732"/>
                  </a:cxn>
                  <a:cxn ang="0">
                    <a:pos x="27105" y="11093"/>
                  </a:cxn>
                  <a:cxn ang="0">
                    <a:pos x="25899" y="9501"/>
                  </a:cxn>
                  <a:cxn ang="0">
                    <a:pos x="24549" y="8054"/>
                  </a:cxn>
                  <a:cxn ang="0">
                    <a:pos x="23102" y="6656"/>
                  </a:cxn>
                  <a:cxn ang="0">
                    <a:pos x="21510" y="5354"/>
                  </a:cxn>
                  <a:cxn ang="0">
                    <a:pos x="19822" y="4148"/>
                  </a:cxn>
                  <a:cxn ang="0">
                    <a:pos x="18086" y="3135"/>
                  </a:cxn>
                  <a:cxn ang="0">
                    <a:pos x="16253" y="2219"/>
                  </a:cxn>
                  <a:cxn ang="0">
                    <a:pos x="14276" y="1447"/>
                  </a:cxn>
                  <a:cxn ang="0">
                    <a:pos x="12347" y="820"/>
                  </a:cxn>
                  <a:cxn ang="0">
                    <a:pos x="6029" y="0"/>
                  </a:cxn>
                </a:cxnLst>
                <a:rect l="0" t="0" r="r" b="b"/>
                <a:pathLst>
                  <a:path w="29999" h="16495" extrusionOk="0">
                    <a:moveTo>
                      <a:pt x="6029" y="0"/>
                    </a:moveTo>
                    <a:cubicBezTo>
                      <a:pt x="5402" y="0"/>
                      <a:pt x="4872" y="0"/>
                      <a:pt x="4293" y="48"/>
                    </a:cubicBezTo>
                    <a:lnTo>
                      <a:pt x="3666" y="97"/>
                    </a:lnTo>
                    <a:cubicBezTo>
                      <a:pt x="3232" y="145"/>
                      <a:pt x="2798" y="193"/>
                      <a:pt x="2364" y="290"/>
                    </a:cubicBezTo>
                    <a:cubicBezTo>
                      <a:pt x="1785" y="386"/>
                      <a:pt x="1158" y="531"/>
                      <a:pt x="579" y="724"/>
                    </a:cubicBezTo>
                    <a:cubicBezTo>
                      <a:pt x="483" y="724"/>
                      <a:pt x="435" y="772"/>
                      <a:pt x="338" y="868"/>
                    </a:cubicBezTo>
                    <a:cubicBezTo>
                      <a:pt x="1" y="1206"/>
                      <a:pt x="242" y="1785"/>
                      <a:pt x="724" y="1785"/>
                    </a:cubicBezTo>
                    <a:cubicBezTo>
                      <a:pt x="1399" y="1736"/>
                      <a:pt x="2026" y="1640"/>
                      <a:pt x="2605" y="1592"/>
                    </a:cubicBezTo>
                    <a:cubicBezTo>
                      <a:pt x="3232" y="1495"/>
                      <a:pt x="3955" y="1447"/>
                      <a:pt x="4582" y="1447"/>
                    </a:cubicBezTo>
                    <a:cubicBezTo>
                      <a:pt x="4908" y="1435"/>
                      <a:pt x="5236" y="1429"/>
                      <a:pt x="5566" y="1429"/>
                    </a:cubicBezTo>
                    <a:cubicBezTo>
                      <a:pt x="6557" y="1429"/>
                      <a:pt x="7560" y="1483"/>
                      <a:pt x="8537" y="1592"/>
                    </a:cubicBezTo>
                    <a:cubicBezTo>
                      <a:pt x="9694" y="1736"/>
                      <a:pt x="10900" y="1978"/>
                      <a:pt x="12058" y="2267"/>
                    </a:cubicBezTo>
                    <a:cubicBezTo>
                      <a:pt x="12492" y="2363"/>
                      <a:pt x="12877" y="2508"/>
                      <a:pt x="13311" y="2605"/>
                    </a:cubicBezTo>
                    <a:lnTo>
                      <a:pt x="13938" y="2797"/>
                    </a:lnTo>
                    <a:cubicBezTo>
                      <a:pt x="14517" y="2990"/>
                      <a:pt x="15048" y="3183"/>
                      <a:pt x="15626" y="3424"/>
                    </a:cubicBezTo>
                    <a:cubicBezTo>
                      <a:pt x="16205" y="3617"/>
                      <a:pt x="16736" y="3858"/>
                      <a:pt x="17314" y="4100"/>
                    </a:cubicBezTo>
                    <a:cubicBezTo>
                      <a:pt x="17893" y="4341"/>
                      <a:pt x="18472" y="4678"/>
                      <a:pt x="19051" y="4968"/>
                    </a:cubicBezTo>
                    <a:cubicBezTo>
                      <a:pt x="19629" y="5305"/>
                      <a:pt x="20208" y="5643"/>
                      <a:pt x="20739" y="5980"/>
                    </a:cubicBezTo>
                    <a:cubicBezTo>
                      <a:pt x="21269" y="6318"/>
                      <a:pt x="21751" y="6656"/>
                      <a:pt x="22282" y="7041"/>
                    </a:cubicBezTo>
                    <a:lnTo>
                      <a:pt x="22234" y="7041"/>
                    </a:lnTo>
                    <a:cubicBezTo>
                      <a:pt x="23054" y="7668"/>
                      <a:pt x="23873" y="8344"/>
                      <a:pt x="24645" y="9067"/>
                    </a:cubicBezTo>
                    <a:cubicBezTo>
                      <a:pt x="24983" y="9453"/>
                      <a:pt x="25320" y="9790"/>
                      <a:pt x="25706" y="10176"/>
                    </a:cubicBezTo>
                    <a:cubicBezTo>
                      <a:pt x="26044" y="10562"/>
                      <a:pt x="26381" y="10948"/>
                      <a:pt x="26719" y="11382"/>
                    </a:cubicBezTo>
                    <a:cubicBezTo>
                      <a:pt x="27876" y="12829"/>
                      <a:pt x="28841" y="14469"/>
                      <a:pt x="29564" y="16157"/>
                    </a:cubicBezTo>
                    <a:cubicBezTo>
                      <a:pt x="29612" y="16157"/>
                      <a:pt x="29612" y="16205"/>
                      <a:pt x="29612" y="16205"/>
                    </a:cubicBezTo>
                    <a:cubicBezTo>
                      <a:pt x="29612" y="16301"/>
                      <a:pt x="29661" y="16349"/>
                      <a:pt x="29709" y="16398"/>
                    </a:cubicBezTo>
                    <a:cubicBezTo>
                      <a:pt x="29709" y="16446"/>
                      <a:pt x="29757" y="16494"/>
                      <a:pt x="29805" y="16494"/>
                    </a:cubicBezTo>
                    <a:lnTo>
                      <a:pt x="29854" y="16494"/>
                    </a:lnTo>
                    <a:cubicBezTo>
                      <a:pt x="29950" y="16494"/>
                      <a:pt x="29998" y="16398"/>
                      <a:pt x="29998" y="16301"/>
                    </a:cubicBezTo>
                    <a:cubicBezTo>
                      <a:pt x="29468" y="15096"/>
                      <a:pt x="28889" y="13890"/>
                      <a:pt x="28214" y="12732"/>
                    </a:cubicBezTo>
                    <a:cubicBezTo>
                      <a:pt x="27876" y="12202"/>
                      <a:pt x="27490" y="11623"/>
                      <a:pt x="27105" y="11093"/>
                    </a:cubicBezTo>
                    <a:cubicBezTo>
                      <a:pt x="26719" y="10562"/>
                      <a:pt x="26333" y="10032"/>
                      <a:pt x="25899" y="9501"/>
                    </a:cubicBezTo>
                    <a:cubicBezTo>
                      <a:pt x="25513" y="9019"/>
                      <a:pt x="25031" y="8488"/>
                      <a:pt x="24549" y="8054"/>
                    </a:cubicBezTo>
                    <a:cubicBezTo>
                      <a:pt x="24066" y="7572"/>
                      <a:pt x="23584" y="7090"/>
                      <a:pt x="23102" y="6656"/>
                    </a:cubicBezTo>
                    <a:cubicBezTo>
                      <a:pt x="22571" y="6173"/>
                      <a:pt x="22041" y="5788"/>
                      <a:pt x="21510" y="5354"/>
                    </a:cubicBezTo>
                    <a:cubicBezTo>
                      <a:pt x="20980" y="4968"/>
                      <a:pt x="20401" y="4582"/>
                      <a:pt x="19822" y="4148"/>
                    </a:cubicBezTo>
                    <a:cubicBezTo>
                      <a:pt x="19244" y="3762"/>
                      <a:pt x="18665" y="3473"/>
                      <a:pt x="18086" y="3135"/>
                    </a:cubicBezTo>
                    <a:cubicBezTo>
                      <a:pt x="17459" y="2797"/>
                      <a:pt x="16880" y="2508"/>
                      <a:pt x="16253" y="2219"/>
                    </a:cubicBezTo>
                    <a:cubicBezTo>
                      <a:pt x="15675" y="1978"/>
                      <a:pt x="14951" y="1688"/>
                      <a:pt x="14276" y="1447"/>
                    </a:cubicBezTo>
                    <a:cubicBezTo>
                      <a:pt x="13601" y="1206"/>
                      <a:pt x="13022" y="1013"/>
                      <a:pt x="12347" y="820"/>
                    </a:cubicBezTo>
                    <a:cubicBezTo>
                      <a:pt x="10273" y="290"/>
                      <a:pt x="8151" y="0"/>
                      <a:pt x="6029" y="0"/>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20674" name="Google Shape;3892;p87"/>
              <p:cNvSpPr>
                <a:spLocks/>
              </p:cNvSpPr>
              <p:nvPr/>
            </p:nvSpPr>
            <p:spPr bwMode="auto">
              <a:xfrm>
                <a:off x="4958400" y="1804300"/>
                <a:ext cx="25" cy="25"/>
              </a:xfrm>
              <a:custGeom>
                <a:avLst/>
                <a:gdLst/>
                <a:ahLst/>
                <a:cxnLst>
                  <a:cxn ang="0">
                    <a:pos x="1" y="1"/>
                  </a:cxn>
                  <a:cxn ang="0">
                    <a:pos x="1" y="1"/>
                  </a:cxn>
                </a:cxnLst>
                <a:rect l="0" t="0" r="r" b="b"/>
                <a:pathLst>
                  <a:path w="1" h="1" fill="none" extrusionOk="0">
                    <a:moveTo>
                      <a:pt x="1" y="1"/>
                    </a:moveTo>
                    <a:lnTo>
                      <a:pt x="1" y="1"/>
                    </a:lnTo>
                    <a:close/>
                  </a:path>
                </a:pathLst>
              </a:custGeom>
              <a:noFill/>
              <a:ln w="9525">
                <a:noFill/>
                <a:round/>
                <a:headEnd/>
                <a:tailEnd/>
              </a:ln>
            </p:spPr>
            <p:txBody>
              <a:bodyPr lIns="91425" tIns="91425" rIns="91425" bIns="91425" anchor="ctr"/>
              <a:lstStyle/>
              <a:p>
                <a:endParaRPr lang="en-US"/>
              </a:p>
            </p:txBody>
          </p:sp>
          <p:sp>
            <p:nvSpPr>
              <p:cNvPr id="20675" name="Google Shape;3893;p87"/>
              <p:cNvSpPr>
                <a:spLocks/>
              </p:cNvSpPr>
              <p:nvPr/>
            </p:nvSpPr>
            <p:spPr bwMode="auto">
              <a:xfrm>
                <a:off x="4945150" y="680600"/>
                <a:ext cx="391875" cy="1272025"/>
              </a:xfrm>
              <a:custGeom>
                <a:avLst/>
                <a:gdLst/>
                <a:ahLst/>
                <a:cxnLst>
                  <a:cxn ang="0">
                    <a:pos x="14565" y="1"/>
                  </a:cxn>
                  <a:cxn ang="0">
                    <a:pos x="14131" y="628"/>
                  </a:cxn>
                  <a:cxn ang="0">
                    <a:pos x="14179" y="1062"/>
                  </a:cxn>
                  <a:cxn ang="0">
                    <a:pos x="14228" y="1592"/>
                  </a:cxn>
                  <a:cxn ang="0">
                    <a:pos x="14324" y="2460"/>
                  </a:cxn>
                  <a:cxn ang="0">
                    <a:pos x="14324" y="2508"/>
                  </a:cxn>
                  <a:cxn ang="0">
                    <a:pos x="13794" y="9502"/>
                  </a:cxn>
                  <a:cxn ang="0">
                    <a:pos x="12347" y="14662"/>
                  </a:cxn>
                  <a:cxn ang="0">
                    <a:pos x="10514" y="19051"/>
                  </a:cxn>
                  <a:cxn ang="0">
                    <a:pos x="8537" y="22619"/>
                  </a:cxn>
                  <a:cxn ang="0">
                    <a:pos x="6367" y="26381"/>
                  </a:cxn>
                  <a:cxn ang="0">
                    <a:pos x="4148" y="30288"/>
                  </a:cxn>
                  <a:cxn ang="0">
                    <a:pos x="2219" y="34291"/>
                  </a:cxn>
                  <a:cxn ang="0">
                    <a:pos x="49" y="42393"/>
                  </a:cxn>
                  <a:cxn ang="0">
                    <a:pos x="338" y="46444"/>
                  </a:cxn>
                  <a:cxn ang="0">
                    <a:pos x="1785" y="50447"/>
                  </a:cxn>
                  <a:cxn ang="0">
                    <a:pos x="1978" y="50785"/>
                  </a:cxn>
                  <a:cxn ang="0">
                    <a:pos x="2171" y="50881"/>
                  </a:cxn>
                  <a:cxn ang="0">
                    <a:pos x="2219" y="50688"/>
                  </a:cxn>
                  <a:cxn ang="0">
                    <a:pos x="1206" y="48421"/>
                  </a:cxn>
                  <a:cxn ang="0">
                    <a:pos x="531" y="44949"/>
                  </a:cxn>
                  <a:cxn ang="0">
                    <a:pos x="531" y="42779"/>
                  </a:cxn>
                  <a:cxn ang="0">
                    <a:pos x="820" y="40608"/>
                  </a:cxn>
                  <a:cxn ang="0">
                    <a:pos x="1785" y="37233"/>
                  </a:cxn>
                  <a:cxn ang="0">
                    <a:pos x="3280" y="33808"/>
                  </a:cxn>
                  <a:cxn ang="0">
                    <a:pos x="7669" y="26188"/>
                  </a:cxn>
                  <a:cxn ang="0">
                    <a:pos x="11864" y="18858"/>
                  </a:cxn>
                  <a:cxn ang="0">
                    <a:pos x="12684" y="17073"/>
                  </a:cxn>
                  <a:cxn ang="0">
                    <a:pos x="13552" y="14807"/>
                  </a:cxn>
                  <a:cxn ang="0">
                    <a:pos x="14951" y="10128"/>
                  </a:cxn>
                  <a:cxn ang="0">
                    <a:pos x="15626" y="5306"/>
                  </a:cxn>
                  <a:cxn ang="0">
                    <a:pos x="15578" y="2894"/>
                  </a:cxn>
                  <a:cxn ang="0">
                    <a:pos x="15433" y="1737"/>
                  </a:cxn>
                  <a:cxn ang="0">
                    <a:pos x="15337" y="1062"/>
                  </a:cxn>
                  <a:cxn ang="0">
                    <a:pos x="15144" y="435"/>
                  </a:cxn>
                  <a:cxn ang="0">
                    <a:pos x="14662" y="1"/>
                  </a:cxn>
                </a:cxnLst>
                <a:rect l="0" t="0" r="r" b="b"/>
                <a:pathLst>
                  <a:path w="15675" h="50881" extrusionOk="0">
                    <a:moveTo>
                      <a:pt x="14565" y="1"/>
                    </a:moveTo>
                    <a:cubicBezTo>
                      <a:pt x="14276" y="97"/>
                      <a:pt x="14083" y="338"/>
                      <a:pt x="14131" y="628"/>
                    </a:cubicBezTo>
                    <a:cubicBezTo>
                      <a:pt x="14131" y="772"/>
                      <a:pt x="14179" y="917"/>
                      <a:pt x="14179" y="1062"/>
                    </a:cubicBezTo>
                    <a:cubicBezTo>
                      <a:pt x="14179" y="1206"/>
                      <a:pt x="14228" y="1399"/>
                      <a:pt x="14228" y="1592"/>
                    </a:cubicBezTo>
                    <a:lnTo>
                      <a:pt x="14324" y="2460"/>
                    </a:lnTo>
                    <a:lnTo>
                      <a:pt x="14324" y="2508"/>
                    </a:lnTo>
                    <a:cubicBezTo>
                      <a:pt x="14469" y="4872"/>
                      <a:pt x="14276" y="7187"/>
                      <a:pt x="13794" y="9502"/>
                    </a:cubicBezTo>
                    <a:cubicBezTo>
                      <a:pt x="13456" y="11238"/>
                      <a:pt x="12974" y="12974"/>
                      <a:pt x="12347" y="14662"/>
                    </a:cubicBezTo>
                    <a:cubicBezTo>
                      <a:pt x="11816" y="16157"/>
                      <a:pt x="11189" y="17604"/>
                      <a:pt x="10514" y="19051"/>
                    </a:cubicBezTo>
                    <a:cubicBezTo>
                      <a:pt x="9887" y="20256"/>
                      <a:pt x="9212" y="21462"/>
                      <a:pt x="8537" y="22619"/>
                    </a:cubicBezTo>
                    <a:cubicBezTo>
                      <a:pt x="7862" y="23777"/>
                      <a:pt x="7090" y="25127"/>
                      <a:pt x="6367" y="26381"/>
                    </a:cubicBezTo>
                    <a:cubicBezTo>
                      <a:pt x="5595" y="27635"/>
                      <a:pt x="4871" y="28986"/>
                      <a:pt x="4148" y="30288"/>
                    </a:cubicBezTo>
                    <a:cubicBezTo>
                      <a:pt x="3473" y="31590"/>
                      <a:pt x="2798" y="32940"/>
                      <a:pt x="2219" y="34291"/>
                    </a:cubicBezTo>
                    <a:cubicBezTo>
                      <a:pt x="1013" y="36847"/>
                      <a:pt x="290" y="39596"/>
                      <a:pt x="49" y="42393"/>
                    </a:cubicBezTo>
                    <a:cubicBezTo>
                      <a:pt x="0" y="43743"/>
                      <a:pt x="97" y="45094"/>
                      <a:pt x="338" y="46444"/>
                    </a:cubicBezTo>
                    <a:cubicBezTo>
                      <a:pt x="627" y="47843"/>
                      <a:pt x="1110" y="49193"/>
                      <a:pt x="1785" y="50447"/>
                    </a:cubicBezTo>
                    <a:cubicBezTo>
                      <a:pt x="1833" y="50592"/>
                      <a:pt x="1930" y="50688"/>
                      <a:pt x="1978" y="50785"/>
                    </a:cubicBezTo>
                    <a:cubicBezTo>
                      <a:pt x="2026" y="50881"/>
                      <a:pt x="2074" y="50881"/>
                      <a:pt x="2171" y="50881"/>
                    </a:cubicBezTo>
                    <a:cubicBezTo>
                      <a:pt x="2219" y="50833"/>
                      <a:pt x="2267" y="50736"/>
                      <a:pt x="2219" y="50688"/>
                    </a:cubicBezTo>
                    <a:cubicBezTo>
                      <a:pt x="1833" y="49916"/>
                      <a:pt x="1496" y="49193"/>
                      <a:pt x="1206" y="48421"/>
                    </a:cubicBezTo>
                    <a:cubicBezTo>
                      <a:pt x="869" y="47264"/>
                      <a:pt x="627" y="46106"/>
                      <a:pt x="531" y="44949"/>
                    </a:cubicBezTo>
                    <a:cubicBezTo>
                      <a:pt x="483" y="44226"/>
                      <a:pt x="483" y="43454"/>
                      <a:pt x="531" y="42779"/>
                    </a:cubicBezTo>
                    <a:cubicBezTo>
                      <a:pt x="579" y="42055"/>
                      <a:pt x="676" y="41332"/>
                      <a:pt x="820" y="40608"/>
                    </a:cubicBezTo>
                    <a:cubicBezTo>
                      <a:pt x="1061" y="39451"/>
                      <a:pt x="1399" y="38342"/>
                      <a:pt x="1785" y="37233"/>
                    </a:cubicBezTo>
                    <a:cubicBezTo>
                      <a:pt x="2219" y="36075"/>
                      <a:pt x="2701" y="34918"/>
                      <a:pt x="3280" y="33808"/>
                    </a:cubicBezTo>
                    <a:cubicBezTo>
                      <a:pt x="4582" y="31204"/>
                      <a:pt x="6125" y="28696"/>
                      <a:pt x="7669" y="26188"/>
                    </a:cubicBezTo>
                    <a:cubicBezTo>
                      <a:pt x="9212" y="23825"/>
                      <a:pt x="10611" y="21366"/>
                      <a:pt x="11864" y="18858"/>
                    </a:cubicBezTo>
                    <a:cubicBezTo>
                      <a:pt x="12154" y="18279"/>
                      <a:pt x="12443" y="17652"/>
                      <a:pt x="12684" y="17073"/>
                    </a:cubicBezTo>
                    <a:cubicBezTo>
                      <a:pt x="13022" y="16302"/>
                      <a:pt x="13311" y="15578"/>
                      <a:pt x="13552" y="14807"/>
                    </a:cubicBezTo>
                    <a:cubicBezTo>
                      <a:pt x="14131" y="13312"/>
                      <a:pt x="14613" y="11720"/>
                      <a:pt x="14951" y="10128"/>
                    </a:cubicBezTo>
                    <a:cubicBezTo>
                      <a:pt x="15337" y="8537"/>
                      <a:pt x="15578" y="6897"/>
                      <a:pt x="15626" y="5306"/>
                    </a:cubicBezTo>
                    <a:cubicBezTo>
                      <a:pt x="15674" y="4486"/>
                      <a:pt x="15626" y="3666"/>
                      <a:pt x="15578" y="2894"/>
                    </a:cubicBezTo>
                    <a:cubicBezTo>
                      <a:pt x="15530" y="2508"/>
                      <a:pt x="15482" y="2123"/>
                      <a:pt x="15433" y="1737"/>
                    </a:cubicBezTo>
                    <a:cubicBezTo>
                      <a:pt x="15385" y="1496"/>
                      <a:pt x="15337" y="1303"/>
                      <a:pt x="15337" y="1062"/>
                    </a:cubicBezTo>
                    <a:cubicBezTo>
                      <a:pt x="15289" y="869"/>
                      <a:pt x="15192" y="628"/>
                      <a:pt x="15144" y="435"/>
                    </a:cubicBezTo>
                    <a:cubicBezTo>
                      <a:pt x="15096" y="194"/>
                      <a:pt x="14903" y="1"/>
                      <a:pt x="14662" y="1"/>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20676" name="Google Shape;3894;p87"/>
              <p:cNvSpPr>
                <a:spLocks/>
              </p:cNvSpPr>
              <p:nvPr/>
            </p:nvSpPr>
            <p:spPr bwMode="auto">
              <a:xfrm>
                <a:off x="5303250" y="742100"/>
                <a:ext cx="25" cy="2425"/>
              </a:xfrm>
              <a:custGeom>
                <a:avLst/>
                <a:gdLst/>
                <a:ahLst/>
                <a:cxnLst>
                  <a:cxn ang="0">
                    <a:pos x="0" y="0"/>
                  </a:cxn>
                  <a:cxn ang="0">
                    <a:pos x="0" y="97"/>
                  </a:cxn>
                </a:cxnLst>
                <a:rect l="0" t="0" r="r" b="b"/>
                <a:pathLst>
                  <a:path w="1" h="97" extrusionOk="0">
                    <a:moveTo>
                      <a:pt x="0" y="0"/>
                    </a:moveTo>
                    <a:lnTo>
                      <a:pt x="0" y="97"/>
                    </a:lnTo>
                    <a:close/>
                  </a:path>
                </a:pathLst>
              </a:custGeom>
              <a:solidFill>
                <a:srgbClr val="398963"/>
              </a:solidFill>
              <a:ln w="9525">
                <a:noFill/>
                <a:round/>
                <a:headEnd/>
                <a:tailEnd/>
              </a:ln>
            </p:spPr>
            <p:txBody>
              <a:bodyPr lIns="91425" tIns="91425" rIns="91425" bIns="91425" anchor="ctr"/>
              <a:lstStyle/>
              <a:p>
                <a:endParaRPr lang="en-US"/>
              </a:p>
            </p:txBody>
          </p:sp>
          <p:sp>
            <p:nvSpPr>
              <p:cNvPr id="20677" name="Google Shape;3895;p87"/>
              <p:cNvSpPr>
                <a:spLocks/>
              </p:cNvSpPr>
              <p:nvPr/>
            </p:nvSpPr>
            <p:spPr bwMode="auto">
              <a:xfrm>
                <a:off x="4924650" y="1414875"/>
                <a:ext cx="25" cy="25"/>
              </a:xfrm>
              <a:custGeom>
                <a:avLst/>
                <a:gdLst/>
                <a:ahLst/>
                <a:cxnLst>
                  <a:cxn ang="0">
                    <a:pos x="1" y="0"/>
                  </a:cxn>
                  <a:cxn ang="0">
                    <a:pos x="1" y="0"/>
                  </a:cxn>
                </a:cxnLst>
                <a:rect l="0" t="0" r="r" b="b"/>
                <a:pathLst>
                  <a:path w="1" h="1" fill="none" extrusionOk="0">
                    <a:moveTo>
                      <a:pt x="1" y="0"/>
                    </a:moveTo>
                    <a:lnTo>
                      <a:pt x="1" y="0"/>
                    </a:lnTo>
                    <a:close/>
                  </a:path>
                </a:pathLst>
              </a:custGeom>
              <a:noFill/>
              <a:ln w="9525">
                <a:noFill/>
                <a:round/>
                <a:headEnd/>
                <a:tailEnd/>
              </a:ln>
            </p:spPr>
            <p:txBody>
              <a:bodyPr lIns="91425" tIns="91425" rIns="91425" bIns="91425" anchor="ctr"/>
              <a:lstStyle/>
              <a:p>
                <a:endParaRPr lang="en-US"/>
              </a:p>
            </p:txBody>
          </p:sp>
          <p:sp>
            <p:nvSpPr>
              <p:cNvPr id="20678" name="Google Shape;3896;p87"/>
              <p:cNvSpPr>
                <a:spLocks/>
              </p:cNvSpPr>
              <p:nvPr/>
            </p:nvSpPr>
            <p:spPr bwMode="auto">
              <a:xfrm>
                <a:off x="4875225" y="801175"/>
                <a:ext cx="383425" cy="737900"/>
              </a:xfrm>
              <a:custGeom>
                <a:avLst/>
                <a:gdLst/>
                <a:ahLst/>
                <a:cxnLst>
                  <a:cxn ang="0">
                    <a:pos x="14903" y="0"/>
                  </a:cxn>
                  <a:cxn ang="0">
                    <a:pos x="14613" y="97"/>
                  </a:cxn>
                  <a:cxn ang="0">
                    <a:pos x="14469" y="434"/>
                  </a:cxn>
                  <a:cxn ang="0">
                    <a:pos x="14131" y="2412"/>
                  </a:cxn>
                  <a:cxn ang="0">
                    <a:pos x="13311" y="5209"/>
                  </a:cxn>
                  <a:cxn ang="0">
                    <a:pos x="12105" y="7958"/>
                  </a:cxn>
                  <a:cxn ang="0">
                    <a:pos x="10273" y="11189"/>
                  </a:cxn>
                  <a:cxn ang="0">
                    <a:pos x="9212" y="12829"/>
                  </a:cxn>
                  <a:cxn ang="0">
                    <a:pos x="8102" y="14421"/>
                  </a:cxn>
                  <a:cxn ang="0">
                    <a:pos x="6945" y="16012"/>
                  </a:cxn>
                  <a:cxn ang="0">
                    <a:pos x="5836" y="17604"/>
                  </a:cxn>
                  <a:cxn ang="0">
                    <a:pos x="4727" y="19195"/>
                  </a:cxn>
                  <a:cxn ang="0">
                    <a:pos x="3666" y="20835"/>
                  </a:cxn>
                  <a:cxn ang="0">
                    <a:pos x="48" y="29323"/>
                  </a:cxn>
                  <a:cxn ang="0">
                    <a:pos x="97" y="29516"/>
                  </a:cxn>
                  <a:cxn ang="0">
                    <a:pos x="290" y="29419"/>
                  </a:cxn>
                  <a:cxn ang="0">
                    <a:pos x="1978" y="24597"/>
                  </a:cxn>
                  <a:cxn ang="0">
                    <a:pos x="3907" y="21317"/>
                  </a:cxn>
                  <a:cxn ang="0">
                    <a:pos x="5016" y="19726"/>
                  </a:cxn>
                  <a:cxn ang="0">
                    <a:pos x="6222" y="18134"/>
                  </a:cxn>
                  <a:cxn ang="0">
                    <a:pos x="7427" y="16591"/>
                  </a:cxn>
                  <a:cxn ang="0">
                    <a:pos x="8633" y="15096"/>
                  </a:cxn>
                  <a:cxn ang="0">
                    <a:pos x="9839" y="13504"/>
                  </a:cxn>
                  <a:cxn ang="0">
                    <a:pos x="10996" y="11961"/>
                  </a:cxn>
                  <a:cxn ang="0">
                    <a:pos x="13986" y="6559"/>
                  </a:cxn>
                  <a:cxn ang="0">
                    <a:pos x="14951" y="3714"/>
                  </a:cxn>
                  <a:cxn ang="0">
                    <a:pos x="15337" y="483"/>
                  </a:cxn>
                  <a:cxn ang="0">
                    <a:pos x="14903" y="0"/>
                  </a:cxn>
                </a:cxnLst>
                <a:rect l="0" t="0" r="r" b="b"/>
                <a:pathLst>
                  <a:path w="15337" h="29516" extrusionOk="0">
                    <a:moveTo>
                      <a:pt x="14903" y="0"/>
                    </a:moveTo>
                    <a:cubicBezTo>
                      <a:pt x="14806" y="0"/>
                      <a:pt x="14710" y="49"/>
                      <a:pt x="14613" y="97"/>
                    </a:cubicBezTo>
                    <a:cubicBezTo>
                      <a:pt x="14517" y="193"/>
                      <a:pt x="14469" y="290"/>
                      <a:pt x="14469" y="434"/>
                    </a:cubicBezTo>
                    <a:cubicBezTo>
                      <a:pt x="14372" y="1110"/>
                      <a:pt x="14276" y="1737"/>
                      <a:pt x="14131" y="2412"/>
                    </a:cubicBezTo>
                    <a:cubicBezTo>
                      <a:pt x="13938" y="3376"/>
                      <a:pt x="13649" y="4293"/>
                      <a:pt x="13311" y="5209"/>
                    </a:cubicBezTo>
                    <a:cubicBezTo>
                      <a:pt x="12974" y="6125"/>
                      <a:pt x="12539" y="7042"/>
                      <a:pt x="12105" y="7958"/>
                    </a:cubicBezTo>
                    <a:cubicBezTo>
                      <a:pt x="11575" y="9067"/>
                      <a:pt x="10900" y="10128"/>
                      <a:pt x="10273" y="11189"/>
                    </a:cubicBezTo>
                    <a:cubicBezTo>
                      <a:pt x="9935" y="11720"/>
                      <a:pt x="9549" y="12299"/>
                      <a:pt x="9212" y="12829"/>
                    </a:cubicBezTo>
                    <a:cubicBezTo>
                      <a:pt x="8826" y="13360"/>
                      <a:pt x="8440" y="13890"/>
                      <a:pt x="8102" y="14421"/>
                    </a:cubicBezTo>
                    <a:lnTo>
                      <a:pt x="6945" y="16012"/>
                    </a:lnTo>
                    <a:lnTo>
                      <a:pt x="5836" y="17604"/>
                    </a:lnTo>
                    <a:cubicBezTo>
                      <a:pt x="5450" y="18134"/>
                      <a:pt x="5064" y="18665"/>
                      <a:pt x="4727" y="19195"/>
                    </a:cubicBezTo>
                    <a:cubicBezTo>
                      <a:pt x="4341" y="19774"/>
                      <a:pt x="4003" y="20304"/>
                      <a:pt x="3666" y="20835"/>
                    </a:cubicBezTo>
                    <a:cubicBezTo>
                      <a:pt x="1929" y="23439"/>
                      <a:pt x="675" y="26285"/>
                      <a:pt x="48" y="29323"/>
                    </a:cubicBezTo>
                    <a:cubicBezTo>
                      <a:pt x="0" y="29419"/>
                      <a:pt x="48" y="29468"/>
                      <a:pt x="97" y="29516"/>
                    </a:cubicBezTo>
                    <a:cubicBezTo>
                      <a:pt x="193" y="29516"/>
                      <a:pt x="290" y="29516"/>
                      <a:pt x="290" y="29419"/>
                    </a:cubicBezTo>
                    <a:cubicBezTo>
                      <a:pt x="675" y="27731"/>
                      <a:pt x="1206" y="26140"/>
                      <a:pt x="1978" y="24597"/>
                    </a:cubicBezTo>
                    <a:cubicBezTo>
                      <a:pt x="2556" y="23487"/>
                      <a:pt x="3231" y="22378"/>
                      <a:pt x="3907" y="21317"/>
                    </a:cubicBezTo>
                    <a:cubicBezTo>
                      <a:pt x="4293" y="20738"/>
                      <a:pt x="4630" y="20256"/>
                      <a:pt x="5016" y="19726"/>
                    </a:cubicBezTo>
                    <a:cubicBezTo>
                      <a:pt x="5402" y="19195"/>
                      <a:pt x="5788" y="18665"/>
                      <a:pt x="6222" y="18134"/>
                    </a:cubicBezTo>
                    <a:cubicBezTo>
                      <a:pt x="6656" y="17652"/>
                      <a:pt x="7041" y="17121"/>
                      <a:pt x="7427" y="16591"/>
                    </a:cubicBezTo>
                    <a:cubicBezTo>
                      <a:pt x="7813" y="16109"/>
                      <a:pt x="8247" y="15578"/>
                      <a:pt x="8633" y="15096"/>
                    </a:cubicBezTo>
                    <a:cubicBezTo>
                      <a:pt x="9019" y="14565"/>
                      <a:pt x="9405" y="14035"/>
                      <a:pt x="9839" y="13504"/>
                    </a:cubicBezTo>
                    <a:cubicBezTo>
                      <a:pt x="10273" y="12974"/>
                      <a:pt x="10610" y="12491"/>
                      <a:pt x="10996" y="11961"/>
                    </a:cubicBezTo>
                    <a:cubicBezTo>
                      <a:pt x="12202" y="10273"/>
                      <a:pt x="13215" y="8489"/>
                      <a:pt x="13986" y="6559"/>
                    </a:cubicBezTo>
                    <a:cubicBezTo>
                      <a:pt x="14372" y="5643"/>
                      <a:pt x="14710" y="4679"/>
                      <a:pt x="14951" y="3714"/>
                    </a:cubicBezTo>
                    <a:cubicBezTo>
                      <a:pt x="15192" y="2653"/>
                      <a:pt x="15337" y="1544"/>
                      <a:pt x="15337" y="483"/>
                    </a:cubicBezTo>
                    <a:cubicBezTo>
                      <a:pt x="15337" y="242"/>
                      <a:pt x="15144" y="0"/>
                      <a:pt x="14903" y="0"/>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20679" name="Google Shape;3897;p87"/>
              <p:cNvSpPr>
                <a:spLocks/>
              </p:cNvSpPr>
              <p:nvPr/>
            </p:nvSpPr>
            <p:spPr bwMode="auto">
              <a:xfrm>
                <a:off x="4761875" y="580525"/>
                <a:ext cx="389475" cy="1482075"/>
              </a:xfrm>
              <a:custGeom>
                <a:avLst/>
                <a:gdLst/>
                <a:ahLst/>
                <a:cxnLst>
                  <a:cxn ang="0">
                    <a:pos x="14807" y="1"/>
                  </a:cxn>
                  <a:cxn ang="0">
                    <a:pos x="14421" y="483"/>
                  </a:cxn>
                  <a:cxn ang="0">
                    <a:pos x="14421" y="628"/>
                  </a:cxn>
                  <a:cxn ang="0">
                    <a:pos x="14469" y="3184"/>
                  </a:cxn>
                  <a:cxn ang="0">
                    <a:pos x="13553" y="7765"/>
                  </a:cxn>
                  <a:cxn ang="0">
                    <a:pos x="9405" y="15964"/>
                  </a:cxn>
                  <a:cxn ang="0">
                    <a:pos x="4775" y="23488"/>
                  </a:cxn>
                  <a:cxn ang="0">
                    <a:pos x="1833" y="30577"/>
                  </a:cxn>
                  <a:cxn ang="0">
                    <a:pos x="290" y="38101"/>
                  </a:cxn>
                  <a:cxn ang="0">
                    <a:pos x="531" y="45624"/>
                  </a:cxn>
                  <a:cxn ang="0">
                    <a:pos x="3039" y="52569"/>
                  </a:cxn>
                  <a:cxn ang="0">
                    <a:pos x="5740" y="56138"/>
                  </a:cxn>
                  <a:cxn ang="0">
                    <a:pos x="9357" y="59225"/>
                  </a:cxn>
                  <a:cxn ang="0">
                    <a:pos x="9510" y="59282"/>
                  </a:cxn>
                  <a:cxn ang="0">
                    <a:pos x="9646" y="58887"/>
                  </a:cxn>
                  <a:cxn ang="0">
                    <a:pos x="4438" y="53678"/>
                  </a:cxn>
                  <a:cxn ang="0">
                    <a:pos x="3232" y="51653"/>
                  </a:cxn>
                  <a:cxn ang="0">
                    <a:pos x="2268" y="49338"/>
                  </a:cxn>
                  <a:cxn ang="0">
                    <a:pos x="1592" y="46878"/>
                  </a:cxn>
                  <a:cxn ang="0">
                    <a:pos x="1110" y="39885"/>
                  </a:cxn>
                  <a:cxn ang="0">
                    <a:pos x="2991" y="30577"/>
                  </a:cxn>
                  <a:cxn ang="0">
                    <a:pos x="5981" y="23681"/>
                  </a:cxn>
                  <a:cxn ang="0">
                    <a:pos x="8200" y="20015"/>
                  </a:cxn>
                  <a:cxn ang="0">
                    <a:pos x="10659" y="16109"/>
                  </a:cxn>
                  <a:cxn ang="0">
                    <a:pos x="14421" y="8633"/>
                  </a:cxn>
                  <a:cxn ang="0">
                    <a:pos x="15385" y="4631"/>
                  </a:cxn>
                  <a:cxn ang="0">
                    <a:pos x="15241" y="387"/>
                  </a:cxn>
                  <a:cxn ang="0">
                    <a:pos x="15096" y="97"/>
                  </a:cxn>
                  <a:cxn ang="0">
                    <a:pos x="14903" y="1"/>
                  </a:cxn>
                </a:cxnLst>
                <a:rect l="0" t="0" r="r" b="b"/>
                <a:pathLst>
                  <a:path w="15579" h="59283" extrusionOk="0">
                    <a:moveTo>
                      <a:pt x="14807" y="1"/>
                    </a:moveTo>
                    <a:cubicBezTo>
                      <a:pt x="14566" y="49"/>
                      <a:pt x="14373" y="242"/>
                      <a:pt x="14421" y="483"/>
                    </a:cubicBezTo>
                    <a:cubicBezTo>
                      <a:pt x="14421" y="531"/>
                      <a:pt x="14421" y="579"/>
                      <a:pt x="14421" y="628"/>
                    </a:cubicBezTo>
                    <a:cubicBezTo>
                      <a:pt x="14469" y="1448"/>
                      <a:pt x="14517" y="2316"/>
                      <a:pt x="14469" y="3184"/>
                    </a:cubicBezTo>
                    <a:cubicBezTo>
                      <a:pt x="14373" y="4727"/>
                      <a:pt x="14035" y="6270"/>
                      <a:pt x="13553" y="7765"/>
                    </a:cubicBezTo>
                    <a:cubicBezTo>
                      <a:pt x="12492" y="10659"/>
                      <a:pt x="11093" y="13408"/>
                      <a:pt x="9405" y="15964"/>
                    </a:cubicBezTo>
                    <a:cubicBezTo>
                      <a:pt x="7862" y="18472"/>
                      <a:pt x="6174" y="20883"/>
                      <a:pt x="4775" y="23488"/>
                    </a:cubicBezTo>
                    <a:cubicBezTo>
                      <a:pt x="3570" y="25754"/>
                      <a:pt x="2605" y="28166"/>
                      <a:pt x="1833" y="30577"/>
                    </a:cubicBezTo>
                    <a:cubicBezTo>
                      <a:pt x="1062" y="33037"/>
                      <a:pt x="531" y="35545"/>
                      <a:pt x="290" y="38101"/>
                    </a:cubicBezTo>
                    <a:cubicBezTo>
                      <a:pt x="1" y="40609"/>
                      <a:pt x="97" y="43165"/>
                      <a:pt x="531" y="45624"/>
                    </a:cubicBezTo>
                    <a:cubicBezTo>
                      <a:pt x="965" y="48084"/>
                      <a:pt x="1833" y="50399"/>
                      <a:pt x="3039" y="52569"/>
                    </a:cubicBezTo>
                    <a:cubicBezTo>
                      <a:pt x="3811" y="53823"/>
                      <a:pt x="4679" y="55029"/>
                      <a:pt x="5740" y="56138"/>
                    </a:cubicBezTo>
                    <a:cubicBezTo>
                      <a:pt x="6801" y="57295"/>
                      <a:pt x="8055" y="58308"/>
                      <a:pt x="9357" y="59225"/>
                    </a:cubicBezTo>
                    <a:cubicBezTo>
                      <a:pt x="9408" y="59265"/>
                      <a:pt x="9460" y="59282"/>
                      <a:pt x="9510" y="59282"/>
                    </a:cubicBezTo>
                    <a:cubicBezTo>
                      <a:pt x="9696" y="59282"/>
                      <a:pt x="9837" y="59039"/>
                      <a:pt x="9646" y="58887"/>
                    </a:cubicBezTo>
                    <a:cubicBezTo>
                      <a:pt x="7573" y="57537"/>
                      <a:pt x="5836" y="55752"/>
                      <a:pt x="4438" y="53678"/>
                    </a:cubicBezTo>
                    <a:cubicBezTo>
                      <a:pt x="4004" y="53051"/>
                      <a:pt x="3618" y="52376"/>
                      <a:pt x="3232" y="51653"/>
                    </a:cubicBezTo>
                    <a:cubicBezTo>
                      <a:pt x="2846" y="50881"/>
                      <a:pt x="2557" y="50109"/>
                      <a:pt x="2268" y="49338"/>
                    </a:cubicBezTo>
                    <a:cubicBezTo>
                      <a:pt x="1978" y="48518"/>
                      <a:pt x="1737" y="47698"/>
                      <a:pt x="1592" y="46878"/>
                    </a:cubicBezTo>
                    <a:cubicBezTo>
                      <a:pt x="1110" y="44563"/>
                      <a:pt x="965" y="42200"/>
                      <a:pt x="1110" y="39885"/>
                    </a:cubicBezTo>
                    <a:cubicBezTo>
                      <a:pt x="1351" y="36702"/>
                      <a:pt x="1978" y="33567"/>
                      <a:pt x="2991" y="30577"/>
                    </a:cubicBezTo>
                    <a:cubicBezTo>
                      <a:pt x="3811" y="28214"/>
                      <a:pt x="4824" y="25899"/>
                      <a:pt x="5981" y="23681"/>
                    </a:cubicBezTo>
                    <a:cubicBezTo>
                      <a:pt x="6704" y="22427"/>
                      <a:pt x="7428" y="21221"/>
                      <a:pt x="8200" y="20015"/>
                    </a:cubicBezTo>
                    <a:cubicBezTo>
                      <a:pt x="9019" y="18713"/>
                      <a:pt x="9839" y="17411"/>
                      <a:pt x="10659" y="16109"/>
                    </a:cubicBezTo>
                    <a:cubicBezTo>
                      <a:pt x="12202" y="13746"/>
                      <a:pt x="13456" y="11238"/>
                      <a:pt x="14421" y="8633"/>
                    </a:cubicBezTo>
                    <a:cubicBezTo>
                      <a:pt x="14903" y="7331"/>
                      <a:pt x="15193" y="5981"/>
                      <a:pt x="15385" y="4631"/>
                    </a:cubicBezTo>
                    <a:cubicBezTo>
                      <a:pt x="15578" y="3232"/>
                      <a:pt x="15530" y="1785"/>
                      <a:pt x="15241" y="387"/>
                    </a:cubicBezTo>
                    <a:cubicBezTo>
                      <a:pt x="15241" y="290"/>
                      <a:pt x="15193" y="194"/>
                      <a:pt x="15096" y="97"/>
                    </a:cubicBezTo>
                    <a:cubicBezTo>
                      <a:pt x="15048" y="49"/>
                      <a:pt x="15000" y="1"/>
                      <a:pt x="14903" y="1"/>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20680" name="Google Shape;3898;p87"/>
              <p:cNvSpPr>
                <a:spLocks/>
              </p:cNvSpPr>
              <p:nvPr/>
            </p:nvSpPr>
            <p:spPr bwMode="auto">
              <a:xfrm>
                <a:off x="5227275" y="636000"/>
                <a:ext cx="25" cy="25"/>
              </a:xfrm>
              <a:custGeom>
                <a:avLst/>
                <a:gdLst/>
                <a:ahLst/>
                <a:cxnLst>
                  <a:cxn ang="0">
                    <a:pos x="1" y="0"/>
                  </a:cxn>
                  <a:cxn ang="0">
                    <a:pos x="1" y="0"/>
                  </a:cxn>
                </a:cxnLst>
                <a:rect l="0" t="0" r="r" b="b"/>
                <a:pathLst>
                  <a:path w="1" h="1" fill="none" extrusionOk="0">
                    <a:moveTo>
                      <a:pt x="1" y="0"/>
                    </a:moveTo>
                    <a:lnTo>
                      <a:pt x="1" y="0"/>
                    </a:lnTo>
                    <a:close/>
                  </a:path>
                </a:pathLst>
              </a:custGeom>
              <a:noFill/>
              <a:ln w="9525">
                <a:noFill/>
                <a:round/>
                <a:headEnd/>
                <a:tailEnd/>
              </a:ln>
            </p:spPr>
            <p:txBody>
              <a:bodyPr lIns="91425" tIns="91425" rIns="91425" bIns="91425" anchor="ctr"/>
              <a:lstStyle/>
              <a:p>
                <a:endParaRPr lang="en-US"/>
              </a:p>
            </p:txBody>
          </p:sp>
          <p:sp>
            <p:nvSpPr>
              <p:cNvPr id="20681" name="Google Shape;3899;p87"/>
              <p:cNvSpPr>
                <a:spLocks/>
              </p:cNvSpPr>
              <p:nvPr/>
            </p:nvSpPr>
            <p:spPr bwMode="auto">
              <a:xfrm>
                <a:off x="5007850" y="498550"/>
                <a:ext cx="276125" cy="670075"/>
              </a:xfrm>
              <a:custGeom>
                <a:avLst/>
                <a:gdLst/>
                <a:ahLst/>
                <a:cxnLst>
                  <a:cxn ang="0">
                    <a:pos x="10562" y="0"/>
                  </a:cxn>
                  <a:cxn ang="0">
                    <a:pos x="10514" y="48"/>
                  </a:cxn>
                  <a:cxn ang="0">
                    <a:pos x="10321" y="145"/>
                  </a:cxn>
                  <a:cxn ang="0">
                    <a:pos x="9405" y="1351"/>
                  </a:cxn>
                  <a:cxn ang="0">
                    <a:pos x="8633" y="2846"/>
                  </a:cxn>
                  <a:cxn ang="0">
                    <a:pos x="7765" y="5932"/>
                  </a:cxn>
                  <a:cxn ang="0">
                    <a:pos x="6704" y="12395"/>
                  </a:cxn>
                  <a:cxn ang="0">
                    <a:pos x="6463" y="13408"/>
                  </a:cxn>
                  <a:cxn ang="0">
                    <a:pos x="6125" y="14710"/>
                  </a:cxn>
                  <a:cxn ang="0">
                    <a:pos x="5402" y="17169"/>
                  </a:cxn>
                  <a:cxn ang="0">
                    <a:pos x="3424" y="21896"/>
                  </a:cxn>
                  <a:cxn ang="0">
                    <a:pos x="2122" y="24066"/>
                  </a:cxn>
                  <a:cxn ang="0">
                    <a:pos x="579" y="25995"/>
                  </a:cxn>
                  <a:cxn ang="0">
                    <a:pos x="49" y="26574"/>
                  </a:cxn>
                  <a:cxn ang="0">
                    <a:pos x="49" y="26767"/>
                  </a:cxn>
                  <a:cxn ang="0">
                    <a:pos x="145" y="26803"/>
                  </a:cxn>
                  <a:cxn ang="0">
                    <a:pos x="241" y="26767"/>
                  </a:cxn>
                  <a:cxn ang="0">
                    <a:pos x="1785" y="25079"/>
                  </a:cxn>
                  <a:cxn ang="0">
                    <a:pos x="3135" y="23150"/>
                  </a:cxn>
                  <a:cxn ang="0">
                    <a:pos x="5257" y="18906"/>
                  </a:cxn>
                  <a:cxn ang="0">
                    <a:pos x="6897" y="14420"/>
                  </a:cxn>
                  <a:cxn ang="0">
                    <a:pos x="7524" y="12298"/>
                  </a:cxn>
                  <a:cxn ang="0">
                    <a:pos x="7958" y="10176"/>
                  </a:cxn>
                  <a:cxn ang="0">
                    <a:pos x="8778" y="5498"/>
                  </a:cxn>
                  <a:cxn ang="0">
                    <a:pos x="9935" y="2122"/>
                  </a:cxn>
                  <a:cxn ang="0">
                    <a:pos x="10948" y="579"/>
                  </a:cxn>
                  <a:cxn ang="0">
                    <a:pos x="10996" y="290"/>
                  </a:cxn>
                  <a:cxn ang="0">
                    <a:pos x="10852" y="48"/>
                  </a:cxn>
                  <a:cxn ang="0">
                    <a:pos x="10659" y="0"/>
                  </a:cxn>
                </a:cxnLst>
                <a:rect l="0" t="0" r="r" b="b"/>
                <a:pathLst>
                  <a:path w="11045" h="26803" extrusionOk="0">
                    <a:moveTo>
                      <a:pt x="10562" y="0"/>
                    </a:moveTo>
                    <a:lnTo>
                      <a:pt x="10514" y="48"/>
                    </a:lnTo>
                    <a:cubicBezTo>
                      <a:pt x="10417" y="48"/>
                      <a:pt x="10369" y="97"/>
                      <a:pt x="10321" y="145"/>
                    </a:cubicBezTo>
                    <a:cubicBezTo>
                      <a:pt x="9983" y="531"/>
                      <a:pt x="9694" y="917"/>
                      <a:pt x="9405" y="1351"/>
                    </a:cubicBezTo>
                    <a:cubicBezTo>
                      <a:pt x="9115" y="1833"/>
                      <a:pt x="8874" y="2315"/>
                      <a:pt x="8633" y="2846"/>
                    </a:cubicBezTo>
                    <a:cubicBezTo>
                      <a:pt x="8247" y="3858"/>
                      <a:pt x="7958" y="4871"/>
                      <a:pt x="7765" y="5932"/>
                    </a:cubicBezTo>
                    <a:cubicBezTo>
                      <a:pt x="7283" y="8102"/>
                      <a:pt x="7186" y="10273"/>
                      <a:pt x="6704" y="12395"/>
                    </a:cubicBezTo>
                    <a:cubicBezTo>
                      <a:pt x="6656" y="12732"/>
                      <a:pt x="6559" y="13070"/>
                      <a:pt x="6463" y="13408"/>
                    </a:cubicBezTo>
                    <a:lnTo>
                      <a:pt x="6125" y="14710"/>
                    </a:lnTo>
                    <a:cubicBezTo>
                      <a:pt x="5884" y="15530"/>
                      <a:pt x="5643" y="16349"/>
                      <a:pt x="5402" y="17169"/>
                    </a:cubicBezTo>
                    <a:cubicBezTo>
                      <a:pt x="4871" y="18809"/>
                      <a:pt x="4196" y="20352"/>
                      <a:pt x="3424" y="21896"/>
                    </a:cubicBezTo>
                    <a:cubicBezTo>
                      <a:pt x="3039" y="22619"/>
                      <a:pt x="2605" y="23342"/>
                      <a:pt x="2122" y="24066"/>
                    </a:cubicBezTo>
                    <a:cubicBezTo>
                      <a:pt x="1640" y="24741"/>
                      <a:pt x="1158" y="25416"/>
                      <a:pt x="579" y="25995"/>
                    </a:cubicBezTo>
                    <a:cubicBezTo>
                      <a:pt x="386" y="26188"/>
                      <a:pt x="241" y="26381"/>
                      <a:pt x="49" y="26574"/>
                    </a:cubicBezTo>
                    <a:cubicBezTo>
                      <a:pt x="0" y="26622"/>
                      <a:pt x="0" y="26718"/>
                      <a:pt x="49" y="26767"/>
                    </a:cubicBezTo>
                    <a:cubicBezTo>
                      <a:pt x="73" y="26791"/>
                      <a:pt x="109" y="26803"/>
                      <a:pt x="145" y="26803"/>
                    </a:cubicBezTo>
                    <a:cubicBezTo>
                      <a:pt x="181" y="26803"/>
                      <a:pt x="217" y="26791"/>
                      <a:pt x="241" y="26767"/>
                    </a:cubicBezTo>
                    <a:cubicBezTo>
                      <a:pt x="772" y="26236"/>
                      <a:pt x="1302" y="25657"/>
                      <a:pt x="1785" y="25079"/>
                    </a:cubicBezTo>
                    <a:cubicBezTo>
                      <a:pt x="2267" y="24452"/>
                      <a:pt x="2701" y="23777"/>
                      <a:pt x="3135" y="23150"/>
                    </a:cubicBezTo>
                    <a:cubicBezTo>
                      <a:pt x="3955" y="21799"/>
                      <a:pt x="4678" y="20352"/>
                      <a:pt x="5257" y="18906"/>
                    </a:cubicBezTo>
                    <a:cubicBezTo>
                      <a:pt x="5884" y="17459"/>
                      <a:pt x="6415" y="15964"/>
                      <a:pt x="6897" y="14420"/>
                    </a:cubicBezTo>
                    <a:cubicBezTo>
                      <a:pt x="7138" y="13745"/>
                      <a:pt x="7331" y="13022"/>
                      <a:pt x="7524" y="12298"/>
                    </a:cubicBezTo>
                    <a:cubicBezTo>
                      <a:pt x="7717" y="11575"/>
                      <a:pt x="7861" y="10900"/>
                      <a:pt x="7958" y="10176"/>
                    </a:cubicBezTo>
                    <a:cubicBezTo>
                      <a:pt x="8247" y="8633"/>
                      <a:pt x="8440" y="7041"/>
                      <a:pt x="8778" y="5498"/>
                    </a:cubicBezTo>
                    <a:cubicBezTo>
                      <a:pt x="9019" y="4341"/>
                      <a:pt x="9405" y="3183"/>
                      <a:pt x="9935" y="2122"/>
                    </a:cubicBezTo>
                    <a:cubicBezTo>
                      <a:pt x="10225" y="1592"/>
                      <a:pt x="10562" y="1061"/>
                      <a:pt x="10948" y="579"/>
                    </a:cubicBezTo>
                    <a:cubicBezTo>
                      <a:pt x="10996" y="482"/>
                      <a:pt x="11044" y="386"/>
                      <a:pt x="10996" y="290"/>
                    </a:cubicBezTo>
                    <a:cubicBezTo>
                      <a:pt x="10996" y="193"/>
                      <a:pt x="10948" y="145"/>
                      <a:pt x="10852" y="48"/>
                    </a:cubicBezTo>
                    <a:cubicBezTo>
                      <a:pt x="10803" y="0"/>
                      <a:pt x="10707" y="0"/>
                      <a:pt x="10659" y="0"/>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20682" name="Google Shape;3900;p87"/>
              <p:cNvSpPr>
                <a:spLocks/>
              </p:cNvSpPr>
              <p:nvPr/>
            </p:nvSpPr>
            <p:spPr bwMode="auto">
              <a:xfrm>
                <a:off x="5370750" y="616700"/>
                <a:ext cx="868125" cy="167325"/>
              </a:xfrm>
              <a:custGeom>
                <a:avLst/>
                <a:gdLst/>
                <a:ahLst/>
                <a:cxnLst>
                  <a:cxn ang="0">
                    <a:pos x="483" y="1"/>
                  </a:cxn>
                  <a:cxn ang="0">
                    <a:pos x="146" y="242"/>
                  </a:cxn>
                  <a:cxn ang="0">
                    <a:pos x="290" y="1013"/>
                  </a:cxn>
                  <a:cxn ang="0">
                    <a:pos x="1207" y="1592"/>
                  </a:cxn>
                  <a:cxn ang="0">
                    <a:pos x="2268" y="2219"/>
                  </a:cxn>
                  <a:cxn ang="0">
                    <a:pos x="4245" y="3039"/>
                  </a:cxn>
                  <a:cxn ang="0">
                    <a:pos x="7717" y="3859"/>
                  </a:cxn>
                  <a:cxn ang="0">
                    <a:pos x="11536" y="4046"/>
                  </a:cxn>
                  <a:cxn ang="0">
                    <a:pos x="14951" y="3907"/>
                  </a:cxn>
                  <a:cxn ang="0">
                    <a:pos x="15096" y="3907"/>
                  </a:cxn>
                  <a:cxn ang="0">
                    <a:pos x="18086" y="3666"/>
                  </a:cxn>
                  <a:cxn ang="0">
                    <a:pos x="21076" y="3425"/>
                  </a:cxn>
                  <a:cxn ang="0">
                    <a:pos x="23705" y="3309"/>
                  </a:cxn>
                  <a:cxn ang="0">
                    <a:pos x="24645" y="3328"/>
                  </a:cxn>
                  <a:cxn ang="0">
                    <a:pos x="28069" y="3666"/>
                  </a:cxn>
                  <a:cxn ang="0">
                    <a:pos x="31590" y="4775"/>
                  </a:cxn>
                  <a:cxn ang="0">
                    <a:pos x="34243" y="6463"/>
                  </a:cxn>
                  <a:cxn ang="0">
                    <a:pos x="34435" y="6656"/>
                  </a:cxn>
                  <a:cxn ang="0">
                    <a:pos x="34574" y="6692"/>
                  </a:cxn>
                  <a:cxn ang="0">
                    <a:pos x="34677" y="6656"/>
                  </a:cxn>
                  <a:cxn ang="0">
                    <a:pos x="34677" y="6463"/>
                  </a:cxn>
                  <a:cxn ang="0">
                    <a:pos x="33085" y="5209"/>
                  </a:cxn>
                  <a:cxn ang="0">
                    <a:pos x="31397" y="4293"/>
                  </a:cxn>
                  <a:cxn ang="0">
                    <a:pos x="27635" y="3135"/>
                  </a:cxn>
                  <a:cxn ang="0">
                    <a:pos x="25658" y="2846"/>
                  </a:cxn>
                  <a:cxn ang="0">
                    <a:pos x="23632" y="2701"/>
                  </a:cxn>
                  <a:cxn ang="0">
                    <a:pos x="21510" y="2653"/>
                  </a:cxn>
                  <a:cxn ang="0">
                    <a:pos x="19388" y="2701"/>
                  </a:cxn>
                  <a:cxn ang="0">
                    <a:pos x="16254" y="2846"/>
                  </a:cxn>
                  <a:cxn ang="0">
                    <a:pos x="13071" y="2942"/>
                  </a:cxn>
                  <a:cxn ang="0">
                    <a:pos x="12128" y="2954"/>
                  </a:cxn>
                  <a:cxn ang="0">
                    <a:pos x="7090" y="2557"/>
                  </a:cxn>
                  <a:cxn ang="0">
                    <a:pos x="5209" y="2123"/>
                  </a:cxn>
                  <a:cxn ang="0">
                    <a:pos x="3184" y="1303"/>
                  </a:cxn>
                  <a:cxn ang="0">
                    <a:pos x="2171" y="772"/>
                  </a:cxn>
                  <a:cxn ang="0">
                    <a:pos x="917" y="97"/>
                  </a:cxn>
                  <a:cxn ang="0">
                    <a:pos x="580" y="1"/>
                  </a:cxn>
                </a:cxnLst>
                <a:rect l="0" t="0" r="r" b="b"/>
                <a:pathLst>
                  <a:path w="34725" h="6693" extrusionOk="0">
                    <a:moveTo>
                      <a:pt x="483" y="1"/>
                    </a:moveTo>
                    <a:cubicBezTo>
                      <a:pt x="338" y="49"/>
                      <a:pt x="242" y="97"/>
                      <a:pt x="146" y="242"/>
                    </a:cubicBezTo>
                    <a:cubicBezTo>
                      <a:pt x="1" y="483"/>
                      <a:pt x="49" y="820"/>
                      <a:pt x="290" y="1013"/>
                    </a:cubicBezTo>
                    <a:cubicBezTo>
                      <a:pt x="628" y="1206"/>
                      <a:pt x="917" y="1399"/>
                      <a:pt x="1207" y="1592"/>
                    </a:cubicBezTo>
                    <a:cubicBezTo>
                      <a:pt x="1544" y="1785"/>
                      <a:pt x="1930" y="1978"/>
                      <a:pt x="2268" y="2219"/>
                    </a:cubicBezTo>
                    <a:cubicBezTo>
                      <a:pt x="2943" y="2508"/>
                      <a:pt x="3570" y="2798"/>
                      <a:pt x="4245" y="3039"/>
                    </a:cubicBezTo>
                    <a:cubicBezTo>
                      <a:pt x="5402" y="3425"/>
                      <a:pt x="6560" y="3714"/>
                      <a:pt x="7717" y="3859"/>
                    </a:cubicBezTo>
                    <a:cubicBezTo>
                      <a:pt x="8990" y="3986"/>
                      <a:pt x="10263" y="4046"/>
                      <a:pt x="11536" y="4046"/>
                    </a:cubicBezTo>
                    <a:cubicBezTo>
                      <a:pt x="12674" y="4046"/>
                      <a:pt x="13813" y="3998"/>
                      <a:pt x="14951" y="3907"/>
                    </a:cubicBezTo>
                    <a:lnTo>
                      <a:pt x="15096" y="3907"/>
                    </a:lnTo>
                    <a:lnTo>
                      <a:pt x="18086" y="3666"/>
                    </a:lnTo>
                    <a:cubicBezTo>
                      <a:pt x="19099" y="3569"/>
                      <a:pt x="20112" y="3473"/>
                      <a:pt x="21076" y="3425"/>
                    </a:cubicBezTo>
                    <a:cubicBezTo>
                      <a:pt x="21959" y="3354"/>
                      <a:pt x="22842" y="3309"/>
                      <a:pt x="23705" y="3309"/>
                    </a:cubicBezTo>
                    <a:cubicBezTo>
                      <a:pt x="24021" y="3309"/>
                      <a:pt x="24335" y="3315"/>
                      <a:pt x="24645" y="3328"/>
                    </a:cubicBezTo>
                    <a:cubicBezTo>
                      <a:pt x="25803" y="3328"/>
                      <a:pt x="26960" y="3473"/>
                      <a:pt x="28069" y="3666"/>
                    </a:cubicBezTo>
                    <a:cubicBezTo>
                      <a:pt x="29275" y="3859"/>
                      <a:pt x="30433" y="4245"/>
                      <a:pt x="31590" y="4775"/>
                    </a:cubicBezTo>
                    <a:cubicBezTo>
                      <a:pt x="32506" y="5209"/>
                      <a:pt x="33423" y="5788"/>
                      <a:pt x="34243" y="6463"/>
                    </a:cubicBezTo>
                    <a:lnTo>
                      <a:pt x="34435" y="6656"/>
                    </a:lnTo>
                    <a:cubicBezTo>
                      <a:pt x="34484" y="6680"/>
                      <a:pt x="34532" y="6692"/>
                      <a:pt x="34574" y="6692"/>
                    </a:cubicBezTo>
                    <a:cubicBezTo>
                      <a:pt x="34616" y="6692"/>
                      <a:pt x="34652" y="6680"/>
                      <a:pt x="34677" y="6656"/>
                    </a:cubicBezTo>
                    <a:cubicBezTo>
                      <a:pt x="34725" y="6608"/>
                      <a:pt x="34725" y="6511"/>
                      <a:pt x="34677" y="6463"/>
                    </a:cubicBezTo>
                    <a:cubicBezTo>
                      <a:pt x="34194" y="6029"/>
                      <a:pt x="33616" y="5595"/>
                      <a:pt x="33085" y="5209"/>
                    </a:cubicBezTo>
                    <a:cubicBezTo>
                      <a:pt x="32555" y="4872"/>
                      <a:pt x="31976" y="4582"/>
                      <a:pt x="31397" y="4293"/>
                    </a:cubicBezTo>
                    <a:cubicBezTo>
                      <a:pt x="30191" y="3762"/>
                      <a:pt x="28938" y="3376"/>
                      <a:pt x="27635" y="3135"/>
                    </a:cubicBezTo>
                    <a:cubicBezTo>
                      <a:pt x="27008" y="2991"/>
                      <a:pt x="26333" y="2894"/>
                      <a:pt x="25658" y="2846"/>
                    </a:cubicBezTo>
                    <a:cubicBezTo>
                      <a:pt x="25031" y="2798"/>
                      <a:pt x="24308" y="2750"/>
                      <a:pt x="23632" y="2701"/>
                    </a:cubicBezTo>
                    <a:cubicBezTo>
                      <a:pt x="22957" y="2653"/>
                      <a:pt x="22234" y="2653"/>
                      <a:pt x="21510" y="2653"/>
                    </a:cubicBezTo>
                    <a:cubicBezTo>
                      <a:pt x="20835" y="2653"/>
                      <a:pt x="20112" y="2653"/>
                      <a:pt x="19388" y="2701"/>
                    </a:cubicBezTo>
                    <a:lnTo>
                      <a:pt x="16254" y="2846"/>
                    </a:lnTo>
                    <a:cubicBezTo>
                      <a:pt x="15193" y="2894"/>
                      <a:pt x="14132" y="2942"/>
                      <a:pt x="13071" y="2942"/>
                    </a:cubicBezTo>
                    <a:cubicBezTo>
                      <a:pt x="12758" y="2950"/>
                      <a:pt x="12443" y="2954"/>
                      <a:pt x="12128" y="2954"/>
                    </a:cubicBezTo>
                    <a:cubicBezTo>
                      <a:pt x="10453" y="2954"/>
                      <a:pt x="8755" y="2841"/>
                      <a:pt x="7090" y="2557"/>
                    </a:cubicBezTo>
                    <a:cubicBezTo>
                      <a:pt x="6463" y="2460"/>
                      <a:pt x="5836" y="2315"/>
                      <a:pt x="5209" y="2123"/>
                    </a:cubicBezTo>
                    <a:cubicBezTo>
                      <a:pt x="4534" y="1881"/>
                      <a:pt x="3859" y="1640"/>
                      <a:pt x="3184" y="1303"/>
                    </a:cubicBezTo>
                    <a:cubicBezTo>
                      <a:pt x="2846" y="1158"/>
                      <a:pt x="2509" y="965"/>
                      <a:pt x="2171" y="772"/>
                    </a:cubicBezTo>
                    <a:lnTo>
                      <a:pt x="917" y="97"/>
                    </a:lnTo>
                    <a:cubicBezTo>
                      <a:pt x="821" y="49"/>
                      <a:pt x="724" y="1"/>
                      <a:pt x="580" y="1"/>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20683" name="Google Shape;3901;p87"/>
              <p:cNvSpPr>
                <a:spLocks/>
              </p:cNvSpPr>
              <p:nvPr/>
            </p:nvSpPr>
            <p:spPr bwMode="auto">
              <a:xfrm>
                <a:off x="5748150" y="713150"/>
                <a:ext cx="25" cy="25"/>
              </a:xfrm>
              <a:custGeom>
                <a:avLst/>
                <a:gdLst/>
                <a:ahLst/>
                <a:cxnLst>
                  <a:cxn ang="0">
                    <a:pos x="0" y="1"/>
                  </a:cxn>
                  <a:cxn ang="0">
                    <a:pos x="0" y="1"/>
                  </a:cxn>
                  <a:cxn ang="0">
                    <a:pos x="0" y="1"/>
                  </a:cxn>
                </a:cxnLst>
                <a:rect l="0" t="0" r="r" b="b"/>
                <a:pathLst>
                  <a:path w="1" h="1" extrusionOk="0">
                    <a:moveTo>
                      <a:pt x="0" y="1"/>
                    </a:moveTo>
                    <a:lnTo>
                      <a:pt x="0" y="1"/>
                    </a:lnTo>
                    <a:close/>
                  </a:path>
                </a:pathLst>
              </a:custGeom>
              <a:solidFill>
                <a:srgbClr val="4AB17F"/>
              </a:solidFill>
              <a:ln w="9525">
                <a:noFill/>
                <a:round/>
                <a:headEnd/>
                <a:tailEnd/>
              </a:ln>
            </p:spPr>
            <p:txBody>
              <a:bodyPr lIns="91425" tIns="91425" rIns="91425" bIns="91425" anchor="ctr"/>
              <a:lstStyle/>
              <a:p>
                <a:endParaRPr lang="en-US"/>
              </a:p>
            </p:txBody>
          </p:sp>
          <p:sp>
            <p:nvSpPr>
              <p:cNvPr id="20684" name="Google Shape;3902;p87"/>
              <p:cNvSpPr>
                <a:spLocks/>
              </p:cNvSpPr>
              <p:nvPr/>
            </p:nvSpPr>
            <p:spPr bwMode="auto">
              <a:xfrm>
                <a:off x="5355075" y="491300"/>
                <a:ext cx="604075" cy="61825"/>
              </a:xfrm>
              <a:custGeom>
                <a:avLst/>
                <a:gdLst/>
                <a:ahLst/>
                <a:cxnLst>
                  <a:cxn ang="0">
                    <a:pos x="580" y="1"/>
                  </a:cxn>
                  <a:cxn ang="0">
                    <a:pos x="146" y="242"/>
                  </a:cxn>
                  <a:cxn ang="0">
                    <a:pos x="49" y="628"/>
                  </a:cxn>
                  <a:cxn ang="0">
                    <a:pos x="290" y="965"/>
                  </a:cxn>
                  <a:cxn ang="0">
                    <a:pos x="1399" y="1448"/>
                  </a:cxn>
                  <a:cxn ang="0">
                    <a:pos x="2605" y="1882"/>
                  </a:cxn>
                  <a:cxn ang="0">
                    <a:pos x="5017" y="2364"/>
                  </a:cxn>
                  <a:cxn ang="0">
                    <a:pos x="7380" y="2473"/>
                  </a:cxn>
                  <a:cxn ang="0">
                    <a:pos x="9743" y="2364"/>
                  </a:cxn>
                  <a:cxn ang="0">
                    <a:pos x="14228" y="1689"/>
                  </a:cxn>
                  <a:cxn ang="0">
                    <a:pos x="16495" y="1303"/>
                  </a:cxn>
                  <a:cxn ang="0">
                    <a:pos x="18713" y="1014"/>
                  </a:cxn>
                  <a:cxn ang="0">
                    <a:pos x="20132" y="967"/>
                  </a:cxn>
                  <a:cxn ang="0">
                    <a:pos x="23150" y="1207"/>
                  </a:cxn>
                  <a:cxn ang="0">
                    <a:pos x="23922" y="1351"/>
                  </a:cxn>
                  <a:cxn ang="0">
                    <a:pos x="23998" y="1370"/>
                  </a:cxn>
                  <a:cxn ang="0">
                    <a:pos x="24115" y="1255"/>
                  </a:cxn>
                  <a:cxn ang="0">
                    <a:pos x="24018" y="1110"/>
                  </a:cxn>
                  <a:cxn ang="0">
                    <a:pos x="19919" y="580"/>
                  </a:cxn>
                  <a:cxn ang="0">
                    <a:pos x="19149" y="567"/>
                  </a:cxn>
                  <a:cxn ang="0">
                    <a:pos x="15723" y="724"/>
                  </a:cxn>
                  <a:cxn ang="0">
                    <a:pos x="14373" y="869"/>
                  </a:cxn>
                  <a:cxn ang="0">
                    <a:pos x="12926" y="1014"/>
                  </a:cxn>
                  <a:cxn ang="0">
                    <a:pos x="10129" y="1255"/>
                  </a:cxn>
                  <a:cxn ang="0">
                    <a:pos x="8029" y="1370"/>
                  </a:cxn>
                  <a:cxn ang="0">
                    <a:pos x="7283" y="1351"/>
                  </a:cxn>
                  <a:cxn ang="0">
                    <a:pos x="4245" y="1062"/>
                  </a:cxn>
                  <a:cxn ang="0">
                    <a:pos x="724" y="49"/>
                  </a:cxn>
                  <a:cxn ang="0">
                    <a:pos x="580" y="1"/>
                  </a:cxn>
                </a:cxnLst>
                <a:rect l="0" t="0" r="r" b="b"/>
                <a:pathLst>
                  <a:path w="24163" h="2473" extrusionOk="0">
                    <a:moveTo>
                      <a:pt x="580" y="1"/>
                    </a:moveTo>
                    <a:cubicBezTo>
                      <a:pt x="387" y="1"/>
                      <a:pt x="242" y="97"/>
                      <a:pt x="146" y="242"/>
                    </a:cubicBezTo>
                    <a:cubicBezTo>
                      <a:pt x="49" y="338"/>
                      <a:pt x="1" y="483"/>
                      <a:pt x="49" y="628"/>
                    </a:cubicBezTo>
                    <a:cubicBezTo>
                      <a:pt x="97" y="772"/>
                      <a:pt x="194" y="917"/>
                      <a:pt x="290" y="965"/>
                    </a:cubicBezTo>
                    <a:cubicBezTo>
                      <a:pt x="676" y="1158"/>
                      <a:pt x="1062" y="1303"/>
                      <a:pt x="1399" y="1448"/>
                    </a:cubicBezTo>
                    <a:cubicBezTo>
                      <a:pt x="1834" y="1592"/>
                      <a:pt x="2219" y="1737"/>
                      <a:pt x="2605" y="1882"/>
                    </a:cubicBezTo>
                    <a:cubicBezTo>
                      <a:pt x="3425" y="2075"/>
                      <a:pt x="4197" y="2268"/>
                      <a:pt x="5017" y="2364"/>
                    </a:cubicBezTo>
                    <a:cubicBezTo>
                      <a:pt x="5812" y="2436"/>
                      <a:pt x="6596" y="2473"/>
                      <a:pt x="7380" y="2473"/>
                    </a:cubicBezTo>
                    <a:cubicBezTo>
                      <a:pt x="8163" y="2473"/>
                      <a:pt x="8947" y="2436"/>
                      <a:pt x="9743" y="2364"/>
                    </a:cubicBezTo>
                    <a:cubicBezTo>
                      <a:pt x="11238" y="2219"/>
                      <a:pt x="12733" y="1930"/>
                      <a:pt x="14228" y="1689"/>
                    </a:cubicBezTo>
                    <a:cubicBezTo>
                      <a:pt x="15000" y="1544"/>
                      <a:pt x="15723" y="1399"/>
                      <a:pt x="16495" y="1303"/>
                    </a:cubicBezTo>
                    <a:cubicBezTo>
                      <a:pt x="17266" y="1207"/>
                      <a:pt x="17990" y="1062"/>
                      <a:pt x="18713" y="1014"/>
                    </a:cubicBezTo>
                    <a:cubicBezTo>
                      <a:pt x="19187" y="983"/>
                      <a:pt x="19660" y="967"/>
                      <a:pt x="20132" y="967"/>
                    </a:cubicBezTo>
                    <a:cubicBezTo>
                      <a:pt x="21150" y="967"/>
                      <a:pt x="22161" y="1042"/>
                      <a:pt x="23150" y="1207"/>
                    </a:cubicBezTo>
                    <a:lnTo>
                      <a:pt x="23922" y="1351"/>
                    </a:lnTo>
                    <a:cubicBezTo>
                      <a:pt x="23948" y="1364"/>
                      <a:pt x="23974" y="1370"/>
                      <a:pt x="23998" y="1370"/>
                    </a:cubicBezTo>
                    <a:cubicBezTo>
                      <a:pt x="24063" y="1370"/>
                      <a:pt x="24115" y="1325"/>
                      <a:pt x="24115" y="1255"/>
                    </a:cubicBezTo>
                    <a:cubicBezTo>
                      <a:pt x="24163" y="1207"/>
                      <a:pt x="24115" y="1110"/>
                      <a:pt x="24018" y="1110"/>
                    </a:cubicBezTo>
                    <a:cubicBezTo>
                      <a:pt x="22668" y="772"/>
                      <a:pt x="21318" y="580"/>
                      <a:pt x="19919" y="580"/>
                    </a:cubicBezTo>
                    <a:cubicBezTo>
                      <a:pt x="19662" y="571"/>
                      <a:pt x="19406" y="567"/>
                      <a:pt x="19149" y="567"/>
                    </a:cubicBezTo>
                    <a:cubicBezTo>
                      <a:pt x="18007" y="567"/>
                      <a:pt x="16865" y="646"/>
                      <a:pt x="15723" y="724"/>
                    </a:cubicBezTo>
                    <a:cubicBezTo>
                      <a:pt x="15289" y="772"/>
                      <a:pt x="14807" y="821"/>
                      <a:pt x="14373" y="869"/>
                    </a:cubicBezTo>
                    <a:lnTo>
                      <a:pt x="12926" y="1014"/>
                    </a:lnTo>
                    <a:cubicBezTo>
                      <a:pt x="11961" y="1110"/>
                      <a:pt x="11045" y="1207"/>
                      <a:pt x="10129" y="1255"/>
                    </a:cubicBezTo>
                    <a:cubicBezTo>
                      <a:pt x="9423" y="1325"/>
                      <a:pt x="8717" y="1370"/>
                      <a:pt x="8029" y="1370"/>
                    </a:cubicBezTo>
                    <a:cubicBezTo>
                      <a:pt x="7778" y="1370"/>
                      <a:pt x="7529" y="1364"/>
                      <a:pt x="7283" y="1351"/>
                    </a:cubicBezTo>
                    <a:cubicBezTo>
                      <a:pt x="6270" y="1351"/>
                      <a:pt x="5258" y="1255"/>
                      <a:pt x="4245" y="1062"/>
                    </a:cubicBezTo>
                    <a:cubicBezTo>
                      <a:pt x="3039" y="821"/>
                      <a:pt x="1882" y="483"/>
                      <a:pt x="724" y="49"/>
                    </a:cubicBezTo>
                    <a:cubicBezTo>
                      <a:pt x="676" y="1"/>
                      <a:pt x="628" y="1"/>
                      <a:pt x="580" y="1"/>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20685" name="Google Shape;3903;p87"/>
              <p:cNvSpPr>
                <a:spLocks/>
              </p:cNvSpPr>
              <p:nvPr/>
            </p:nvSpPr>
            <p:spPr bwMode="auto">
              <a:xfrm>
                <a:off x="5746925" y="509400"/>
                <a:ext cx="25" cy="25"/>
              </a:xfrm>
              <a:custGeom>
                <a:avLst/>
                <a:gdLst/>
                <a:ahLst/>
                <a:cxnLst>
                  <a:cxn ang="0">
                    <a:pos x="1" y="0"/>
                  </a:cxn>
                </a:cxnLst>
                <a:rect l="0" t="0" r="r" b="b"/>
                <a:pathLst>
                  <a:path w="1" h="1" extrusionOk="0">
                    <a:moveTo>
                      <a:pt x="1" y="0"/>
                    </a:moveTo>
                    <a:close/>
                  </a:path>
                </a:pathLst>
              </a:custGeom>
              <a:solidFill>
                <a:srgbClr val="4AB17F"/>
              </a:solidFill>
              <a:ln w="9525">
                <a:noFill/>
                <a:round/>
                <a:headEnd/>
                <a:tailEnd/>
              </a:ln>
            </p:spPr>
            <p:txBody>
              <a:bodyPr lIns="91425" tIns="91425" rIns="91425" bIns="91425" anchor="ctr"/>
              <a:lstStyle/>
              <a:p>
                <a:endParaRPr lang="en-US"/>
              </a:p>
            </p:txBody>
          </p:sp>
          <p:sp>
            <p:nvSpPr>
              <p:cNvPr id="20686" name="Google Shape;3904;p87"/>
              <p:cNvSpPr>
                <a:spLocks/>
              </p:cNvSpPr>
              <p:nvPr/>
            </p:nvSpPr>
            <p:spPr bwMode="auto">
              <a:xfrm>
                <a:off x="5810825" y="304425"/>
                <a:ext cx="1250" cy="25"/>
              </a:xfrm>
              <a:custGeom>
                <a:avLst/>
                <a:gdLst/>
                <a:ahLst/>
                <a:cxnLst>
                  <a:cxn ang="0">
                    <a:pos x="49" y="1"/>
                  </a:cxn>
                  <a:cxn ang="0">
                    <a:pos x="1" y="1"/>
                  </a:cxn>
                </a:cxnLst>
                <a:rect l="0" t="0" r="r" b="b"/>
                <a:pathLst>
                  <a:path w="50" h="1" fill="none" extrusionOk="0">
                    <a:moveTo>
                      <a:pt x="49" y="1"/>
                    </a:moveTo>
                    <a:lnTo>
                      <a:pt x="1" y="1"/>
                    </a:lnTo>
                  </a:path>
                </a:pathLst>
              </a:custGeom>
              <a:noFill/>
              <a:ln w="9525">
                <a:noFill/>
                <a:round/>
                <a:headEnd/>
                <a:tailEnd/>
              </a:ln>
            </p:spPr>
            <p:txBody>
              <a:bodyPr lIns="91425" tIns="91425" rIns="91425" bIns="91425" anchor="ctr"/>
              <a:lstStyle/>
              <a:p>
                <a:endParaRPr lang="en-US"/>
              </a:p>
            </p:txBody>
          </p:sp>
          <p:sp>
            <p:nvSpPr>
              <p:cNvPr id="20687" name="Google Shape;3905;p87"/>
              <p:cNvSpPr>
                <a:spLocks/>
              </p:cNvSpPr>
              <p:nvPr/>
            </p:nvSpPr>
            <p:spPr bwMode="auto">
              <a:xfrm>
                <a:off x="5318925" y="281525"/>
                <a:ext cx="538950" cy="123000"/>
              </a:xfrm>
              <a:custGeom>
                <a:avLst/>
                <a:gdLst/>
                <a:ahLst/>
                <a:cxnLst>
                  <a:cxn ang="0">
                    <a:pos x="13359" y="0"/>
                  </a:cxn>
                  <a:cxn ang="0">
                    <a:pos x="11189" y="97"/>
                  </a:cxn>
                  <a:cxn ang="0">
                    <a:pos x="10128" y="193"/>
                  </a:cxn>
                  <a:cxn ang="0">
                    <a:pos x="9019" y="338"/>
                  </a:cxn>
                  <a:cxn ang="0">
                    <a:pos x="6848" y="772"/>
                  </a:cxn>
                  <a:cxn ang="0">
                    <a:pos x="4726" y="1399"/>
                  </a:cxn>
                  <a:cxn ang="0">
                    <a:pos x="2315" y="2508"/>
                  </a:cxn>
                  <a:cxn ang="0">
                    <a:pos x="1158" y="3231"/>
                  </a:cxn>
                  <a:cxn ang="0">
                    <a:pos x="675" y="3569"/>
                  </a:cxn>
                  <a:cxn ang="0">
                    <a:pos x="193" y="3955"/>
                  </a:cxn>
                  <a:cxn ang="0">
                    <a:pos x="48" y="4341"/>
                  </a:cxn>
                  <a:cxn ang="0">
                    <a:pos x="145" y="4727"/>
                  </a:cxn>
                  <a:cxn ang="0">
                    <a:pos x="482" y="4919"/>
                  </a:cxn>
                  <a:cxn ang="0">
                    <a:pos x="868" y="4775"/>
                  </a:cxn>
                  <a:cxn ang="0">
                    <a:pos x="2074" y="4051"/>
                  </a:cxn>
                  <a:cxn ang="0">
                    <a:pos x="3521" y="3328"/>
                  </a:cxn>
                  <a:cxn ang="0">
                    <a:pos x="6463" y="2122"/>
                  </a:cxn>
                  <a:cxn ang="0">
                    <a:pos x="8054" y="1592"/>
                  </a:cxn>
                  <a:cxn ang="0">
                    <a:pos x="9839" y="1158"/>
                  </a:cxn>
                  <a:cxn ang="0">
                    <a:pos x="13456" y="579"/>
                  </a:cxn>
                  <a:cxn ang="0">
                    <a:pos x="15047" y="531"/>
                  </a:cxn>
                  <a:cxn ang="0">
                    <a:pos x="16687" y="531"/>
                  </a:cxn>
                  <a:cxn ang="0">
                    <a:pos x="19725" y="868"/>
                  </a:cxn>
                  <a:cxn ang="0">
                    <a:pos x="21365" y="1254"/>
                  </a:cxn>
                  <a:cxn ang="0">
                    <a:pos x="21412" y="1273"/>
                  </a:cxn>
                  <a:cxn ang="0">
                    <a:pos x="21558" y="1158"/>
                  </a:cxn>
                  <a:cxn ang="0">
                    <a:pos x="21461" y="1013"/>
                  </a:cxn>
                  <a:cxn ang="0">
                    <a:pos x="17651" y="193"/>
                  </a:cxn>
                  <a:cxn ang="0">
                    <a:pos x="15529" y="48"/>
                  </a:cxn>
                  <a:cxn ang="0">
                    <a:pos x="14083" y="0"/>
                  </a:cxn>
                </a:cxnLst>
                <a:rect l="0" t="0" r="r" b="b"/>
                <a:pathLst>
                  <a:path w="21558" h="4920" extrusionOk="0">
                    <a:moveTo>
                      <a:pt x="13359" y="0"/>
                    </a:moveTo>
                    <a:cubicBezTo>
                      <a:pt x="12636" y="0"/>
                      <a:pt x="11912" y="48"/>
                      <a:pt x="11189" y="97"/>
                    </a:cubicBezTo>
                    <a:cubicBezTo>
                      <a:pt x="10851" y="145"/>
                      <a:pt x="10465" y="145"/>
                      <a:pt x="10128" y="193"/>
                    </a:cubicBezTo>
                    <a:cubicBezTo>
                      <a:pt x="9790" y="241"/>
                      <a:pt x="9356" y="290"/>
                      <a:pt x="9019" y="338"/>
                    </a:cubicBezTo>
                    <a:cubicBezTo>
                      <a:pt x="8295" y="482"/>
                      <a:pt x="7572" y="579"/>
                      <a:pt x="6848" y="772"/>
                    </a:cubicBezTo>
                    <a:cubicBezTo>
                      <a:pt x="6173" y="917"/>
                      <a:pt x="5450" y="1158"/>
                      <a:pt x="4726" y="1399"/>
                    </a:cubicBezTo>
                    <a:cubicBezTo>
                      <a:pt x="3907" y="1688"/>
                      <a:pt x="3087" y="2074"/>
                      <a:pt x="2315" y="2508"/>
                    </a:cubicBezTo>
                    <a:cubicBezTo>
                      <a:pt x="1929" y="2701"/>
                      <a:pt x="1543" y="2942"/>
                      <a:pt x="1158" y="3231"/>
                    </a:cubicBezTo>
                    <a:lnTo>
                      <a:pt x="675" y="3569"/>
                    </a:lnTo>
                    <a:cubicBezTo>
                      <a:pt x="531" y="3714"/>
                      <a:pt x="386" y="3858"/>
                      <a:pt x="193" y="3955"/>
                    </a:cubicBezTo>
                    <a:cubicBezTo>
                      <a:pt x="97" y="4051"/>
                      <a:pt x="48" y="4196"/>
                      <a:pt x="48" y="4341"/>
                    </a:cubicBezTo>
                    <a:cubicBezTo>
                      <a:pt x="0" y="4485"/>
                      <a:pt x="48" y="4582"/>
                      <a:pt x="145" y="4727"/>
                    </a:cubicBezTo>
                    <a:cubicBezTo>
                      <a:pt x="241" y="4823"/>
                      <a:pt x="338" y="4871"/>
                      <a:pt x="482" y="4919"/>
                    </a:cubicBezTo>
                    <a:cubicBezTo>
                      <a:pt x="627" y="4919"/>
                      <a:pt x="772" y="4871"/>
                      <a:pt x="868" y="4775"/>
                    </a:cubicBezTo>
                    <a:cubicBezTo>
                      <a:pt x="1254" y="4534"/>
                      <a:pt x="1688" y="4292"/>
                      <a:pt x="2074" y="4051"/>
                    </a:cubicBezTo>
                    <a:cubicBezTo>
                      <a:pt x="2460" y="3858"/>
                      <a:pt x="3038" y="3569"/>
                      <a:pt x="3521" y="3328"/>
                    </a:cubicBezTo>
                    <a:cubicBezTo>
                      <a:pt x="4437" y="2846"/>
                      <a:pt x="5450" y="2460"/>
                      <a:pt x="6463" y="2122"/>
                    </a:cubicBezTo>
                    <a:cubicBezTo>
                      <a:pt x="6993" y="1929"/>
                      <a:pt x="7524" y="1785"/>
                      <a:pt x="8054" y="1592"/>
                    </a:cubicBezTo>
                    <a:cubicBezTo>
                      <a:pt x="8585" y="1447"/>
                      <a:pt x="9260" y="1302"/>
                      <a:pt x="9839" y="1158"/>
                    </a:cubicBezTo>
                    <a:cubicBezTo>
                      <a:pt x="11044" y="868"/>
                      <a:pt x="12250" y="724"/>
                      <a:pt x="13456" y="579"/>
                    </a:cubicBezTo>
                    <a:cubicBezTo>
                      <a:pt x="13986" y="579"/>
                      <a:pt x="14517" y="531"/>
                      <a:pt x="15047" y="531"/>
                    </a:cubicBezTo>
                    <a:lnTo>
                      <a:pt x="16687" y="531"/>
                    </a:lnTo>
                    <a:cubicBezTo>
                      <a:pt x="17700" y="579"/>
                      <a:pt x="18712" y="675"/>
                      <a:pt x="19725" y="868"/>
                    </a:cubicBezTo>
                    <a:cubicBezTo>
                      <a:pt x="20256" y="965"/>
                      <a:pt x="20834" y="1109"/>
                      <a:pt x="21365" y="1254"/>
                    </a:cubicBezTo>
                    <a:cubicBezTo>
                      <a:pt x="21378" y="1267"/>
                      <a:pt x="21394" y="1273"/>
                      <a:pt x="21412" y="1273"/>
                    </a:cubicBezTo>
                    <a:cubicBezTo>
                      <a:pt x="21461" y="1273"/>
                      <a:pt x="21523" y="1228"/>
                      <a:pt x="21558" y="1158"/>
                    </a:cubicBezTo>
                    <a:cubicBezTo>
                      <a:pt x="21558" y="1109"/>
                      <a:pt x="21510" y="1013"/>
                      <a:pt x="21461" y="1013"/>
                    </a:cubicBezTo>
                    <a:cubicBezTo>
                      <a:pt x="20207" y="627"/>
                      <a:pt x="18905" y="338"/>
                      <a:pt x="17651" y="193"/>
                    </a:cubicBezTo>
                    <a:cubicBezTo>
                      <a:pt x="16928" y="97"/>
                      <a:pt x="16253" y="48"/>
                      <a:pt x="15529" y="48"/>
                    </a:cubicBezTo>
                    <a:cubicBezTo>
                      <a:pt x="15047" y="0"/>
                      <a:pt x="14565" y="0"/>
                      <a:pt x="14083" y="0"/>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20688" name="Google Shape;3906;p87"/>
              <p:cNvSpPr>
                <a:spLocks/>
              </p:cNvSpPr>
              <p:nvPr/>
            </p:nvSpPr>
            <p:spPr bwMode="auto">
              <a:xfrm>
                <a:off x="5896450" y="2284175"/>
                <a:ext cx="1396200" cy="2433125"/>
              </a:xfrm>
              <a:custGeom>
                <a:avLst/>
                <a:gdLst/>
                <a:ahLst/>
                <a:cxnLst>
                  <a:cxn ang="0">
                    <a:pos x="41331" y="145"/>
                  </a:cxn>
                  <a:cxn ang="0">
                    <a:pos x="39306" y="3425"/>
                  </a:cxn>
                  <a:cxn ang="0">
                    <a:pos x="38742" y="4200"/>
                  </a:cxn>
                  <a:cxn ang="0">
                    <a:pos x="36509" y="6945"/>
                  </a:cxn>
                  <a:cxn ang="0">
                    <a:pos x="36557" y="6849"/>
                  </a:cxn>
                  <a:cxn ang="0">
                    <a:pos x="34869" y="8537"/>
                  </a:cxn>
                  <a:cxn ang="0">
                    <a:pos x="23728" y="16109"/>
                  </a:cxn>
                  <a:cxn ang="0">
                    <a:pos x="23728" y="21173"/>
                  </a:cxn>
                  <a:cxn ang="0">
                    <a:pos x="24018" y="22041"/>
                  </a:cxn>
                  <a:cxn ang="0">
                    <a:pos x="26477" y="31542"/>
                  </a:cxn>
                  <a:cxn ang="0">
                    <a:pos x="27345" y="38824"/>
                  </a:cxn>
                  <a:cxn ang="0">
                    <a:pos x="27394" y="38438"/>
                  </a:cxn>
                  <a:cxn ang="0">
                    <a:pos x="27394" y="38101"/>
                  </a:cxn>
                  <a:cxn ang="0">
                    <a:pos x="27490" y="37474"/>
                  </a:cxn>
                  <a:cxn ang="0">
                    <a:pos x="27635" y="36268"/>
                  </a:cxn>
                  <a:cxn ang="0">
                    <a:pos x="28551" y="30963"/>
                  </a:cxn>
                  <a:cxn ang="0">
                    <a:pos x="28696" y="30191"/>
                  </a:cxn>
                  <a:cxn ang="0">
                    <a:pos x="28889" y="29227"/>
                  </a:cxn>
                  <a:cxn ang="0">
                    <a:pos x="29033" y="28793"/>
                  </a:cxn>
                  <a:cxn ang="0">
                    <a:pos x="29708" y="25176"/>
                  </a:cxn>
                  <a:cxn ang="0">
                    <a:pos x="30046" y="23970"/>
                  </a:cxn>
                  <a:cxn ang="0">
                    <a:pos x="29708" y="30384"/>
                  </a:cxn>
                  <a:cxn ang="0">
                    <a:pos x="29708" y="30866"/>
                  </a:cxn>
                  <a:cxn ang="0">
                    <a:pos x="29660" y="34098"/>
                  </a:cxn>
                  <a:cxn ang="0">
                    <a:pos x="29564" y="38824"/>
                  </a:cxn>
                  <a:cxn ang="0">
                    <a:pos x="29033" y="44756"/>
                  </a:cxn>
                  <a:cxn ang="0">
                    <a:pos x="27442" y="52810"/>
                  </a:cxn>
                  <a:cxn ang="0">
                    <a:pos x="22812" y="66459"/>
                  </a:cxn>
                  <a:cxn ang="0">
                    <a:pos x="20063" y="71667"/>
                  </a:cxn>
                  <a:cxn ang="0">
                    <a:pos x="8102" y="85702"/>
                  </a:cxn>
                  <a:cxn ang="0">
                    <a:pos x="290" y="90476"/>
                  </a:cxn>
                  <a:cxn ang="0">
                    <a:pos x="0" y="90669"/>
                  </a:cxn>
                  <a:cxn ang="0">
                    <a:pos x="0" y="91200"/>
                  </a:cxn>
                  <a:cxn ang="0">
                    <a:pos x="145" y="92116"/>
                  </a:cxn>
                  <a:cxn ang="0">
                    <a:pos x="482" y="93370"/>
                  </a:cxn>
                  <a:cxn ang="0">
                    <a:pos x="536" y="93343"/>
                  </a:cxn>
                  <a:cxn ang="0">
                    <a:pos x="916" y="94238"/>
                  </a:cxn>
                  <a:cxn ang="0">
                    <a:pos x="2460" y="96698"/>
                  </a:cxn>
                  <a:cxn ang="0">
                    <a:pos x="2846" y="97180"/>
                  </a:cxn>
                  <a:cxn ang="0">
                    <a:pos x="4196" y="97324"/>
                  </a:cxn>
                  <a:cxn ang="0">
                    <a:pos x="6848" y="97035"/>
                  </a:cxn>
                  <a:cxn ang="0">
                    <a:pos x="14131" y="94383"/>
                  </a:cxn>
                  <a:cxn ang="0">
                    <a:pos x="24259" y="88209"/>
                  </a:cxn>
                  <a:cxn ang="0">
                    <a:pos x="36557" y="77117"/>
                  </a:cxn>
                  <a:cxn ang="0">
                    <a:pos x="49482" y="57440"/>
                  </a:cxn>
                  <a:cxn ang="0">
                    <a:pos x="55559" y="34869"/>
                  </a:cxn>
                  <a:cxn ang="0">
                    <a:pos x="54932" y="19147"/>
                  </a:cxn>
                  <a:cxn ang="0">
                    <a:pos x="50832" y="8103"/>
                  </a:cxn>
                  <a:cxn ang="0">
                    <a:pos x="46540" y="2991"/>
                  </a:cxn>
                  <a:cxn ang="0">
                    <a:pos x="42778" y="676"/>
                  </a:cxn>
                  <a:cxn ang="0">
                    <a:pos x="41862" y="145"/>
                  </a:cxn>
                  <a:cxn ang="0">
                    <a:pos x="41572" y="1"/>
                  </a:cxn>
                </a:cxnLst>
                <a:rect l="0" t="0" r="r" b="b"/>
                <a:pathLst>
                  <a:path w="55848" h="97325" extrusionOk="0">
                    <a:moveTo>
                      <a:pt x="41572" y="1"/>
                    </a:moveTo>
                    <a:cubicBezTo>
                      <a:pt x="41476" y="1"/>
                      <a:pt x="41380" y="49"/>
                      <a:pt x="41331" y="145"/>
                    </a:cubicBezTo>
                    <a:cubicBezTo>
                      <a:pt x="41042" y="772"/>
                      <a:pt x="40753" y="1303"/>
                      <a:pt x="40367" y="1882"/>
                    </a:cubicBezTo>
                    <a:cubicBezTo>
                      <a:pt x="40077" y="2364"/>
                      <a:pt x="39740" y="2846"/>
                      <a:pt x="39306" y="3425"/>
                    </a:cubicBezTo>
                    <a:cubicBezTo>
                      <a:pt x="39134" y="3683"/>
                      <a:pt x="38923" y="3941"/>
                      <a:pt x="38742" y="4200"/>
                    </a:cubicBezTo>
                    <a:cubicBezTo>
                      <a:pt x="38094" y="4940"/>
                      <a:pt x="37446" y="5711"/>
                      <a:pt x="36798" y="6511"/>
                    </a:cubicBezTo>
                    <a:lnTo>
                      <a:pt x="36509" y="6945"/>
                    </a:lnTo>
                    <a:lnTo>
                      <a:pt x="36557" y="6849"/>
                    </a:lnTo>
                    <a:cubicBezTo>
                      <a:pt x="35978" y="7380"/>
                      <a:pt x="35448" y="7958"/>
                      <a:pt x="34869" y="8489"/>
                    </a:cubicBezTo>
                    <a:lnTo>
                      <a:pt x="34869" y="8537"/>
                    </a:lnTo>
                    <a:cubicBezTo>
                      <a:pt x="34097" y="9260"/>
                      <a:pt x="33326" y="9984"/>
                      <a:pt x="32457" y="10659"/>
                    </a:cubicBezTo>
                    <a:cubicBezTo>
                      <a:pt x="29805" y="12829"/>
                      <a:pt x="26863" y="14662"/>
                      <a:pt x="23728" y="16109"/>
                    </a:cubicBezTo>
                    <a:cubicBezTo>
                      <a:pt x="23149" y="16350"/>
                      <a:pt x="22571" y="16591"/>
                      <a:pt x="21992" y="16784"/>
                    </a:cubicBezTo>
                    <a:cubicBezTo>
                      <a:pt x="22619" y="18231"/>
                      <a:pt x="23198" y="19726"/>
                      <a:pt x="23728" y="21173"/>
                    </a:cubicBezTo>
                    <a:lnTo>
                      <a:pt x="23921" y="21751"/>
                    </a:lnTo>
                    <a:lnTo>
                      <a:pt x="24018" y="22041"/>
                    </a:lnTo>
                    <a:lnTo>
                      <a:pt x="24210" y="22523"/>
                    </a:lnTo>
                    <a:cubicBezTo>
                      <a:pt x="25175" y="25465"/>
                      <a:pt x="25947" y="28455"/>
                      <a:pt x="26477" y="31542"/>
                    </a:cubicBezTo>
                    <a:cubicBezTo>
                      <a:pt x="26477" y="31542"/>
                      <a:pt x="26477" y="31542"/>
                      <a:pt x="26477" y="31590"/>
                    </a:cubicBezTo>
                    <a:cubicBezTo>
                      <a:pt x="26911" y="33953"/>
                      <a:pt x="27201" y="36413"/>
                      <a:pt x="27345" y="38824"/>
                    </a:cubicBezTo>
                    <a:lnTo>
                      <a:pt x="27345" y="38728"/>
                    </a:lnTo>
                    <a:lnTo>
                      <a:pt x="27394" y="38438"/>
                    </a:lnTo>
                    <a:lnTo>
                      <a:pt x="27394" y="38197"/>
                    </a:lnTo>
                    <a:lnTo>
                      <a:pt x="27394" y="38101"/>
                    </a:lnTo>
                    <a:lnTo>
                      <a:pt x="27490" y="37570"/>
                    </a:lnTo>
                    <a:lnTo>
                      <a:pt x="27490" y="37474"/>
                    </a:lnTo>
                    <a:lnTo>
                      <a:pt x="27538" y="37088"/>
                    </a:lnTo>
                    <a:cubicBezTo>
                      <a:pt x="27586" y="36799"/>
                      <a:pt x="27635" y="36557"/>
                      <a:pt x="27635" y="36268"/>
                    </a:cubicBezTo>
                    <a:cubicBezTo>
                      <a:pt x="27972" y="34580"/>
                      <a:pt x="28262" y="32892"/>
                      <a:pt x="28503" y="31301"/>
                    </a:cubicBezTo>
                    <a:lnTo>
                      <a:pt x="28551" y="30963"/>
                    </a:lnTo>
                    <a:lnTo>
                      <a:pt x="28647" y="30625"/>
                    </a:lnTo>
                    <a:lnTo>
                      <a:pt x="28696" y="30191"/>
                    </a:lnTo>
                    <a:lnTo>
                      <a:pt x="28744" y="29998"/>
                    </a:lnTo>
                    <a:lnTo>
                      <a:pt x="28889" y="29227"/>
                    </a:lnTo>
                    <a:lnTo>
                      <a:pt x="28985" y="28841"/>
                    </a:lnTo>
                    <a:cubicBezTo>
                      <a:pt x="28985" y="28841"/>
                      <a:pt x="29033" y="28793"/>
                      <a:pt x="29033" y="28793"/>
                    </a:cubicBezTo>
                    <a:lnTo>
                      <a:pt x="29130" y="28262"/>
                    </a:lnTo>
                    <a:cubicBezTo>
                      <a:pt x="29323" y="27056"/>
                      <a:pt x="29516" y="26044"/>
                      <a:pt x="29708" y="25176"/>
                    </a:cubicBezTo>
                    <a:cubicBezTo>
                      <a:pt x="29805" y="24742"/>
                      <a:pt x="29901" y="24356"/>
                      <a:pt x="29998" y="23970"/>
                    </a:cubicBezTo>
                    <a:lnTo>
                      <a:pt x="30046" y="23970"/>
                    </a:lnTo>
                    <a:cubicBezTo>
                      <a:pt x="29901" y="25224"/>
                      <a:pt x="29805" y="26622"/>
                      <a:pt x="29757" y="28359"/>
                    </a:cubicBezTo>
                    <a:cubicBezTo>
                      <a:pt x="29757" y="29034"/>
                      <a:pt x="29708" y="29709"/>
                      <a:pt x="29708" y="30384"/>
                    </a:cubicBezTo>
                    <a:lnTo>
                      <a:pt x="29708" y="30432"/>
                    </a:lnTo>
                    <a:lnTo>
                      <a:pt x="29708" y="30866"/>
                    </a:lnTo>
                    <a:cubicBezTo>
                      <a:pt x="29708" y="31831"/>
                      <a:pt x="29660" y="32796"/>
                      <a:pt x="29660" y="33664"/>
                    </a:cubicBezTo>
                    <a:lnTo>
                      <a:pt x="29660" y="34098"/>
                    </a:lnTo>
                    <a:lnTo>
                      <a:pt x="29660" y="35207"/>
                    </a:lnTo>
                    <a:cubicBezTo>
                      <a:pt x="29660" y="36509"/>
                      <a:pt x="29612" y="37667"/>
                      <a:pt x="29564" y="38824"/>
                    </a:cubicBezTo>
                    <a:cubicBezTo>
                      <a:pt x="29516" y="40030"/>
                      <a:pt x="29419" y="41284"/>
                      <a:pt x="29323" y="42393"/>
                    </a:cubicBezTo>
                    <a:cubicBezTo>
                      <a:pt x="29226" y="43213"/>
                      <a:pt x="29130" y="43984"/>
                      <a:pt x="29033" y="44756"/>
                    </a:cubicBezTo>
                    <a:cubicBezTo>
                      <a:pt x="28985" y="45094"/>
                      <a:pt x="28937" y="45431"/>
                      <a:pt x="28889" y="45769"/>
                    </a:cubicBezTo>
                    <a:cubicBezTo>
                      <a:pt x="28503" y="48132"/>
                      <a:pt x="28020" y="50495"/>
                      <a:pt x="27442" y="52810"/>
                    </a:cubicBezTo>
                    <a:cubicBezTo>
                      <a:pt x="26525" y="56331"/>
                      <a:pt x="25464" y="59803"/>
                      <a:pt x="24162" y="63179"/>
                    </a:cubicBezTo>
                    <a:cubicBezTo>
                      <a:pt x="23680" y="64385"/>
                      <a:pt x="23246" y="65446"/>
                      <a:pt x="22812" y="66459"/>
                    </a:cubicBezTo>
                    <a:cubicBezTo>
                      <a:pt x="22330" y="67423"/>
                      <a:pt x="21751" y="68629"/>
                      <a:pt x="21172" y="69738"/>
                    </a:cubicBezTo>
                    <a:cubicBezTo>
                      <a:pt x="20786" y="70462"/>
                      <a:pt x="20400" y="71089"/>
                      <a:pt x="20063" y="71667"/>
                    </a:cubicBezTo>
                    <a:cubicBezTo>
                      <a:pt x="19195" y="73211"/>
                      <a:pt x="18182" y="74657"/>
                      <a:pt x="17169" y="76104"/>
                    </a:cubicBezTo>
                    <a:cubicBezTo>
                      <a:pt x="14565" y="79721"/>
                      <a:pt x="11527" y="82904"/>
                      <a:pt x="8102" y="85702"/>
                    </a:cubicBezTo>
                    <a:lnTo>
                      <a:pt x="8199" y="85702"/>
                    </a:lnTo>
                    <a:cubicBezTo>
                      <a:pt x="5787" y="87582"/>
                      <a:pt x="3135" y="89222"/>
                      <a:pt x="290" y="90476"/>
                    </a:cubicBezTo>
                    <a:cubicBezTo>
                      <a:pt x="241" y="90476"/>
                      <a:pt x="193" y="90524"/>
                      <a:pt x="145" y="90573"/>
                    </a:cubicBezTo>
                    <a:cubicBezTo>
                      <a:pt x="97" y="90573"/>
                      <a:pt x="48" y="90621"/>
                      <a:pt x="0" y="90669"/>
                    </a:cubicBezTo>
                    <a:lnTo>
                      <a:pt x="0" y="91007"/>
                    </a:lnTo>
                    <a:lnTo>
                      <a:pt x="0" y="91200"/>
                    </a:lnTo>
                    <a:cubicBezTo>
                      <a:pt x="0" y="91344"/>
                      <a:pt x="48" y="91537"/>
                      <a:pt x="97" y="91730"/>
                    </a:cubicBezTo>
                    <a:cubicBezTo>
                      <a:pt x="97" y="91923"/>
                      <a:pt x="145" y="91971"/>
                      <a:pt x="145" y="92116"/>
                    </a:cubicBezTo>
                    <a:cubicBezTo>
                      <a:pt x="193" y="92261"/>
                      <a:pt x="241" y="92405"/>
                      <a:pt x="241" y="92550"/>
                    </a:cubicBezTo>
                    <a:cubicBezTo>
                      <a:pt x="290" y="92743"/>
                      <a:pt x="386" y="93032"/>
                      <a:pt x="482" y="93370"/>
                    </a:cubicBezTo>
                    <a:lnTo>
                      <a:pt x="536" y="93343"/>
                    </a:lnTo>
                    <a:lnTo>
                      <a:pt x="579" y="93514"/>
                    </a:lnTo>
                    <a:cubicBezTo>
                      <a:pt x="675" y="93756"/>
                      <a:pt x="772" y="93949"/>
                      <a:pt x="916" y="94238"/>
                    </a:cubicBezTo>
                    <a:cubicBezTo>
                      <a:pt x="1302" y="95010"/>
                      <a:pt x="1785" y="95781"/>
                      <a:pt x="2315" y="96505"/>
                    </a:cubicBezTo>
                    <a:lnTo>
                      <a:pt x="2460" y="96698"/>
                    </a:lnTo>
                    <a:lnTo>
                      <a:pt x="2653" y="96939"/>
                    </a:lnTo>
                    <a:lnTo>
                      <a:pt x="2846" y="97180"/>
                    </a:lnTo>
                    <a:cubicBezTo>
                      <a:pt x="2894" y="97228"/>
                      <a:pt x="2942" y="97276"/>
                      <a:pt x="3038" y="97324"/>
                    </a:cubicBezTo>
                    <a:lnTo>
                      <a:pt x="4196" y="97324"/>
                    </a:lnTo>
                    <a:cubicBezTo>
                      <a:pt x="4678" y="97324"/>
                      <a:pt x="5112" y="97276"/>
                      <a:pt x="5595" y="97228"/>
                    </a:cubicBezTo>
                    <a:cubicBezTo>
                      <a:pt x="5980" y="97180"/>
                      <a:pt x="6414" y="97083"/>
                      <a:pt x="6848" y="97035"/>
                    </a:cubicBezTo>
                    <a:cubicBezTo>
                      <a:pt x="8102" y="96794"/>
                      <a:pt x="9356" y="96408"/>
                      <a:pt x="10562" y="95926"/>
                    </a:cubicBezTo>
                    <a:cubicBezTo>
                      <a:pt x="11768" y="95492"/>
                      <a:pt x="12973" y="94961"/>
                      <a:pt x="14131" y="94383"/>
                    </a:cubicBezTo>
                    <a:cubicBezTo>
                      <a:pt x="15144" y="93900"/>
                      <a:pt x="16156" y="93322"/>
                      <a:pt x="17410" y="92598"/>
                    </a:cubicBezTo>
                    <a:cubicBezTo>
                      <a:pt x="19774" y="91248"/>
                      <a:pt x="22040" y="89801"/>
                      <a:pt x="24259" y="88209"/>
                    </a:cubicBezTo>
                    <a:cubicBezTo>
                      <a:pt x="26477" y="86618"/>
                      <a:pt x="28647" y="84882"/>
                      <a:pt x="30721" y="83049"/>
                    </a:cubicBezTo>
                    <a:cubicBezTo>
                      <a:pt x="32747" y="81168"/>
                      <a:pt x="34724" y="79191"/>
                      <a:pt x="36557" y="77117"/>
                    </a:cubicBezTo>
                    <a:cubicBezTo>
                      <a:pt x="38245" y="75140"/>
                      <a:pt x="39933" y="73066"/>
                      <a:pt x="41524" y="70896"/>
                    </a:cubicBezTo>
                    <a:cubicBezTo>
                      <a:pt x="44611" y="66652"/>
                      <a:pt x="47263" y="62166"/>
                      <a:pt x="49482" y="57440"/>
                    </a:cubicBezTo>
                    <a:cubicBezTo>
                      <a:pt x="51652" y="52665"/>
                      <a:pt x="53340" y="47698"/>
                      <a:pt x="54449" y="42634"/>
                    </a:cubicBezTo>
                    <a:cubicBezTo>
                      <a:pt x="54980" y="40078"/>
                      <a:pt x="55366" y="37474"/>
                      <a:pt x="55559" y="34869"/>
                    </a:cubicBezTo>
                    <a:cubicBezTo>
                      <a:pt x="55800" y="32265"/>
                      <a:pt x="55848" y="29613"/>
                      <a:pt x="55751" y="26960"/>
                    </a:cubicBezTo>
                    <a:cubicBezTo>
                      <a:pt x="55655" y="24356"/>
                      <a:pt x="55414" y="21751"/>
                      <a:pt x="54932" y="19147"/>
                    </a:cubicBezTo>
                    <a:cubicBezTo>
                      <a:pt x="54449" y="16543"/>
                      <a:pt x="53678" y="14035"/>
                      <a:pt x="52665" y="11624"/>
                    </a:cubicBezTo>
                    <a:cubicBezTo>
                      <a:pt x="52134" y="10418"/>
                      <a:pt x="51556" y="9212"/>
                      <a:pt x="50832" y="8103"/>
                    </a:cubicBezTo>
                    <a:cubicBezTo>
                      <a:pt x="50205" y="7090"/>
                      <a:pt x="49482" y="6126"/>
                      <a:pt x="48710" y="5209"/>
                    </a:cubicBezTo>
                    <a:cubicBezTo>
                      <a:pt x="48035" y="4389"/>
                      <a:pt x="47312" y="3666"/>
                      <a:pt x="46540" y="2991"/>
                    </a:cubicBezTo>
                    <a:cubicBezTo>
                      <a:pt x="46299" y="2798"/>
                      <a:pt x="46106" y="2605"/>
                      <a:pt x="45865" y="2460"/>
                    </a:cubicBezTo>
                    <a:cubicBezTo>
                      <a:pt x="44948" y="1689"/>
                      <a:pt x="43887" y="1110"/>
                      <a:pt x="42778" y="676"/>
                    </a:cubicBezTo>
                    <a:lnTo>
                      <a:pt x="42875" y="676"/>
                    </a:lnTo>
                    <a:cubicBezTo>
                      <a:pt x="42537" y="483"/>
                      <a:pt x="42199" y="290"/>
                      <a:pt x="41862" y="145"/>
                    </a:cubicBezTo>
                    <a:cubicBezTo>
                      <a:pt x="41814" y="97"/>
                      <a:pt x="41765" y="49"/>
                      <a:pt x="41717" y="49"/>
                    </a:cubicBezTo>
                    <a:cubicBezTo>
                      <a:pt x="41669" y="1"/>
                      <a:pt x="41621" y="1"/>
                      <a:pt x="41572" y="1"/>
                    </a:cubicBezTo>
                    <a:close/>
                  </a:path>
                </a:pathLst>
              </a:custGeom>
              <a:solidFill>
                <a:schemeClr val="accent1"/>
              </a:solidFill>
              <a:ln w="9525">
                <a:noFill/>
                <a:round/>
                <a:headEnd/>
                <a:tailEnd/>
              </a:ln>
            </p:spPr>
            <p:txBody>
              <a:bodyPr lIns="91425" tIns="91425" rIns="91425" bIns="91425" anchor="ctr"/>
              <a:lstStyle/>
              <a:p>
                <a:endParaRPr lang="en-US"/>
              </a:p>
            </p:txBody>
          </p:sp>
          <p:sp>
            <p:nvSpPr>
              <p:cNvPr id="20689" name="Google Shape;3907;p87"/>
              <p:cNvSpPr>
                <a:spLocks/>
              </p:cNvSpPr>
              <p:nvPr/>
            </p:nvSpPr>
            <p:spPr bwMode="auto">
              <a:xfrm>
                <a:off x="5416575" y="2064750"/>
                <a:ext cx="249600" cy="247175"/>
              </a:xfrm>
              <a:custGeom>
                <a:avLst/>
                <a:gdLst/>
                <a:ahLst/>
                <a:cxnLst>
                  <a:cxn ang="0">
                    <a:pos x="9791" y="4003"/>
                  </a:cxn>
                  <a:cxn ang="0">
                    <a:pos x="2749" y="7283"/>
                  </a:cxn>
                  <a:cxn ang="0">
                    <a:pos x="5595" y="48"/>
                  </a:cxn>
                  <a:cxn ang="0">
                    <a:pos x="9791" y="4003"/>
                  </a:cxn>
                </a:cxnLst>
                <a:rect l="0" t="0" r="r" b="b"/>
                <a:pathLst>
                  <a:path w="9984" h="9887" extrusionOk="0">
                    <a:moveTo>
                      <a:pt x="9791" y="4003"/>
                    </a:moveTo>
                    <a:cubicBezTo>
                      <a:pt x="9984" y="7765"/>
                      <a:pt x="5498" y="9887"/>
                      <a:pt x="2749" y="7283"/>
                    </a:cubicBezTo>
                    <a:cubicBezTo>
                      <a:pt x="1" y="4678"/>
                      <a:pt x="1833" y="48"/>
                      <a:pt x="5595" y="48"/>
                    </a:cubicBezTo>
                    <a:cubicBezTo>
                      <a:pt x="7862" y="0"/>
                      <a:pt x="9743" y="1785"/>
                      <a:pt x="9791" y="4003"/>
                    </a:cubicBezTo>
                    <a:close/>
                  </a:path>
                </a:pathLst>
              </a:custGeom>
              <a:solidFill>
                <a:schemeClr val="accent2"/>
              </a:solidFill>
              <a:ln w="9525">
                <a:noFill/>
                <a:round/>
                <a:headEnd/>
                <a:tailEnd/>
              </a:ln>
            </p:spPr>
            <p:txBody>
              <a:bodyPr lIns="91425" tIns="91425" rIns="91425" bIns="91425" anchor="ctr"/>
              <a:lstStyle/>
              <a:p>
                <a:endParaRPr lang="en-US"/>
              </a:p>
            </p:txBody>
          </p:sp>
          <p:sp>
            <p:nvSpPr>
              <p:cNvPr id="20690" name="Google Shape;3908;p87"/>
              <p:cNvSpPr>
                <a:spLocks/>
              </p:cNvSpPr>
              <p:nvPr/>
            </p:nvSpPr>
            <p:spPr bwMode="auto">
              <a:xfrm>
                <a:off x="6259350" y="1166500"/>
                <a:ext cx="250825" cy="247200"/>
              </a:xfrm>
              <a:custGeom>
                <a:avLst/>
                <a:gdLst/>
                <a:ahLst/>
                <a:cxnLst>
                  <a:cxn ang="0">
                    <a:pos x="9791" y="4003"/>
                  </a:cxn>
                  <a:cxn ang="0">
                    <a:pos x="2750" y="7283"/>
                  </a:cxn>
                  <a:cxn ang="0">
                    <a:pos x="5643" y="49"/>
                  </a:cxn>
                  <a:cxn ang="0">
                    <a:pos x="9791" y="4003"/>
                  </a:cxn>
                </a:cxnLst>
                <a:rect l="0" t="0" r="r" b="b"/>
                <a:pathLst>
                  <a:path w="10033" h="9888" extrusionOk="0">
                    <a:moveTo>
                      <a:pt x="9791" y="4003"/>
                    </a:moveTo>
                    <a:cubicBezTo>
                      <a:pt x="10032" y="7765"/>
                      <a:pt x="5499" y="9887"/>
                      <a:pt x="2750" y="7283"/>
                    </a:cubicBezTo>
                    <a:cubicBezTo>
                      <a:pt x="1" y="4679"/>
                      <a:pt x="1833" y="49"/>
                      <a:pt x="5643" y="49"/>
                    </a:cubicBezTo>
                    <a:cubicBezTo>
                      <a:pt x="7862" y="0"/>
                      <a:pt x="9743" y="1785"/>
                      <a:pt x="9791" y="4003"/>
                    </a:cubicBezTo>
                    <a:close/>
                  </a:path>
                </a:pathLst>
              </a:custGeom>
              <a:solidFill>
                <a:schemeClr val="accent2"/>
              </a:solidFill>
              <a:ln w="9525">
                <a:noFill/>
                <a:round/>
                <a:headEnd/>
                <a:tailEnd/>
              </a:ln>
            </p:spPr>
            <p:txBody>
              <a:bodyPr lIns="91425" tIns="91425" rIns="91425" bIns="91425" anchor="ctr"/>
              <a:lstStyle/>
              <a:p>
                <a:endParaRPr lang="en-US"/>
              </a:p>
            </p:txBody>
          </p:sp>
        </p:grpSp>
        <p:grpSp>
          <p:nvGrpSpPr>
            <p:cNvPr id="20490" name="Google Shape;3909;p87"/>
            <p:cNvGrpSpPr>
              <a:grpSpLocks/>
            </p:cNvGrpSpPr>
            <p:nvPr/>
          </p:nvGrpSpPr>
          <p:grpSpPr bwMode="auto">
            <a:xfrm>
              <a:off x="6450709" y="2620025"/>
              <a:ext cx="798255" cy="766650"/>
              <a:chOff x="2324725" y="521125"/>
              <a:chExt cx="1350000" cy="1296550"/>
            </a:xfrm>
          </p:grpSpPr>
          <p:sp>
            <p:nvSpPr>
              <p:cNvPr id="20491" name="Google Shape;3910;p87"/>
              <p:cNvSpPr>
                <a:spLocks/>
              </p:cNvSpPr>
              <p:nvPr/>
            </p:nvSpPr>
            <p:spPr bwMode="auto">
              <a:xfrm>
                <a:off x="2324725" y="521125"/>
                <a:ext cx="1350000" cy="1296550"/>
              </a:xfrm>
              <a:custGeom>
                <a:avLst/>
                <a:gdLst/>
                <a:ahLst/>
                <a:cxnLst>
                  <a:cxn ang="0">
                    <a:pos x="41511" y="1"/>
                  </a:cxn>
                  <a:cxn ang="0">
                    <a:pos x="29541" y="9812"/>
                  </a:cxn>
                  <a:cxn ang="0">
                    <a:pos x="29181" y="10892"/>
                  </a:cxn>
                  <a:cxn ang="0">
                    <a:pos x="12865" y="1442"/>
                  </a:cxn>
                  <a:cxn ang="0">
                    <a:pos x="12227" y="1428"/>
                  </a:cxn>
                  <a:cxn ang="0">
                    <a:pos x="832" y="18706"/>
                  </a:cxn>
                  <a:cxn ang="0">
                    <a:pos x="25356" y="50718"/>
                  </a:cxn>
                  <a:cxn ang="0">
                    <a:pos x="28255" y="51862"/>
                  </a:cxn>
                  <a:cxn ang="0">
                    <a:pos x="33334" y="48200"/>
                  </a:cxn>
                  <a:cxn ang="0">
                    <a:pos x="53803" y="13409"/>
                  </a:cxn>
                  <a:cxn ang="0">
                    <a:pos x="41511" y="1"/>
                  </a:cxn>
                </a:cxnLst>
                <a:rect l="0" t="0" r="r" b="b"/>
                <a:pathLst>
                  <a:path w="54000" h="51862" extrusionOk="0">
                    <a:moveTo>
                      <a:pt x="41511" y="1"/>
                    </a:moveTo>
                    <a:cubicBezTo>
                      <a:pt x="36532" y="1"/>
                      <a:pt x="31498" y="3110"/>
                      <a:pt x="29541" y="9812"/>
                    </a:cubicBezTo>
                    <a:cubicBezTo>
                      <a:pt x="29541" y="10074"/>
                      <a:pt x="29247" y="10336"/>
                      <a:pt x="29181" y="10892"/>
                    </a:cubicBezTo>
                    <a:cubicBezTo>
                      <a:pt x="23982" y="2455"/>
                      <a:pt x="17574" y="1769"/>
                      <a:pt x="12865" y="1442"/>
                    </a:cubicBezTo>
                    <a:cubicBezTo>
                      <a:pt x="12649" y="1433"/>
                      <a:pt x="12437" y="1428"/>
                      <a:pt x="12227" y="1428"/>
                    </a:cubicBezTo>
                    <a:cubicBezTo>
                      <a:pt x="2737" y="1428"/>
                      <a:pt x="0" y="10740"/>
                      <a:pt x="832" y="18706"/>
                    </a:cubicBezTo>
                    <a:cubicBezTo>
                      <a:pt x="2075" y="28810"/>
                      <a:pt x="22413" y="48854"/>
                      <a:pt x="25356" y="50718"/>
                    </a:cubicBezTo>
                    <a:cubicBezTo>
                      <a:pt x="26552" y="51515"/>
                      <a:pt x="27462" y="51862"/>
                      <a:pt x="28255" y="51862"/>
                    </a:cubicBezTo>
                    <a:cubicBezTo>
                      <a:pt x="29934" y="51862"/>
                      <a:pt x="31091" y="50310"/>
                      <a:pt x="33334" y="48200"/>
                    </a:cubicBezTo>
                    <a:cubicBezTo>
                      <a:pt x="42522" y="39633"/>
                      <a:pt x="53999" y="26521"/>
                      <a:pt x="53803" y="13409"/>
                    </a:cubicBezTo>
                    <a:cubicBezTo>
                      <a:pt x="53767" y="4777"/>
                      <a:pt x="47681" y="1"/>
                      <a:pt x="41511" y="1"/>
                    </a:cubicBezTo>
                    <a:close/>
                  </a:path>
                </a:pathLst>
              </a:custGeom>
              <a:solidFill>
                <a:schemeClr val="accent2"/>
              </a:solidFill>
              <a:ln w="9525">
                <a:noFill/>
                <a:round/>
                <a:headEnd/>
                <a:tailEnd/>
              </a:ln>
            </p:spPr>
            <p:txBody>
              <a:bodyPr lIns="91425" tIns="91425" rIns="91425" bIns="91425" anchor="ctr"/>
              <a:lstStyle/>
              <a:p>
                <a:endParaRPr lang="en-US"/>
              </a:p>
            </p:txBody>
          </p:sp>
          <p:sp>
            <p:nvSpPr>
              <p:cNvPr id="20492" name="Google Shape;3911;p87"/>
              <p:cNvSpPr>
                <a:spLocks/>
              </p:cNvSpPr>
              <p:nvPr/>
            </p:nvSpPr>
            <p:spPr bwMode="auto">
              <a:xfrm>
                <a:off x="2635950" y="819100"/>
                <a:ext cx="758375" cy="728650"/>
              </a:xfrm>
              <a:custGeom>
                <a:avLst/>
                <a:gdLst/>
                <a:ahLst/>
                <a:cxnLst>
                  <a:cxn ang="0">
                    <a:pos x="23322" y="1"/>
                  </a:cxn>
                  <a:cxn ang="0">
                    <a:pos x="16602" y="5512"/>
                  </a:cxn>
                  <a:cxn ang="0">
                    <a:pos x="16405" y="6101"/>
                  </a:cxn>
                  <a:cxn ang="0">
                    <a:pos x="16405" y="6133"/>
                  </a:cxn>
                  <a:cxn ang="0">
                    <a:pos x="7217" y="804"/>
                  </a:cxn>
                  <a:cxn ang="0">
                    <a:pos x="6873" y="797"/>
                  </a:cxn>
                  <a:cxn ang="0">
                    <a:pos x="449" y="10515"/>
                  </a:cxn>
                  <a:cxn ang="0">
                    <a:pos x="14247" y="28499"/>
                  </a:cxn>
                  <a:cxn ang="0">
                    <a:pos x="15873" y="29145"/>
                  </a:cxn>
                  <a:cxn ang="0">
                    <a:pos x="18727" y="27093"/>
                  </a:cxn>
                  <a:cxn ang="0">
                    <a:pos x="30237" y="7539"/>
                  </a:cxn>
                  <a:cxn ang="0">
                    <a:pos x="23322" y="1"/>
                  </a:cxn>
                </a:cxnLst>
                <a:rect l="0" t="0" r="r" b="b"/>
                <a:pathLst>
                  <a:path w="30335" h="29146" extrusionOk="0">
                    <a:moveTo>
                      <a:pt x="23322" y="1"/>
                    </a:moveTo>
                    <a:cubicBezTo>
                      <a:pt x="20524" y="1"/>
                      <a:pt x="17696" y="1747"/>
                      <a:pt x="16602" y="5512"/>
                    </a:cubicBezTo>
                    <a:cubicBezTo>
                      <a:pt x="16602" y="5643"/>
                      <a:pt x="16405" y="5806"/>
                      <a:pt x="16405" y="6101"/>
                    </a:cubicBezTo>
                    <a:lnTo>
                      <a:pt x="16405" y="6133"/>
                    </a:lnTo>
                    <a:cubicBezTo>
                      <a:pt x="13463" y="1392"/>
                      <a:pt x="9866" y="967"/>
                      <a:pt x="7217" y="804"/>
                    </a:cubicBezTo>
                    <a:cubicBezTo>
                      <a:pt x="7101" y="799"/>
                      <a:pt x="6986" y="797"/>
                      <a:pt x="6873" y="797"/>
                    </a:cubicBezTo>
                    <a:cubicBezTo>
                      <a:pt x="1528" y="797"/>
                      <a:pt x="0" y="6032"/>
                      <a:pt x="449" y="10515"/>
                    </a:cubicBezTo>
                    <a:cubicBezTo>
                      <a:pt x="1168" y="16204"/>
                      <a:pt x="12580" y="27453"/>
                      <a:pt x="14247" y="28499"/>
                    </a:cubicBezTo>
                    <a:cubicBezTo>
                      <a:pt x="14919" y="28950"/>
                      <a:pt x="15429" y="29145"/>
                      <a:pt x="15873" y="29145"/>
                    </a:cubicBezTo>
                    <a:cubicBezTo>
                      <a:pt x="16814" y="29145"/>
                      <a:pt x="17461" y="28270"/>
                      <a:pt x="18727" y="27093"/>
                    </a:cubicBezTo>
                    <a:cubicBezTo>
                      <a:pt x="23893" y="22286"/>
                      <a:pt x="30335" y="14897"/>
                      <a:pt x="30237" y="7539"/>
                    </a:cubicBezTo>
                    <a:cubicBezTo>
                      <a:pt x="30219" y="2688"/>
                      <a:pt x="26793" y="1"/>
                      <a:pt x="23322" y="1"/>
                    </a:cubicBezTo>
                    <a:close/>
                  </a:path>
                </a:pathLst>
              </a:custGeom>
              <a:solidFill>
                <a:schemeClr val="accent1"/>
              </a:solidFill>
              <a:ln w="9525">
                <a:noFill/>
                <a:round/>
                <a:headEnd/>
                <a:tailEnd/>
              </a:ln>
            </p:spPr>
            <p:txBody>
              <a:bodyPr lIns="91425" tIns="91425" rIns="91425" bIns="91425" anchor="ctr"/>
              <a:lstStyle/>
              <a:p>
                <a:endParaRPr lang="en-US"/>
              </a:p>
            </p:txBody>
          </p:sp>
        </p:grpSp>
      </p:grpSp>
      <p:sp>
        <p:nvSpPr>
          <p:cNvPr id="20482" name="Google Shape;3912;p87"/>
          <p:cNvSpPr>
            <a:spLocks/>
          </p:cNvSpPr>
          <p:nvPr/>
        </p:nvSpPr>
        <p:spPr bwMode="auto">
          <a:xfrm>
            <a:off x="-68263" y="-188913"/>
            <a:ext cx="898526" cy="850901"/>
          </a:xfrm>
          <a:custGeom>
            <a:avLst/>
            <a:gdLst/>
            <a:ahLst/>
            <a:cxnLst>
              <a:cxn ang="0">
                <a:pos x="20735" y="1"/>
              </a:cxn>
              <a:cxn ang="0">
                <a:pos x="8444" y="3350"/>
              </a:cxn>
              <a:cxn ang="0">
                <a:pos x="3277" y="9021"/>
              </a:cxn>
              <a:cxn ang="0">
                <a:pos x="631" y="26033"/>
              </a:cxn>
              <a:cxn ang="0">
                <a:pos x="16636" y="45188"/>
              </a:cxn>
              <a:cxn ang="0">
                <a:pos x="22798" y="46176"/>
              </a:cxn>
              <a:cxn ang="0">
                <a:pos x="25394" y="46007"/>
              </a:cxn>
              <a:cxn ang="0">
                <a:pos x="43919" y="33846"/>
              </a:cxn>
              <a:cxn ang="0">
                <a:pos x="48456" y="18535"/>
              </a:cxn>
              <a:cxn ang="0">
                <a:pos x="38815" y="3791"/>
              </a:cxn>
              <a:cxn ang="0">
                <a:pos x="35665" y="2468"/>
              </a:cxn>
              <a:cxn ang="0">
                <a:pos x="21424" y="10"/>
              </a:cxn>
              <a:cxn ang="0">
                <a:pos x="20735" y="1"/>
              </a:cxn>
            </a:cxnLst>
            <a:rect l="0" t="0"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bg2"/>
          </a:solidFill>
          <a:ln w="9525">
            <a:noFill/>
            <a:round/>
            <a:headEnd/>
            <a:tailEnd/>
          </a:ln>
        </p:spPr>
        <p:txBody>
          <a:bodyPr lIns="91425" tIns="91425" rIns="91425" bIns="91425" anchor="ctr"/>
          <a:lstStyle/>
          <a:p>
            <a:endParaRPr lang="en-US"/>
          </a:p>
        </p:txBody>
      </p:sp>
      <p:grpSp>
        <p:nvGrpSpPr>
          <p:cNvPr id="20483" name="Google Shape;3913;p87"/>
          <p:cNvGrpSpPr>
            <a:grpSpLocks/>
          </p:cNvGrpSpPr>
          <p:nvPr/>
        </p:nvGrpSpPr>
        <p:grpSpPr bwMode="auto">
          <a:xfrm>
            <a:off x="153988" y="90488"/>
            <a:ext cx="493712" cy="446087"/>
            <a:chOff x="2679436" y="3270400"/>
            <a:chExt cx="752625" cy="689795"/>
          </a:xfrm>
        </p:grpSpPr>
        <p:sp>
          <p:nvSpPr>
            <p:cNvPr id="3914" name="Google Shape;3914;p87"/>
            <p:cNvSpPr/>
            <p:nvPr/>
          </p:nvSpPr>
          <p:spPr>
            <a:xfrm>
              <a:off x="2722996" y="3270400"/>
              <a:ext cx="689705" cy="689795"/>
            </a:xfrm>
            <a:custGeom>
              <a:avLst/>
              <a:gdLst/>
              <a:ahLst/>
              <a:cxnLst/>
              <a:rect l="l" t="t" r="r" b="b"/>
              <a:pathLst>
                <a:path w="109704" h="109736" extrusionOk="0">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20486" name="Google Shape;3915;p87"/>
            <p:cNvSpPr>
              <a:spLocks/>
            </p:cNvSpPr>
            <p:nvPr/>
          </p:nvSpPr>
          <p:spPr bwMode="auto">
            <a:xfrm>
              <a:off x="2679436" y="3344037"/>
              <a:ext cx="345260" cy="537562"/>
            </a:xfrm>
            <a:custGeom>
              <a:avLst/>
              <a:gdLst/>
              <a:ahLst/>
              <a:cxnLst>
                <a:cxn ang="0">
                  <a:pos x="32003" y="0"/>
                </a:cxn>
                <a:cxn ang="0">
                  <a:pos x="27337" y="384"/>
                </a:cxn>
                <a:cxn ang="0">
                  <a:pos x="26879" y="85530"/>
                </a:cxn>
                <a:cxn ang="0">
                  <a:pos x="26944" y="85497"/>
                </a:cxn>
                <a:cxn ang="0">
                  <a:pos x="33516" y="77356"/>
                </a:cxn>
                <a:cxn ang="0">
                  <a:pos x="26061" y="67023"/>
                </a:cxn>
                <a:cxn ang="0">
                  <a:pos x="30835" y="55677"/>
                </a:cxn>
                <a:cxn ang="0">
                  <a:pos x="42051" y="52505"/>
                </a:cxn>
                <a:cxn ang="0">
                  <a:pos x="51991" y="46685"/>
                </a:cxn>
                <a:cxn ang="0">
                  <a:pos x="37146" y="37268"/>
                </a:cxn>
                <a:cxn ang="0">
                  <a:pos x="35348" y="32788"/>
                </a:cxn>
                <a:cxn ang="0">
                  <a:pos x="39141" y="29551"/>
                </a:cxn>
                <a:cxn ang="0">
                  <a:pos x="50618" y="23044"/>
                </a:cxn>
                <a:cxn ang="0">
                  <a:pos x="51599" y="21605"/>
                </a:cxn>
                <a:cxn ang="0">
                  <a:pos x="51599" y="21605"/>
                </a:cxn>
                <a:cxn ang="0">
                  <a:pos x="51590" y="21624"/>
                </a:cxn>
                <a:cxn ang="0">
                  <a:pos x="51566" y="21115"/>
                </a:cxn>
                <a:cxn ang="0">
                  <a:pos x="51239" y="20134"/>
                </a:cxn>
                <a:cxn ang="0">
                  <a:pos x="49931" y="18760"/>
                </a:cxn>
                <a:cxn ang="0">
                  <a:pos x="41168" y="16602"/>
                </a:cxn>
                <a:cxn ang="0">
                  <a:pos x="36034" y="12090"/>
                </a:cxn>
                <a:cxn ang="0">
                  <a:pos x="37636" y="9572"/>
                </a:cxn>
                <a:cxn ang="0">
                  <a:pos x="39239" y="5877"/>
                </a:cxn>
                <a:cxn ang="0">
                  <a:pos x="32003" y="0"/>
                </a:cxn>
              </a:cxnLst>
              <a:rect l="0" t="0" r="r" b="b"/>
              <a:pathLst>
                <a:path w="54934" h="85531" extrusionOk="0">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bg1"/>
            </a:solidFill>
            <a:ln w="9525">
              <a:noFill/>
              <a:round/>
              <a:headEnd/>
              <a:tailEnd/>
            </a:ln>
          </p:spPr>
          <p:txBody>
            <a:bodyPr lIns="91425" tIns="91425" rIns="91425" bIns="91425" anchor="ctr"/>
            <a:lstStyle/>
            <a:p>
              <a:endParaRPr lang="en-US"/>
            </a:p>
          </p:txBody>
        </p:sp>
        <p:sp>
          <p:nvSpPr>
            <p:cNvPr id="20487" name="Google Shape;3916;p87"/>
            <p:cNvSpPr>
              <a:spLocks/>
            </p:cNvSpPr>
            <p:nvPr/>
          </p:nvSpPr>
          <p:spPr bwMode="auto">
            <a:xfrm>
              <a:off x="3091326" y="3293626"/>
              <a:ext cx="340735" cy="423301"/>
            </a:xfrm>
            <a:custGeom>
              <a:avLst/>
              <a:gdLst/>
              <a:ahLst/>
              <a:cxnLst>
                <a:cxn ang="0">
                  <a:pos x="15891" y="1"/>
                </a:cxn>
                <a:cxn ang="0">
                  <a:pos x="8502" y="3042"/>
                </a:cxn>
                <a:cxn ang="0">
                  <a:pos x="818" y="11478"/>
                </a:cxn>
                <a:cxn ang="0">
                  <a:pos x="2943" y="17265"/>
                </a:cxn>
                <a:cxn ang="0">
                  <a:pos x="10300" y="20175"/>
                </a:cxn>
                <a:cxn ang="0">
                  <a:pos x="15728" y="23739"/>
                </a:cxn>
                <a:cxn ang="0">
                  <a:pos x="15401" y="30279"/>
                </a:cxn>
                <a:cxn ang="0">
                  <a:pos x="8829" y="37375"/>
                </a:cxn>
                <a:cxn ang="0">
                  <a:pos x="6115" y="41298"/>
                </a:cxn>
                <a:cxn ang="0">
                  <a:pos x="7880" y="45288"/>
                </a:cxn>
                <a:cxn ang="0">
                  <a:pos x="10062" y="45782"/>
                </a:cxn>
                <a:cxn ang="0">
                  <a:pos x="17396" y="43947"/>
                </a:cxn>
                <a:cxn ang="0">
                  <a:pos x="20258" y="43627"/>
                </a:cxn>
                <a:cxn ang="0">
                  <a:pos x="24556" y="44764"/>
                </a:cxn>
                <a:cxn ang="0">
                  <a:pos x="25995" y="54509"/>
                </a:cxn>
                <a:cxn ang="0">
                  <a:pos x="22660" y="65070"/>
                </a:cxn>
                <a:cxn ang="0">
                  <a:pos x="22823" y="65887"/>
                </a:cxn>
                <a:cxn ang="0">
                  <a:pos x="22827" y="65881"/>
                </a:cxn>
                <a:cxn ang="0">
                  <a:pos x="23017" y="66204"/>
                </a:cxn>
                <a:cxn ang="0">
                  <a:pos x="22987" y="66182"/>
                </a:cxn>
                <a:cxn ang="0">
                  <a:pos x="22987" y="66182"/>
                </a:cxn>
                <a:cxn ang="0">
                  <a:pos x="24491" y="66999"/>
                </a:cxn>
                <a:cxn ang="0">
                  <a:pos x="27758" y="67350"/>
                </a:cxn>
                <a:cxn ang="0">
                  <a:pos x="33450" y="66018"/>
                </a:cxn>
                <a:cxn ang="0">
                  <a:pos x="41331" y="59838"/>
                </a:cxn>
                <a:cxn ang="0">
                  <a:pos x="46515" y="58911"/>
                </a:cxn>
                <a:cxn ang="0">
                  <a:pos x="49178" y="59086"/>
                </a:cxn>
                <a:cxn ang="0">
                  <a:pos x="50453" y="59282"/>
                </a:cxn>
                <a:cxn ang="0">
                  <a:pos x="15891" y="1"/>
                </a:cxn>
              </a:cxnLst>
              <a:rect l="0" t="0" r="r" b="b"/>
              <a:pathLst>
                <a:path w="54214" h="67351" extrusionOk="0">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bg1"/>
            </a:solidFill>
            <a:ln w="9525">
              <a:noFill/>
              <a:round/>
              <a:headEnd/>
              <a:tailEnd/>
            </a:ln>
          </p:spPr>
          <p:txBody>
            <a:bodyPr lIns="91425" tIns="91425" rIns="91425" bIns="91425" anchor="ctr"/>
            <a:lstStyle/>
            <a:p>
              <a:endParaRPr lang="en-US"/>
            </a:p>
          </p:txBody>
        </p:sp>
        <p:sp>
          <p:nvSpPr>
            <p:cNvPr id="20488" name="Google Shape;3917;p87"/>
            <p:cNvSpPr>
              <a:spLocks/>
            </p:cNvSpPr>
            <p:nvPr/>
          </p:nvSpPr>
          <p:spPr bwMode="auto">
            <a:xfrm>
              <a:off x="2973550" y="3693340"/>
              <a:ext cx="344852" cy="266855"/>
            </a:xfrm>
            <a:custGeom>
              <a:avLst/>
              <a:gdLst/>
              <a:ahLst/>
              <a:cxnLst>
                <a:cxn ang="0">
                  <a:pos x="24005" y="0"/>
                </a:cxn>
                <a:cxn ang="0">
                  <a:pos x="22988" y="563"/>
                </a:cxn>
                <a:cxn ang="0">
                  <a:pos x="21941" y="11190"/>
                </a:cxn>
                <a:cxn ang="0">
                  <a:pos x="16546" y="18842"/>
                </a:cxn>
                <a:cxn ang="0">
                  <a:pos x="15645" y="18906"/>
                </a:cxn>
                <a:cxn ang="0">
                  <a:pos x="6966" y="15049"/>
                </a:cxn>
                <a:cxn ang="0">
                  <a:pos x="4133" y="14305"/>
                </a:cxn>
                <a:cxn ang="0">
                  <a:pos x="1832" y="14853"/>
                </a:cxn>
                <a:cxn ang="0">
                  <a:pos x="66" y="17076"/>
                </a:cxn>
                <a:cxn ang="0">
                  <a:pos x="3565" y="24270"/>
                </a:cxn>
                <a:cxn ang="0">
                  <a:pos x="6181" y="34177"/>
                </a:cxn>
                <a:cxn ang="0">
                  <a:pos x="3827" y="41338"/>
                </a:cxn>
                <a:cxn ang="0">
                  <a:pos x="14864" y="42458"/>
                </a:cxn>
                <a:cxn ang="0">
                  <a:pos x="54869" y="25153"/>
                </a:cxn>
                <a:cxn ang="0">
                  <a:pos x="52547" y="19986"/>
                </a:cxn>
                <a:cxn ang="0">
                  <a:pos x="47348" y="17470"/>
                </a:cxn>
                <a:cxn ang="0">
                  <a:pos x="45059" y="17763"/>
                </a:cxn>
                <a:cxn ang="0">
                  <a:pos x="37146" y="19332"/>
                </a:cxn>
                <a:cxn ang="0">
                  <a:pos x="36948" y="19334"/>
                </a:cxn>
                <a:cxn ang="0">
                  <a:pos x="30410" y="16749"/>
                </a:cxn>
                <a:cxn ang="0">
                  <a:pos x="28220" y="10667"/>
                </a:cxn>
                <a:cxn ang="0">
                  <a:pos x="27010" y="3539"/>
                </a:cxn>
                <a:cxn ang="0">
                  <a:pos x="24005" y="0"/>
                </a:cxn>
              </a:cxnLst>
              <a:rect l="0" t="0" r="r" b="b"/>
              <a:pathLst>
                <a:path w="54869" h="42459" extrusionOk="0">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bg1"/>
            </a:solidFill>
            <a:ln w="9525">
              <a:noFill/>
              <a:round/>
              <a:headEnd/>
              <a:tailEnd/>
            </a:ln>
          </p:spPr>
          <p:txBody>
            <a:bodyPr lIns="91425" tIns="91425" rIns="91425" bIns="91425" anchor="ctr"/>
            <a:lstStyle/>
            <a:p>
              <a:endParaRPr lang="en-US"/>
            </a:p>
          </p:txBody>
        </p:sp>
      </p:grpSp>
      <p:sp>
        <p:nvSpPr>
          <p:cNvPr id="20484" name="Google Shape;3918;p87">
            <a:hlinkClick r:id="rId3" action="ppaction://hlinksldjump"/>
          </p:cNvPr>
          <p:cNvSpPr txBox="1">
            <a:spLocks noChangeArrowheads="1"/>
          </p:cNvSpPr>
          <p:nvPr/>
        </p:nvSpPr>
        <p:spPr bwMode="auto">
          <a:xfrm>
            <a:off x="-7938" y="-31750"/>
            <a:ext cx="720726" cy="573088"/>
          </a:xfrm>
          <a:prstGeom prst="rect">
            <a:avLst/>
          </a:prstGeom>
          <a:noFill/>
          <a:ln w="9525">
            <a:noFill/>
            <a:miter lim="800000"/>
            <a:headEnd/>
            <a:tailEnd/>
          </a:ln>
        </p:spPr>
        <p:txBody>
          <a:bodyPr lIns="91425" tIns="91425" rIns="91425" bIns="91425" anchor="ctr"/>
          <a:lstStyle/>
          <a:p>
            <a:pPr algn="ctr">
              <a:buClr>
                <a:srgbClr val="000000"/>
              </a:buClr>
              <a:buFont typeface="Arial" charset="0"/>
              <a:buNone/>
            </a:pPr>
            <a:endParaRPr lang="en-US">
              <a:latin typeface="Nunito"/>
              <a:sym typeface="Nunito"/>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AutoShape 4" descr="Trồng rừng giúp tạo sinh kế cho người nông dân"/>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a:buClr>
                <a:srgbClr val="000000"/>
              </a:buClr>
              <a:buFont typeface="Arial" charset="0"/>
              <a:buNone/>
            </a:pPr>
            <a:endParaRPr lang="en-US"/>
          </a:p>
        </p:txBody>
      </p:sp>
      <p:sp>
        <p:nvSpPr>
          <p:cNvPr id="52226" name="TextBox 5"/>
          <p:cNvSpPr txBox="1">
            <a:spLocks noChangeArrowheads="1"/>
          </p:cNvSpPr>
          <p:nvPr/>
        </p:nvSpPr>
        <p:spPr bwMode="auto">
          <a:xfrm>
            <a:off x="7543800" y="438150"/>
            <a:ext cx="990600" cy="307975"/>
          </a:xfrm>
          <a:prstGeom prst="rect">
            <a:avLst/>
          </a:prstGeom>
          <a:noFill/>
          <a:ln w="9525">
            <a:noFill/>
            <a:miter lim="800000"/>
            <a:headEnd/>
            <a:tailEnd/>
          </a:ln>
        </p:spPr>
        <p:txBody>
          <a:bodyPr>
            <a:spAutoFit/>
          </a:bodyPr>
          <a:lstStyle/>
          <a:p>
            <a:pPr>
              <a:buClr>
                <a:srgbClr val="000000"/>
              </a:buClr>
              <a:buFont typeface="Arial" charset="0"/>
              <a:buNone/>
            </a:pPr>
            <a:r>
              <a:rPr lang="en-US">
                <a:solidFill>
                  <a:srgbClr val="FFFF00"/>
                </a:solidFill>
                <a:latin typeface="Times New Roman" pitchFamily="18" charset="0"/>
                <a:cs typeface="Times New Roman" pitchFamily="18" charset="0"/>
              </a:rPr>
              <a:t>Làm cỏ</a:t>
            </a:r>
          </a:p>
        </p:txBody>
      </p:sp>
      <p:pic>
        <p:nvPicPr>
          <p:cNvPr id="52227" name="Picture 8"/>
          <p:cNvPicPr>
            <a:picLocks noChangeAspect="1" noChangeArrowheads="1"/>
          </p:cNvPicPr>
          <p:nvPr/>
        </p:nvPicPr>
        <p:blipFill>
          <a:blip r:embed="rId2"/>
          <a:srcRect/>
          <a:stretch>
            <a:fillRect/>
          </a:stretch>
        </p:blipFill>
        <p:spPr bwMode="auto">
          <a:xfrm>
            <a:off x="4016375" y="1447800"/>
            <a:ext cx="5127625" cy="3598863"/>
          </a:xfrm>
          <a:prstGeom prst="rect">
            <a:avLst/>
          </a:prstGeom>
          <a:noFill/>
          <a:ln w="9525">
            <a:noFill/>
            <a:miter lim="800000"/>
            <a:headEnd/>
            <a:tailEnd/>
          </a:ln>
        </p:spPr>
      </p:pic>
      <p:pic>
        <p:nvPicPr>
          <p:cNvPr id="52228" name="Picture 9"/>
          <p:cNvPicPr>
            <a:picLocks noChangeAspect="1" noChangeArrowheads="1"/>
          </p:cNvPicPr>
          <p:nvPr/>
        </p:nvPicPr>
        <p:blipFill>
          <a:blip r:embed="rId3"/>
          <a:srcRect r="45444"/>
          <a:stretch>
            <a:fillRect/>
          </a:stretch>
        </p:blipFill>
        <p:spPr bwMode="auto">
          <a:xfrm>
            <a:off x="138113" y="1447800"/>
            <a:ext cx="3763962" cy="3622675"/>
          </a:xfrm>
          <a:prstGeom prst="rect">
            <a:avLst/>
          </a:prstGeom>
          <a:noFill/>
          <a:ln w="9525">
            <a:noFill/>
            <a:miter lim="800000"/>
            <a:headEnd/>
            <a:tailEnd/>
          </a:ln>
        </p:spPr>
      </p:pic>
      <p:sp>
        <p:nvSpPr>
          <p:cNvPr id="13" name="Oval 12"/>
          <p:cNvSpPr/>
          <p:nvPr/>
        </p:nvSpPr>
        <p:spPr>
          <a:xfrm>
            <a:off x="2012950" y="133350"/>
            <a:ext cx="4419600" cy="762000"/>
          </a:xfrm>
          <a:prstGeom prst="ellipse">
            <a:avLst/>
          </a:prstGeom>
          <a:solidFill>
            <a:schemeClr val="bg2">
              <a:lumMod val="25000"/>
              <a:lumOff val="75000"/>
            </a:schemeClr>
          </a:solidFill>
          <a:ln>
            <a:solidFill>
              <a:schemeClr val="bg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buFont typeface="Arial" charset="0"/>
              <a:buNone/>
            </a:pPr>
            <a:r>
              <a:rPr lang="en-US" sz="2000" b="1">
                <a:solidFill>
                  <a:srgbClr val="002060"/>
                </a:solidFill>
                <a:cs typeface="Arial" charset="0"/>
              </a:rPr>
              <a:t>Làm rào bảo vệ</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6"/>
          <p:cNvPicPr>
            <a:picLocks noChangeAspect="1" noChangeArrowheads="1"/>
          </p:cNvPicPr>
          <p:nvPr/>
        </p:nvPicPr>
        <p:blipFill>
          <a:blip r:embed="rId2"/>
          <a:srcRect l="65727" t="45238" b="2695"/>
          <a:stretch>
            <a:fillRect/>
          </a:stretch>
        </p:blipFill>
        <p:spPr bwMode="auto">
          <a:xfrm>
            <a:off x="152400" y="1241425"/>
            <a:ext cx="3484563" cy="3709988"/>
          </a:xfrm>
          <a:prstGeom prst="rect">
            <a:avLst/>
          </a:prstGeom>
          <a:noFill/>
          <a:ln w="9525">
            <a:noFill/>
            <a:miter lim="800000"/>
            <a:headEnd/>
            <a:tailEnd/>
          </a:ln>
        </p:spPr>
      </p:pic>
      <p:pic>
        <p:nvPicPr>
          <p:cNvPr id="53250" name="Picture 7"/>
          <p:cNvPicPr>
            <a:picLocks noChangeAspect="1" noChangeArrowheads="1"/>
          </p:cNvPicPr>
          <p:nvPr/>
        </p:nvPicPr>
        <p:blipFill>
          <a:blip r:embed="rId3"/>
          <a:srcRect/>
          <a:stretch>
            <a:fillRect/>
          </a:stretch>
        </p:blipFill>
        <p:spPr bwMode="auto">
          <a:xfrm>
            <a:off x="3733800" y="1241425"/>
            <a:ext cx="5326063" cy="3709988"/>
          </a:xfrm>
          <a:prstGeom prst="rect">
            <a:avLst/>
          </a:prstGeom>
          <a:noFill/>
          <a:ln w="9525">
            <a:noFill/>
            <a:miter lim="800000"/>
            <a:headEnd/>
            <a:tailEnd/>
          </a:ln>
        </p:spPr>
      </p:pic>
      <p:sp>
        <p:nvSpPr>
          <p:cNvPr id="7" name="Oval 6"/>
          <p:cNvSpPr/>
          <p:nvPr/>
        </p:nvSpPr>
        <p:spPr>
          <a:xfrm>
            <a:off x="2012950" y="133350"/>
            <a:ext cx="4419600" cy="762000"/>
          </a:xfrm>
          <a:prstGeom prst="ellipse">
            <a:avLst/>
          </a:prstGeom>
          <a:solidFill>
            <a:schemeClr val="bg2">
              <a:lumMod val="25000"/>
              <a:lumOff val="75000"/>
            </a:schemeClr>
          </a:solidFill>
          <a:ln>
            <a:solidFill>
              <a:schemeClr val="bg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buFont typeface="Arial" charset="0"/>
              <a:buNone/>
            </a:pPr>
            <a:r>
              <a:rPr lang="en-US" sz="2000" b="1">
                <a:solidFill>
                  <a:srgbClr val="002060"/>
                </a:solidFill>
                <a:cs typeface="Arial" charset="0"/>
              </a:rPr>
              <a:t>Phát quang cỏ dại</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2012950" y="133350"/>
            <a:ext cx="4419600" cy="762000"/>
          </a:xfrm>
          <a:prstGeom prst="ellipse">
            <a:avLst/>
          </a:prstGeom>
          <a:solidFill>
            <a:schemeClr val="tx2">
              <a:lumMod val="75000"/>
            </a:schemeClr>
          </a:solidFill>
          <a:ln>
            <a:solidFill>
              <a:schemeClr val="bg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buFont typeface="Arial" charset="0"/>
              <a:buNone/>
            </a:pPr>
            <a:r>
              <a:rPr lang="en-US" sz="3200" b="1">
                <a:solidFill>
                  <a:srgbClr val="002060"/>
                </a:solidFill>
                <a:cs typeface="Arial" charset="0"/>
              </a:rPr>
              <a:t>Làm cỏ</a:t>
            </a:r>
          </a:p>
        </p:txBody>
      </p:sp>
      <p:pic>
        <p:nvPicPr>
          <p:cNvPr id="54274" name="Picture 5"/>
          <p:cNvPicPr>
            <a:picLocks noChangeAspect="1" noChangeArrowheads="1"/>
          </p:cNvPicPr>
          <p:nvPr/>
        </p:nvPicPr>
        <p:blipFill>
          <a:blip r:embed="rId2"/>
          <a:srcRect/>
          <a:stretch>
            <a:fillRect/>
          </a:stretch>
        </p:blipFill>
        <p:spPr bwMode="auto">
          <a:xfrm>
            <a:off x="4230688" y="1657350"/>
            <a:ext cx="4608512" cy="3162300"/>
          </a:xfrm>
          <a:prstGeom prst="rect">
            <a:avLst/>
          </a:prstGeom>
          <a:noFill/>
          <a:ln w="9525">
            <a:noFill/>
            <a:miter lim="800000"/>
            <a:headEnd/>
            <a:tailEnd/>
          </a:ln>
        </p:spPr>
      </p:pic>
      <p:pic>
        <p:nvPicPr>
          <p:cNvPr id="54275" name="Picture 6"/>
          <p:cNvPicPr>
            <a:picLocks noChangeAspect="1" noChangeArrowheads="1"/>
          </p:cNvPicPr>
          <p:nvPr/>
        </p:nvPicPr>
        <p:blipFill>
          <a:blip r:embed="rId3"/>
          <a:srcRect l="54446" t="1814" r="2707" b="59727"/>
          <a:stretch>
            <a:fillRect/>
          </a:stretch>
        </p:blipFill>
        <p:spPr bwMode="auto">
          <a:xfrm>
            <a:off x="147638" y="1733550"/>
            <a:ext cx="4019550" cy="2962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ubtitle 3"/>
          <p:cNvSpPr txBox="1">
            <a:spLocks noGrp="1"/>
          </p:cNvSpPr>
          <p:nvPr>
            <p:ph type="subTitle" idx="1"/>
          </p:nvPr>
        </p:nvSpPr>
        <p:spPr>
          <a:xfrm>
            <a:off x="1241425" y="1235075"/>
            <a:ext cx="3044825" cy="2225675"/>
          </a:xfrm>
        </p:spPr>
        <p:txBody>
          <a:bodyPr/>
          <a:lstStyle/>
          <a:p>
            <a:pPr marL="457200" eaLnBrk="1" hangingPunct="1">
              <a:spcBef>
                <a:spcPct val="0"/>
              </a:spcBef>
              <a:spcAft>
                <a:spcPct val="0"/>
              </a:spcAft>
              <a:buClr>
                <a:srgbClr val="FFFFFF"/>
              </a:buClr>
              <a:buSzPts val="1800"/>
              <a:buFont typeface="Nunito"/>
              <a:buNone/>
            </a:pPr>
            <a:endParaRPr lang="en-US" smtClean="0">
              <a:solidFill>
                <a:srgbClr val="FFFFFF"/>
              </a:solidFill>
              <a:latin typeface="Nunito"/>
              <a:cs typeface="Arial" charset="0"/>
              <a:sym typeface="Nunito"/>
            </a:endParaRPr>
          </a:p>
        </p:txBody>
      </p:sp>
      <p:pic>
        <p:nvPicPr>
          <p:cNvPr id="55298" name="Picture 2"/>
          <p:cNvPicPr>
            <a:picLocks noChangeAspect="1" noChangeArrowheads="1"/>
          </p:cNvPicPr>
          <p:nvPr/>
        </p:nvPicPr>
        <p:blipFill>
          <a:blip r:embed="rId2"/>
          <a:srcRect/>
          <a:stretch>
            <a:fillRect/>
          </a:stretch>
        </p:blipFill>
        <p:spPr bwMode="auto">
          <a:xfrm>
            <a:off x="7938" y="1200150"/>
            <a:ext cx="5157787" cy="3937000"/>
          </a:xfrm>
          <a:prstGeom prst="rect">
            <a:avLst/>
          </a:prstGeom>
          <a:noFill/>
          <a:ln w="9525">
            <a:noFill/>
            <a:miter lim="800000"/>
            <a:headEnd/>
            <a:tailEnd/>
          </a:ln>
        </p:spPr>
      </p:pic>
      <p:sp>
        <p:nvSpPr>
          <p:cNvPr id="55299" name="TextBox 4"/>
          <p:cNvSpPr txBox="1">
            <a:spLocks noChangeArrowheads="1"/>
          </p:cNvSpPr>
          <p:nvPr/>
        </p:nvSpPr>
        <p:spPr bwMode="auto">
          <a:xfrm>
            <a:off x="22225" y="4783138"/>
            <a:ext cx="4397375" cy="400050"/>
          </a:xfrm>
          <a:prstGeom prst="rect">
            <a:avLst/>
          </a:prstGeom>
          <a:noFill/>
          <a:ln w="9525">
            <a:noFill/>
            <a:miter lim="800000"/>
            <a:headEnd/>
            <a:tailEnd/>
          </a:ln>
        </p:spPr>
        <p:txBody>
          <a:bodyPr>
            <a:spAutoFit/>
          </a:bodyPr>
          <a:lstStyle/>
          <a:p>
            <a:pPr algn="ctr">
              <a:buClr>
                <a:srgbClr val="000000"/>
              </a:buClr>
              <a:buFont typeface="Arial" charset="0"/>
              <a:buNone/>
            </a:pPr>
            <a:r>
              <a:rPr lang="en-US" sz="2000" b="1">
                <a:solidFill>
                  <a:srgbClr val="FFFF00"/>
                </a:solidFill>
              </a:rPr>
              <a:t>Bón phân cho cây Quế rừng</a:t>
            </a:r>
          </a:p>
        </p:txBody>
      </p:sp>
      <p:sp>
        <p:nvSpPr>
          <p:cNvPr id="7" name="Oval 6"/>
          <p:cNvSpPr/>
          <p:nvPr/>
        </p:nvSpPr>
        <p:spPr>
          <a:xfrm>
            <a:off x="2012950" y="133350"/>
            <a:ext cx="4419600" cy="762000"/>
          </a:xfrm>
          <a:prstGeom prst="ellipse">
            <a:avLst/>
          </a:prstGeom>
          <a:solidFill>
            <a:schemeClr val="bg2">
              <a:lumMod val="25000"/>
              <a:lumOff val="75000"/>
            </a:schemeClr>
          </a:solidFill>
          <a:ln>
            <a:solidFill>
              <a:schemeClr val="bg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r>
              <a:rPr lang="en-US" sz="2000" b="1" kern="0" dirty="0" err="1">
                <a:solidFill>
                  <a:srgbClr val="002060"/>
                </a:solidFill>
                <a:sym typeface="Arial"/>
              </a:rPr>
              <a:t>Bón</a:t>
            </a:r>
            <a:r>
              <a:rPr lang="en-US" sz="2000" b="1" kern="0" dirty="0">
                <a:solidFill>
                  <a:srgbClr val="002060"/>
                </a:solidFill>
                <a:sym typeface="Arial"/>
              </a:rPr>
              <a:t> </a:t>
            </a:r>
            <a:r>
              <a:rPr lang="en-US" sz="2000" b="1" kern="0" dirty="0" err="1">
                <a:solidFill>
                  <a:srgbClr val="002060"/>
                </a:solidFill>
                <a:sym typeface="Arial"/>
              </a:rPr>
              <a:t>phân</a:t>
            </a:r>
            <a:endParaRPr lang="en-US" sz="2000" b="1" kern="0" dirty="0">
              <a:solidFill>
                <a:srgbClr val="002060"/>
              </a:solidFill>
              <a:sym typeface="Arial"/>
            </a:endParaRPr>
          </a:p>
        </p:txBody>
      </p:sp>
      <p:pic>
        <p:nvPicPr>
          <p:cNvPr id="55301" name="Picture 3"/>
          <p:cNvPicPr>
            <a:picLocks noChangeAspect="1" noChangeArrowheads="1"/>
          </p:cNvPicPr>
          <p:nvPr/>
        </p:nvPicPr>
        <p:blipFill>
          <a:blip r:embed="rId3"/>
          <a:srcRect/>
          <a:stretch>
            <a:fillRect/>
          </a:stretch>
        </p:blipFill>
        <p:spPr bwMode="auto">
          <a:xfrm>
            <a:off x="4673600" y="1198563"/>
            <a:ext cx="4470400" cy="3946525"/>
          </a:xfrm>
          <a:prstGeom prst="rect">
            <a:avLst/>
          </a:prstGeom>
          <a:noFill/>
          <a:ln w="9525">
            <a:noFill/>
            <a:miter lim="800000"/>
            <a:headEnd/>
            <a:tailEnd/>
          </a:ln>
        </p:spPr>
      </p:pic>
      <p:sp>
        <p:nvSpPr>
          <p:cNvPr id="55302" name="TextBox 8"/>
          <p:cNvSpPr txBox="1">
            <a:spLocks noChangeArrowheads="1"/>
          </p:cNvSpPr>
          <p:nvPr/>
        </p:nvSpPr>
        <p:spPr bwMode="auto">
          <a:xfrm>
            <a:off x="4673600" y="4837113"/>
            <a:ext cx="4394200" cy="400050"/>
          </a:xfrm>
          <a:prstGeom prst="rect">
            <a:avLst/>
          </a:prstGeom>
          <a:noFill/>
          <a:ln w="9525">
            <a:noFill/>
            <a:miter lim="800000"/>
            <a:headEnd/>
            <a:tailEnd/>
          </a:ln>
        </p:spPr>
        <p:txBody>
          <a:bodyPr>
            <a:spAutoFit/>
          </a:bodyPr>
          <a:lstStyle/>
          <a:p>
            <a:pPr algn="ctr">
              <a:buClr>
                <a:srgbClr val="000000"/>
              </a:buClr>
              <a:buFont typeface="Arial" charset="0"/>
              <a:buNone/>
            </a:pPr>
            <a:r>
              <a:rPr lang="en-US" sz="2000" b="1">
                <a:solidFill>
                  <a:srgbClr val="FFFF00"/>
                </a:solidFill>
              </a:rPr>
              <a:t>Bón phân cho cây Tre bát độ</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txBox="1">
            <a:spLocks noGrp="1"/>
          </p:cNvSpPr>
          <p:nvPr>
            <p:ph type="title"/>
          </p:nvPr>
        </p:nvSpPr>
        <p:spPr>
          <a:xfrm>
            <a:off x="4595813" y="3052763"/>
            <a:ext cx="3697287" cy="546100"/>
          </a:xfrm>
        </p:spPr>
        <p:txBody>
          <a:bodyPr/>
          <a:lstStyle/>
          <a:p>
            <a:pPr eaLnBrk="1" hangingPunct="1">
              <a:spcBef>
                <a:spcPct val="0"/>
              </a:spcBef>
              <a:spcAft>
                <a:spcPct val="0"/>
              </a:spcAft>
              <a:buClr>
                <a:srgbClr val="005C4F"/>
              </a:buClr>
              <a:buFont typeface="Nanum Pen Script"/>
              <a:buNone/>
            </a:pPr>
            <a:endParaRPr lang="en-US" b="1" smtClean="0">
              <a:solidFill>
                <a:srgbClr val="005C4F"/>
              </a:solidFill>
              <a:latin typeface="Nanum Pen Script"/>
              <a:cs typeface="Arial" charset="0"/>
              <a:sym typeface="Nanum Pen Script"/>
            </a:endParaRPr>
          </a:p>
        </p:txBody>
      </p:sp>
      <p:sp>
        <p:nvSpPr>
          <p:cNvPr id="56322" name="Title 2"/>
          <p:cNvSpPr txBox="1">
            <a:spLocks noGrp="1"/>
          </p:cNvSpPr>
          <p:nvPr>
            <p:ph type="title" idx="2"/>
          </p:nvPr>
        </p:nvSpPr>
        <p:spPr>
          <a:xfrm>
            <a:off x="4595813" y="3640138"/>
            <a:ext cx="3697287" cy="1062037"/>
          </a:xfrm>
        </p:spPr>
        <p:txBody>
          <a:bodyPr/>
          <a:lstStyle/>
          <a:p>
            <a:pPr algn="ctr" eaLnBrk="1" hangingPunct="1">
              <a:spcBef>
                <a:spcPct val="0"/>
              </a:spcBef>
              <a:spcAft>
                <a:spcPct val="0"/>
              </a:spcAft>
              <a:buClr>
                <a:srgbClr val="005C4F"/>
              </a:buClr>
              <a:buSzPts val="6000"/>
              <a:buFont typeface="Nanum Pen Script"/>
              <a:buNone/>
            </a:pPr>
            <a:endParaRPr lang="en-US" b="1" smtClean="0">
              <a:solidFill>
                <a:srgbClr val="70B16D"/>
              </a:solidFill>
              <a:latin typeface="Nanum Pen Script"/>
              <a:cs typeface="Arial" charset="0"/>
              <a:sym typeface="Nanum Pen Script"/>
            </a:endParaRPr>
          </a:p>
        </p:txBody>
      </p:sp>
      <p:sp>
        <p:nvSpPr>
          <p:cNvPr id="56323" name="Subtitle 3"/>
          <p:cNvSpPr txBox="1">
            <a:spLocks noGrp="1"/>
          </p:cNvSpPr>
          <p:nvPr>
            <p:ph type="subTitle" idx="1"/>
          </p:nvPr>
        </p:nvSpPr>
        <p:spPr>
          <a:xfrm>
            <a:off x="1241425" y="1235075"/>
            <a:ext cx="3044825" cy="2225675"/>
          </a:xfrm>
        </p:spPr>
        <p:txBody>
          <a:bodyPr/>
          <a:lstStyle/>
          <a:p>
            <a:pPr marL="457200" eaLnBrk="1" hangingPunct="1">
              <a:spcBef>
                <a:spcPct val="0"/>
              </a:spcBef>
              <a:spcAft>
                <a:spcPct val="0"/>
              </a:spcAft>
              <a:buClr>
                <a:srgbClr val="FFFFFF"/>
              </a:buClr>
              <a:buSzPts val="1800"/>
              <a:buFont typeface="Nunito"/>
              <a:buNone/>
            </a:pPr>
            <a:endParaRPr lang="en-US" smtClean="0">
              <a:solidFill>
                <a:srgbClr val="FFFFFF"/>
              </a:solidFill>
              <a:latin typeface="Nunito"/>
              <a:cs typeface="Arial" charset="0"/>
              <a:sym typeface="Nunito"/>
            </a:endParaRPr>
          </a:p>
        </p:txBody>
      </p:sp>
      <p:pic>
        <p:nvPicPr>
          <p:cNvPr id="56324" name="Picture 2"/>
          <p:cNvPicPr>
            <a:picLocks noChangeAspect="1" noChangeArrowheads="1"/>
          </p:cNvPicPr>
          <p:nvPr/>
        </p:nvPicPr>
        <p:blipFill>
          <a:blip r:embed="rId2"/>
          <a:srcRect l="15141" t="26961" r="41476" b="20174"/>
          <a:stretch>
            <a:fillRect/>
          </a:stretch>
        </p:blipFill>
        <p:spPr bwMode="auto">
          <a:xfrm>
            <a:off x="1828800" y="666750"/>
            <a:ext cx="6332538" cy="4340225"/>
          </a:xfrm>
          <a:prstGeom prst="rect">
            <a:avLst/>
          </a:prstGeom>
          <a:noFill/>
          <a:ln w="9525">
            <a:noFill/>
            <a:miter lim="800000"/>
            <a:headEnd/>
            <a:tailEnd/>
          </a:ln>
        </p:spPr>
      </p:pic>
      <p:sp>
        <p:nvSpPr>
          <p:cNvPr id="56325" name="Google Shape;1025;p38"/>
          <p:cNvSpPr>
            <a:spLocks/>
          </p:cNvSpPr>
          <p:nvPr/>
        </p:nvSpPr>
        <p:spPr bwMode="auto">
          <a:xfrm rot="10800000">
            <a:off x="1371600" y="-95250"/>
            <a:ext cx="7010400" cy="901700"/>
          </a:xfrm>
          <a:custGeom>
            <a:avLst/>
            <a:gdLst/>
            <a:ahLst/>
            <a:cxnLst>
              <a:cxn ang="0">
                <a:pos x="16384" y="0"/>
              </a:cxn>
              <a:cxn ang="0">
                <a:pos x="8318" y="576"/>
              </a:cxn>
              <a:cxn ang="0">
                <a:pos x="2710" y="4294"/>
              </a:cxn>
              <a:cxn ang="0">
                <a:pos x="883" y="14627"/>
              </a:cxn>
              <a:cxn ang="0">
                <a:pos x="8192" y="22630"/>
              </a:cxn>
              <a:cxn ang="0">
                <a:pos x="16095" y="23596"/>
              </a:cxn>
              <a:cxn ang="0">
                <a:pos x="18399" y="23512"/>
              </a:cxn>
              <a:cxn ang="0">
                <a:pos x="38412" y="23032"/>
              </a:cxn>
              <a:cxn ang="0">
                <a:pos x="43666" y="23071"/>
              </a:cxn>
              <a:cxn ang="0">
                <a:pos x="60112" y="24520"/>
              </a:cxn>
              <a:cxn ang="0">
                <a:pos x="63073" y="24772"/>
              </a:cxn>
              <a:cxn ang="0">
                <a:pos x="81716" y="26046"/>
              </a:cxn>
              <a:cxn ang="0">
                <a:pos x="83237" y="26032"/>
              </a:cxn>
              <a:cxn ang="0">
                <a:pos x="95587" y="24205"/>
              </a:cxn>
              <a:cxn ang="0">
                <a:pos x="102644" y="20424"/>
              </a:cxn>
              <a:cxn ang="0">
                <a:pos x="104471" y="7444"/>
              </a:cxn>
              <a:cxn ang="0">
                <a:pos x="91992" y="333"/>
              </a:cxn>
              <a:cxn ang="0">
                <a:pos x="89538" y="513"/>
              </a:cxn>
              <a:cxn ang="0">
                <a:pos x="72588" y="1836"/>
              </a:cxn>
              <a:cxn ang="0">
                <a:pos x="60735" y="1982"/>
              </a:cxn>
              <a:cxn ang="0">
                <a:pos x="44486" y="1836"/>
              </a:cxn>
              <a:cxn ang="0">
                <a:pos x="21739" y="261"/>
              </a:cxn>
              <a:cxn ang="0">
                <a:pos x="16384" y="0"/>
              </a:cxn>
            </a:cxnLst>
            <a:rect l="0" t="0"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bg2"/>
          </a:solidFill>
          <a:ln w="9525">
            <a:noFill/>
            <a:round/>
            <a:headEnd/>
            <a:tailEnd/>
          </a:ln>
        </p:spPr>
        <p:txBody>
          <a:bodyPr lIns="91425" tIns="91425" rIns="91425" bIns="91425" anchor="ctr"/>
          <a:lstStyle/>
          <a:p>
            <a:endParaRPr lang="en-US"/>
          </a:p>
        </p:txBody>
      </p:sp>
      <p:sp>
        <p:nvSpPr>
          <p:cNvPr id="8" name="Google Shape;1023;p38"/>
          <p:cNvSpPr txBox="1">
            <a:spLocks/>
          </p:cNvSpPr>
          <p:nvPr/>
        </p:nvSpPr>
        <p:spPr>
          <a:xfrm>
            <a:off x="1711325" y="-166688"/>
            <a:ext cx="6330950" cy="1062038"/>
          </a:xfrm>
          <a:prstGeom prst="rect">
            <a:avLst/>
          </a:prstGeom>
          <a:noFill/>
          <a:ln>
            <a:noFill/>
          </a:ln>
        </p:spPr>
        <p:txBody>
          <a:bodyPr spcFirstLastPara="1" lIns="91425" tIns="91425" rIns="91425" bIns="91425" anchor="ctr"/>
          <a:lstStyle>
            <a:defPPr marR="0" lvl="0" algn="l" rtl="0">
              <a:lnSpc>
                <a:spcPct val="100000"/>
              </a:lnSpc>
              <a:spcBef>
                <a:spcPts val="0"/>
              </a:spcBef>
              <a:spcAft>
                <a:spcPts val="0"/>
              </a:spcAft>
            </a:defPPr>
            <a:lvl1pPr marR="0" lvl="0" algn="ctr" rtl="0">
              <a:lnSpc>
                <a:spcPct val="50000"/>
              </a:lnSpc>
              <a:spcBef>
                <a:spcPts val="0"/>
              </a:spcBef>
              <a:spcAft>
                <a:spcPts val="0"/>
              </a:spcAft>
              <a:buClr>
                <a:schemeClr val="dk2"/>
              </a:buClr>
              <a:buSzPts val="6000"/>
              <a:buFont typeface="Nanum Pen Script"/>
              <a:buNone/>
              <a:defRPr sz="7000" b="1" i="0" u="none" strike="noStrike" cap="none">
                <a:solidFill>
                  <a:schemeClr val="lt1"/>
                </a:solidFill>
                <a:latin typeface="Nanum Pen Script"/>
                <a:ea typeface="Nanum Pen Script"/>
                <a:cs typeface="Nanum Pen Script"/>
                <a:sym typeface="Nanum Pen Script"/>
              </a:defRPr>
            </a:lvl1pPr>
            <a:lvl2pPr marR="0" lvl="1" algn="l" rtl="0">
              <a:lnSpc>
                <a:spcPct val="50000"/>
              </a:lnSpc>
              <a:spcBef>
                <a:spcPts val="0"/>
              </a:spcBef>
              <a:spcAft>
                <a:spcPts val="0"/>
              </a:spcAft>
              <a:buClr>
                <a:schemeClr val="dk1"/>
              </a:buClr>
              <a:buSzPts val="2800"/>
              <a:buFont typeface="Nanum Pen Script"/>
              <a:buNone/>
              <a:defRPr sz="7000" b="0" i="0" u="none" strike="noStrike" cap="none">
                <a:solidFill>
                  <a:schemeClr val="dk1"/>
                </a:solidFill>
                <a:latin typeface="Nanum Pen Script"/>
                <a:ea typeface="Nanum Pen Script"/>
                <a:cs typeface="Nanum Pen Script"/>
                <a:sym typeface="Nanum Pen Script"/>
              </a:defRPr>
            </a:lvl2pPr>
            <a:lvl3pPr marR="0" lvl="2" algn="l" rtl="0">
              <a:lnSpc>
                <a:spcPct val="50000"/>
              </a:lnSpc>
              <a:spcBef>
                <a:spcPts val="0"/>
              </a:spcBef>
              <a:spcAft>
                <a:spcPts val="0"/>
              </a:spcAft>
              <a:buClr>
                <a:schemeClr val="dk1"/>
              </a:buClr>
              <a:buSzPts val="2800"/>
              <a:buFont typeface="Nanum Pen Script"/>
              <a:buNone/>
              <a:defRPr sz="7000" b="0" i="0" u="none" strike="noStrike" cap="none">
                <a:solidFill>
                  <a:schemeClr val="dk1"/>
                </a:solidFill>
                <a:latin typeface="Nanum Pen Script"/>
                <a:ea typeface="Nanum Pen Script"/>
                <a:cs typeface="Nanum Pen Script"/>
                <a:sym typeface="Nanum Pen Script"/>
              </a:defRPr>
            </a:lvl3pPr>
            <a:lvl4pPr marR="0" lvl="3" algn="l" rtl="0">
              <a:lnSpc>
                <a:spcPct val="50000"/>
              </a:lnSpc>
              <a:spcBef>
                <a:spcPts val="0"/>
              </a:spcBef>
              <a:spcAft>
                <a:spcPts val="0"/>
              </a:spcAft>
              <a:buClr>
                <a:schemeClr val="dk1"/>
              </a:buClr>
              <a:buSzPts val="2800"/>
              <a:buFont typeface="Nanum Pen Script"/>
              <a:buNone/>
              <a:defRPr sz="7000" b="0" i="0" u="none" strike="noStrike" cap="none">
                <a:solidFill>
                  <a:schemeClr val="dk1"/>
                </a:solidFill>
                <a:latin typeface="Nanum Pen Script"/>
                <a:ea typeface="Nanum Pen Script"/>
                <a:cs typeface="Nanum Pen Script"/>
                <a:sym typeface="Nanum Pen Script"/>
              </a:defRPr>
            </a:lvl4pPr>
            <a:lvl5pPr marR="0" lvl="4" algn="l" rtl="0">
              <a:lnSpc>
                <a:spcPct val="50000"/>
              </a:lnSpc>
              <a:spcBef>
                <a:spcPts val="0"/>
              </a:spcBef>
              <a:spcAft>
                <a:spcPts val="0"/>
              </a:spcAft>
              <a:buClr>
                <a:schemeClr val="dk1"/>
              </a:buClr>
              <a:buSzPts val="2800"/>
              <a:buFont typeface="Nanum Pen Script"/>
              <a:buNone/>
              <a:defRPr sz="7000" b="0" i="0" u="none" strike="noStrike" cap="none">
                <a:solidFill>
                  <a:schemeClr val="dk1"/>
                </a:solidFill>
                <a:latin typeface="Nanum Pen Script"/>
                <a:ea typeface="Nanum Pen Script"/>
                <a:cs typeface="Nanum Pen Script"/>
                <a:sym typeface="Nanum Pen Script"/>
              </a:defRPr>
            </a:lvl5pPr>
            <a:lvl6pPr marR="0" lvl="5" algn="l" rtl="0">
              <a:lnSpc>
                <a:spcPct val="50000"/>
              </a:lnSpc>
              <a:spcBef>
                <a:spcPts val="0"/>
              </a:spcBef>
              <a:spcAft>
                <a:spcPts val="0"/>
              </a:spcAft>
              <a:buClr>
                <a:schemeClr val="dk1"/>
              </a:buClr>
              <a:buSzPts val="2800"/>
              <a:buFont typeface="Nanum Pen Script"/>
              <a:buNone/>
              <a:defRPr sz="7000" b="0" i="0" u="none" strike="noStrike" cap="none">
                <a:solidFill>
                  <a:schemeClr val="dk1"/>
                </a:solidFill>
                <a:latin typeface="Nanum Pen Script"/>
                <a:ea typeface="Nanum Pen Script"/>
                <a:cs typeface="Nanum Pen Script"/>
                <a:sym typeface="Nanum Pen Script"/>
              </a:defRPr>
            </a:lvl6pPr>
            <a:lvl7pPr marR="0" lvl="6" algn="l" rtl="0">
              <a:lnSpc>
                <a:spcPct val="50000"/>
              </a:lnSpc>
              <a:spcBef>
                <a:spcPts val="0"/>
              </a:spcBef>
              <a:spcAft>
                <a:spcPts val="0"/>
              </a:spcAft>
              <a:buClr>
                <a:schemeClr val="dk1"/>
              </a:buClr>
              <a:buSzPts val="2800"/>
              <a:buFont typeface="Nanum Pen Script"/>
              <a:buNone/>
              <a:defRPr sz="7000" b="0" i="0" u="none" strike="noStrike" cap="none">
                <a:solidFill>
                  <a:schemeClr val="dk1"/>
                </a:solidFill>
                <a:latin typeface="Nanum Pen Script"/>
                <a:ea typeface="Nanum Pen Script"/>
                <a:cs typeface="Nanum Pen Script"/>
                <a:sym typeface="Nanum Pen Script"/>
              </a:defRPr>
            </a:lvl7pPr>
            <a:lvl8pPr marR="0" lvl="7" algn="l" rtl="0">
              <a:lnSpc>
                <a:spcPct val="50000"/>
              </a:lnSpc>
              <a:spcBef>
                <a:spcPts val="0"/>
              </a:spcBef>
              <a:spcAft>
                <a:spcPts val="0"/>
              </a:spcAft>
              <a:buClr>
                <a:schemeClr val="dk1"/>
              </a:buClr>
              <a:buSzPts val="2800"/>
              <a:buFont typeface="Nanum Pen Script"/>
              <a:buNone/>
              <a:defRPr sz="7000" b="0" i="0" u="none" strike="noStrike" cap="none">
                <a:solidFill>
                  <a:schemeClr val="dk1"/>
                </a:solidFill>
                <a:latin typeface="Nanum Pen Script"/>
                <a:ea typeface="Nanum Pen Script"/>
                <a:cs typeface="Nanum Pen Script"/>
                <a:sym typeface="Nanum Pen Script"/>
              </a:defRPr>
            </a:lvl8pPr>
            <a:lvl9pPr marR="0" lvl="8" algn="l" rtl="0">
              <a:lnSpc>
                <a:spcPct val="50000"/>
              </a:lnSpc>
              <a:spcBef>
                <a:spcPts val="0"/>
              </a:spcBef>
              <a:spcAft>
                <a:spcPts val="0"/>
              </a:spcAft>
              <a:buClr>
                <a:schemeClr val="dk1"/>
              </a:buClr>
              <a:buSzPts val="2800"/>
              <a:buFont typeface="Nanum Pen Script"/>
              <a:buNone/>
              <a:defRPr sz="7000" b="0" i="0" u="none" strike="noStrike" cap="none">
                <a:solidFill>
                  <a:schemeClr val="dk1"/>
                </a:solidFill>
                <a:latin typeface="Nanum Pen Script"/>
                <a:ea typeface="Nanum Pen Script"/>
                <a:cs typeface="Nanum Pen Script"/>
                <a:sym typeface="Nanum Pen Script"/>
              </a:defRPr>
            </a:lvl9pPr>
          </a:lstStyle>
          <a:p>
            <a:pPr fontAlgn="auto">
              <a:defRPr/>
            </a:pPr>
            <a:r>
              <a:rPr lang="en-US" sz="2800" kern="0" dirty="0" err="1" smtClean="0">
                <a:solidFill>
                  <a:schemeClr val="accent4">
                    <a:lumMod val="75000"/>
                  </a:schemeClr>
                </a:solidFill>
                <a:latin typeface="Times New Roman" pitchFamily="18" charset="0"/>
                <a:cs typeface="Times New Roman" pitchFamily="18" charset="0"/>
              </a:rPr>
              <a:t>Các</a:t>
            </a:r>
            <a:r>
              <a:rPr lang="en-US" sz="2800" kern="0" dirty="0" smtClean="0">
                <a:solidFill>
                  <a:schemeClr val="accent4">
                    <a:lumMod val="75000"/>
                  </a:schemeClr>
                </a:solidFill>
                <a:latin typeface="Times New Roman" pitchFamily="18" charset="0"/>
                <a:cs typeface="Times New Roman" pitchFamily="18" charset="0"/>
              </a:rPr>
              <a:t> </a:t>
            </a:r>
            <a:r>
              <a:rPr lang="en-US" sz="2800" kern="0" dirty="0" err="1" smtClean="0">
                <a:solidFill>
                  <a:schemeClr val="accent4">
                    <a:lumMod val="75000"/>
                  </a:schemeClr>
                </a:solidFill>
                <a:latin typeface="Times New Roman" pitchFamily="18" charset="0"/>
                <a:cs typeface="Times New Roman" pitchFamily="18" charset="0"/>
              </a:rPr>
              <a:t>công</a:t>
            </a:r>
            <a:r>
              <a:rPr lang="en-US" sz="2800" kern="0" dirty="0" smtClean="0">
                <a:solidFill>
                  <a:schemeClr val="accent4">
                    <a:lumMod val="75000"/>
                  </a:schemeClr>
                </a:solidFill>
                <a:latin typeface="Times New Roman" pitchFamily="18" charset="0"/>
                <a:cs typeface="Times New Roman" pitchFamily="18" charset="0"/>
              </a:rPr>
              <a:t> </a:t>
            </a:r>
            <a:r>
              <a:rPr lang="en-US" sz="2800" kern="0" dirty="0" err="1" smtClean="0">
                <a:solidFill>
                  <a:schemeClr val="accent4">
                    <a:lumMod val="75000"/>
                  </a:schemeClr>
                </a:solidFill>
                <a:latin typeface="Times New Roman" pitchFamily="18" charset="0"/>
                <a:cs typeface="Times New Roman" pitchFamily="18" charset="0"/>
              </a:rPr>
              <a:t>việc</a:t>
            </a:r>
            <a:r>
              <a:rPr lang="en-US" sz="2800" kern="0" dirty="0" smtClean="0">
                <a:solidFill>
                  <a:schemeClr val="accent4">
                    <a:lumMod val="75000"/>
                  </a:schemeClr>
                </a:solidFill>
                <a:latin typeface="Times New Roman" pitchFamily="18" charset="0"/>
                <a:cs typeface="Times New Roman" pitchFamily="18" charset="0"/>
              </a:rPr>
              <a:t> </a:t>
            </a:r>
            <a:r>
              <a:rPr lang="en-US" sz="2800" kern="0" dirty="0">
                <a:solidFill>
                  <a:schemeClr val="accent4">
                    <a:lumMod val="75000"/>
                  </a:schemeClr>
                </a:solidFill>
                <a:latin typeface="Times New Roman" pitchFamily="18" charset="0"/>
                <a:cs typeface="Times New Roman" pitchFamily="18" charset="0"/>
              </a:rPr>
              <a:t>c</a:t>
            </a:r>
            <a:r>
              <a:rPr lang="vi-VN" sz="2800" kern="0" dirty="0" smtClean="0">
                <a:solidFill>
                  <a:schemeClr val="accent4">
                    <a:lumMod val="75000"/>
                  </a:schemeClr>
                </a:solidFill>
                <a:latin typeface="Times New Roman" pitchFamily="18" charset="0"/>
                <a:cs typeface="Times New Roman" pitchFamily="18" charset="0"/>
              </a:rPr>
              <a:t>hăm sóc cây rừng</a:t>
            </a:r>
            <a:endParaRPr lang="vi-VN" sz="2800" kern="0" dirty="0">
              <a:solidFill>
                <a:schemeClr val="accent4">
                  <a:lumMod val="75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54030" y="1809750"/>
            <a:ext cx="3962400" cy="2677656"/>
          </a:xfrm>
          <a:prstGeom prst="rect">
            <a:avLst/>
          </a:prstGeom>
          <a:noFill/>
        </p:spPr>
        <p:txBody>
          <a:bodyPr>
            <a:spAutoFit/>
          </a:bodyPr>
          <a:lstStyle/>
          <a:p>
            <a:pPr algn="just" fontAlgn="auto">
              <a:spcBef>
                <a:spcPts val="0"/>
              </a:spcBef>
              <a:spcAft>
                <a:spcPts val="0"/>
              </a:spcAft>
              <a:buClr>
                <a:srgbClr val="000000"/>
              </a:buClr>
              <a:buFont typeface="Arial"/>
              <a:buNone/>
              <a:defRPr/>
            </a:pPr>
            <a:r>
              <a:rPr lang="en-US" sz="24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Hãy</a:t>
            </a:r>
            <a:r>
              <a:rPr lang="en-US"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4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cho</a:t>
            </a:r>
            <a:r>
              <a:rPr lang="en-US"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4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biết</a:t>
            </a:r>
            <a:r>
              <a:rPr lang="en-US"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4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tầm</a:t>
            </a:r>
            <a:r>
              <a:rPr lang="en-US"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4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quan</a:t>
            </a:r>
            <a:r>
              <a:rPr lang="en-US"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4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trọng</a:t>
            </a:r>
            <a:r>
              <a:rPr lang="en-US"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4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của</a:t>
            </a:r>
            <a:r>
              <a:rPr lang="en-US"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4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bảo</a:t>
            </a:r>
            <a:r>
              <a:rPr lang="en-US"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4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vệ</a:t>
            </a:r>
            <a:r>
              <a:rPr lang="en-US"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4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rừng</a:t>
            </a:r>
            <a:r>
              <a:rPr lang="en-US"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4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và</a:t>
            </a:r>
            <a:r>
              <a:rPr lang="en-US"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4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tuyên</a:t>
            </a:r>
            <a:r>
              <a:rPr lang="en-US"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4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truyền</a:t>
            </a:r>
            <a:r>
              <a:rPr lang="en-US"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4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đến</a:t>
            </a:r>
            <a:r>
              <a:rPr lang="en-US"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4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mọi</a:t>
            </a:r>
            <a:r>
              <a:rPr lang="en-US"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4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người</a:t>
            </a:r>
            <a:r>
              <a:rPr lang="en-US"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4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các</a:t>
            </a:r>
            <a:r>
              <a:rPr lang="en-US"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4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biện</a:t>
            </a:r>
            <a:r>
              <a:rPr lang="en-US"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4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pháp</a:t>
            </a:r>
            <a:r>
              <a:rPr lang="en-US"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4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nên</a:t>
            </a:r>
            <a:r>
              <a:rPr lang="en-US"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4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và</a:t>
            </a:r>
            <a:r>
              <a:rPr lang="en-US"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4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không</a:t>
            </a:r>
            <a:r>
              <a:rPr lang="en-US"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4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nên</a:t>
            </a:r>
            <a:r>
              <a:rPr lang="en-US"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4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để</a:t>
            </a:r>
            <a:r>
              <a:rPr lang="en-US"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4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bảo</a:t>
            </a:r>
            <a:r>
              <a:rPr lang="en-US"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4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vệ</a:t>
            </a:r>
            <a:r>
              <a:rPr lang="en-US"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4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rừng</a:t>
            </a:r>
            <a:r>
              <a:rPr lang="en-US"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4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và</a:t>
            </a:r>
            <a:r>
              <a:rPr lang="en-US"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4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môi</a:t>
            </a:r>
            <a:r>
              <a:rPr lang="en-US"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4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trường</a:t>
            </a:r>
            <a:r>
              <a:rPr lang="en-US"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4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sinh</a:t>
            </a:r>
            <a:r>
              <a:rPr lang="en-US"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4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thái</a:t>
            </a:r>
            <a:r>
              <a:rPr lang="en-US"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a:t>
            </a:r>
            <a:endParaRPr lang="en-US"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endParaRPr>
          </a:p>
          <a:p>
            <a:pPr algn="just" fontAlgn="auto">
              <a:spcBef>
                <a:spcPts val="0"/>
              </a:spcBef>
              <a:spcAft>
                <a:spcPts val="0"/>
              </a:spcAft>
              <a:buClr>
                <a:srgbClr val="000000"/>
              </a:buClr>
              <a:buFont typeface="Arial"/>
              <a:buNone/>
              <a:defRPr/>
            </a:pPr>
            <a:endParaRPr lang="en-US" sz="2400" b="1" kern="0" spc="50" dirty="0">
              <a:ln w="12700" cmpd="sng">
                <a:solidFill>
                  <a:schemeClr val="accent6">
                    <a:satMod val="120000"/>
                    <a:shade val="80000"/>
                  </a:schemeClr>
                </a:solidFill>
                <a:prstDash val="solid"/>
              </a:ln>
              <a:solidFill>
                <a:srgbClr val="002060"/>
              </a:solidFill>
              <a:effectLst>
                <a:glow rad="53100">
                  <a:schemeClr val="accent6">
                    <a:satMod val="180000"/>
                    <a:alpha val="30000"/>
                  </a:schemeClr>
                </a:glow>
              </a:effectLst>
              <a:latin typeface="Arial"/>
              <a:ea typeface="Arial"/>
              <a:cs typeface="Arial"/>
              <a:sym typeface="Arial"/>
            </a:endParaRPr>
          </a:p>
        </p:txBody>
      </p:sp>
      <p:sp>
        <p:nvSpPr>
          <p:cNvPr id="21" name="TextBox 20"/>
          <p:cNvSpPr txBox="1"/>
          <p:nvPr/>
        </p:nvSpPr>
        <p:spPr>
          <a:xfrm>
            <a:off x="2774004" y="269166"/>
            <a:ext cx="6096000" cy="400110"/>
          </a:xfrm>
          <a:prstGeom prst="rect">
            <a:avLst/>
          </a:prstGeom>
          <a:solidFill>
            <a:schemeClr val="accent3">
              <a:lumMod val="60000"/>
              <a:lumOff val="40000"/>
            </a:schemeClr>
          </a:solidFill>
        </p:spPr>
        <p:txBody>
          <a:bodyPr>
            <a:spAutoFit/>
          </a:bodyPr>
          <a:lstStyle/>
          <a:p>
            <a:pPr algn="ctr" fontAlgn="auto">
              <a:spcBef>
                <a:spcPts val="0"/>
              </a:spcBef>
              <a:spcAft>
                <a:spcPts val="0"/>
              </a:spcAft>
              <a:buClr>
                <a:srgbClr val="000000"/>
              </a:buClr>
              <a:buFont typeface="Arial"/>
              <a:buNone/>
              <a:defRPr/>
            </a:pPr>
            <a:r>
              <a:rPr lang="en-US" sz="2000" b="1" kern="0" dirty="0">
                <a:ln w="10541" cmpd="sng">
                  <a:solidFill>
                    <a:schemeClr val="accent1">
                      <a:shade val="88000"/>
                      <a:satMod val="110000"/>
                    </a:schemeClr>
                  </a:solidFill>
                  <a:prstDash val="solid"/>
                </a:ln>
                <a:solidFill>
                  <a:srgbClr val="002060"/>
                </a:solidFill>
                <a:latin typeface="Times New Roman" pitchFamily="18" charset="0"/>
                <a:ea typeface="Arial"/>
                <a:cs typeface="Times New Roman" pitchFamily="18" charset="0"/>
                <a:sym typeface="Arial"/>
              </a:rPr>
              <a:t>III. BẢO VỆ RỪNG VÀ MÔI TRƯỜNG SINH THÁI</a:t>
            </a:r>
            <a:endParaRPr lang="en-US" sz="2000" b="1" kern="0" dirty="0">
              <a:ln w="10541" cmpd="sng">
                <a:solidFill>
                  <a:schemeClr val="accent1">
                    <a:shade val="88000"/>
                    <a:satMod val="110000"/>
                  </a:schemeClr>
                </a:solidFill>
                <a:prstDash val="solid"/>
              </a:ln>
              <a:solidFill>
                <a:srgbClr val="002060"/>
              </a:solidFill>
              <a:latin typeface="Times New Roman" pitchFamily="18" charset="0"/>
              <a:ea typeface="Arial"/>
              <a:cs typeface="Times New Roman" pitchFamily="18" charset="0"/>
              <a:sym typeface="Arial"/>
            </a:endParaRPr>
          </a:p>
        </p:txBody>
      </p:sp>
      <p:pic>
        <p:nvPicPr>
          <p:cNvPr id="57347" name="Picture 5"/>
          <p:cNvPicPr>
            <a:picLocks noChangeAspect="1" noChangeArrowheads="1"/>
          </p:cNvPicPr>
          <p:nvPr/>
        </p:nvPicPr>
        <p:blipFill>
          <a:blip r:embed="rId3"/>
          <a:srcRect/>
          <a:stretch>
            <a:fillRect/>
          </a:stretch>
        </p:blipFill>
        <p:spPr bwMode="auto">
          <a:xfrm>
            <a:off x="7250113" y="3765550"/>
            <a:ext cx="1881187" cy="1377950"/>
          </a:xfrm>
          <a:prstGeom prst="rect">
            <a:avLst/>
          </a:prstGeom>
          <a:noFill/>
          <a:ln w="9525">
            <a:noFill/>
            <a:miter lim="800000"/>
            <a:headEnd/>
            <a:tailEnd/>
          </a:ln>
        </p:spPr>
      </p:pic>
      <p:sp>
        <p:nvSpPr>
          <p:cNvPr id="7" name="Cloud Callout 6"/>
          <p:cNvSpPr/>
          <p:nvPr/>
        </p:nvSpPr>
        <p:spPr>
          <a:xfrm>
            <a:off x="-236538" y="-144463"/>
            <a:ext cx="2598738" cy="1954213"/>
          </a:xfrm>
          <a:prstGeom prst="cloudCallout">
            <a:avLst>
              <a:gd name="adj1" fmla="val 44480"/>
              <a:gd name="adj2" fmla="val 52157"/>
            </a:avLst>
          </a:prstGeom>
          <a:solidFill>
            <a:schemeClr val="accent4">
              <a:lumMod val="50000"/>
            </a:schemeClr>
          </a:solidFill>
          <a:ln>
            <a:solidFill>
              <a:schemeClr val="bg2">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buFont typeface="Arial" charset="0"/>
              <a:buNone/>
            </a:pPr>
            <a:r>
              <a:rPr lang="en-US" sz="2000" b="1">
                <a:solidFill>
                  <a:srgbClr val="002060"/>
                </a:solidFill>
                <a:cs typeface="Arial" charset="0"/>
              </a:rPr>
              <a:t>Nhiệm vụ nhóm  (làm ở nhà)</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45925" y="224245"/>
            <a:ext cx="5105400" cy="400110"/>
          </a:xfrm>
          <a:prstGeom prst="rect">
            <a:avLst/>
          </a:prstGeom>
          <a:solidFill>
            <a:schemeClr val="accent3">
              <a:lumMod val="60000"/>
              <a:lumOff val="40000"/>
            </a:schemeClr>
          </a:solidFill>
          <a:ln>
            <a:solidFill>
              <a:srgbClr val="0070C0"/>
            </a:solidFill>
          </a:ln>
        </p:spPr>
        <p:txBody>
          <a:bodyPr>
            <a:spAutoFit/>
          </a:bodyPr>
          <a:lstStyle/>
          <a:p>
            <a:pPr algn="ctr" fontAlgn="auto">
              <a:spcBef>
                <a:spcPts val="0"/>
              </a:spcBef>
              <a:spcAft>
                <a:spcPts val="0"/>
              </a:spcAft>
              <a:buClr>
                <a:srgbClr val="000000"/>
              </a:buClr>
              <a:buFont typeface="Arial"/>
              <a:buNone/>
              <a:defRPr/>
            </a:pPr>
            <a:r>
              <a:rPr lang="en-US" sz="2000" b="1" kern="0" dirty="0" err="1">
                <a:ln w="10541" cmpd="sng">
                  <a:solidFill>
                    <a:schemeClr val="accent1">
                      <a:shade val="88000"/>
                      <a:satMod val="110000"/>
                    </a:schemeClr>
                  </a:solidFill>
                  <a:prstDash val="solid"/>
                </a:ln>
                <a:solidFill>
                  <a:srgbClr val="002060"/>
                </a:solidFill>
                <a:latin typeface="Times New Roman" pitchFamily="18" charset="0"/>
                <a:ea typeface="Arial"/>
                <a:cs typeface="Times New Roman" pitchFamily="18" charset="0"/>
                <a:sym typeface="Arial"/>
              </a:rPr>
              <a:t>Hướng</a:t>
            </a:r>
            <a:r>
              <a:rPr lang="en-US" sz="2000" b="1" kern="0" dirty="0">
                <a:ln w="10541" cmpd="sng">
                  <a:solidFill>
                    <a:schemeClr val="accent1">
                      <a:shade val="88000"/>
                      <a:satMod val="110000"/>
                    </a:schemeClr>
                  </a:solidFill>
                  <a:prstDash val="solid"/>
                </a:ln>
                <a:solidFill>
                  <a:srgbClr val="002060"/>
                </a:solidFill>
                <a:latin typeface="Times New Roman" pitchFamily="18" charset="0"/>
                <a:ea typeface="Arial"/>
                <a:cs typeface="Times New Roman" pitchFamily="18" charset="0"/>
                <a:sym typeface="Arial"/>
              </a:rPr>
              <a:t> </a:t>
            </a:r>
            <a:r>
              <a:rPr lang="en-US" sz="2000" b="1" kern="0" dirty="0" err="1">
                <a:ln w="10541" cmpd="sng">
                  <a:solidFill>
                    <a:schemeClr val="accent1">
                      <a:shade val="88000"/>
                      <a:satMod val="110000"/>
                    </a:schemeClr>
                  </a:solidFill>
                  <a:prstDash val="solid"/>
                </a:ln>
                <a:solidFill>
                  <a:srgbClr val="002060"/>
                </a:solidFill>
                <a:latin typeface="Times New Roman" pitchFamily="18" charset="0"/>
                <a:ea typeface="Arial"/>
                <a:cs typeface="Times New Roman" pitchFamily="18" charset="0"/>
                <a:sym typeface="Arial"/>
              </a:rPr>
              <a:t>dẫn</a:t>
            </a:r>
            <a:r>
              <a:rPr lang="en-US" sz="2000" b="1" kern="0" dirty="0">
                <a:ln w="10541" cmpd="sng">
                  <a:solidFill>
                    <a:schemeClr val="accent1">
                      <a:shade val="88000"/>
                      <a:satMod val="110000"/>
                    </a:schemeClr>
                  </a:solidFill>
                  <a:prstDash val="solid"/>
                </a:ln>
                <a:solidFill>
                  <a:srgbClr val="002060"/>
                </a:solidFill>
                <a:latin typeface="Times New Roman" pitchFamily="18" charset="0"/>
                <a:ea typeface="Arial"/>
                <a:cs typeface="Times New Roman" pitchFamily="18" charset="0"/>
                <a:sym typeface="Arial"/>
              </a:rPr>
              <a:t> </a:t>
            </a:r>
            <a:r>
              <a:rPr lang="en-US" sz="2000" b="1" kern="0" dirty="0" err="1">
                <a:ln w="10541" cmpd="sng">
                  <a:solidFill>
                    <a:schemeClr val="accent1">
                      <a:shade val="88000"/>
                      <a:satMod val="110000"/>
                    </a:schemeClr>
                  </a:solidFill>
                  <a:prstDash val="solid"/>
                </a:ln>
                <a:solidFill>
                  <a:srgbClr val="002060"/>
                </a:solidFill>
                <a:latin typeface="Times New Roman" pitchFamily="18" charset="0"/>
                <a:ea typeface="Arial"/>
                <a:cs typeface="Times New Roman" pitchFamily="18" charset="0"/>
                <a:sym typeface="Arial"/>
              </a:rPr>
              <a:t>nhiệm</a:t>
            </a:r>
            <a:r>
              <a:rPr lang="en-US" sz="2000" b="1" kern="0" dirty="0">
                <a:ln w="10541" cmpd="sng">
                  <a:solidFill>
                    <a:schemeClr val="accent1">
                      <a:shade val="88000"/>
                      <a:satMod val="110000"/>
                    </a:schemeClr>
                  </a:solidFill>
                  <a:prstDash val="solid"/>
                </a:ln>
                <a:solidFill>
                  <a:srgbClr val="002060"/>
                </a:solidFill>
                <a:latin typeface="Times New Roman" pitchFamily="18" charset="0"/>
                <a:ea typeface="Arial"/>
                <a:cs typeface="Times New Roman" pitchFamily="18" charset="0"/>
                <a:sym typeface="Arial"/>
              </a:rPr>
              <a:t> </a:t>
            </a:r>
            <a:r>
              <a:rPr lang="en-US" sz="2000" b="1" kern="0" dirty="0" err="1">
                <a:ln w="10541" cmpd="sng">
                  <a:solidFill>
                    <a:schemeClr val="accent1">
                      <a:shade val="88000"/>
                      <a:satMod val="110000"/>
                    </a:schemeClr>
                  </a:solidFill>
                  <a:prstDash val="solid"/>
                </a:ln>
                <a:solidFill>
                  <a:srgbClr val="002060"/>
                </a:solidFill>
                <a:latin typeface="Times New Roman" pitchFamily="18" charset="0"/>
                <a:ea typeface="Arial"/>
                <a:cs typeface="Times New Roman" pitchFamily="18" charset="0"/>
                <a:sym typeface="Arial"/>
              </a:rPr>
              <a:t>vụ</a:t>
            </a:r>
            <a:endParaRPr lang="en-US" sz="2000" b="1" kern="0" dirty="0">
              <a:ln w="10541" cmpd="sng">
                <a:solidFill>
                  <a:schemeClr val="accent1">
                    <a:shade val="88000"/>
                    <a:satMod val="110000"/>
                  </a:schemeClr>
                </a:solidFill>
                <a:prstDash val="solid"/>
              </a:ln>
              <a:solidFill>
                <a:srgbClr val="002060"/>
              </a:solidFill>
              <a:latin typeface="Times New Roman" pitchFamily="18" charset="0"/>
              <a:ea typeface="Arial"/>
              <a:cs typeface="Times New Roman" pitchFamily="18" charset="0"/>
              <a:sym typeface="Arial"/>
            </a:endParaRPr>
          </a:p>
        </p:txBody>
      </p:sp>
      <p:pic>
        <p:nvPicPr>
          <p:cNvPr id="8194" name="Picture 2"/>
          <p:cNvPicPr>
            <a:picLocks noChangeAspect="1" noChangeArrowheads="1"/>
          </p:cNvPicPr>
          <p:nvPr/>
        </p:nvPicPr>
        <p:blipFill>
          <a:blip r:embed="rId2"/>
          <a:srcRect l="31937" t="33786" r="29510" b="29845"/>
          <a:stretch>
            <a:fillRect/>
          </a:stretch>
        </p:blipFill>
        <p:spPr bwMode="auto">
          <a:xfrm>
            <a:off x="3200400" y="1381125"/>
            <a:ext cx="5822950" cy="3090863"/>
          </a:xfrm>
          <a:prstGeom prst="rect">
            <a:avLst/>
          </a:prstGeom>
          <a:noFill/>
          <a:ln w="9525">
            <a:solidFill>
              <a:srgbClr val="002060"/>
            </a:solidFill>
            <a:miter lim="800000"/>
            <a:headEnd/>
            <a:tailEnd/>
          </a:ln>
        </p:spPr>
      </p:pic>
      <p:sp>
        <p:nvSpPr>
          <p:cNvPr id="10" name="Rectangle 9"/>
          <p:cNvSpPr/>
          <p:nvPr/>
        </p:nvSpPr>
        <p:spPr>
          <a:xfrm>
            <a:off x="311150" y="1381125"/>
            <a:ext cx="2819400" cy="3090863"/>
          </a:xfrm>
          <a:prstGeom prst="rect">
            <a:avLst/>
          </a:prstGeom>
          <a:solidFill>
            <a:schemeClr val="accent6"/>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Clr>
                <a:srgbClr val="000000"/>
              </a:buClr>
              <a:buFont typeface="Arial" charset="0"/>
              <a:buNone/>
            </a:pPr>
            <a:r>
              <a:rPr lang="en-US" sz="1800">
                <a:solidFill>
                  <a:srgbClr val="000000"/>
                </a:solidFill>
                <a:cs typeface="Arial" charset="0"/>
              </a:rPr>
              <a:t>- Hình thức báo cáo: các nhóm nghiên cứu và lựa chọn các hình thức: </a:t>
            </a:r>
            <a:r>
              <a:rPr lang="de-DE" sz="1800">
                <a:solidFill>
                  <a:srgbClr val="000000"/>
                </a:solidFill>
                <a:cs typeface="Arial" charset="0"/>
              </a:rPr>
              <a:t>posrer, bài powerpoin, video phim...</a:t>
            </a:r>
          </a:p>
          <a:p>
            <a:pPr algn="just">
              <a:buClr>
                <a:srgbClr val="000000"/>
              </a:buClr>
              <a:buFont typeface="Arial" charset="0"/>
              <a:buNone/>
            </a:pPr>
            <a:r>
              <a:rPr lang="de-DE" sz="1800">
                <a:solidFill>
                  <a:srgbClr val="000000"/>
                </a:solidFill>
                <a:cs typeface="Arial" charset="0"/>
              </a:rPr>
              <a:t>- Cử đại diện 1 hs trình bày</a:t>
            </a:r>
            <a:endParaRPr lang="en-US" sz="1800">
              <a:solidFill>
                <a:srgbClr val="000000"/>
              </a:solidFill>
              <a:cs typeface="Arial" charset="0"/>
            </a:endParaRPr>
          </a:p>
        </p:txBody>
      </p:sp>
      <p:cxnSp>
        <p:nvCxnSpPr>
          <p:cNvPr id="12" name="Straight Arrow Connector 11"/>
          <p:cNvCxnSpPr>
            <a:stCxn id="8" idx="2"/>
            <a:endCxn id="10" idx="0"/>
          </p:cNvCxnSpPr>
          <p:nvPr/>
        </p:nvCxnSpPr>
        <p:spPr>
          <a:xfrm flipH="1">
            <a:off x="1720850" y="623888"/>
            <a:ext cx="2578100" cy="7572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2"/>
            <a:endCxn id="8194" idx="0"/>
          </p:cNvCxnSpPr>
          <p:nvPr/>
        </p:nvCxnSpPr>
        <p:spPr>
          <a:xfrm>
            <a:off x="4298950" y="623888"/>
            <a:ext cx="1812925" cy="7572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par>
                                <p:cTn id="14" presetID="6" presetClass="entr" presetSubtype="16" fill="hold" nodeType="withEffect">
                                  <p:stCondLst>
                                    <p:cond delay="0"/>
                                  </p:stCondLst>
                                  <p:childTnLst>
                                    <p:set>
                                      <p:cBhvr>
                                        <p:cTn id="15" dur="1" fill="hold">
                                          <p:stCondLst>
                                            <p:cond delay="0"/>
                                          </p:stCondLst>
                                        </p:cTn>
                                        <p:tgtEl>
                                          <p:spTgt spid="8194"/>
                                        </p:tgtEl>
                                        <p:attrNameLst>
                                          <p:attrName>style.visibility</p:attrName>
                                        </p:attrNameLst>
                                      </p:cBhvr>
                                      <p:to>
                                        <p:strVal val="visible"/>
                                      </p:to>
                                    </p:set>
                                    <p:animEffect transition="in" filter="circle(in)">
                                      <p:cBhvr>
                                        <p:cTn id="16"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图片 9"/>
          <p:cNvPicPr>
            <a:picLocks noChangeAspect="1"/>
          </p:cNvPicPr>
          <p:nvPr/>
        </p:nvPicPr>
        <p:blipFill>
          <a:blip r:embed="rId3"/>
          <a:srcRect l="11908" t="16713" b="14111"/>
          <a:stretch>
            <a:fillRect/>
          </a:stretch>
        </p:blipFill>
        <p:spPr bwMode="auto">
          <a:xfrm>
            <a:off x="1243013" y="-323850"/>
            <a:ext cx="6854825" cy="3775075"/>
          </a:xfrm>
          <a:prstGeom prst="rect">
            <a:avLst/>
          </a:prstGeom>
          <a:noFill/>
          <a:ln w="9525">
            <a:noFill/>
            <a:miter lim="800000"/>
            <a:headEnd/>
            <a:tailEnd/>
          </a:ln>
        </p:spPr>
      </p:pic>
      <p:pic>
        <p:nvPicPr>
          <p:cNvPr id="7173" name="图片 20"/>
          <p:cNvPicPr>
            <a:picLocks noChangeAspect="1"/>
          </p:cNvPicPr>
          <p:nvPr/>
        </p:nvPicPr>
        <p:blipFill>
          <a:blip r:embed="rId4"/>
          <a:srcRect/>
          <a:stretch>
            <a:fillRect/>
          </a:stretch>
        </p:blipFill>
        <p:spPr bwMode="auto">
          <a:xfrm>
            <a:off x="619125" y="106363"/>
            <a:ext cx="1223963" cy="1114425"/>
          </a:xfrm>
          <a:prstGeom prst="rect">
            <a:avLst/>
          </a:prstGeom>
          <a:noFill/>
          <a:ln w="9525">
            <a:noFill/>
            <a:miter lim="800000"/>
            <a:headEnd/>
            <a:tailEnd/>
          </a:ln>
        </p:spPr>
      </p:pic>
      <p:sp>
        <p:nvSpPr>
          <p:cNvPr id="9" name="矩形 8"/>
          <p:cNvSpPr/>
          <p:nvPr/>
        </p:nvSpPr>
        <p:spPr>
          <a:xfrm>
            <a:off x="79375" y="71438"/>
            <a:ext cx="8978900" cy="4976812"/>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zh-CN" altLang="en-US" kern="0">
              <a:cs typeface="+mn-ea"/>
              <a:sym typeface="+mn-lt"/>
            </a:endParaRPr>
          </a:p>
        </p:txBody>
      </p:sp>
      <p:pic>
        <p:nvPicPr>
          <p:cNvPr id="1029" name="Picture 5"/>
          <p:cNvPicPr>
            <a:picLocks noChangeAspect="1" noChangeArrowheads="1"/>
          </p:cNvPicPr>
          <p:nvPr/>
        </p:nvPicPr>
        <p:blipFill>
          <a:blip r:embed="rId5"/>
          <a:srcRect/>
          <a:stretch>
            <a:fillRect/>
          </a:stretch>
        </p:blipFill>
        <p:spPr bwMode="auto">
          <a:xfrm>
            <a:off x="-230188" y="2405063"/>
            <a:ext cx="4313238" cy="3582987"/>
          </a:xfrm>
          <a:prstGeom prst="rect">
            <a:avLst/>
          </a:prstGeom>
          <a:noFill/>
          <a:ln w="9525">
            <a:noFill/>
            <a:miter lim="800000"/>
            <a:headEnd/>
            <a:tailEnd/>
          </a:ln>
        </p:spPr>
      </p:pic>
      <p:pic>
        <p:nvPicPr>
          <p:cNvPr id="60421" name="Picture 9"/>
          <p:cNvPicPr>
            <a:picLocks noChangeAspect="1"/>
          </p:cNvPicPr>
          <p:nvPr/>
        </p:nvPicPr>
        <p:blipFill>
          <a:blip r:embed="rId6"/>
          <a:srcRect/>
          <a:stretch>
            <a:fillRect/>
          </a:stretch>
        </p:blipFill>
        <p:spPr bwMode="auto">
          <a:xfrm>
            <a:off x="6300788" y="728663"/>
            <a:ext cx="2763837" cy="4319587"/>
          </a:xfrm>
          <a:prstGeom prst="rect">
            <a:avLst/>
          </a:prstGeom>
          <a:noFill/>
          <a:ln w="9525">
            <a:noFill/>
            <a:miter lim="800000"/>
            <a:headEnd/>
            <a:tailEnd/>
          </a:ln>
        </p:spPr>
      </p:pic>
      <p:sp>
        <p:nvSpPr>
          <p:cNvPr id="12" name="TextBox 11">
            <a:extLst>
              <a:ext uri="{FF2B5EF4-FFF2-40B4-BE49-F238E27FC236}"/>
            </a:extLst>
          </p:cNvPr>
          <p:cNvSpPr txBox="1"/>
          <p:nvPr/>
        </p:nvSpPr>
        <p:spPr>
          <a:xfrm>
            <a:off x="1723757" y="1352550"/>
            <a:ext cx="5407511" cy="646331"/>
          </a:xfrm>
          <a:prstGeom prst="rect">
            <a:avLst/>
          </a:prstGeom>
          <a:noFill/>
        </p:spPr>
        <p:txBody>
          <a:bodyPr>
            <a:spAutoFit/>
          </a:bodyPr>
          <a:lstStyle/>
          <a:p>
            <a:pPr algn="ctr" fontAlgn="auto">
              <a:spcBef>
                <a:spcPts val="0"/>
              </a:spcBef>
              <a:spcAft>
                <a:spcPts val="0"/>
              </a:spcAft>
              <a:buClr>
                <a:srgbClr val="000000"/>
              </a:buClr>
              <a:buFont typeface="Arial"/>
              <a:buNone/>
              <a:defRPr/>
            </a:pPr>
            <a:r>
              <a:rPr lang="en-US" sz="3600" kern="0" dirty="0">
                <a:solidFill>
                  <a:srgbClr val="002060"/>
                </a:solidFill>
                <a:effectLst>
                  <a:glow rad="101600">
                    <a:schemeClr val="accent5">
                      <a:satMod val="175000"/>
                      <a:alpha val="40000"/>
                    </a:schemeClr>
                  </a:glow>
                </a:effectLst>
                <a:latin typeface="SVN-Whimsy" panose="02040603050506020204" pitchFamily="18" charset="0"/>
                <a:ea typeface="Arial"/>
                <a:cs typeface="Arial"/>
                <a:sym typeface="Arial"/>
              </a:rPr>
              <a:t>BUỔI HỌC KẾT THÚC</a:t>
            </a:r>
            <a:endParaRPr lang="en-US" sz="3600" kern="0" dirty="0">
              <a:solidFill>
                <a:srgbClr val="002060"/>
              </a:solidFill>
              <a:effectLst>
                <a:glow rad="101600">
                  <a:schemeClr val="accent5">
                    <a:satMod val="175000"/>
                    <a:alpha val="40000"/>
                  </a:schemeClr>
                </a:glow>
              </a:effectLst>
              <a:latin typeface="SVN-Whimsy" panose="02040603050506020204" pitchFamily="18" charset="0"/>
              <a:ea typeface="Arial"/>
              <a:cs typeface="Arial"/>
              <a:sym typeface="Aria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par>
                                <p:cTn id="8" presetID="16" presetClass="entr" presetSubtype="21"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barn(inVertical)">
                                      <p:cBhvr>
                                        <p:cTn id="10" dur="500"/>
                                        <p:tgtEl>
                                          <p:spTgt spid="7173"/>
                                        </p:tgtEl>
                                      </p:cBhvr>
                                    </p:animEffect>
                                  </p:childTnLst>
                                </p:cTn>
                              </p:par>
                              <p:par>
                                <p:cTn id="11" presetID="53" presetClass="entr" presetSubtype="16" fill="hold" nodeType="withEffect">
                                  <p:stCondLst>
                                    <p:cond delay="0"/>
                                  </p:stCondLst>
                                  <p:childTnLst>
                                    <p:set>
                                      <p:cBhvr>
                                        <p:cTn id="12" dur="1" fill="hold">
                                          <p:stCondLst>
                                            <p:cond delay="0"/>
                                          </p:stCondLst>
                                        </p:cTn>
                                        <p:tgtEl>
                                          <p:spTgt spid="1029"/>
                                        </p:tgtEl>
                                        <p:attrNameLst>
                                          <p:attrName>style.visibility</p:attrName>
                                        </p:attrNameLst>
                                      </p:cBhvr>
                                      <p:to>
                                        <p:strVal val="visible"/>
                                      </p:to>
                                    </p:set>
                                    <p:anim calcmode="lin" valueType="num">
                                      <p:cBhvr>
                                        <p:cTn id="13" dur="1000" fill="hold"/>
                                        <p:tgtEl>
                                          <p:spTgt spid="1029"/>
                                        </p:tgtEl>
                                        <p:attrNameLst>
                                          <p:attrName>ppt_w</p:attrName>
                                        </p:attrNameLst>
                                      </p:cBhvr>
                                      <p:tavLst>
                                        <p:tav tm="0">
                                          <p:val>
                                            <p:fltVal val="0"/>
                                          </p:val>
                                        </p:tav>
                                        <p:tav tm="100000">
                                          <p:val>
                                            <p:strVal val="#ppt_w"/>
                                          </p:val>
                                        </p:tav>
                                      </p:tavLst>
                                    </p:anim>
                                    <p:anim calcmode="lin" valueType="num">
                                      <p:cBhvr>
                                        <p:cTn id="14" dur="1000" fill="hold"/>
                                        <p:tgtEl>
                                          <p:spTgt spid="1029"/>
                                        </p:tgtEl>
                                        <p:attrNameLst>
                                          <p:attrName>ppt_h</p:attrName>
                                        </p:attrNameLst>
                                      </p:cBhvr>
                                      <p:tavLst>
                                        <p:tav tm="0">
                                          <p:val>
                                            <p:fltVal val="0"/>
                                          </p:val>
                                        </p:tav>
                                        <p:tav tm="100000">
                                          <p:val>
                                            <p:strVal val="#ppt_h"/>
                                          </p:val>
                                        </p:tav>
                                      </p:tavLst>
                                    </p:anim>
                                    <p:animEffect transition="in" filter="fade">
                                      <p:cBhvr>
                                        <p:cTn id="15" dur="1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5" name="Google Shape;666;p35"/>
          <p:cNvGrpSpPr>
            <a:grpSpLocks/>
          </p:cNvGrpSpPr>
          <p:nvPr/>
        </p:nvGrpSpPr>
        <p:grpSpPr bwMode="auto">
          <a:xfrm>
            <a:off x="731838" y="822325"/>
            <a:ext cx="3062287" cy="3462338"/>
            <a:chOff x="807514" y="821316"/>
            <a:chExt cx="3062988" cy="3480392"/>
          </a:xfrm>
        </p:grpSpPr>
        <p:grpSp>
          <p:nvGrpSpPr>
            <p:cNvPr id="62483" name="Google Shape;667;p35"/>
            <p:cNvGrpSpPr>
              <a:grpSpLocks/>
            </p:cNvGrpSpPr>
            <p:nvPr/>
          </p:nvGrpSpPr>
          <p:grpSpPr bwMode="auto">
            <a:xfrm>
              <a:off x="807514" y="821316"/>
              <a:ext cx="3062988" cy="1781411"/>
              <a:chOff x="640276" y="674499"/>
              <a:chExt cx="6947126" cy="4058809"/>
            </a:xfrm>
          </p:grpSpPr>
          <p:grpSp>
            <p:nvGrpSpPr>
              <p:cNvPr id="62577" name="Google Shape;668;p35"/>
              <p:cNvGrpSpPr>
                <a:grpSpLocks/>
              </p:cNvGrpSpPr>
              <p:nvPr/>
            </p:nvGrpSpPr>
            <p:grpSpPr bwMode="auto">
              <a:xfrm>
                <a:off x="7012119" y="4163474"/>
                <a:ext cx="575002" cy="496567"/>
                <a:chOff x="5218225" y="1474825"/>
                <a:chExt cx="259700" cy="224275"/>
              </a:xfrm>
            </p:grpSpPr>
            <p:sp>
              <p:nvSpPr>
                <p:cNvPr id="62686" name="Google Shape;669;p35"/>
                <p:cNvSpPr>
                  <a:spLocks/>
                </p:cNvSpPr>
                <p:nvPr/>
              </p:nvSpPr>
              <p:spPr bwMode="auto">
                <a:xfrm>
                  <a:off x="5224300" y="1474825"/>
                  <a:ext cx="253625" cy="224275"/>
                </a:xfrm>
                <a:custGeom>
                  <a:avLst/>
                  <a:gdLst/>
                  <a:ahLst/>
                  <a:cxnLst>
                    <a:cxn ang="0">
                      <a:pos x="6168" y="0"/>
                    </a:cxn>
                    <a:cxn ang="0">
                      <a:pos x="0" y="1767"/>
                    </a:cxn>
                    <a:cxn ang="0">
                      <a:pos x="2976" y="8732"/>
                    </a:cxn>
                    <a:cxn ang="0">
                      <a:pos x="3638" y="8971"/>
                    </a:cxn>
                    <a:cxn ang="0">
                      <a:pos x="4055" y="7228"/>
                    </a:cxn>
                    <a:cxn ang="0">
                      <a:pos x="2910" y="4317"/>
                    </a:cxn>
                    <a:cxn ang="0">
                      <a:pos x="2910" y="4317"/>
                    </a:cxn>
                    <a:cxn ang="0">
                      <a:pos x="6892" y="5977"/>
                    </a:cxn>
                    <a:cxn ang="0">
                      <a:pos x="7619" y="5723"/>
                    </a:cxn>
                    <a:cxn ang="0">
                      <a:pos x="4545" y="2584"/>
                    </a:cxn>
                    <a:cxn ang="0">
                      <a:pos x="6319" y="1"/>
                    </a:cxn>
                    <a:cxn ang="0">
                      <a:pos x="6245" y="1"/>
                    </a:cxn>
                    <a:cxn ang="0">
                      <a:pos x="6168" y="0"/>
                    </a:cxn>
                  </a:cxnLst>
                  <a:rect l="0" t="0" r="r" b="b"/>
                  <a:pathLst>
                    <a:path w="10145" h="8971" extrusionOk="0">
                      <a:moveTo>
                        <a:pt x="6168" y="0"/>
                      </a:moveTo>
                      <a:cubicBezTo>
                        <a:pt x="4540" y="0"/>
                        <a:pt x="1352" y="995"/>
                        <a:pt x="0" y="1767"/>
                      </a:cubicBezTo>
                      <a:cubicBezTo>
                        <a:pt x="654" y="3729"/>
                        <a:pt x="1046" y="7587"/>
                        <a:pt x="2976" y="8732"/>
                      </a:cubicBezTo>
                      <a:cubicBezTo>
                        <a:pt x="3258" y="8896"/>
                        <a:pt x="3474" y="8971"/>
                        <a:pt x="3638" y="8971"/>
                      </a:cubicBezTo>
                      <a:cubicBezTo>
                        <a:pt x="4159" y="8971"/>
                        <a:pt x="4154" y="8222"/>
                        <a:pt x="4055" y="7228"/>
                      </a:cubicBezTo>
                      <a:cubicBezTo>
                        <a:pt x="3891" y="6181"/>
                        <a:pt x="3499" y="5200"/>
                        <a:pt x="2910" y="4317"/>
                      </a:cubicBezTo>
                      <a:cubicBezTo>
                        <a:pt x="3653" y="4609"/>
                        <a:pt x="5643" y="5977"/>
                        <a:pt x="6892" y="5977"/>
                      </a:cubicBezTo>
                      <a:cubicBezTo>
                        <a:pt x="7183" y="5977"/>
                        <a:pt x="7433" y="5903"/>
                        <a:pt x="7619" y="5723"/>
                      </a:cubicBezTo>
                      <a:cubicBezTo>
                        <a:pt x="8502" y="4644"/>
                        <a:pt x="5232" y="3042"/>
                        <a:pt x="4545" y="2584"/>
                      </a:cubicBezTo>
                      <a:cubicBezTo>
                        <a:pt x="8184" y="2552"/>
                        <a:pt x="10144" y="1"/>
                        <a:pt x="6319" y="1"/>
                      </a:cubicBezTo>
                      <a:cubicBezTo>
                        <a:pt x="6295" y="1"/>
                        <a:pt x="6270" y="1"/>
                        <a:pt x="6245" y="1"/>
                      </a:cubicBezTo>
                      <a:cubicBezTo>
                        <a:pt x="6220" y="1"/>
                        <a:pt x="6194" y="0"/>
                        <a:pt x="6168" y="0"/>
                      </a:cubicBezTo>
                      <a:close/>
                    </a:path>
                  </a:pathLst>
                </a:custGeom>
                <a:solidFill>
                  <a:schemeClr val="accent1"/>
                </a:solidFill>
                <a:ln w="9525">
                  <a:noFill/>
                  <a:round/>
                  <a:headEnd/>
                  <a:tailEnd/>
                </a:ln>
              </p:spPr>
              <p:txBody>
                <a:bodyPr lIns="91425" tIns="91425" rIns="91425" bIns="91425" anchor="ctr"/>
                <a:lstStyle/>
                <a:p>
                  <a:endParaRPr lang="en-US"/>
                </a:p>
              </p:txBody>
            </p:sp>
            <p:sp>
              <p:nvSpPr>
                <p:cNvPr id="62687" name="Google Shape;670;p35"/>
                <p:cNvSpPr>
                  <a:spLocks/>
                </p:cNvSpPr>
                <p:nvPr/>
              </p:nvSpPr>
              <p:spPr bwMode="auto">
                <a:xfrm>
                  <a:off x="5225925" y="1487900"/>
                  <a:ext cx="162075" cy="143150"/>
                </a:xfrm>
                <a:custGeom>
                  <a:avLst/>
                  <a:gdLst/>
                  <a:ahLst/>
                  <a:cxnLst>
                    <a:cxn ang="0">
                      <a:pos x="3912" y="0"/>
                    </a:cxn>
                    <a:cxn ang="0">
                      <a:pos x="9" y="1141"/>
                    </a:cxn>
                    <a:cxn ang="0">
                      <a:pos x="9" y="1141"/>
                    </a:cxn>
                    <a:cxn ang="0">
                      <a:pos x="0" y="1113"/>
                    </a:cxn>
                    <a:cxn ang="0">
                      <a:pos x="0" y="1146"/>
                    </a:cxn>
                    <a:cxn ang="0">
                      <a:pos x="9" y="1141"/>
                    </a:cxn>
                    <a:cxn ang="0">
                      <a:pos x="9" y="1141"/>
                    </a:cxn>
                    <a:cxn ang="0">
                      <a:pos x="1897" y="5593"/>
                    </a:cxn>
                    <a:cxn ang="0">
                      <a:pos x="2311" y="5725"/>
                    </a:cxn>
                    <a:cxn ang="0">
                      <a:pos x="2584" y="4612"/>
                    </a:cxn>
                    <a:cxn ang="0">
                      <a:pos x="1864" y="2748"/>
                    </a:cxn>
                    <a:cxn ang="0">
                      <a:pos x="1864" y="2748"/>
                    </a:cxn>
                    <a:cxn ang="0">
                      <a:pos x="4397" y="3800"/>
                    </a:cxn>
                    <a:cxn ang="0">
                      <a:pos x="4872" y="3631"/>
                    </a:cxn>
                    <a:cxn ang="0">
                      <a:pos x="2911" y="1636"/>
                    </a:cxn>
                    <a:cxn ang="0">
                      <a:pos x="4063" y="1"/>
                    </a:cxn>
                    <a:cxn ang="0">
                      <a:pos x="3990" y="1"/>
                    </a:cxn>
                    <a:cxn ang="0">
                      <a:pos x="3912" y="0"/>
                    </a:cxn>
                  </a:cxnLst>
                  <a:rect l="0" t="0" r="r" b="b"/>
                  <a:pathLst>
                    <a:path w="6483" h="5726" extrusionOk="0">
                      <a:moveTo>
                        <a:pt x="3912" y="0"/>
                      </a:moveTo>
                      <a:cubicBezTo>
                        <a:pt x="2846" y="0"/>
                        <a:pt x="844" y="631"/>
                        <a:pt x="9" y="1141"/>
                      </a:cubicBezTo>
                      <a:cubicBezTo>
                        <a:pt x="6" y="1131"/>
                        <a:pt x="3" y="1122"/>
                        <a:pt x="0" y="1113"/>
                      </a:cubicBezTo>
                      <a:lnTo>
                        <a:pt x="0" y="1146"/>
                      </a:lnTo>
                      <a:cubicBezTo>
                        <a:pt x="3" y="1144"/>
                        <a:pt x="6" y="1142"/>
                        <a:pt x="9" y="1141"/>
                      </a:cubicBezTo>
                      <a:cubicBezTo>
                        <a:pt x="397" y="2423"/>
                        <a:pt x="663" y="4846"/>
                        <a:pt x="1897" y="5593"/>
                      </a:cubicBezTo>
                      <a:cubicBezTo>
                        <a:pt x="2071" y="5684"/>
                        <a:pt x="2207" y="5725"/>
                        <a:pt x="2311" y="5725"/>
                      </a:cubicBezTo>
                      <a:cubicBezTo>
                        <a:pt x="2657" y="5725"/>
                        <a:pt x="2659" y="5265"/>
                        <a:pt x="2584" y="4612"/>
                      </a:cubicBezTo>
                      <a:cubicBezTo>
                        <a:pt x="2486" y="3925"/>
                        <a:pt x="2224" y="3304"/>
                        <a:pt x="1864" y="2748"/>
                      </a:cubicBezTo>
                      <a:cubicBezTo>
                        <a:pt x="2313" y="2933"/>
                        <a:pt x="3593" y="3800"/>
                        <a:pt x="4397" y="3800"/>
                      </a:cubicBezTo>
                      <a:cubicBezTo>
                        <a:pt x="4588" y="3800"/>
                        <a:pt x="4753" y="3751"/>
                        <a:pt x="4872" y="3631"/>
                      </a:cubicBezTo>
                      <a:cubicBezTo>
                        <a:pt x="5461" y="2944"/>
                        <a:pt x="3336" y="1931"/>
                        <a:pt x="2911" y="1636"/>
                      </a:cubicBezTo>
                      <a:cubicBezTo>
                        <a:pt x="5209" y="1604"/>
                        <a:pt x="6482" y="1"/>
                        <a:pt x="4063" y="1"/>
                      </a:cubicBezTo>
                      <a:cubicBezTo>
                        <a:pt x="4039" y="1"/>
                        <a:pt x="4015" y="1"/>
                        <a:pt x="3990" y="1"/>
                      </a:cubicBezTo>
                      <a:cubicBezTo>
                        <a:pt x="3964" y="1"/>
                        <a:pt x="3938" y="0"/>
                        <a:pt x="3912" y="0"/>
                      </a:cubicBezTo>
                      <a:close/>
                    </a:path>
                  </a:pathLst>
                </a:custGeom>
                <a:solidFill>
                  <a:schemeClr val="accent2"/>
                </a:solidFill>
                <a:ln w="9525">
                  <a:noFill/>
                  <a:round/>
                  <a:headEnd/>
                  <a:tailEnd/>
                </a:ln>
              </p:spPr>
              <p:txBody>
                <a:bodyPr lIns="91425" tIns="91425" rIns="91425" bIns="91425" anchor="ctr"/>
                <a:lstStyle/>
                <a:p>
                  <a:endParaRPr lang="en-US"/>
                </a:p>
              </p:txBody>
            </p:sp>
            <p:sp>
              <p:nvSpPr>
                <p:cNvPr id="62688" name="Google Shape;671;p35"/>
                <p:cNvSpPr>
                  <a:spLocks/>
                </p:cNvSpPr>
                <p:nvPr/>
              </p:nvSpPr>
              <p:spPr bwMode="auto">
                <a:xfrm>
                  <a:off x="5218225" y="1509800"/>
                  <a:ext cx="68350" cy="102800"/>
                </a:xfrm>
                <a:custGeom>
                  <a:avLst/>
                  <a:gdLst/>
                  <a:ahLst/>
                  <a:cxnLst>
                    <a:cxn ang="0">
                      <a:pos x="371" y="0"/>
                    </a:cxn>
                    <a:cxn ang="0">
                      <a:pos x="178" y="433"/>
                    </a:cxn>
                    <a:cxn ang="0">
                      <a:pos x="1322" y="2134"/>
                    </a:cxn>
                    <a:cxn ang="0">
                      <a:pos x="2172" y="3997"/>
                    </a:cxn>
                    <a:cxn ang="0">
                      <a:pos x="2379" y="4112"/>
                    </a:cxn>
                    <a:cxn ang="0">
                      <a:pos x="2597" y="3736"/>
                    </a:cxn>
                    <a:cxn ang="0">
                      <a:pos x="1714" y="1807"/>
                    </a:cxn>
                    <a:cxn ang="0">
                      <a:pos x="537" y="74"/>
                    </a:cxn>
                    <a:cxn ang="0">
                      <a:pos x="371" y="0"/>
                    </a:cxn>
                  </a:cxnLst>
                  <a:rect l="0" t="0" r="r" b="b"/>
                  <a:pathLst>
                    <a:path w="2734" h="4112" extrusionOk="0">
                      <a:moveTo>
                        <a:pt x="371" y="0"/>
                      </a:moveTo>
                      <a:cubicBezTo>
                        <a:pt x="176" y="0"/>
                        <a:pt x="0" y="256"/>
                        <a:pt x="178" y="433"/>
                      </a:cubicBezTo>
                      <a:cubicBezTo>
                        <a:pt x="668" y="924"/>
                        <a:pt x="1060" y="1480"/>
                        <a:pt x="1322" y="2134"/>
                      </a:cubicBezTo>
                      <a:cubicBezTo>
                        <a:pt x="1551" y="2755"/>
                        <a:pt x="1845" y="3376"/>
                        <a:pt x="2172" y="3997"/>
                      </a:cubicBezTo>
                      <a:cubicBezTo>
                        <a:pt x="2223" y="4078"/>
                        <a:pt x="2301" y="4112"/>
                        <a:pt x="2379" y="4112"/>
                      </a:cubicBezTo>
                      <a:cubicBezTo>
                        <a:pt x="2556" y="4112"/>
                        <a:pt x="2733" y="3940"/>
                        <a:pt x="2597" y="3736"/>
                      </a:cubicBezTo>
                      <a:cubicBezTo>
                        <a:pt x="2270" y="3115"/>
                        <a:pt x="1976" y="2461"/>
                        <a:pt x="1714" y="1807"/>
                      </a:cubicBezTo>
                      <a:cubicBezTo>
                        <a:pt x="1453" y="1153"/>
                        <a:pt x="1060" y="564"/>
                        <a:pt x="537" y="74"/>
                      </a:cubicBezTo>
                      <a:cubicBezTo>
                        <a:pt x="486" y="22"/>
                        <a:pt x="427" y="0"/>
                        <a:pt x="371" y="0"/>
                      </a:cubicBezTo>
                      <a:close/>
                    </a:path>
                  </a:pathLst>
                </a:custGeom>
                <a:solidFill>
                  <a:schemeClr val="accent1"/>
                </a:solidFill>
                <a:ln w="9525">
                  <a:noFill/>
                  <a:round/>
                  <a:headEnd/>
                  <a:tailEnd/>
                </a:ln>
              </p:spPr>
              <p:txBody>
                <a:bodyPr lIns="91425" tIns="91425" rIns="91425" bIns="91425" anchor="ctr"/>
                <a:lstStyle/>
                <a:p>
                  <a:endParaRPr lang="en-US"/>
                </a:p>
              </p:txBody>
            </p:sp>
            <p:sp>
              <p:nvSpPr>
                <p:cNvPr id="62689" name="Google Shape;672;p35"/>
                <p:cNvSpPr>
                  <a:spLocks/>
                </p:cNvSpPr>
                <p:nvPr/>
              </p:nvSpPr>
              <p:spPr bwMode="auto">
                <a:xfrm>
                  <a:off x="5220200" y="1506725"/>
                  <a:ext cx="113475" cy="65175"/>
                </a:xfrm>
                <a:custGeom>
                  <a:avLst/>
                  <a:gdLst/>
                  <a:ahLst/>
                  <a:cxnLst>
                    <a:cxn ang="0">
                      <a:pos x="289" y="0"/>
                    </a:cxn>
                    <a:cxn ang="0">
                      <a:pos x="66" y="131"/>
                    </a:cxn>
                    <a:cxn ang="0">
                      <a:pos x="164" y="491"/>
                    </a:cxn>
                    <a:cxn ang="0">
                      <a:pos x="4022" y="2584"/>
                    </a:cxn>
                    <a:cxn ang="0">
                      <a:pos x="4128" y="2607"/>
                    </a:cxn>
                    <a:cxn ang="0">
                      <a:pos x="4251" y="2126"/>
                    </a:cxn>
                    <a:cxn ang="0">
                      <a:pos x="426" y="33"/>
                    </a:cxn>
                    <a:cxn ang="0">
                      <a:pos x="289" y="0"/>
                    </a:cxn>
                  </a:cxnLst>
                  <a:rect l="0" t="0" r="r" b="b"/>
                  <a:pathLst>
                    <a:path w="4539" h="2607" extrusionOk="0">
                      <a:moveTo>
                        <a:pt x="289" y="0"/>
                      </a:moveTo>
                      <a:cubicBezTo>
                        <a:pt x="197" y="0"/>
                        <a:pt x="110" y="44"/>
                        <a:pt x="66" y="131"/>
                      </a:cubicBezTo>
                      <a:cubicBezTo>
                        <a:pt x="1" y="262"/>
                        <a:pt x="33" y="393"/>
                        <a:pt x="164" y="491"/>
                      </a:cubicBezTo>
                      <a:cubicBezTo>
                        <a:pt x="1341" y="1341"/>
                        <a:pt x="2649" y="2028"/>
                        <a:pt x="4022" y="2584"/>
                      </a:cubicBezTo>
                      <a:cubicBezTo>
                        <a:pt x="4059" y="2600"/>
                        <a:pt x="4094" y="2607"/>
                        <a:pt x="4128" y="2607"/>
                      </a:cubicBezTo>
                      <a:cubicBezTo>
                        <a:pt x="4372" y="2607"/>
                        <a:pt x="4538" y="2241"/>
                        <a:pt x="4251" y="2126"/>
                      </a:cubicBezTo>
                      <a:cubicBezTo>
                        <a:pt x="2911" y="1603"/>
                        <a:pt x="1603" y="883"/>
                        <a:pt x="426" y="33"/>
                      </a:cubicBezTo>
                      <a:cubicBezTo>
                        <a:pt x="382" y="11"/>
                        <a:pt x="335" y="0"/>
                        <a:pt x="289" y="0"/>
                      </a:cubicBezTo>
                      <a:close/>
                    </a:path>
                  </a:pathLst>
                </a:custGeom>
                <a:solidFill>
                  <a:schemeClr val="accent1"/>
                </a:solidFill>
                <a:ln w="9525">
                  <a:noFill/>
                  <a:round/>
                  <a:headEnd/>
                  <a:tailEnd/>
                </a:ln>
              </p:spPr>
              <p:txBody>
                <a:bodyPr lIns="91425" tIns="91425" rIns="91425" bIns="91425" anchor="ctr"/>
                <a:lstStyle/>
                <a:p>
                  <a:endParaRPr lang="en-US"/>
                </a:p>
              </p:txBody>
            </p:sp>
            <p:sp>
              <p:nvSpPr>
                <p:cNvPr id="62690" name="Google Shape;673;p35"/>
                <p:cNvSpPr>
                  <a:spLocks/>
                </p:cNvSpPr>
                <p:nvPr/>
              </p:nvSpPr>
              <p:spPr bwMode="auto">
                <a:xfrm>
                  <a:off x="5221525" y="1493500"/>
                  <a:ext cx="132250" cy="28175"/>
                </a:xfrm>
                <a:custGeom>
                  <a:avLst/>
                  <a:gdLst/>
                  <a:ahLst/>
                  <a:cxnLst>
                    <a:cxn ang="0">
                      <a:pos x="4911" y="0"/>
                    </a:cxn>
                    <a:cxn ang="0">
                      <a:pos x="4852" y="6"/>
                    </a:cxn>
                    <a:cxn ang="0">
                      <a:pos x="1282" y="633"/>
                    </a:cxn>
                    <a:cxn ang="0">
                      <a:pos x="438" y="562"/>
                    </a:cxn>
                    <a:cxn ang="0">
                      <a:pos x="379" y="556"/>
                    </a:cxn>
                    <a:cxn ang="0">
                      <a:pos x="307" y="1053"/>
                    </a:cxn>
                    <a:cxn ang="0">
                      <a:pos x="1241" y="1127"/>
                    </a:cxn>
                    <a:cxn ang="0">
                      <a:pos x="4983" y="497"/>
                    </a:cxn>
                    <a:cxn ang="0">
                      <a:pos x="4911" y="0"/>
                    </a:cxn>
                  </a:cxnLst>
                  <a:rect l="0" t="0" r="r" b="b"/>
                  <a:pathLst>
                    <a:path w="5290" h="1127" extrusionOk="0">
                      <a:moveTo>
                        <a:pt x="4911" y="0"/>
                      </a:moveTo>
                      <a:cubicBezTo>
                        <a:pt x="4892" y="0"/>
                        <a:pt x="4873" y="2"/>
                        <a:pt x="4852" y="6"/>
                      </a:cubicBezTo>
                      <a:cubicBezTo>
                        <a:pt x="3713" y="245"/>
                        <a:pt x="2489" y="633"/>
                        <a:pt x="1282" y="633"/>
                      </a:cubicBezTo>
                      <a:cubicBezTo>
                        <a:pt x="999" y="633"/>
                        <a:pt x="718" y="612"/>
                        <a:pt x="438" y="562"/>
                      </a:cubicBezTo>
                      <a:cubicBezTo>
                        <a:pt x="418" y="558"/>
                        <a:pt x="398" y="556"/>
                        <a:pt x="379" y="556"/>
                      </a:cubicBezTo>
                      <a:cubicBezTo>
                        <a:pt x="97" y="556"/>
                        <a:pt x="1" y="991"/>
                        <a:pt x="307" y="1053"/>
                      </a:cubicBezTo>
                      <a:cubicBezTo>
                        <a:pt x="618" y="1104"/>
                        <a:pt x="929" y="1127"/>
                        <a:pt x="1241" y="1127"/>
                      </a:cubicBezTo>
                      <a:cubicBezTo>
                        <a:pt x="2506" y="1127"/>
                        <a:pt x="3776" y="759"/>
                        <a:pt x="4983" y="497"/>
                      </a:cubicBezTo>
                      <a:cubicBezTo>
                        <a:pt x="5290" y="435"/>
                        <a:pt x="5194" y="0"/>
                        <a:pt x="4911" y="0"/>
                      </a:cubicBezTo>
                      <a:close/>
                    </a:path>
                  </a:pathLst>
                </a:custGeom>
                <a:solidFill>
                  <a:schemeClr val="accent1"/>
                </a:solidFill>
                <a:ln w="9525">
                  <a:noFill/>
                  <a:round/>
                  <a:headEnd/>
                  <a:tailEnd/>
                </a:ln>
              </p:spPr>
              <p:txBody>
                <a:bodyPr lIns="91425" tIns="91425" rIns="91425" bIns="91425" anchor="ctr"/>
                <a:lstStyle/>
                <a:p>
                  <a:endParaRPr lang="en-US"/>
                </a:p>
              </p:txBody>
            </p:sp>
          </p:grpSp>
          <p:grpSp>
            <p:nvGrpSpPr>
              <p:cNvPr id="62578" name="Google Shape;674;p35"/>
              <p:cNvGrpSpPr>
                <a:grpSpLocks/>
              </p:cNvGrpSpPr>
              <p:nvPr/>
            </p:nvGrpSpPr>
            <p:grpSpPr bwMode="auto">
              <a:xfrm>
                <a:off x="6323195" y="1928748"/>
                <a:ext cx="251632" cy="220856"/>
                <a:chOff x="5042000" y="1255775"/>
                <a:chExt cx="113650" cy="99750"/>
              </a:xfrm>
            </p:grpSpPr>
            <p:sp>
              <p:nvSpPr>
                <p:cNvPr id="62683" name="Google Shape;675;p35"/>
                <p:cNvSpPr>
                  <a:spLocks/>
                </p:cNvSpPr>
                <p:nvPr/>
              </p:nvSpPr>
              <p:spPr bwMode="auto">
                <a:xfrm>
                  <a:off x="5042000" y="1270475"/>
                  <a:ext cx="44975" cy="36825"/>
                </a:xfrm>
                <a:custGeom>
                  <a:avLst/>
                  <a:gdLst/>
                  <a:ahLst/>
                  <a:cxnLst>
                    <a:cxn ang="0">
                      <a:pos x="916" y="1"/>
                    </a:cxn>
                    <a:cxn ang="0">
                      <a:pos x="916" y="1472"/>
                    </a:cxn>
                    <a:cxn ang="0">
                      <a:pos x="916" y="1"/>
                    </a:cxn>
                  </a:cxnLst>
                  <a:rect l="0" t="0" r="r" b="b"/>
                  <a:pathLst>
                    <a:path w="1799" h="1473" extrusionOk="0">
                      <a:moveTo>
                        <a:pt x="916" y="1"/>
                      </a:moveTo>
                      <a:cubicBezTo>
                        <a:pt x="0" y="66"/>
                        <a:pt x="0" y="1407"/>
                        <a:pt x="916" y="1472"/>
                      </a:cubicBezTo>
                      <a:cubicBezTo>
                        <a:pt x="1799" y="1407"/>
                        <a:pt x="1799" y="66"/>
                        <a:pt x="916" y="1"/>
                      </a:cubicBezTo>
                      <a:close/>
                    </a:path>
                  </a:pathLst>
                </a:custGeom>
                <a:solidFill>
                  <a:schemeClr val="bg2"/>
                </a:solidFill>
                <a:ln w="9525">
                  <a:noFill/>
                  <a:round/>
                  <a:headEnd/>
                  <a:tailEnd/>
                </a:ln>
              </p:spPr>
              <p:txBody>
                <a:bodyPr lIns="91425" tIns="91425" rIns="91425" bIns="91425" anchor="ctr"/>
                <a:lstStyle/>
                <a:p>
                  <a:endParaRPr lang="en-US"/>
                </a:p>
              </p:txBody>
            </p:sp>
            <p:sp>
              <p:nvSpPr>
                <p:cNvPr id="62684" name="Google Shape;676;p35"/>
                <p:cNvSpPr>
                  <a:spLocks/>
                </p:cNvSpPr>
                <p:nvPr/>
              </p:nvSpPr>
              <p:spPr bwMode="auto">
                <a:xfrm>
                  <a:off x="5110650" y="1255775"/>
                  <a:ext cx="45000" cy="36800"/>
                </a:xfrm>
                <a:custGeom>
                  <a:avLst/>
                  <a:gdLst/>
                  <a:ahLst/>
                  <a:cxnLst>
                    <a:cxn ang="0">
                      <a:pos x="884" y="0"/>
                    </a:cxn>
                    <a:cxn ang="0">
                      <a:pos x="884" y="1472"/>
                    </a:cxn>
                    <a:cxn ang="0">
                      <a:pos x="884" y="0"/>
                    </a:cxn>
                  </a:cxnLst>
                  <a:rect l="0" t="0" r="r" b="b"/>
                  <a:pathLst>
                    <a:path w="1800" h="1472" extrusionOk="0">
                      <a:moveTo>
                        <a:pt x="884" y="0"/>
                      </a:moveTo>
                      <a:cubicBezTo>
                        <a:pt x="1" y="66"/>
                        <a:pt x="1" y="1406"/>
                        <a:pt x="884" y="1472"/>
                      </a:cubicBezTo>
                      <a:cubicBezTo>
                        <a:pt x="1799" y="1406"/>
                        <a:pt x="1799" y="66"/>
                        <a:pt x="884" y="0"/>
                      </a:cubicBezTo>
                      <a:close/>
                    </a:path>
                  </a:pathLst>
                </a:custGeom>
                <a:solidFill>
                  <a:schemeClr val="bg2"/>
                </a:solidFill>
                <a:ln w="9525">
                  <a:noFill/>
                  <a:round/>
                  <a:headEnd/>
                  <a:tailEnd/>
                </a:ln>
              </p:spPr>
              <p:txBody>
                <a:bodyPr lIns="91425" tIns="91425" rIns="91425" bIns="91425" anchor="ctr"/>
                <a:lstStyle/>
                <a:p>
                  <a:endParaRPr lang="en-US"/>
                </a:p>
              </p:txBody>
            </p:sp>
            <p:sp>
              <p:nvSpPr>
                <p:cNvPr id="62685" name="Google Shape;677;p35"/>
                <p:cNvSpPr>
                  <a:spLocks/>
                </p:cNvSpPr>
                <p:nvPr/>
              </p:nvSpPr>
              <p:spPr bwMode="auto">
                <a:xfrm>
                  <a:off x="5086150" y="1319525"/>
                  <a:ext cx="44975" cy="36000"/>
                </a:xfrm>
                <a:custGeom>
                  <a:avLst/>
                  <a:gdLst/>
                  <a:ahLst/>
                  <a:cxnLst>
                    <a:cxn ang="0">
                      <a:pos x="883" y="1"/>
                    </a:cxn>
                    <a:cxn ang="0">
                      <a:pos x="883" y="1439"/>
                    </a:cxn>
                    <a:cxn ang="0">
                      <a:pos x="883" y="1"/>
                    </a:cxn>
                  </a:cxnLst>
                  <a:rect l="0" t="0" r="r" b="b"/>
                  <a:pathLst>
                    <a:path w="1799" h="1440" extrusionOk="0">
                      <a:moveTo>
                        <a:pt x="883" y="1"/>
                      </a:moveTo>
                      <a:cubicBezTo>
                        <a:pt x="0" y="66"/>
                        <a:pt x="0" y="1374"/>
                        <a:pt x="883" y="1439"/>
                      </a:cubicBezTo>
                      <a:cubicBezTo>
                        <a:pt x="1798" y="1374"/>
                        <a:pt x="1798" y="66"/>
                        <a:pt x="883" y="1"/>
                      </a:cubicBezTo>
                      <a:close/>
                    </a:path>
                  </a:pathLst>
                </a:custGeom>
                <a:solidFill>
                  <a:schemeClr val="bg2"/>
                </a:solidFill>
                <a:ln w="9525">
                  <a:noFill/>
                  <a:round/>
                  <a:headEnd/>
                  <a:tailEnd/>
                </a:ln>
              </p:spPr>
              <p:txBody>
                <a:bodyPr lIns="91425" tIns="91425" rIns="91425" bIns="91425" anchor="ctr"/>
                <a:lstStyle/>
                <a:p>
                  <a:endParaRPr lang="en-US"/>
                </a:p>
              </p:txBody>
            </p:sp>
          </p:grpSp>
          <p:grpSp>
            <p:nvGrpSpPr>
              <p:cNvPr id="62579" name="Google Shape;678;p35"/>
              <p:cNvGrpSpPr>
                <a:grpSpLocks/>
              </p:cNvGrpSpPr>
              <p:nvPr/>
            </p:nvGrpSpPr>
            <p:grpSpPr bwMode="auto">
              <a:xfrm rot="-5400000">
                <a:off x="5180808" y="1061658"/>
                <a:ext cx="575002" cy="496567"/>
                <a:chOff x="5218225" y="1474825"/>
                <a:chExt cx="259700" cy="224275"/>
              </a:xfrm>
            </p:grpSpPr>
            <p:sp>
              <p:nvSpPr>
                <p:cNvPr id="62678" name="Google Shape;679;p35"/>
                <p:cNvSpPr>
                  <a:spLocks/>
                </p:cNvSpPr>
                <p:nvPr/>
              </p:nvSpPr>
              <p:spPr bwMode="auto">
                <a:xfrm>
                  <a:off x="5224300" y="1474825"/>
                  <a:ext cx="253625" cy="224275"/>
                </a:xfrm>
                <a:custGeom>
                  <a:avLst/>
                  <a:gdLst/>
                  <a:ahLst/>
                  <a:cxnLst>
                    <a:cxn ang="0">
                      <a:pos x="6168" y="0"/>
                    </a:cxn>
                    <a:cxn ang="0">
                      <a:pos x="0" y="1767"/>
                    </a:cxn>
                    <a:cxn ang="0">
                      <a:pos x="2976" y="8732"/>
                    </a:cxn>
                    <a:cxn ang="0">
                      <a:pos x="3638" y="8971"/>
                    </a:cxn>
                    <a:cxn ang="0">
                      <a:pos x="4055" y="7228"/>
                    </a:cxn>
                    <a:cxn ang="0">
                      <a:pos x="2910" y="4317"/>
                    </a:cxn>
                    <a:cxn ang="0">
                      <a:pos x="2910" y="4317"/>
                    </a:cxn>
                    <a:cxn ang="0">
                      <a:pos x="6892" y="5977"/>
                    </a:cxn>
                    <a:cxn ang="0">
                      <a:pos x="7619" y="5723"/>
                    </a:cxn>
                    <a:cxn ang="0">
                      <a:pos x="4545" y="2584"/>
                    </a:cxn>
                    <a:cxn ang="0">
                      <a:pos x="6319" y="1"/>
                    </a:cxn>
                    <a:cxn ang="0">
                      <a:pos x="6245" y="1"/>
                    </a:cxn>
                    <a:cxn ang="0">
                      <a:pos x="6168" y="0"/>
                    </a:cxn>
                  </a:cxnLst>
                  <a:rect l="0" t="0" r="r" b="b"/>
                  <a:pathLst>
                    <a:path w="10145" h="8971" extrusionOk="0">
                      <a:moveTo>
                        <a:pt x="6168" y="0"/>
                      </a:moveTo>
                      <a:cubicBezTo>
                        <a:pt x="4540" y="0"/>
                        <a:pt x="1352" y="995"/>
                        <a:pt x="0" y="1767"/>
                      </a:cubicBezTo>
                      <a:cubicBezTo>
                        <a:pt x="654" y="3729"/>
                        <a:pt x="1046" y="7587"/>
                        <a:pt x="2976" y="8732"/>
                      </a:cubicBezTo>
                      <a:cubicBezTo>
                        <a:pt x="3258" y="8896"/>
                        <a:pt x="3474" y="8971"/>
                        <a:pt x="3638" y="8971"/>
                      </a:cubicBezTo>
                      <a:cubicBezTo>
                        <a:pt x="4159" y="8971"/>
                        <a:pt x="4154" y="8222"/>
                        <a:pt x="4055" y="7228"/>
                      </a:cubicBezTo>
                      <a:cubicBezTo>
                        <a:pt x="3891" y="6181"/>
                        <a:pt x="3499" y="5200"/>
                        <a:pt x="2910" y="4317"/>
                      </a:cubicBezTo>
                      <a:cubicBezTo>
                        <a:pt x="3653" y="4609"/>
                        <a:pt x="5643" y="5977"/>
                        <a:pt x="6892" y="5977"/>
                      </a:cubicBezTo>
                      <a:cubicBezTo>
                        <a:pt x="7183" y="5977"/>
                        <a:pt x="7433" y="5903"/>
                        <a:pt x="7619" y="5723"/>
                      </a:cubicBezTo>
                      <a:cubicBezTo>
                        <a:pt x="8502" y="4644"/>
                        <a:pt x="5232" y="3042"/>
                        <a:pt x="4545" y="2584"/>
                      </a:cubicBezTo>
                      <a:cubicBezTo>
                        <a:pt x="8184" y="2552"/>
                        <a:pt x="10144" y="1"/>
                        <a:pt x="6319" y="1"/>
                      </a:cubicBezTo>
                      <a:cubicBezTo>
                        <a:pt x="6295" y="1"/>
                        <a:pt x="6270" y="1"/>
                        <a:pt x="6245" y="1"/>
                      </a:cubicBezTo>
                      <a:cubicBezTo>
                        <a:pt x="6220" y="1"/>
                        <a:pt x="6194" y="0"/>
                        <a:pt x="6168" y="0"/>
                      </a:cubicBezTo>
                      <a:close/>
                    </a:path>
                  </a:pathLst>
                </a:custGeom>
                <a:solidFill>
                  <a:schemeClr val="accent1"/>
                </a:solidFill>
                <a:ln w="9525">
                  <a:noFill/>
                  <a:round/>
                  <a:headEnd/>
                  <a:tailEnd/>
                </a:ln>
              </p:spPr>
              <p:txBody>
                <a:bodyPr lIns="91425" tIns="91425" rIns="91425" bIns="91425" anchor="ctr"/>
                <a:lstStyle/>
                <a:p>
                  <a:endParaRPr lang="en-US"/>
                </a:p>
              </p:txBody>
            </p:sp>
            <p:sp>
              <p:nvSpPr>
                <p:cNvPr id="62679" name="Google Shape;680;p35"/>
                <p:cNvSpPr>
                  <a:spLocks/>
                </p:cNvSpPr>
                <p:nvPr/>
              </p:nvSpPr>
              <p:spPr bwMode="auto">
                <a:xfrm>
                  <a:off x="5225925" y="1487900"/>
                  <a:ext cx="162075" cy="143150"/>
                </a:xfrm>
                <a:custGeom>
                  <a:avLst/>
                  <a:gdLst/>
                  <a:ahLst/>
                  <a:cxnLst>
                    <a:cxn ang="0">
                      <a:pos x="3912" y="0"/>
                    </a:cxn>
                    <a:cxn ang="0">
                      <a:pos x="9" y="1141"/>
                    </a:cxn>
                    <a:cxn ang="0">
                      <a:pos x="9" y="1141"/>
                    </a:cxn>
                    <a:cxn ang="0">
                      <a:pos x="0" y="1113"/>
                    </a:cxn>
                    <a:cxn ang="0">
                      <a:pos x="0" y="1146"/>
                    </a:cxn>
                    <a:cxn ang="0">
                      <a:pos x="9" y="1141"/>
                    </a:cxn>
                    <a:cxn ang="0">
                      <a:pos x="9" y="1141"/>
                    </a:cxn>
                    <a:cxn ang="0">
                      <a:pos x="1897" y="5593"/>
                    </a:cxn>
                    <a:cxn ang="0">
                      <a:pos x="2311" y="5725"/>
                    </a:cxn>
                    <a:cxn ang="0">
                      <a:pos x="2584" y="4612"/>
                    </a:cxn>
                    <a:cxn ang="0">
                      <a:pos x="1864" y="2748"/>
                    </a:cxn>
                    <a:cxn ang="0">
                      <a:pos x="1864" y="2748"/>
                    </a:cxn>
                    <a:cxn ang="0">
                      <a:pos x="4397" y="3800"/>
                    </a:cxn>
                    <a:cxn ang="0">
                      <a:pos x="4872" y="3631"/>
                    </a:cxn>
                    <a:cxn ang="0">
                      <a:pos x="2911" y="1636"/>
                    </a:cxn>
                    <a:cxn ang="0">
                      <a:pos x="4063" y="1"/>
                    </a:cxn>
                    <a:cxn ang="0">
                      <a:pos x="3990" y="1"/>
                    </a:cxn>
                    <a:cxn ang="0">
                      <a:pos x="3912" y="0"/>
                    </a:cxn>
                  </a:cxnLst>
                  <a:rect l="0" t="0" r="r" b="b"/>
                  <a:pathLst>
                    <a:path w="6483" h="5726" extrusionOk="0">
                      <a:moveTo>
                        <a:pt x="3912" y="0"/>
                      </a:moveTo>
                      <a:cubicBezTo>
                        <a:pt x="2846" y="0"/>
                        <a:pt x="844" y="631"/>
                        <a:pt x="9" y="1141"/>
                      </a:cubicBezTo>
                      <a:cubicBezTo>
                        <a:pt x="6" y="1131"/>
                        <a:pt x="3" y="1122"/>
                        <a:pt x="0" y="1113"/>
                      </a:cubicBezTo>
                      <a:lnTo>
                        <a:pt x="0" y="1146"/>
                      </a:lnTo>
                      <a:cubicBezTo>
                        <a:pt x="3" y="1144"/>
                        <a:pt x="6" y="1142"/>
                        <a:pt x="9" y="1141"/>
                      </a:cubicBezTo>
                      <a:cubicBezTo>
                        <a:pt x="397" y="2423"/>
                        <a:pt x="663" y="4846"/>
                        <a:pt x="1897" y="5593"/>
                      </a:cubicBezTo>
                      <a:cubicBezTo>
                        <a:pt x="2071" y="5684"/>
                        <a:pt x="2207" y="5725"/>
                        <a:pt x="2311" y="5725"/>
                      </a:cubicBezTo>
                      <a:cubicBezTo>
                        <a:pt x="2657" y="5725"/>
                        <a:pt x="2659" y="5265"/>
                        <a:pt x="2584" y="4612"/>
                      </a:cubicBezTo>
                      <a:cubicBezTo>
                        <a:pt x="2486" y="3925"/>
                        <a:pt x="2224" y="3304"/>
                        <a:pt x="1864" y="2748"/>
                      </a:cubicBezTo>
                      <a:cubicBezTo>
                        <a:pt x="2313" y="2933"/>
                        <a:pt x="3593" y="3800"/>
                        <a:pt x="4397" y="3800"/>
                      </a:cubicBezTo>
                      <a:cubicBezTo>
                        <a:pt x="4588" y="3800"/>
                        <a:pt x="4753" y="3751"/>
                        <a:pt x="4872" y="3631"/>
                      </a:cubicBezTo>
                      <a:cubicBezTo>
                        <a:pt x="5461" y="2944"/>
                        <a:pt x="3336" y="1931"/>
                        <a:pt x="2911" y="1636"/>
                      </a:cubicBezTo>
                      <a:cubicBezTo>
                        <a:pt x="5209" y="1604"/>
                        <a:pt x="6482" y="1"/>
                        <a:pt x="4063" y="1"/>
                      </a:cubicBezTo>
                      <a:cubicBezTo>
                        <a:pt x="4039" y="1"/>
                        <a:pt x="4015" y="1"/>
                        <a:pt x="3990" y="1"/>
                      </a:cubicBezTo>
                      <a:cubicBezTo>
                        <a:pt x="3964" y="1"/>
                        <a:pt x="3938" y="0"/>
                        <a:pt x="3912" y="0"/>
                      </a:cubicBezTo>
                      <a:close/>
                    </a:path>
                  </a:pathLst>
                </a:custGeom>
                <a:solidFill>
                  <a:schemeClr val="accent2"/>
                </a:solidFill>
                <a:ln w="9525">
                  <a:noFill/>
                  <a:round/>
                  <a:headEnd/>
                  <a:tailEnd/>
                </a:ln>
              </p:spPr>
              <p:txBody>
                <a:bodyPr lIns="91425" tIns="91425" rIns="91425" bIns="91425" anchor="ctr"/>
                <a:lstStyle/>
                <a:p>
                  <a:endParaRPr lang="en-US"/>
                </a:p>
              </p:txBody>
            </p:sp>
            <p:sp>
              <p:nvSpPr>
                <p:cNvPr id="62680" name="Google Shape;681;p35"/>
                <p:cNvSpPr>
                  <a:spLocks/>
                </p:cNvSpPr>
                <p:nvPr/>
              </p:nvSpPr>
              <p:spPr bwMode="auto">
                <a:xfrm>
                  <a:off x="5218225" y="1509800"/>
                  <a:ext cx="68350" cy="102800"/>
                </a:xfrm>
                <a:custGeom>
                  <a:avLst/>
                  <a:gdLst/>
                  <a:ahLst/>
                  <a:cxnLst>
                    <a:cxn ang="0">
                      <a:pos x="371" y="0"/>
                    </a:cxn>
                    <a:cxn ang="0">
                      <a:pos x="178" y="433"/>
                    </a:cxn>
                    <a:cxn ang="0">
                      <a:pos x="1322" y="2134"/>
                    </a:cxn>
                    <a:cxn ang="0">
                      <a:pos x="2172" y="3997"/>
                    </a:cxn>
                    <a:cxn ang="0">
                      <a:pos x="2379" y="4112"/>
                    </a:cxn>
                    <a:cxn ang="0">
                      <a:pos x="2597" y="3736"/>
                    </a:cxn>
                    <a:cxn ang="0">
                      <a:pos x="1714" y="1807"/>
                    </a:cxn>
                    <a:cxn ang="0">
                      <a:pos x="537" y="74"/>
                    </a:cxn>
                    <a:cxn ang="0">
                      <a:pos x="371" y="0"/>
                    </a:cxn>
                  </a:cxnLst>
                  <a:rect l="0" t="0" r="r" b="b"/>
                  <a:pathLst>
                    <a:path w="2734" h="4112" extrusionOk="0">
                      <a:moveTo>
                        <a:pt x="371" y="0"/>
                      </a:moveTo>
                      <a:cubicBezTo>
                        <a:pt x="176" y="0"/>
                        <a:pt x="0" y="256"/>
                        <a:pt x="178" y="433"/>
                      </a:cubicBezTo>
                      <a:cubicBezTo>
                        <a:pt x="668" y="924"/>
                        <a:pt x="1060" y="1480"/>
                        <a:pt x="1322" y="2134"/>
                      </a:cubicBezTo>
                      <a:cubicBezTo>
                        <a:pt x="1551" y="2755"/>
                        <a:pt x="1845" y="3376"/>
                        <a:pt x="2172" y="3997"/>
                      </a:cubicBezTo>
                      <a:cubicBezTo>
                        <a:pt x="2223" y="4078"/>
                        <a:pt x="2301" y="4112"/>
                        <a:pt x="2379" y="4112"/>
                      </a:cubicBezTo>
                      <a:cubicBezTo>
                        <a:pt x="2556" y="4112"/>
                        <a:pt x="2733" y="3940"/>
                        <a:pt x="2597" y="3736"/>
                      </a:cubicBezTo>
                      <a:cubicBezTo>
                        <a:pt x="2270" y="3115"/>
                        <a:pt x="1976" y="2461"/>
                        <a:pt x="1714" y="1807"/>
                      </a:cubicBezTo>
                      <a:cubicBezTo>
                        <a:pt x="1453" y="1153"/>
                        <a:pt x="1060" y="564"/>
                        <a:pt x="537" y="74"/>
                      </a:cubicBezTo>
                      <a:cubicBezTo>
                        <a:pt x="486" y="22"/>
                        <a:pt x="427" y="0"/>
                        <a:pt x="371" y="0"/>
                      </a:cubicBezTo>
                      <a:close/>
                    </a:path>
                  </a:pathLst>
                </a:custGeom>
                <a:solidFill>
                  <a:schemeClr val="accent1"/>
                </a:solidFill>
                <a:ln w="9525">
                  <a:noFill/>
                  <a:round/>
                  <a:headEnd/>
                  <a:tailEnd/>
                </a:ln>
              </p:spPr>
              <p:txBody>
                <a:bodyPr lIns="91425" tIns="91425" rIns="91425" bIns="91425" anchor="ctr"/>
                <a:lstStyle/>
                <a:p>
                  <a:endParaRPr lang="en-US"/>
                </a:p>
              </p:txBody>
            </p:sp>
            <p:sp>
              <p:nvSpPr>
                <p:cNvPr id="62681" name="Google Shape;682;p35"/>
                <p:cNvSpPr>
                  <a:spLocks/>
                </p:cNvSpPr>
                <p:nvPr/>
              </p:nvSpPr>
              <p:spPr bwMode="auto">
                <a:xfrm>
                  <a:off x="5220200" y="1506725"/>
                  <a:ext cx="113475" cy="65175"/>
                </a:xfrm>
                <a:custGeom>
                  <a:avLst/>
                  <a:gdLst/>
                  <a:ahLst/>
                  <a:cxnLst>
                    <a:cxn ang="0">
                      <a:pos x="289" y="0"/>
                    </a:cxn>
                    <a:cxn ang="0">
                      <a:pos x="66" y="131"/>
                    </a:cxn>
                    <a:cxn ang="0">
                      <a:pos x="164" y="491"/>
                    </a:cxn>
                    <a:cxn ang="0">
                      <a:pos x="4022" y="2584"/>
                    </a:cxn>
                    <a:cxn ang="0">
                      <a:pos x="4128" y="2607"/>
                    </a:cxn>
                    <a:cxn ang="0">
                      <a:pos x="4251" y="2126"/>
                    </a:cxn>
                    <a:cxn ang="0">
                      <a:pos x="426" y="33"/>
                    </a:cxn>
                    <a:cxn ang="0">
                      <a:pos x="289" y="0"/>
                    </a:cxn>
                  </a:cxnLst>
                  <a:rect l="0" t="0" r="r" b="b"/>
                  <a:pathLst>
                    <a:path w="4539" h="2607" extrusionOk="0">
                      <a:moveTo>
                        <a:pt x="289" y="0"/>
                      </a:moveTo>
                      <a:cubicBezTo>
                        <a:pt x="197" y="0"/>
                        <a:pt x="110" y="44"/>
                        <a:pt x="66" y="131"/>
                      </a:cubicBezTo>
                      <a:cubicBezTo>
                        <a:pt x="1" y="262"/>
                        <a:pt x="33" y="393"/>
                        <a:pt x="164" y="491"/>
                      </a:cubicBezTo>
                      <a:cubicBezTo>
                        <a:pt x="1341" y="1341"/>
                        <a:pt x="2649" y="2028"/>
                        <a:pt x="4022" y="2584"/>
                      </a:cubicBezTo>
                      <a:cubicBezTo>
                        <a:pt x="4059" y="2600"/>
                        <a:pt x="4094" y="2607"/>
                        <a:pt x="4128" y="2607"/>
                      </a:cubicBezTo>
                      <a:cubicBezTo>
                        <a:pt x="4372" y="2607"/>
                        <a:pt x="4538" y="2241"/>
                        <a:pt x="4251" y="2126"/>
                      </a:cubicBezTo>
                      <a:cubicBezTo>
                        <a:pt x="2911" y="1603"/>
                        <a:pt x="1603" y="883"/>
                        <a:pt x="426" y="33"/>
                      </a:cubicBezTo>
                      <a:cubicBezTo>
                        <a:pt x="382" y="11"/>
                        <a:pt x="335" y="0"/>
                        <a:pt x="289" y="0"/>
                      </a:cubicBezTo>
                      <a:close/>
                    </a:path>
                  </a:pathLst>
                </a:custGeom>
                <a:solidFill>
                  <a:schemeClr val="accent1"/>
                </a:solidFill>
                <a:ln w="9525">
                  <a:noFill/>
                  <a:round/>
                  <a:headEnd/>
                  <a:tailEnd/>
                </a:ln>
              </p:spPr>
              <p:txBody>
                <a:bodyPr lIns="91425" tIns="91425" rIns="91425" bIns="91425" anchor="ctr"/>
                <a:lstStyle/>
                <a:p>
                  <a:endParaRPr lang="en-US"/>
                </a:p>
              </p:txBody>
            </p:sp>
            <p:sp>
              <p:nvSpPr>
                <p:cNvPr id="62682" name="Google Shape;683;p35"/>
                <p:cNvSpPr>
                  <a:spLocks/>
                </p:cNvSpPr>
                <p:nvPr/>
              </p:nvSpPr>
              <p:spPr bwMode="auto">
                <a:xfrm>
                  <a:off x="5221525" y="1493500"/>
                  <a:ext cx="132250" cy="28175"/>
                </a:xfrm>
                <a:custGeom>
                  <a:avLst/>
                  <a:gdLst/>
                  <a:ahLst/>
                  <a:cxnLst>
                    <a:cxn ang="0">
                      <a:pos x="4911" y="0"/>
                    </a:cxn>
                    <a:cxn ang="0">
                      <a:pos x="4852" y="6"/>
                    </a:cxn>
                    <a:cxn ang="0">
                      <a:pos x="1282" y="633"/>
                    </a:cxn>
                    <a:cxn ang="0">
                      <a:pos x="438" y="562"/>
                    </a:cxn>
                    <a:cxn ang="0">
                      <a:pos x="379" y="556"/>
                    </a:cxn>
                    <a:cxn ang="0">
                      <a:pos x="307" y="1053"/>
                    </a:cxn>
                    <a:cxn ang="0">
                      <a:pos x="1241" y="1127"/>
                    </a:cxn>
                    <a:cxn ang="0">
                      <a:pos x="4983" y="497"/>
                    </a:cxn>
                    <a:cxn ang="0">
                      <a:pos x="4911" y="0"/>
                    </a:cxn>
                  </a:cxnLst>
                  <a:rect l="0" t="0" r="r" b="b"/>
                  <a:pathLst>
                    <a:path w="5290" h="1127" extrusionOk="0">
                      <a:moveTo>
                        <a:pt x="4911" y="0"/>
                      </a:moveTo>
                      <a:cubicBezTo>
                        <a:pt x="4892" y="0"/>
                        <a:pt x="4873" y="2"/>
                        <a:pt x="4852" y="6"/>
                      </a:cubicBezTo>
                      <a:cubicBezTo>
                        <a:pt x="3713" y="245"/>
                        <a:pt x="2489" y="633"/>
                        <a:pt x="1282" y="633"/>
                      </a:cubicBezTo>
                      <a:cubicBezTo>
                        <a:pt x="999" y="633"/>
                        <a:pt x="718" y="612"/>
                        <a:pt x="438" y="562"/>
                      </a:cubicBezTo>
                      <a:cubicBezTo>
                        <a:pt x="418" y="558"/>
                        <a:pt x="398" y="556"/>
                        <a:pt x="379" y="556"/>
                      </a:cubicBezTo>
                      <a:cubicBezTo>
                        <a:pt x="97" y="556"/>
                        <a:pt x="1" y="991"/>
                        <a:pt x="307" y="1053"/>
                      </a:cubicBezTo>
                      <a:cubicBezTo>
                        <a:pt x="618" y="1104"/>
                        <a:pt x="929" y="1127"/>
                        <a:pt x="1241" y="1127"/>
                      </a:cubicBezTo>
                      <a:cubicBezTo>
                        <a:pt x="2506" y="1127"/>
                        <a:pt x="3776" y="759"/>
                        <a:pt x="4983" y="497"/>
                      </a:cubicBezTo>
                      <a:cubicBezTo>
                        <a:pt x="5290" y="435"/>
                        <a:pt x="5194" y="0"/>
                        <a:pt x="4911" y="0"/>
                      </a:cubicBezTo>
                      <a:close/>
                    </a:path>
                  </a:pathLst>
                </a:custGeom>
                <a:solidFill>
                  <a:schemeClr val="accent1"/>
                </a:solidFill>
                <a:ln w="9525">
                  <a:noFill/>
                  <a:round/>
                  <a:headEnd/>
                  <a:tailEnd/>
                </a:ln>
              </p:spPr>
              <p:txBody>
                <a:bodyPr lIns="91425" tIns="91425" rIns="91425" bIns="91425" anchor="ctr"/>
                <a:lstStyle/>
                <a:p>
                  <a:endParaRPr lang="en-US"/>
                </a:p>
              </p:txBody>
            </p:sp>
          </p:grpSp>
          <p:grpSp>
            <p:nvGrpSpPr>
              <p:cNvPr id="62580" name="Google Shape;684;p35"/>
              <p:cNvGrpSpPr>
                <a:grpSpLocks/>
              </p:cNvGrpSpPr>
              <p:nvPr/>
            </p:nvGrpSpPr>
            <p:grpSpPr bwMode="auto">
              <a:xfrm rot="10800000">
                <a:off x="1449245" y="1613944"/>
                <a:ext cx="575002" cy="496567"/>
                <a:chOff x="5218225" y="1474825"/>
                <a:chExt cx="259700" cy="224275"/>
              </a:xfrm>
            </p:grpSpPr>
            <p:sp>
              <p:nvSpPr>
                <p:cNvPr id="62673" name="Google Shape;685;p35"/>
                <p:cNvSpPr>
                  <a:spLocks/>
                </p:cNvSpPr>
                <p:nvPr/>
              </p:nvSpPr>
              <p:spPr bwMode="auto">
                <a:xfrm>
                  <a:off x="5224300" y="1474825"/>
                  <a:ext cx="253625" cy="224275"/>
                </a:xfrm>
                <a:custGeom>
                  <a:avLst/>
                  <a:gdLst/>
                  <a:ahLst/>
                  <a:cxnLst>
                    <a:cxn ang="0">
                      <a:pos x="6168" y="0"/>
                    </a:cxn>
                    <a:cxn ang="0">
                      <a:pos x="0" y="1767"/>
                    </a:cxn>
                    <a:cxn ang="0">
                      <a:pos x="2976" y="8732"/>
                    </a:cxn>
                    <a:cxn ang="0">
                      <a:pos x="3638" y="8971"/>
                    </a:cxn>
                    <a:cxn ang="0">
                      <a:pos x="4055" y="7228"/>
                    </a:cxn>
                    <a:cxn ang="0">
                      <a:pos x="2910" y="4317"/>
                    </a:cxn>
                    <a:cxn ang="0">
                      <a:pos x="2910" y="4317"/>
                    </a:cxn>
                    <a:cxn ang="0">
                      <a:pos x="6892" y="5977"/>
                    </a:cxn>
                    <a:cxn ang="0">
                      <a:pos x="7619" y="5723"/>
                    </a:cxn>
                    <a:cxn ang="0">
                      <a:pos x="4545" y="2584"/>
                    </a:cxn>
                    <a:cxn ang="0">
                      <a:pos x="6319" y="1"/>
                    </a:cxn>
                    <a:cxn ang="0">
                      <a:pos x="6245" y="1"/>
                    </a:cxn>
                    <a:cxn ang="0">
                      <a:pos x="6168" y="0"/>
                    </a:cxn>
                  </a:cxnLst>
                  <a:rect l="0" t="0" r="r" b="b"/>
                  <a:pathLst>
                    <a:path w="10145" h="8971" extrusionOk="0">
                      <a:moveTo>
                        <a:pt x="6168" y="0"/>
                      </a:moveTo>
                      <a:cubicBezTo>
                        <a:pt x="4540" y="0"/>
                        <a:pt x="1352" y="995"/>
                        <a:pt x="0" y="1767"/>
                      </a:cubicBezTo>
                      <a:cubicBezTo>
                        <a:pt x="654" y="3729"/>
                        <a:pt x="1046" y="7587"/>
                        <a:pt x="2976" y="8732"/>
                      </a:cubicBezTo>
                      <a:cubicBezTo>
                        <a:pt x="3258" y="8896"/>
                        <a:pt x="3474" y="8971"/>
                        <a:pt x="3638" y="8971"/>
                      </a:cubicBezTo>
                      <a:cubicBezTo>
                        <a:pt x="4159" y="8971"/>
                        <a:pt x="4154" y="8222"/>
                        <a:pt x="4055" y="7228"/>
                      </a:cubicBezTo>
                      <a:cubicBezTo>
                        <a:pt x="3891" y="6181"/>
                        <a:pt x="3499" y="5200"/>
                        <a:pt x="2910" y="4317"/>
                      </a:cubicBezTo>
                      <a:cubicBezTo>
                        <a:pt x="3653" y="4609"/>
                        <a:pt x="5643" y="5977"/>
                        <a:pt x="6892" y="5977"/>
                      </a:cubicBezTo>
                      <a:cubicBezTo>
                        <a:pt x="7183" y="5977"/>
                        <a:pt x="7433" y="5903"/>
                        <a:pt x="7619" y="5723"/>
                      </a:cubicBezTo>
                      <a:cubicBezTo>
                        <a:pt x="8502" y="4644"/>
                        <a:pt x="5232" y="3042"/>
                        <a:pt x="4545" y="2584"/>
                      </a:cubicBezTo>
                      <a:cubicBezTo>
                        <a:pt x="8184" y="2552"/>
                        <a:pt x="10144" y="1"/>
                        <a:pt x="6319" y="1"/>
                      </a:cubicBezTo>
                      <a:cubicBezTo>
                        <a:pt x="6295" y="1"/>
                        <a:pt x="6270" y="1"/>
                        <a:pt x="6245" y="1"/>
                      </a:cubicBezTo>
                      <a:cubicBezTo>
                        <a:pt x="6220" y="1"/>
                        <a:pt x="6194" y="0"/>
                        <a:pt x="6168" y="0"/>
                      </a:cubicBezTo>
                      <a:close/>
                    </a:path>
                  </a:pathLst>
                </a:custGeom>
                <a:solidFill>
                  <a:schemeClr val="accent1"/>
                </a:solidFill>
                <a:ln w="9525">
                  <a:noFill/>
                  <a:round/>
                  <a:headEnd/>
                  <a:tailEnd/>
                </a:ln>
              </p:spPr>
              <p:txBody>
                <a:bodyPr lIns="91425" tIns="91425" rIns="91425" bIns="91425" anchor="ctr"/>
                <a:lstStyle/>
                <a:p>
                  <a:endParaRPr lang="en-US"/>
                </a:p>
              </p:txBody>
            </p:sp>
            <p:sp>
              <p:nvSpPr>
                <p:cNvPr id="62674" name="Google Shape;686;p35"/>
                <p:cNvSpPr>
                  <a:spLocks/>
                </p:cNvSpPr>
                <p:nvPr/>
              </p:nvSpPr>
              <p:spPr bwMode="auto">
                <a:xfrm>
                  <a:off x="5225925" y="1487900"/>
                  <a:ext cx="162075" cy="143150"/>
                </a:xfrm>
                <a:custGeom>
                  <a:avLst/>
                  <a:gdLst/>
                  <a:ahLst/>
                  <a:cxnLst>
                    <a:cxn ang="0">
                      <a:pos x="3912" y="0"/>
                    </a:cxn>
                    <a:cxn ang="0">
                      <a:pos x="9" y="1141"/>
                    </a:cxn>
                    <a:cxn ang="0">
                      <a:pos x="9" y="1141"/>
                    </a:cxn>
                    <a:cxn ang="0">
                      <a:pos x="0" y="1113"/>
                    </a:cxn>
                    <a:cxn ang="0">
                      <a:pos x="0" y="1146"/>
                    </a:cxn>
                    <a:cxn ang="0">
                      <a:pos x="9" y="1141"/>
                    </a:cxn>
                    <a:cxn ang="0">
                      <a:pos x="9" y="1141"/>
                    </a:cxn>
                    <a:cxn ang="0">
                      <a:pos x="1897" y="5593"/>
                    </a:cxn>
                    <a:cxn ang="0">
                      <a:pos x="2311" y="5725"/>
                    </a:cxn>
                    <a:cxn ang="0">
                      <a:pos x="2584" y="4612"/>
                    </a:cxn>
                    <a:cxn ang="0">
                      <a:pos x="1864" y="2748"/>
                    </a:cxn>
                    <a:cxn ang="0">
                      <a:pos x="1864" y="2748"/>
                    </a:cxn>
                    <a:cxn ang="0">
                      <a:pos x="4397" y="3800"/>
                    </a:cxn>
                    <a:cxn ang="0">
                      <a:pos x="4872" y="3631"/>
                    </a:cxn>
                    <a:cxn ang="0">
                      <a:pos x="2911" y="1636"/>
                    </a:cxn>
                    <a:cxn ang="0">
                      <a:pos x="4063" y="1"/>
                    </a:cxn>
                    <a:cxn ang="0">
                      <a:pos x="3990" y="1"/>
                    </a:cxn>
                    <a:cxn ang="0">
                      <a:pos x="3912" y="0"/>
                    </a:cxn>
                  </a:cxnLst>
                  <a:rect l="0" t="0" r="r" b="b"/>
                  <a:pathLst>
                    <a:path w="6483" h="5726" extrusionOk="0">
                      <a:moveTo>
                        <a:pt x="3912" y="0"/>
                      </a:moveTo>
                      <a:cubicBezTo>
                        <a:pt x="2846" y="0"/>
                        <a:pt x="844" y="631"/>
                        <a:pt x="9" y="1141"/>
                      </a:cubicBezTo>
                      <a:cubicBezTo>
                        <a:pt x="6" y="1131"/>
                        <a:pt x="3" y="1122"/>
                        <a:pt x="0" y="1113"/>
                      </a:cubicBezTo>
                      <a:lnTo>
                        <a:pt x="0" y="1146"/>
                      </a:lnTo>
                      <a:cubicBezTo>
                        <a:pt x="3" y="1144"/>
                        <a:pt x="6" y="1142"/>
                        <a:pt x="9" y="1141"/>
                      </a:cubicBezTo>
                      <a:cubicBezTo>
                        <a:pt x="397" y="2423"/>
                        <a:pt x="663" y="4846"/>
                        <a:pt x="1897" y="5593"/>
                      </a:cubicBezTo>
                      <a:cubicBezTo>
                        <a:pt x="2071" y="5684"/>
                        <a:pt x="2207" y="5725"/>
                        <a:pt x="2311" y="5725"/>
                      </a:cubicBezTo>
                      <a:cubicBezTo>
                        <a:pt x="2657" y="5725"/>
                        <a:pt x="2659" y="5265"/>
                        <a:pt x="2584" y="4612"/>
                      </a:cubicBezTo>
                      <a:cubicBezTo>
                        <a:pt x="2486" y="3925"/>
                        <a:pt x="2224" y="3304"/>
                        <a:pt x="1864" y="2748"/>
                      </a:cubicBezTo>
                      <a:cubicBezTo>
                        <a:pt x="2313" y="2933"/>
                        <a:pt x="3593" y="3800"/>
                        <a:pt x="4397" y="3800"/>
                      </a:cubicBezTo>
                      <a:cubicBezTo>
                        <a:pt x="4588" y="3800"/>
                        <a:pt x="4753" y="3751"/>
                        <a:pt x="4872" y="3631"/>
                      </a:cubicBezTo>
                      <a:cubicBezTo>
                        <a:pt x="5461" y="2944"/>
                        <a:pt x="3336" y="1931"/>
                        <a:pt x="2911" y="1636"/>
                      </a:cubicBezTo>
                      <a:cubicBezTo>
                        <a:pt x="5209" y="1604"/>
                        <a:pt x="6482" y="1"/>
                        <a:pt x="4063" y="1"/>
                      </a:cubicBezTo>
                      <a:cubicBezTo>
                        <a:pt x="4039" y="1"/>
                        <a:pt x="4015" y="1"/>
                        <a:pt x="3990" y="1"/>
                      </a:cubicBezTo>
                      <a:cubicBezTo>
                        <a:pt x="3964" y="1"/>
                        <a:pt x="3938" y="0"/>
                        <a:pt x="3912" y="0"/>
                      </a:cubicBezTo>
                      <a:close/>
                    </a:path>
                  </a:pathLst>
                </a:custGeom>
                <a:solidFill>
                  <a:schemeClr val="accent2"/>
                </a:solidFill>
                <a:ln w="9525">
                  <a:noFill/>
                  <a:round/>
                  <a:headEnd/>
                  <a:tailEnd/>
                </a:ln>
              </p:spPr>
              <p:txBody>
                <a:bodyPr lIns="91425" tIns="91425" rIns="91425" bIns="91425" anchor="ctr"/>
                <a:lstStyle/>
                <a:p>
                  <a:endParaRPr lang="en-US"/>
                </a:p>
              </p:txBody>
            </p:sp>
            <p:sp>
              <p:nvSpPr>
                <p:cNvPr id="62675" name="Google Shape;687;p35"/>
                <p:cNvSpPr>
                  <a:spLocks/>
                </p:cNvSpPr>
                <p:nvPr/>
              </p:nvSpPr>
              <p:spPr bwMode="auto">
                <a:xfrm>
                  <a:off x="5218225" y="1509800"/>
                  <a:ext cx="68350" cy="102800"/>
                </a:xfrm>
                <a:custGeom>
                  <a:avLst/>
                  <a:gdLst/>
                  <a:ahLst/>
                  <a:cxnLst>
                    <a:cxn ang="0">
                      <a:pos x="371" y="0"/>
                    </a:cxn>
                    <a:cxn ang="0">
                      <a:pos x="178" y="433"/>
                    </a:cxn>
                    <a:cxn ang="0">
                      <a:pos x="1322" y="2134"/>
                    </a:cxn>
                    <a:cxn ang="0">
                      <a:pos x="2172" y="3997"/>
                    </a:cxn>
                    <a:cxn ang="0">
                      <a:pos x="2379" y="4112"/>
                    </a:cxn>
                    <a:cxn ang="0">
                      <a:pos x="2597" y="3736"/>
                    </a:cxn>
                    <a:cxn ang="0">
                      <a:pos x="1714" y="1807"/>
                    </a:cxn>
                    <a:cxn ang="0">
                      <a:pos x="537" y="74"/>
                    </a:cxn>
                    <a:cxn ang="0">
                      <a:pos x="371" y="0"/>
                    </a:cxn>
                  </a:cxnLst>
                  <a:rect l="0" t="0" r="r" b="b"/>
                  <a:pathLst>
                    <a:path w="2734" h="4112" extrusionOk="0">
                      <a:moveTo>
                        <a:pt x="371" y="0"/>
                      </a:moveTo>
                      <a:cubicBezTo>
                        <a:pt x="176" y="0"/>
                        <a:pt x="0" y="256"/>
                        <a:pt x="178" y="433"/>
                      </a:cubicBezTo>
                      <a:cubicBezTo>
                        <a:pt x="668" y="924"/>
                        <a:pt x="1060" y="1480"/>
                        <a:pt x="1322" y="2134"/>
                      </a:cubicBezTo>
                      <a:cubicBezTo>
                        <a:pt x="1551" y="2755"/>
                        <a:pt x="1845" y="3376"/>
                        <a:pt x="2172" y="3997"/>
                      </a:cubicBezTo>
                      <a:cubicBezTo>
                        <a:pt x="2223" y="4078"/>
                        <a:pt x="2301" y="4112"/>
                        <a:pt x="2379" y="4112"/>
                      </a:cubicBezTo>
                      <a:cubicBezTo>
                        <a:pt x="2556" y="4112"/>
                        <a:pt x="2733" y="3940"/>
                        <a:pt x="2597" y="3736"/>
                      </a:cubicBezTo>
                      <a:cubicBezTo>
                        <a:pt x="2270" y="3115"/>
                        <a:pt x="1976" y="2461"/>
                        <a:pt x="1714" y="1807"/>
                      </a:cubicBezTo>
                      <a:cubicBezTo>
                        <a:pt x="1453" y="1153"/>
                        <a:pt x="1060" y="564"/>
                        <a:pt x="537" y="74"/>
                      </a:cubicBezTo>
                      <a:cubicBezTo>
                        <a:pt x="486" y="22"/>
                        <a:pt x="427" y="0"/>
                        <a:pt x="371" y="0"/>
                      </a:cubicBezTo>
                      <a:close/>
                    </a:path>
                  </a:pathLst>
                </a:custGeom>
                <a:solidFill>
                  <a:schemeClr val="accent1"/>
                </a:solidFill>
                <a:ln w="9525">
                  <a:noFill/>
                  <a:round/>
                  <a:headEnd/>
                  <a:tailEnd/>
                </a:ln>
              </p:spPr>
              <p:txBody>
                <a:bodyPr lIns="91425" tIns="91425" rIns="91425" bIns="91425" anchor="ctr"/>
                <a:lstStyle/>
                <a:p>
                  <a:endParaRPr lang="en-US"/>
                </a:p>
              </p:txBody>
            </p:sp>
            <p:sp>
              <p:nvSpPr>
                <p:cNvPr id="62676" name="Google Shape;688;p35"/>
                <p:cNvSpPr>
                  <a:spLocks/>
                </p:cNvSpPr>
                <p:nvPr/>
              </p:nvSpPr>
              <p:spPr bwMode="auto">
                <a:xfrm>
                  <a:off x="5220200" y="1506725"/>
                  <a:ext cx="113475" cy="65175"/>
                </a:xfrm>
                <a:custGeom>
                  <a:avLst/>
                  <a:gdLst/>
                  <a:ahLst/>
                  <a:cxnLst>
                    <a:cxn ang="0">
                      <a:pos x="289" y="0"/>
                    </a:cxn>
                    <a:cxn ang="0">
                      <a:pos x="66" y="131"/>
                    </a:cxn>
                    <a:cxn ang="0">
                      <a:pos x="164" y="491"/>
                    </a:cxn>
                    <a:cxn ang="0">
                      <a:pos x="4022" y="2584"/>
                    </a:cxn>
                    <a:cxn ang="0">
                      <a:pos x="4128" y="2607"/>
                    </a:cxn>
                    <a:cxn ang="0">
                      <a:pos x="4251" y="2126"/>
                    </a:cxn>
                    <a:cxn ang="0">
                      <a:pos x="426" y="33"/>
                    </a:cxn>
                    <a:cxn ang="0">
                      <a:pos x="289" y="0"/>
                    </a:cxn>
                  </a:cxnLst>
                  <a:rect l="0" t="0" r="r" b="b"/>
                  <a:pathLst>
                    <a:path w="4539" h="2607" extrusionOk="0">
                      <a:moveTo>
                        <a:pt x="289" y="0"/>
                      </a:moveTo>
                      <a:cubicBezTo>
                        <a:pt x="197" y="0"/>
                        <a:pt x="110" y="44"/>
                        <a:pt x="66" y="131"/>
                      </a:cubicBezTo>
                      <a:cubicBezTo>
                        <a:pt x="1" y="262"/>
                        <a:pt x="33" y="393"/>
                        <a:pt x="164" y="491"/>
                      </a:cubicBezTo>
                      <a:cubicBezTo>
                        <a:pt x="1341" y="1341"/>
                        <a:pt x="2649" y="2028"/>
                        <a:pt x="4022" y="2584"/>
                      </a:cubicBezTo>
                      <a:cubicBezTo>
                        <a:pt x="4059" y="2600"/>
                        <a:pt x="4094" y="2607"/>
                        <a:pt x="4128" y="2607"/>
                      </a:cubicBezTo>
                      <a:cubicBezTo>
                        <a:pt x="4372" y="2607"/>
                        <a:pt x="4538" y="2241"/>
                        <a:pt x="4251" y="2126"/>
                      </a:cubicBezTo>
                      <a:cubicBezTo>
                        <a:pt x="2911" y="1603"/>
                        <a:pt x="1603" y="883"/>
                        <a:pt x="426" y="33"/>
                      </a:cubicBezTo>
                      <a:cubicBezTo>
                        <a:pt x="382" y="11"/>
                        <a:pt x="335" y="0"/>
                        <a:pt x="289" y="0"/>
                      </a:cubicBezTo>
                      <a:close/>
                    </a:path>
                  </a:pathLst>
                </a:custGeom>
                <a:solidFill>
                  <a:schemeClr val="accent1"/>
                </a:solidFill>
                <a:ln w="9525">
                  <a:noFill/>
                  <a:round/>
                  <a:headEnd/>
                  <a:tailEnd/>
                </a:ln>
              </p:spPr>
              <p:txBody>
                <a:bodyPr lIns="91425" tIns="91425" rIns="91425" bIns="91425" anchor="ctr"/>
                <a:lstStyle/>
                <a:p>
                  <a:endParaRPr lang="en-US"/>
                </a:p>
              </p:txBody>
            </p:sp>
            <p:sp>
              <p:nvSpPr>
                <p:cNvPr id="62677" name="Google Shape;689;p35"/>
                <p:cNvSpPr>
                  <a:spLocks/>
                </p:cNvSpPr>
                <p:nvPr/>
              </p:nvSpPr>
              <p:spPr bwMode="auto">
                <a:xfrm>
                  <a:off x="5221525" y="1493500"/>
                  <a:ext cx="132250" cy="28175"/>
                </a:xfrm>
                <a:custGeom>
                  <a:avLst/>
                  <a:gdLst/>
                  <a:ahLst/>
                  <a:cxnLst>
                    <a:cxn ang="0">
                      <a:pos x="4911" y="0"/>
                    </a:cxn>
                    <a:cxn ang="0">
                      <a:pos x="4852" y="6"/>
                    </a:cxn>
                    <a:cxn ang="0">
                      <a:pos x="1282" y="633"/>
                    </a:cxn>
                    <a:cxn ang="0">
                      <a:pos x="438" y="562"/>
                    </a:cxn>
                    <a:cxn ang="0">
                      <a:pos x="379" y="556"/>
                    </a:cxn>
                    <a:cxn ang="0">
                      <a:pos x="307" y="1053"/>
                    </a:cxn>
                    <a:cxn ang="0">
                      <a:pos x="1241" y="1127"/>
                    </a:cxn>
                    <a:cxn ang="0">
                      <a:pos x="4983" y="497"/>
                    </a:cxn>
                    <a:cxn ang="0">
                      <a:pos x="4911" y="0"/>
                    </a:cxn>
                  </a:cxnLst>
                  <a:rect l="0" t="0" r="r" b="b"/>
                  <a:pathLst>
                    <a:path w="5290" h="1127" extrusionOk="0">
                      <a:moveTo>
                        <a:pt x="4911" y="0"/>
                      </a:moveTo>
                      <a:cubicBezTo>
                        <a:pt x="4892" y="0"/>
                        <a:pt x="4873" y="2"/>
                        <a:pt x="4852" y="6"/>
                      </a:cubicBezTo>
                      <a:cubicBezTo>
                        <a:pt x="3713" y="245"/>
                        <a:pt x="2489" y="633"/>
                        <a:pt x="1282" y="633"/>
                      </a:cubicBezTo>
                      <a:cubicBezTo>
                        <a:pt x="999" y="633"/>
                        <a:pt x="718" y="612"/>
                        <a:pt x="438" y="562"/>
                      </a:cubicBezTo>
                      <a:cubicBezTo>
                        <a:pt x="418" y="558"/>
                        <a:pt x="398" y="556"/>
                        <a:pt x="379" y="556"/>
                      </a:cubicBezTo>
                      <a:cubicBezTo>
                        <a:pt x="97" y="556"/>
                        <a:pt x="1" y="991"/>
                        <a:pt x="307" y="1053"/>
                      </a:cubicBezTo>
                      <a:cubicBezTo>
                        <a:pt x="618" y="1104"/>
                        <a:pt x="929" y="1127"/>
                        <a:pt x="1241" y="1127"/>
                      </a:cubicBezTo>
                      <a:cubicBezTo>
                        <a:pt x="2506" y="1127"/>
                        <a:pt x="3776" y="759"/>
                        <a:pt x="4983" y="497"/>
                      </a:cubicBezTo>
                      <a:cubicBezTo>
                        <a:pt x="5290" y="435"/>
                        <a:pt x="5194" y="0"/>
                        <a:pt x="4911" y="0"/>
                      </a:cubicBezTo>
                      <a:close/>
                    </a:path>
                  </a:pathLst>
                </a:custGeom>
                <a:solidFill>
                  <a:schemeClr val="accent1"/>
                </a:solidFill>
                <a:ln w="9525">
                  <a:noFill/>
                  <a:round/>
                  <a:headEnd/>
                  <a:tailEnd/>
                </a:ln>
              </p:spPr>
              <p:txBody>
                <a:bodyPr lIns="91425" tIns="91425" rIns="91425" bIns="91425" anchor="ctr"/>
                <a:lstStyle/>
                <a:p>
                  <a:endParaRPr lang="en-US"/>
                </a:p>
              </p:txBody>
            </p:sp>
          </p:grpSp>
          <p:grpSp>
            <p:nvGrpSpPr>
              <p:cNvPr id="62581" name="Google Shape;690;p35"/>
              <p:cNvGrpSpPr>
                <a:grpSpLocks/>
              </p:cNvGrpSpPr>
              <p:nvPr/>
            </p:nvGrpSpPr>
            <p:grpSpPr bwMode="auto">
              <a:xfrm>
                <a:off x="3039726" y="1199520"/>
                <a:ext cx="251632" cy="220856"/>
                <a:chOff x="5042000" y="1255775"/>
                <a:chExt cx="113650" cy="99750"/>
              </a:xfrm>
            </p:grpSpPr>
            <p:sp>
              <p:nvSpPr>
                <p:cNvPr id="62670" name="Google Shape;691;p35"/>
                <p:cNvSpPr>
                  <a:spLocks/>
                </p:cNvSpPr>
                <p:nvPr/>
              </p:nvSpPr>
              <p:spPr bwMode="auto">
                <a:xfrm>
                  <a:off x="5042000" y="1270475"/>
                  <a:ext cx="44975" cy="36825"/>
                </a:xfrm>
                <a:custGeom>
                  <a:avLst/>
                  <a:gdLst/>
                  <a:ahLst/>
                  <a:cxnLst>
                    <a:cxn ang="0">
                      <a:pos x="916" y="1"/>
                    </a:cxn>
                    <a:cxn ang="0">
                      <a:pos x="916" y="1472"/>
                    </a:cxn>
                    <a:cxn ang="0">
                      <a:pos x="916" y="1"/>
                    </a:cxn>
                  </a:cxnLst>
                  <a:rect l="0" t="0" r="r" b="b"/>
                  <a:pathLst>
                    <a:path w="1799" h="1473" extrusionOk="0">
                      <a:moveTo>
                        <a:pt x="916" y="1"/>
                      </a:moveTo>
                      <a:cubicBezTo>
                        <a:pt x="0" y="66"/>
                        <a:pt x="0" y="1407"/>
                        <a:pt x="916" y="1472"/>
                      </a:cubicBezTo>
                      <a:cubicBezTo>
                        <a:pt x="1799" y="1407"/>
                        <a:pt x="1799" y="66"/>
                        <a:pt x="916" y="1"/>
                      </a:cubicBezTo>
                      <a:close/>
                    </a:path>
                  </a:pathLst>
                </a:custGeom>
                <a:solidFill>
                  <a:schemeClr val="bg2"/>
                </a:solidFill>
                <a:ln w="9525">
                  <a:noFill/>
                  <a:round/>
                  <a:headEnd/>
                  <a:tailEnd/>
                </a:ln>
              </p:spPr>
              <p:txBody>
                <a:bodyPr lIns="91425" tIns="91425" rIns="91425" bIns="91425" anchor="ctr"/>
                <a:lstStyle/>
                <a:p>
                  <a:endParaRPr lang="en-US"/>
                </a:p>
              </p:txBody>
            </p:sp>
            <p:sp>
              <p:nvSpPr>
                <p:cNvPr id="62671" name="Google Shape;692;p35"/>
                <p:cNvSpPr>
                  <a:spLocks/>
                </p:cNvSpPr>
                <p:nvPr/>
              </p:nvSpPr>
              <p:spPr bwMode="auto">
                <a:xfrm>
                  <a:off x="5110650" y="1255775"/>
                  <a:ext cx="45000" cy="36800"/>
                </a:xfrm>
                <a:custGeom>
                  <a:avLst/>
                  <a:gdLst/>
                  <a:ahLst/>
                  <a:cxnLst>
                    <a:cxn ang="0">
                      <a:pos x="884" y="0"/>
                    </a:cxn>
                    <a:cxn ang="0">
                      <a:pos x="884" y="1472"/>
                    </a:cxn>
                    <a:cxn ang="0">
                      <a:pos x="884" y="0"/>
                    </a:cxn>
                  </a:cxnLst>
                  <a:rect l="0" t="0" r="r" b="b"/>
                  <a:pathLst>
                    <a:path w="1800" h="1472" extrusionOk="0">
                      <a:moveTo>
                        <a:pt x="884" y="0"/>
                      </a:moveTo>
                      <a:cubicBezTo>
                        <a:pt x="1" y="66"/>
                        <a:pt x="1" y="1406"/>
                        <a:pt x="884" y="1472"/>
                      </a:cubicBezTo>
                      <a:cubicBezTo>
                        <a:pt x="1799" y="1406"/>
                        <a:pt x="1799" y="66"/>
                        <a:pt x="884" y="0"/>
                      </a:cubicBezTo>
                      <a:close/>
                    </a:path>
                  </a:pathLst>
                </a:custGeom>
                <a:solidFill>
                  <a:schemeClr val="bg2"/>
                </a:solidFill>
                <a:ln w="9525">
                  <a:noFill/>
                  <a:round/>
                  <a:headEnd/>
                  <a:tailEnd/>
                </a:ln>
              </p:spPr>
              <p:txBody>
                <a:bodyPr lIns="91425" tIns="91425" rIns="91425" bIns="91425" anchor="ctr"/>
                <a:lstStyle/>
                <a:p>
                  <a:endParaRPr lang="en-US"/>
                </a:p>
              </p:txBody>
            </p:sp>
            <p:sp>
              <p:nvSpPr>
                <p:cNvPr id="62672" name="Google Shape;693;p35"/>
                <p:cNvSpPr>
                  <a:spLocks/>
                </p:cNvSpPr>
                <p:nvPr/>
              </p:nvSpPr>
              <p:spPr bwMode="auto">
                <a:xfrm>
                  <a:off x="5086150" y="1319525"/>
                  <a:ext cx="44975" cy="36000"/>
                </a:xfrm>
                <a:custGeom>
                  <a:avLst/>
                  <a:gdLst/>
                  <a:ahLst/>
                  <a:cxnLst>
                    <a:cxn ang="0">
                      <a:pos x="883" y="1"/>
                    </a:cxn>
                    <a:cxn ang="0">
                      <a:pos x="883" y="1439"/>
                    </a:cxn>
                    <a:cxn ang="0">
                      <a:pos x="883" y="1"/>
                    </a:cxn>
                  </a:cxnLst>
                  <a:rect l="0" t="0" r="r" b="b"/>
                  <a:pathLst>
                    <a:path w="1799" h="1440" extrusionOk="0">
                      <a:moveTo>
                        <a:pt x="883" y="1"/>
                      </a:moveTo>
                      <a:cubicBezTo>
                        <a:pt x="0" y="66"/>
                        <a:pt x="0" y="1374"/>
                        <a:pt x="883" y="1439"/>
                      </a:cubicBezTo>
                      <a:cubicBezTo>
                        <a:pt x="1798" y="1374"/>
                        <a:pt x="1798" y="66"/>
                        <a:pt x="883" y="1"/>
                      </a:cubicBezTo>
                      <a:close/>
                    </a:path>
                  </a:pathLst>
                </a:custGeom>
                <a:solidFill>
                  <a:schemeClr val="bg2"/>
                </a:solidFill>
                <a:ln w="9525">
                  <a:noFill/>
                  <a:round/>
                  <a:headEnd/>
                  <a:tailEnd/>
                </a:ln>
              </p:spPr>
              <p:txBody>
                <a:bodyPr lIns="91425" tIns="91425" rIns="91425" bIns="91425" anchor="ctr"/>
                <a:lstStyle/>
                <a:p>
                  <a:endParaRPr lang="en-US"/>
                </a:p>
              </p:txBody>
            </p:sp>
          </p:grpSp>
          <p:grpSp>
            <p:nvGrpSpPr>
              <p:cNvPr id="62582" name="Google Shape;694;p35"/>
              <p:cNvGrpSpPr>
                <a:grpSpLocks/>
              </p:cNvGrpSpPr>
              <p:nvPr/>
            </p:nvGrpSpPr>
            <p:grpSpPr bwMode="auto">
              <a:xfrm>
                <a:off x="937479" y="2697722"/>
                <a:ext cx="251632" cy="220856"/>
                <a:chOff x="5042000" y="1131200"/>
                <a:chExt cx="113650" cy="99750"/>
              </a:xfrm>
            </p:grpSpPr>
            <p:sp>
              <p:nvSpPr>
                <p:cNvPr id="62667" name="Google Shape;695;p35"/>
                <p:cNvSpPr>
                  <a:spLocks/>
                </p:cNvSpPr>
                <p:nvPr/>
              </p:nvSpPr>
              <p:spPr bwMode="auto">
                <a:xfrm>
                  <a:off x="5042000" y="1145900"/>
                  <a:ext cx="44975" cy="36825"/>
                </a:xfrm>
                <a:custGeom>
                  <a:avLst/>
                  <a:gdLst/>
                  <a:ahLst/>
                  <a:cxnLst>
                    <a:cxn ang="0">
                      <a:pos x="916" y="1"/>
                    </a:cxn>
                    <a:cxn ang="0">
                      <a:pos x="916" y="1472"/>
                    </a:cxn>
                    <a:cxn ang="0">
                      <a:pos x="916" y="1"/>
                    </a:cxn>
                  </a:cxnLst>
                  <a:rect l="0" t="0" r="r" b="b"/>
                  <a:pathLst>
                    <a:path w="1799" h="1473" extrusionOk="0">
                      <a:moveTo>
                        <a:pt x="916" y="1"/>
                      </a:moveTo>
                      <a:cubicBezTo>
                        <a:pt x="0" y="66"/>
                        <a:pt x="0" y="1407"/>
                        <a:pt x="916" y="1472"/>
                      </a:cubicBezTo>
                      <a:cubicBezTo>
                        <a:pt x="1799" y="1407"/>
                        <a:pt x="1799" y="66"/>
                        <a:pt x="916" y="1"/>
                      </a:cubicBezTo>
                      <a:close/>
                    </a:path>
                  </a:pathLst>
                </a:custGeom>
                <a:solidFill>
                  <a:schemeClr val="bg2"/>
                </a:solidFill>
                <a:ln w="9525">
                  <a:noFill/>
                  <a:round/>
                  <a:headEnd/>
                  <a:tailEnd/>
                </a:ln>
              </p:spPr>
              <p:txBody>
                <a:bodyPr lIns="91425" tIns="91425" rIns="91425" bIns="91425" anchor="ctr"/>
                <a:lstStyle/>
                <a:p>
                  <a:endParaRPr lang="en-US"/>
                </a:p>
              </p:txBody>
            </p:sp>
            <p:sp>
              <p:nvSpPr>
                <p:cNvPr id="62668" name="Google Shape;696;p35"/>
                <p:cNvSpPr>
                  <a:spLocks/>
                </p:cNvSpPr>
                <p:nvPr/>
              </p:nvSpPr>
              <p:spPr bwMode="auto">
                <a:xfrm>
                  <a:off x="5110650" y="1131200"/>
                  <a:ext cx="45000" cy="36800"/>
                </a:xfrm>
                <a:custGeom>
                  <a:avLst/>
                  <a:gdLst/>
                  <a:ahLst/>
                  <a:cxnLst>
                    <a:cxn ang="0">
                      <a:pos x="884" y="0"/>
                    </a:cxn>
                    <a:cxn ang="0">
                      <a:pos x="884" y="1472"/>
                    </a:cxn>
                    <a:cxn ang="0">
                      <a:pos x="884" y="0"/>
                    </a:cxn>
                  </a:cxnLst>
                  <a:rect l="0" t="0" r="r" b="b"/>
                  <a:pathLst>
                    <a:path w="1800" h="1472" extrusionOk="0">
                      <a:moveTo>
                        <a:pt x="884" y="0"/>
                      </a:moveTo>
                      <a:cubicBezTo>
                        <a:pt x="1" y="66"/>
                        <a:pt x="1" y="1406"/>
                        <a:pt x="884" y="1472"/>
                      </a:cubicBezTo>
                      <a:cubicBezTo>
                        <a:pt x="1799" y="1406"/>
                        <a:pt x="1799" y="66"/>
                        <a:pt x="884" y="0"/>
                      </a:cubicBezTo>
                      <a:close/>
                    </a:path>
                  </a:pathLst>
                </a:custGeom>
                <a:solidFill>
                  <a:schemeClr val="bg2"/>
                </a:solidFill>
                <a:ln w="9525">
                  <a:noFill/>
                  <a:round/>
                  <a:headEnd/>
                  <a:tailEnd/>
                </a:ln>
              </p:spPr>
              <p:txBody>
                <a:bodyPr lIns="91425" tIns="91425" rIns="91425" bIns="91425" anchor="ctr"/>
                <a:lstStyle/>
                <a:p>
                  <a:endParaRPr lang="en-US"/>
                </a:p>
              </p:txBody>
            </p:sp>
            <p:sp>
              <p:nvSpPr>
                <p:cNvPr id="62669" name="Google Shape;697;p35"/>
                <p:cNvSpPr>
                  <a:spLocks/>
                </p:cNvSpPr>
                <p:nvPr/>
              </p:nvSpPr>
              <p:spPr bwMode="auto">
                <a:xfrm>
                  <a:off x="5086150" y="1194950"/>
                  <a:ext cx="44975" cy="36000"/>
                </a:xfrm>
                <a:custGeom>
                  <a:avLst/>
                  <a:gdLst/>
                  <a:ahLst/>
                  <a:cxnLst>
                    <a:cxn ang="0">
                      <a:pos x="883" y="1"/>
                    </a:cxn>
                    <a:cxn ang="0">
                      <a:pos x="883" y="1439"/>
                    </a:cxn>
                    <a:cxn ang="0">
                      <a:pos x="883" y="1"/>
                    </a:cxn>
                  </a:cxnLst>
                  <a:rect l="0" t="0" r="r" b="b"/>
                  <a:pathLst>
                    <a:path w="1799" h="1440" extrusionOk="0">
                      <a:moveTo>
                        <a:pt x="883" y="1"/>
                      </a:moveTo>
                      <a:cubicBezTo>
                        <a:pt x="0" y="66"/>
                        <a:pt x="0" y="1374"/>
                        <a:pt x="883" y="1439"/>
                      </a:cubicBezTo>
                      <a:cubicBezTo>
                        <a:pt x="1798" y="1374"/>
                        <a:pt x="1798" y="66"/>
                        <a:pt x="883" y="1"/>
                      </a:cubicBezTo>
                      <a:close/>
                    </a:path>
                  </a:pathLst>
                </a:custGeom>
                <a:solidFill>
                  <a:schemeClr val="bg2"/>
                </a:solidFill>
                <a:ln w="9525">
                  <a:noFill/>
                  <a:round/>
                  <a:headEnd/>
                  <a:tailEnd/>
                </a:ln>
              </p:spPr>
              <p:txBody>
                <a:bodyPr lIns="91425" tIns="91425" rIns="91425" bIns="91425" anchor="ctr"/>
                <a:lstStyle/>
                <a:p>
                  <a:endParaRPr lang="en-US"/>
                </a:p>
              </p:txBody>
            </p:sp>
          </p:grpSp>
          <p:grpSp>
            <p:nvGrpSpPr>
              <p:cNvPr id="62583" name="Google Shape;698;p35"/>
              <p:cNvGrpSpPr>
                <a:grpSpLocks/>
              </p:cNvGrpSpPr>
              <p:nvPr/>
            </p:nvGrpSpPr>
            <p:grpSpPr bwMode="auto">
              <a:xfrm rot="-5400000">
                <a:off x="1157650" y="3785607"/>
                <a:ext cx="569027" cy="706699"/>
                <a:chOff x="6095413" y="2311605"/>
                <a:chExt cx="257002" cy="319181"/>
              </a:xfrm>
            </p:grpSpPr>
            <p:sp>
              <p:nvSpPr>
                <p:cNvPr id="62665" name="Google Shape;699;p35"/>
                <p:cNvSpPr>
                  <a:spLocks/>
                </p:cNvSpPr>
                <p:nvPr/>
              </p:nvSpPr>
              <p:spPr bwMode="auto">
                <a:xfrm rot="-3010565">
                  <a:off x="6148523" y="2344736"/>
                  <a:ext cx="167487" cy="173060"/>
                </a:xfrm>
                <a:custGeom>
                  <a:avLst/>
                  <a:gdLst/>
                  <a:ahLst/>
                  <a:cxnLst>
                    <a:cxn ang="0">
                      <a:pos x="3037" y="0"/>
                    </a:cxn>
                    <a:cxn ang="0">
                      <a:pos x="1" y="6675"/>
                    </a:cxn>
                    <a:cxn ang="0">
                      <a:pos x="99" y="6871"/>
                    </a:cxn>
                    <a:cxn ang="0">
                      <a:pos x="232" y="6918"/>
                    </a:cxn>
                    <a:cxn ang="0">
                      <a:pos x="295" y="6904"/>
                    </a:cxn>
                    <a:cxn ang="0">
                      <a:pos x="4153" y="397"/>
                    </a:cxn>
                    <a:cxn ang="0">
                      <a:pos x="3037" y="0"/>
                    </a:cxn>
                  </a:cxnLst>
                  <a:rect l="0" t="0"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bg2"/>
                </a:solidFill>
                <a:ln w="9525">
                  <a:noFill/>
                  <a:round/>
                  <a:headEnd/>
                  <a:tailEnd/>
                </a:ln>
              </p:spPr>
              <p:txBody>
                <a:bodyPr lIns="91425" tIns="91425" rIns="91425" bIns="91425" anchor="ctr"/>
                <a:lstStyle/>
                <a:p>
                  <a:endParaRPr lang="en-US"/>
                </a:p>
              </p:txBody>
            </p:sp>
            <p:sp>
              <p:nvSpPr>
                <p:cNvPr id="62666" name="Google Shape;700;p35"/>
                <p:cNvSpPr>
                  <a:spLocks/>
                </p:cNvSpPr>
                <p:nvPr/>
              </p:nvSpPr>
              <p:spPr bwMode="auto">
                <a:xfrm rot="-3010565">
                  <a:off x="6137644" y="2423042"/>
                  <a:ext cx="153322" cy="181590"/>
                </a:xfrm>
                <a:custGeom>
                  <a:avLst/>
                  <a:gdLst/>
                  <a:ahLst/>
                  <a:cxnLst>
                    <a:cxn ang="0">
                      <a:pos x="5875" y="0"/>
                    </a:cxn>
                    <a:cxn ang="0">
                      <a:pos x="5628" y="215"/>
                    </a:cxn>
                    <a:cxn ang="0">
                      <a:pos x="298" y="6755"/>
                    </a:cxn>
                    <a:cxn ang="0">
                      <a:pos x="377" y="7258"/>
                    </a:cxn>
                    <a:cxn ang="0">
                      <a:pos x="462" y="7245"/>
                    </a:cxn>
                    <a:cxn ang="0">
                      <a:pos x="6118" y="280"/>
                    </a:cxn>
                    <a:cxn ang="0">
                      <a:pos x="5875" y="0"/>
                    </a:cxn>
                  </a:cxnLst>
                  <a:rect l="0" t="0"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bg1"/>
                </a:solidFill>
                <a:ln w="9525">
                  <a:noFill/>
                  <a:round/>
                  <a:headEnd/>
                  <a:tailEnd/>
                </a:ln>
              </p:spPr>
              <p:txBody>
                <a:bodyPr lIns="91425" tIns="91425" rIns="91425" bIns="91425" anchor="ctr"/>
                <a:lstStyle/>
                <a:p>
                  <a:endParaRPr lang="en-US"/>
                </a:p>
              </p:txBody>
            </p:sp>
          </p:grpSp>
          <p:grpSp>
            <p:nvGrpSpPr>
              <p:cNvPr id="62584" name="Google Shape;701;p35"/>
              <p:cNvGrpSpPr>
                <a:grpSpLocks/>
              </p:cNvGrpSpPr>
              <p:nvPr/>
            </p:nvGrpSpPr>
            <p:grpSpPr bwMode="auto">
              <a:xfrm>
                <a:off x="6188241" y="1318245"/>
                <a:ext cx="521476" cy="478854"/>
                <a:chOff x="5874900" y="2285650"/>
                <a:chExt cx="235525" cy="216275"/>
              </a:xfrm>
            </p:grpSpPr>
            <p:sp>
              <p:nvSpPr>
                <p:cNvPr id="62663" name="Google Shape;702;p35"/>
                <p:cNvSpPr>
                  <a:spLocks/>
                </p:cNvSpPr>
                <p:nvPr/>
              </p:nvSpPr>
              <p:spPr bwMode="auto">
                <a:xfrm>
                  <a:off x="5942825" y="2285650"/>
                  <a:ext cx="167600" cy="172950"/>
                </a:xfrm>
                <a:custGeom>
                  <a:avLst/>
                  <a:gdLst/>
                  <a:ahLst/>
                  <a:cxnLst>
                    <a:cxn ang="0">
                      <a:pos x="3037" y="0"/>
                    </a:cxn>
                    <a:cxn ang="0">
                      <a:pos x="1" y="6675"/>
                    </a:cxn>
                    <a:cxn ang="0">
                      <a:pos x="99" y="6871"/>
                    </a:cxn>
                    <a:cxn ang="0">
                      <a:pos x="232" y="6918"/>
                    </a:cxn>
                    <a:cxn ang="0">
                      <a:pos x="295" y="6904"/>
                    </a:cxn>
                    <a:cxn ang="0">
                      <a:pos x="4153" y="397"/>
                    </a:cxn>
                    <a:cxn ang="0">
                      <a:pos x="3037" y="0"/>
                    </a:cxn>
                  </a:cxnLst>
                  <a:rect l="0" t="0"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bg2"/>
                </a:solidFill>
                <a:ln w="9525">
                  <a:noFill/>
                  <a:round/>
                  <a:headEnd/>
                  <a:tailEnd/>
                </a:ln>
              </p:spPr>
              <p:txBody>
                <a:bodyPr lIns="91425" tIns="91425" rIns="91425" bIns="91425" anchor="ctr"/>
                <a:lstStyle/>
                <a:p>
                  <a:endParaRPr lang="en-US"/>
                </a:p>
              </p:txBody>
            </p:sp>
            <p:sp>
              <p:nvSpPr>
                <p:cNvPr id="62664" name="Google Shape;703;p35"/>
                <p:cNvSpPr>
                  <a:spLocks/>
                </p:cNvSpPr>
                <p:nvPr/>
              </p:nvSpPr>
              <p:spPr bwMode="auto">
                <a:xfrm>
                  <a:off x="5874900" y="2320450"/>
                  <a:ext cx="153425" cy="181475"/>
                </a:xfrm>
                <a:custGeom>
                  <a:avLst/>
                  <a:gdLst/>
                  <a:ahLst/>
                  <a:cxnLst>
                    <a:cxn ang="0">
                      <a:pos x="5875" y="0"/>
                    </a:cxn>
                    <a:cxn ang="0">
                      <a:pos x="5628" y="215"/>
                    </a:cxn>
                    <a:cxn ang="0">
                      <a:pos x="298" y="6755"/>
                    </a:cxn>
                    <a:cxn ang="0">
                      <a:pos x="377" y="7258"/>
                    </a:cxn>
                    <a:cxn ang="0">
                      <a:pos x="462" y="7245"/>
                    </a:cxn>
                    <a:cxn ang="0">
                      <a:pos x="6118" y="280"/>
                    </a:cxn>
                    <a:cxn ang="0">
                      <a:pos x="5875" y="0"/>
                    </a:cxn>
                  </a:cxnLst>
                  <a:rect l="0" t="0"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bg1"/>
                </a:solidFill>
                <a:ln w="9525">
                  <a:noFill/>
                  <a:round/>
                  <a:headEnd/>
                  <a:tailEnd/>
                </a:ln>
              </p:spPr>
              <p:txBody>
                <a:bodyPr lIns="91425" tIns="91425" rIns="91425" bIns="91425" anchor="ctr"/>
                <a:lstStyle/>
                <a:p>
                  <a:endParaRPr lang="en-US"/>
                </a:p>
              </p:txBody>
            </p:sp>
          </p:grpSp>
          <p:grpSp>
            <p:nvGrpSpPr>
              <p:cNvPr id="62585" name="Google Shape;704;p35"/>
              <p:cNvGrpSpPr>
                <a:grpSpLocks/>
              </p:cNvGrpSpPr>
              <p:nvPr/>
            </p:nvGrpSpPr>
            <p:grpSpPr bwMode="auto">
              <a:xfrm>
                <a:off x="4946919" y="1499571"/>
                <a:ext cx="1083004" cy="2354636"/>
                <a:chOff x="5269250" y="2611925"/>
                <a:chExt cx="520750" cy="1132200"/>
              </a:xfrm>
            </p:grpSpPr>
            <p:sp>
              <p:nvSpPr>
                <p:cNvPr id="62655" name="Google Shape;705;p35"/>
                <p:cNvSpPr>
                  <a:spLocks/>
                </p:cNvSpPr>
                <p:nvPr/>
              </p:nvSpPr>
              <p:spPr bwMode="auto">
                <a:xfrm>
                  <a:off x="5269250" y="2611925"/>
                  <a:ext cx="520750" cy="1132200"/>
                </a:xfrm>
                <a:custGeom>
                  <a:avLst/>
                  <a:gdLst/>
                  <a:ahLst/>
                  <a:cxnLst>
                    <a:cxn ang="0">
                      <a:pos x="17134" y="0"/>
                    </a:cxn>
                    <a:cxn ang="0">
                      <a:pos x="12458" y="4284"/>
                    </a:cxn>
                    <a:cxn ang="0">
                      <a:pos x="10529" y="7227"/>
                    </a:cxn>
                    <a:cxn ang="0">
                      <a:pos x="12164" y="9908"/>
                    </a:cxn>
                    <a:cxn ang="0">
                      <a:pos x="8960" y="7619"/>
                    </a:cxn>
                    <a:cxn ang="0">
                      <a:pos x="6017" y="12720"/>
                    </a:cxn>
                    <a:cxn ang="0">
                      <a:pos x="7815" y="17396"/>
                    </a:cxn>
                    <a:cxn ang="0">
                      <a:pos x="4611" y="15761"/>
                    </a:cxn>
                    <a:cxn ang="0">
                      <a:pos x="1930" y="22497"/>
                    </a:cxn>
                    <a:cxn ang="0">
                      <a:pos x="4578" y="24982"/>
                    </a:cxn>
                    <a:cxn ang="0">
                      <a:pos x="1112" y="24034"/>
                    </a:cxn>
                    <a:cxn ang="0">
                      <a:pos x="1112" y="24034"/>
                    </a:cxn>
                    <a:cxn ang="0">
                      <a:pos x="1570" y="36197"/>
                    </a:cxn>
                    <a:cxn ang="0">
                      <a:pos x="4676" y="45255"/>
                    </a:cxn>
                    <a:cxn ang="0">
                      <a:pos x="4676" y="45287"/>
                    </a:cxn>
                    <a:cxn ang="0">
                      <a:pos x="14061" y="31587"/>
                    </a:cxn>
                    <a:cxn ang="0">
                      <a:pos x="11216" y="29069"/>
                    </a:cxn>
                    <a:cxn ang="0">
                      <a:pos x="11711" y="29036"/>
                    </a:cxn>
                    <a:cxn ang="0">
                      <a:pos x="14649" y="29560"/>
                    </a:cxn>
                    <a:cxn ang="0">
                      <a:pos x="17102" y="22660"/>
                    </a:cxn>
                    <a:cxn ang="0">
                      <a:pos x="14224" y="19848"/>
                    </a:cxn>
                    <a:cxn ang="0">
                      <a:pos x="15508" y="19724"/>
                    </a:cxn>
                    <a:cxn ang="0">
                      <a:pos x="17086" y="19801"/>
                    </a:cxn>
                    <a:cxn ang="0">
                      <a:pos x="18998" y="17625"/>
                    </a:cxn>
                    <a:cxn ang="0">
                      <a:pos x="20339" y="11314"/>
                    </a:cxn>
                    <a:cxn ang="0">
                      <a:pos x="16873" y="10333"/>
                    </a:cxn>
                    <a:cxn ang="0">
                      <a:pos x="20829" y="9843"/>
                    </a:cxn>
                    <a:cxn ang="0">
                      <a:pos x="17134" y="0"/>
                    </a:cxn>
                  </a:cxnLst>
                  <a:rect l="0" t="0"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bg1"/>
                </a:solidFill>
                <a:ln w="9525">
                  <a:noFill/>
                  <a:round/>
                  <a:headEnd/>
                  <a:tailEnd/>
                </a:ln>
              </p:spPr>
              <p:txBody>
                <a:bodyPr lIns="91425" tIns="91425" rIns="91425" bIns="91425" anchor="ctr"/>
                <a:lstStyle/>
                <a:p>
                  <a:endParaRPr lang="en-US"/>
                </a:p>
              </p:txBody>
            </p:sp>
            <p:sp>
              <p:nvSpPr>
                <p:cNvPr id="62656" name="Google Shape;706;p35"/>
                <p:cNvSpPr>
                  <a:spLocks/>
                </p:cNvSpPr>
                <p:nvPr/>
              </p:nvSpPr>
              <p:spPr bwMode="auto">
                <a:xfrm>
                  <a:off x="5375525" y="2730650"/>
                  <a:ext cx="309825" cy="998550"/>
                </a:xfrm>
                <a:custGeom>
                  <a:avLst/>
                  <a:gdLst/>
                  <a:ahLst/>
                  <a:cxnLst>
                    <a:cxn ang="0">
                      <a:pos x="12148" y="1"/>
                    </a:cxn>
                    <a:cxn ang="0">
                      <a:pos x="11902" y="222"/>
                    </a:cxn>
                    <a:cxn ang="0">
                      <a:pos x="9156" y="6957"/>
                    </a:cxn>
                    <a:cxn ang="0">
                      <a:pos x="6278" y="14413"/>
                    </a:cxn>
                    <a:cxn ang="0">
                      <a:pos x="4218" y="22587"/>
                    </a:cxn>
                    <a:cxn ang="0">
                      <a:pos x="1864" y="30467"/>
                    </a:cxn>
                    <a:cxn ang="0">
                      <a:pos x="66" y="39721"/>
                    </a:cxn>
                    <a:cxn ang="0">
                      <a:pos x="311" y="39942"/>
                    </a:cxn>
                    <a:cxn ang="0">
                      <a:pos x="556" y="39721"/>
                    </a:cxn>
                    <a:cxn ang="0">
                      <a:pos x="2126" y="31350"/>
                    </a:cxn>
                    <a:cxn ang="0">
                      <a:pos x="4578" y="23274"/>
                    </a:cxn>
                    <a:cxn ang="0">
                      <a:pos x="9450" y="7481"/>
                    </a:cxn>
                    <a:cxn ang="0">
                      <a:pos x="12393" y="222"/>
                    </a:cxn>
                    <a:cxn ang="0">
                      <a:pos x="12148" y="1"/>
                    </a:cxn>
                  </a:cxnLst>
                  <a:rect l="0" t="0"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tx1"/>
                </a:solidFill>
                <a:ln w="9525">
                  <a:noFill/>
                  <a:round/>
                  <a:headEnd/>
                  <a:tailEnd/>
                </a:ln>
              </p:spPr>
              <p:txBody>
                <a:bodyPr lIns="91425" tIns="91425" rIns="91425" bIns="91425" anchor="ctr"/>
                <a:lstStyle/>
                <a:p>
                  <a:endParaRPr lang="en-US"/>
                </a:p>
              </p:txBody>
            </p:sp>
            <p:sp>
              <p:nvSpPr>
                <p:cNvPr id="62657" name="Google Shape;707;p35"/>
                <p:cNvSpPr>
                  <a:spLocks/>
                </p:cNvSpPr>
                <p:nvPr/>
              </p:nvSpPr>
              <p:spPr bwMode="auto">
                <a:xfrm>
                  <a:off x="5600650" y="2767750"/>
                  <a:ext cx="114650" cy="87200"/>
                </a:xfrm>
                <a:custGeom>
                  <a:avLst/>
                  <a:gdLst/>
                  <a:ahLst/>
                  <a:cxnLst>
                    <a:cxn ang="0">
                      <a:pos x="279" y="1"/>
                    </a:cxn>
                    <a:cxn ang="0">
                      <a:pos x="20" y="307"/>
                    </a:cxn>
                    <a:cxn ang="0">
                      <a:pos x="1295" y="3348"/>
                    </a:cxn>
                    <a:cxn ang="0">
                      <a:pos x="1502" y="3487"/>
                    </a:cxn>
                    <a:cxn ang="0">
                      <a:pos x="1557" y="3479"/>
                    </a:cxn>
                    <a:cxn ang="0">
                      <a:pos x="4369" y="1942"/>
                    </a:cxn>
                    <a:cxn ang="0">
                      <a:pos x="4239" y="1469"/>
                    </a:cxn>
                    <a:cxn ang="0">
                      <a:pos x="4107" y="1517"/>
                    </a:cxn>
                    <a:cxn ang="0">
                      <a:pos x="1622" y="2912"/>
                    </a:cxn>
                    <a:cxn ang="0">
                      <a:pos x="1622" y="2912"/>
                    </a:cxn>
                    <a:cxn ang="0">
                      <a:pos x="510" y="176"/>
                    </a:cxn>
                    <a:cxn ang="0">
                      <a:pos x="279" y="1"/>
                    </a:cxn>
                  </a:cxnLst>
                  <a:rect l="0" t="0"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cubicBezTo>
                        <a:pt x="1144" y="2047"/>
                        <a:pt x="755" y="1126"/>
                        <a:pt x="510" y="176"/>
                      </a:cubicBezTo>
                      <a:cubicBezTo>
                        <a:pt x="470" y="56"/>
                        <a:pt x="375" y="1"/>
                        <a:pt x="279" y="1"/>
                      </a:cubicBezTo>
                      <a:close/>
                    </a:path>
                  </a:pathLst>
                </a:custGeom>
                <a:solidFill>
                  <a:schemeClr val="tx1"/>
                </a:solidFill>
                <a:ln w="9525">
                  <a:noFill/>
                  <a:round/>
                  <a:headEnd/>
                  <a:tailEnd/>
                </a:ln>
              </p:spPr>
              <p:txBody>
                <a:bodyPr lIns="91425" tIns="91425" rIns="91425" bIns="91425" anchor="ctr"/>
                <a:lstStyle/>
                <a:p>
                  <a:endParaRPr lang="en-US"/>
                </a:p>
              </p:txBody>
            </p:sp>
            <p:sp>
              <p:nvSpPr>
                <p:cNvPr id="62658" name="Google Shape;708;p35"/>
                <p:cNvSpPr>
                  <a:spLocks/>
                </p:cNvSpPr>
                <p:nvPr/>
              </p:nvSpPr>
              <p:spPr bwMode="auto">
                <a:xfrm>
                  <a:off x="5514125" y="2889900"/>
                  <a:ext cx="183650" cy="111475"/>
                </a:xfrm>
                <a:custGeom>
                  <a:avLst/>
                  <a:gdLst/>
                  <a:ahLst/>
                  <a:cxnLst>
                    <a:cxn ang="0">
                      <a:pos x="351" y="1"/>
                    </a:cxn>
                    <a:cxn ang="0">
                      <a:pos x="113" y="391"/>
                    </a:cxn>
                    <a:cxn ang="0">
                      <a:pos x="1879" y="4348"/>
                    </a:cxn>
                    <a:cxn ang="0">
                      <a:pos x="2081" y="4458"/>
                    </a:cxn>
                    <a:cxn ang="0">
                      <a:pos x="2173" y="4446"/>
                    </a:cxn>
                    <a:cxn ang="0">
                      <a:pos x="7143" y="2386"/>
                    </a:cxn>
                    <a:cxn ang="0">
                      <a:pos x="6971" y="1911"/>
                    </a:cxn>
                    <a:cxn ang="0">
                      <a:pos x="6882" y="1928"/>
                    </a:cxn>
                    <a:cxn ang="0">
                      <a:pos x="2235" y="3902"/>
                    </a:cxn>
                    <a:cxn ang="0">
                      <a:pos x="2235" y="3902"/>
                    </a:cxn>
                    <a:cxn ang="0">
                      <a:pos x="538" y="130"/>
                    </a:cxn>
                    <a:cxn ang="0">
                      <a:pos x="351" y="1"/>
                    </a:cxn>
                  </a:cxnLst>
                  <a:rect l="0" t="0"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cubicBezTo>
                        <a:pt x="1576" y="2677"/>
                        <a:pt x="1161" y="1344"/>
                        <a:pt x="538" y="130"/>
                      </a:cubicBezTo>
                      <a:cubicBezTo>
                        <a:pt x="498" y="38"/>
                        <a:pt x="426" y="1"/>
                        <a:pt x="351" y="1"/>
                      </a:cubicBezTo>
                      <a:close/>
                    </a:path>
                  </a:pathLst>
                </a:custGeom>
                <a:solidFill>
                  <a:schemeClr val="tx1"/>
                </a:solidFill>
                <a:ln w="9525">
                  <a:noFill/>
                  <a:round/>
                  <a:headEnd/>
                  <a:tailEnd/>
                </a:ln>
              </p:spPr>
              <p:txBody>
                <a:bodyPr lIns="91425" tIns="91425" rIns="91425" bIns="91425" anchor="ctr"/>
                <a:lstStyle/>
                <a:p>
                  <a:endParaRPr lang="en-US"/>
                </a:p>
              </p:txBody>
            </p:sp>
            <p:sp>
              <p:nvSpPr>
                <p:cNvPr id="62659" name="Google Shape;709;p35"/>
                <p:cNvSpPr>
                  <a:spLocks/>
                </p:cNvSpPr>
                <p:nvPr/>
              </p:nvSpPr>
              <p:spPr bwMode="auto">
                <a:xfrm>
                  <a:off x="5488175" y="3009725"/>
                  <a:ext cx="135550" cy="113975"/>
                </a:xfrm>
                <a:custGeom>
                  <a:avLst/>
                  <a:gdLst/>
                  <a:ahLst/>
                  <a:cxnLst>
                    <a:cxn ang="0">
                      <a:pos x="275" y="1"/>
                    </a:cxn>
                    <a:cxn ang="0">
                      <a:pos x="39" y="307"/>
                    </a:cxn>
                    <a:cxn ang="0">
                      <a:pos x="1413" y="4459"/>
                    </a:cxn>
                    <a:cxn ang="0">
                      <a:pos x="1627" y="4559"/>
                    </a:cxn>
                    <a:cxn ang="0">
                      <a:pos x="1772" y="4525"/>
                    </a:cxn>
                    <a:cxn ang="0">
                      <a:pos x="5173" y="2367"/>
                    </a:cxn>
                    <a:cxn ang="0">
                      <a:pos x="5044" y="1872"/>
                    </a:cxn>
                    <a:cxn ang="0">
                      <a:pos x="4911" y="1909"/>
                    </a:cxn>
                    <a:cxn ang="0">
                      <a:pos x="1756" y="3918"/>
                    </a:cxn>
                    <a:cxn ang="0">
                      <a:pos x="1756" y="3918"/>
                    </a:cxn>
                    <a:cxn ang="0">
                      <a:pos x="530" y="176"/>
                    </a:cxn>
                    <a:cxn ang="0">
                      <a:pos x="275" y="1"/>
                    </a:cxn>
                  </a:cxnLst>
                  <a:rect l="0" t="0"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cubicBezTo>
                        <a:pt x="1256" y="2670"/>
                        <a:pt x="864" y="1423"/>
                        <a:pt x="530" y="176"/>
                      </a:cubicBezTo>
                      <a:cubicBezTo>
                        <a:pt x="476" y="55"/>
                        <a:pt x="373" y="1"/>
                        <a:pt x="275" y="1"/>
                      </a:cubicBezTo>
                      <a:close/>
                    </a:path>
                  </a:pathLst>
                </a:custGeom>
                <a:solidFill>
                  <a:schemeClr val="tx1"/>
                </a:solidFill>
                <a:ln w="9525">
                  <a:noFill/>
                  <a:round/>
                  <a:headEnd/>
                  <a:tailEnd/>
                </a:ln>
              </p:spPr>
              <p:txBody>
                <a:bodyPr lIns="91425" tIns="91425" rIns="91425" bIns="91425" anchor="ctr"/>
                <a:lstStyle/>
                <a:p>
                  <a:endParaRPr lang="en-US"/>
                </a:p>
              </p:txBody>
            </p:sp>
            <p:sp>
              <p:nvSpPr>
                <p:cNvPr id="62660" name="Google Shape;710;p35"/>
                <p:cNvSpPr>
                  <a:spLocks/>
                </p:cNvSpPr>
                <p:nvPr/>
              </p:nvSpPr>
              <p:spPr bwMode="auto">
                <a:xfrm>
                  <a:off x="5411050" y="3114850"/>
                  <a:ext cx="205350" cy="166000"/>
                </a:xfrm>
                <a:custGeom>
                  <a:avLst/>
                  <a:gdLst/>
                  <a:ahLst/>
                  <a:cxnLst>
                    <a:cxn ang="0">
                      <a:pos x="360" y="1"/>
                    </a:cxn>
                    <a:cxn ang="0">
                      <a:pos x="116" y="385"/>
                    </a:cxn>
                    <a:cxn ang="0">
                      <a:pos x="149" y="385"/>
                    </a:cxn>
                    <a:cxn ang="0">
                      <a:pos x="2993" y="6500"/>
                    </a:cxn>
                    <a:cxn ang="0">
                      <a:pos x="3233" y="6639"/>
                    </a:cxn>
                    <a:cxn ang="0">
                      <a:pos x="3288" y="6631"/>
                    </a:cxn>
                    <a:cxn ang="0">
                      <a:pos x="7996" y="4146"/>
                    </a:cxn>
                    <a:cxn ang="0">
                      <a:pos x="7866" y="3672"/>
                    </a:cxn>
                    <a:cxn ang="0">
                      <a:pos x="7735" y="3720"/>
                    </a:cxn>
                    <a:cxn ang="0">
                      <a:pos x="3327" y="6073"/>
                    </a:cxn>
                    <a:cxn ang="0">
                      <a:pos x="3327" y="6073"/>
                    </a:cxn>
                    <a:cxn ang="0">
                      <a:pos x="574" y="124"/>
                    </a:cxn>
                    <a:cxn ang="0">
                      <a:pos x="360" y="1"/>
                    </a:cxn>
                  </a:cxnLst>
                  <a:rect l="0" t="0"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cubicBezTo>
                        <a:pt x="2277" y="4151"/>
                        <a:pt x="1750" y="1967"/>
                        <a:pt x="574" y="124"/>
                      </a:cubicBezTo>
                      <a:cubicBezTo>
                        <a:pt x="516" y="36"/>
                        <a:pt x="437" y="1"/>
                        <a:pt x="360" y="1"/>
                      </a:cubicBezTo>
                      <a:close/>
                    </a:path>
                  </a:pathLst>
                </a:custGeom>
                <a:solidFill>
                  <a:schemeClr val="tx1"/>
                </a:solidFill>
                <a:ln w="9525">
                  <a:noFill/>
                  <a:round/>
                  <a:headEnd/>
                  <a:tailEnd/>
                </a:ln>
              </p:spPr>
              <p:txBody>
                <a:bodyPr lIns="91425" tIns="91425" rIns="91425" bIns="91425" anchor="ctr"/>
                <a:lstStyle/>
                <a:p>
                  <a:endParaRPr lang="en-US"/>
                </a:p>
              </p:txBody>
            </p:sp>
            <p:sp>
              <p:nvSpPr>
                <p:cNvPr id="62661" name="Google Shape;711;p35"/>
                <p:cNvSpPr>
                  <a:spLocks/>
                </p:cNvSpPr>
                <p:nvPr/>
              </p:nvSpPr>
              <p:spPr bwMode="auto">
                <a:xfrm>
                  <a:off x="5372575" y="3295825"/>
                  <a:ext cx="183550" cy="154825"/>
                </a:xfrm>
                <a:custGeom>
                  <a:avLst/>
                  <a:gdLst/>
                  <a:ahLst/>
                  <a:cxnLst>
                    <a:cxn ang="0">
                      <a:pos x="279" y="1"/>
                    </a:cxn>
                    <a:cxn ang="0">
                      <a:pos x="20" y="307"/>
                    </a:cxn>
                    <a:cxn ang="0">
                      <a:pos x="2505" y="6095"/>
                    </a:cxn>
                    <a:cxn ang="0">
                      <a:pos x="2734" y="6193"/>
                    </a:cxn>
                    <a:cxn ang="0">
                      <a:pos x="7083" y="4950"/>
                    </a:cxn>
                    <a:cxn ang="0">
                      <a:pos x="6927" y="4469"/>
                    </a:cxn>
                    <a:cxn ang="0">
                      <a:pos x="6821" y="4493"/>
                    </a:cxn>
                    <a:cxn ang="0">
                      <a:pos x="2869" y="5683"/>
                    </a:cxn>
                    <a:cxn ang="0">
                      <a:pos x="2869" y="5683"/>
                    </a:cxn>
                    <a:cxn ang="0">
                      <a:pos x="511" y="176"/>
                    </a:cxn>
                    <a:cxn ang="0">
                      <a:pos x="279" y="1"/>
                    </a:cxn>
                  </a:cxnLst>
                  <a:rect l="0" t="0"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cubicBezTo>
                        <a:pt x="1805" y="3960"/>
                        <a:pt x="1019" y="2114"/>
                        <a:pt x="511" y="176"/>
                      </a:cubicBezTo>
                      <a:cubicBezTo>
                        <a:pt x="470" y="56"/>
                        <a:pt x="375" y="1"/>
                        <a:pt x="279" y="1"/>
                      </a:cubicBezTo>
                      <a:close/>
                    </a:path>
                  </a:pathLst>
                </a:custGeom>
                <a:solidFill>
                  <a:schemeClr val="tx1"/>
                </a:solidFill>
                <a:ln w="9525">
                  <a:noFill/>
                  <a:round/>
                  <a:headEnd/>
                  <a:tailEnd/>
                </a:ln>
              </p:spPr>
              <p:txBody>
                <a:bodyPr lIns="91425" tIns="91425" rIns="91425" bIns="91425" anchor="ctr"/>
                <a:lstStyle/>
                <a:p>
                  <a:endParaRPr lang="en-US"/>
                </a:p>
              </p:txBody>
            </p:sp>
            <p:sp>
              <p:nvSpPr>
                <p:cNvPr id="62662" name="Google Shape;712;p35"/>
                <p:cNvSpPr>
                  <a:spLocks/>
                </p:cNvSpPr>
                <p:nvPr/>
              </p:nvSpPr>
              <p:spPr bwMode="auto">
                <a:xfrm>
                  <a:off x="5353925" y="3462025"/>
                  <a:ext cx="150050" cy="97700"/>
                </a:xfrm>
                <a:custGeom>
                  <a:avLst/>
                  <a:gdLst/>
                  <a:ahLst/>
                  <a:cxnLst>
                    <a:cxn ang="0">
                      <a:pos x="308" y="0"/>
                    </a:cxn>
                    <a:cxn ang="0">
                      <a:pos x="79" y="297"/>
                    </a:cxn>
                    <a:cxn ang="0">
                      <a:pos x="79" y="330"/>
                    </a:cxn>
                    <a:cxn ang="0">
                      <a:pos x="603" y="2063"/>
                    </a:cxn>
                    <a:cxn ang="0">
                      <a:pos x="1420" y="3599"/>
                    </a:cxn>
                    <a:cxn ang="0">
                      <a:pos x="2477" y="3908"/>
                    </a:cxn>
                    <a:cxn ang="0">
                      <a:pos x="3415" y="3796"/>
                    </a:cxn>
                    <a:cxn ang="0">
                      <a:pos x="5704" y="3076"/>
                    </a:cxn>
                    <a:cxn ang="0">
                      <a:pos x="5656" y="2573"/>
                    </a:cxn>
                    <a:cxn ang="0">
                      <a:pos x="5573" y="2586"/>
                    </a:cxn>
                    <a:cxn ang="0">
                      <a:pos x="3545" y="3240"/>
                    </a:cxn>
                    <a:cxn ang="0">
                      <a:pos x="2472" y="3406"/>
                    </a:cxn>
                    <a:cxn ang="0">
                      <a:pos x="1682" y="3174"/>
                    </a:cxn>
                    <a:cxn ang="0">
                      <a:pos x="1355" y="2618"/>
                    </a:cxn>
                    <a:cxn ang="0">
                      <a:pos x="1060" y="1736"/>
                    </a:cxn>
                    <a:cxn ang="0">
                      <a:pos x="570" y="166"/>
                    </a:cxn>
                    <a:cxn ang="0">
                      <a:pos x="308" y="0"/>
                    </a:cxn>
                  </a:cxnLst>
                  <a:rect l="0" t="0"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tx1"/>
                </a:solidFill>
                <a:ln w="9525">
                  <a:noFill/>
                  <a:round/>
                  <a:headEnd/>
                  <a:tailEnd/>
                </a:ln>
              </p:spPr>
              <p:txBody>
                <a:bodyPr lIns="91425" tIns="91425" rIns="91425" bIns="91425" anchor="ctr"/>
                <a:lstStyle/>
                <a:p>
                  <a:endParaRPr lang="en-US"/>
                </a:p>
              </p:txBody>
            </p:sp>
          </p:grpSp>
          <p:grpSp>
            <p:nvGrpSpPr>
              <p:cNvPr id="62586" name="Google Shape;713;p35"/>
              <p:cNvGrpSpPr>
                <a:grpSpLocks/>
              </p:cNvGrpSpPr>
              <p:nvPr/>
            </p:nvGrpSpPr>
            <p:grpSpPr bwMode="auto">
              <a:xfrm>
                <a:off x="5467143" y="2234512"/>
                <a:ext cx="1989753" cy="1913480"/>
                <a:chOff x="4531600" y="1944475"/>
                <a:chExt cx="956750" cy="920075"/>
              </a:xfrm>
            </p:grpSpPr>
            <p:sp>
              <p:nvSpPr>
                <p:cNvPr id="62649" name="Google Shape;714;p35"/>
                <p:cNvSpPr>
                  <a:spLocks/>
                </p:cNvSpPr>
                <p:nvPr/>
              </p:nvSpPr>
              <p:spPr bwMode="auto">
                <a:xfrm>
                  <a:off x="4531600" y="1944475"/>
                  <a:ext cx="956750" cy="920075"/>
                </a:xfrm>
                <a:custGeom>
                  <a:avLst/>
                  <a:gdLst/>
                  <a:ahLst/>
                  <a:cxnLst>
                    <a:cxn ang="0">
                      <a:pos x="29339" y="1"/>
                    </a:cxn>
                    <a:cxn ang="0">
                      <a:pos x="18847" y="8911"/>
                    </a:cxn>
                    <a:cxn ang="0">
                      <a:pos x="14348" y="4737"/>
                    </a:cxn>
                    <a:cxn ang="0">
                      <a:pos x="9037" y="16693"/>
                    </a:cxn>
                    <a:cxn ang="0">
                      <a:pos x="4497" y="13973"/>
                    </a:cxn>
                    <a:cxn ang="0">
                      <a:pos x="4002" y="32519"/>
                    </a:cxn>
                    <a:cxn ang="0">
                      <a:pos x="4721" y="36802"/>
                    </a:cxn>
                    <a:cxn ang="0">
                      <a:pos x="20449" y="32257"/>
                    </a:cxn>
                    <a:cxn ang="0">
                      <a:pos x="25942" y="24704"/>
                    </a:cxn>
                    <a:cxn ang="0">
                      <a:pos x="36013" y="17837"/>
                    </a:cxn>
                    <a:cxn ang="0">
                      <a:pos x="29147" y="12573"/>
                    </a:cxn>
                    <a:cxn ang="0">
                      <a:pos x="31174" y="474"/>
                    </a:cxn>
                    <a:cxn ang="0">
                      <a:pos x="29339" y="1"/>
                    </a:cxn>
                  </a:cxnLst>
                  <a:rect l="0" t="0"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bg2"/>
                </a:solidFill>
                <a:ln w="9525">
                  <a:noFill/>
                  <a:round/>
                  <a:headEnd/>
                  <a:tailEnd/>
                </a:ln>
              </p:spPr>
              <p:txBody>
                <a:bodyPr lIns="91425" tIns="91425" rIns="91425" bIns="91425" anchor="ctr"/>
                <a:lstStyle/>
                <a:p>
                  <a:endParaRPr lang="en-US"/>
                </a:p>
              </p:txBody>
            </p:sp>
            <p:sp>
              <p:nvSpPr>
                <p:cNvPr id="62650" name="Google Shape;715;p35"/>
                <p:cNvSpPr>
                  <a:spLocks/>
                </p:cNvSpPr>
                <p:nvPr/>
              </p:nvSpPr>
              <p:spPr bwMode="auto">
                <a:xfrm>
                  <a:off x="4656300" y="2089375"/>
                  <a:ext cx="594325" cy="749875"/>
                </a:xfrm>
                <a:custGeom>
                  <a:avLst/>
                  <a:gdLst/>
                  <a:ahLst/>
                  <a:cxnLst>
                    <a:cxn ang="0">
                      <a:pos x="23394" y="0"/>
                    </a:cxn>
                    <a:cxn ang="0">
                      <a:pos x="23211" y="74"/>
                    </a:cxn>
                    <a:cxn ang="0">
                      <a:pos x="13205" y="12401"/>
                    </a:cxn>
                    <a:cxn ang="0">
                      <a:pos x="3722" y="23322"/>
                    </a:cxn>
                    <a:cxn ang="0">
                      <a:pos x="60" y="29698"/>
                    </a:cxn>
                    <a:cxn ang="0">
                      <a:pos x="326" y="29995"/>
                    </a:cxn>
                    <a:cxn ang="0">
                      <a:pos x="551" y="29829"/>
                    </a:cxn>
                    <a:cxn ang="0">
                      <a:pos x="3722" y="24140"/>
                    </a:cxn>
                    <a:cxn ang="0">
                      <a:pos x="8562" y="18417"/>
                    </a:cxn>
                    <a:cxn ang="0">
                      <a:pos x="13139" y="13284"/>
                    </a:cxn>
                    <a:cxn ang="0">
                      <a:pos x="17815" y="7071"/>
                    </a:cxn>
                    <a:cxn ang="0">
                      <a:pos x="23570" y="433"/>
                    </a:cxn>
                    <a:cxn ang="0">
                      <a:pos x="23394" y="0"/>
                    </a:cxn>
                  </a:cxnLst>
                  <a:rect l="0" t="0"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bg1"/>
                </a:solidFill>
                <a:ln w="9525">
                  <a:noFill/>
                  <a:round/>
                  <a:headEnd/>
                  <a:tailEnd/>
                </a:ln>
              </p:spPr>
              <p:txBody>
                <a:bodyPr lIns="91425" tIns="91425" rIns="91425" bIns="91425" anchor="ctr"/>
                <a:lstStyle/>
                <a:p>
                  <a:endParaRPr lang="en-US"/>
                </a:p>
              </p:txBody>
            </p:sp>
            <p:sp>
              <p:nvSpPr>
                <p:cNvPr id="62651" name="Google Shape;716;p35"/>
                <p:cNvSpPr>
                  <a:spLocks/>
                </p:cNvSpPr>
                <p:nvPr/>
              </p:nvSpPr>
              <p:spPr bwMode="auto">
                <a:xfrm>
                  <a:off x="4720725" y="2518075"/>
                  <a:ext cx="225650" cy="190325"/>
                </a:xfrm>
                <a:custGeom>
                  <a:avLst/>
                  <a:gdLst/>
                  <a:ahLst/>
                  <a:cxnLst>
                    <a:cxn ang="0">
                      <a:pos x="695" y="1"/>
                    </a:cxn>
                    <a:cxn ang="0">
                      <a:pos x="459" y="190"/>
                    </a:cxn>
                    <a:cxn ang="0">
                      <a:pos x="230" y="7351"/>
                    </a:cxn>
                    <a:cxn ang="0">
                      <a:pos x="491" y="7613"/>
                    </a:cxn>
                    <a:cxn ang="0">
                      <a:pos x="8699" y="6926"/>
                    </a:cxn>
                    <a:cxn ang="0">
                      <a:pos x="8727" y="6402"/>
                    </a:cxn>
                    <a:cxn ang="0">
                      <a:pos x="8699" y="6403"/>
                    </a:cxn>
                    <a:cxn ang="0">
                      <a:pos x="719" y="7071"/>
                    </a:cxn>
                    <a:cxn ang="0">
                      <a:pos x="719" y="7071"/>
                    </a:cxn>
                    <a:cxn ang="0">
                      <a:pos x="949" y="321"/>
                    </a:cxn>
                    <a:cxn ang="0">
                      <a:pos x="695" y="1"/>
                    </a:cxn>
                  </a:cxnLst>
                  <a:rect l="0" t="0"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cubicBezTo>
                        <a:pt x="706" y="4810"/>
                        <a:pt x="541" y="2550"/>
                        <a:pt x="949" y="321"/>
                      </a:cubicBezTo>
                      <a:cubicBezTo>
                        <a:pt x="988" y="126"/>
                        <a:pt x="841" y="1"/>
                        <a:pt x="695" y="1"/>
                      </a:cubicBezTo>
                      <a:close/>
                    </a:path>
                  </a:pathLst>
                </a:custGeom>
                <a:solidFill>
                  <a:schemeClr val="bg1"/>
                </a:solidFill>
                <a:ln w="9525">
                  <a:noFill/>
                  <a:round/>
                  <a:headEnd/>
                  <a:tailEnd/>
                </a:ln>
              </p:spPr>
              <p:txBody>
                <a:bodyPr lIns="91425" tIns="91425" rIns="91425" bIns="91425" anchor="ctr"/>
                <a:lstStyle/>
                <a:p>
                  <a:endParaRPr lang="en-US"/>
                </a:p>
              </p:txBody>
            </p:sp>
            <p:sp>
              <p:nvSpPr>
                <p:cNvPr id="62652" name="Google Shape;717;p35"/>
                <p:cNvSpPr>
                  <a:spLocks/>
                </p:cNvSpPr>
                <p:nvPr/>
              </p:nvSpPr>
              <p:spPr bwMode="auto">
                <a:xfrm>
                  <a:off x="4845150" y="2336650"/>
                  <a:ext cx="256850" cy="217375"/>
                </a:xfrm>
                <a:custGeom>
                  <a:avLst/>
                  <a:gdLst/>
                  <a:ahLst/>
                  <a:cxnLst>
                    <a:cxn ang="0">
                      <a:pos x="1220" y="0"/>
                    </a:cxn>
                    <a:cxn ang="0">
                      <a:pos x="975" y="221"/>
                    </a:cxn>
                    <a:cxn ang="0">
                      <a:pos x="59" y="8396"/>
                    </a:cxn>
                    <a:cxn ang="0">
                      <a:pos x="326" y="8695"/>
                    </a:cxn>
                    <a:cxn ang="0">
                      <a:pos x="386" y="8690"/>
                    </a:cxn>
                    <a:cxn ang="0">
                      <a:pos x="9967" y="7545"/>
                    </a:cxn>
                    <a:cxn ang="0">
                      <a:pos x="9895" y="7049"/>
                    </a:cxn>
                    <a:cxn ang="0">
                      <a:pos x="9836" y="7055"/>
                    </a:cxn>
                    <a:cxn ang="0">
                      <a:pos x="682" y="8137"/>
                    </a:cxn>
                    <a:cxn ang="0">
                      <a:pos x="682" y="8137"/>
                    </a:cxn>
                    <a:cxn ang="0">
                      <a:pos x="1465" y="221"/>
                    </a:cxn>
                    <a:cxn ang="0">
                      <a:pos x="1220" y="0"/>
                    </a:cxn>
                  </a:cxnLst>
                  <a:rect l="0" t="0"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cubicBezTo>
                        <a:pt x="1495" y="5597"/>
                        <a:pt x="1465" y="2865"/>
                        <a:pt x="1465" y="221"/>
                      </a:cubicBezTo>
                      <a:cubicBezTo>
                        <a:pt x="1449" y="74"/>
                        <a:pt x="1335" y="0"/>
                        <a:pt x="1220" y="0"/>
                      </a:cubicBezTo>
                      <a:close/>
                    </a:path>
                  </a:pathLst>
                </a:custGeom>
                <a:solidFill>
                  <a:schemeClr val="bg1"/>
                </a:solidFill>
                <a:ln w="9525">
                  <a:noFill/>
                  <a:round/>
                  <a:headEnd/>
                  <a:tailEnd/>
                </a:ln>
              </p:spPr>
              <p:txBody>
                <a:bodyPr lIns="91425" tIns="91425" rIns="91425" bIns="91425" anchor="ctr"/>
                <a:lstStyle/>
                <a:p>
                  <a:endParaRPr lang="en-US"/>
                </a:p>
              </p:txBody>
            </p:sp>
            <p:sp>
              <p:nvSpPr>
                <p:cNvPr id="62653" name="Google Shape;718;p35"/>
                <p:cNvSpPr>
                  <a:spLocks/>
                </p:cNvSpPr>
                <p:nvPr/>
              </p:nvSpPr>
              <p:spPr bwMode="auto">
                <a:xfrm>
                  <a:off x="5001125" y="2227300"/>
                  <a:ext cx="151575" cy="149350"/>
                </a:xfrm>
                <a:custGeom>
                  <a:avLst/>
                  <a:gdLst/>
                  <a:ahLst/>
                  <a:cxnLst>
                    <a:cxn ang="0">
                      <a:pos x="699" y="1"/>
                    </a:cxn>
                    <a:cxn ang="0">
                      <a:pos x="425" y="246"/>
                    </a:cxn>
                    <a:cxn ang="0">
                      <a:pos x="197" y="5707"/>
                    </a:cxn>
                    <a:cxn ang="0">
                      <a:pos x="473" y="5973"/>
                    </a:cxn>
                    <a:cxn ang="0">
                      <a:pos x="524" y="5968"/>
                    </a:cxn>
                    <a:cxn ang="0">
                      <a:pos x="5788" y="5511"/>
                    </a:cxn>
                    <a:cxn ang="0">
                      <a:pos x="5713" y="5014"/>
                    </a:cxn>
                    <a:cxn ang="0">
                      <a:pos x="5657" y="5020"/>
                    </a:cxn>
                    <a:cxn ang="0">
                      <a:pos x="691" y="5443"/>
                    </a:cxn>
                    <a:cxn ang="0">
                      <a:pos x="691" y="5443"/>
                    </a:cxn>
                    <a:cxn ang="0">
                      <a:pos x="949" y="246"/>
                    </a:cxn>
                    <a:cxn ang="0">
                      <a:pos x="699" y="1"/>
                    </a:cxn>
                  </a:cxnLst>
                  <a:rect l="0" t="0"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cubicBezTo>
                        <a:pt x="534" y="3703"/>
                        <a:pt x="949" y="1989"/>
                        <a:pt x="949" y="246"/>
                      </a:cubicBezTo>
                      <a:cubicBezTo>
                        <a:pt x="932" y="83"/>
                        <a:pt x="818" y="1"/>
                        <a:pt x="699" y="1"/>
                      </a:cubicBezTo>
                      <a:close/>
                    </a:path>
                  </a:pathLst>
                </a:custGeom>
                <a:solidFill>
                  <a:schemeClr val="bg1"/>
                </a:solidFill>
                <a:ln w="9525">
                  <a:noFill/>
                  <a:round/>
                  <a:headEnd/>
                  <a:tailEnd/>
                </a:ln>
              </p:spPr>
              <p:txBody>
                <a:bodyPr lIns="91425" tIns="91425" rIns="91425" bIns="91425" anchor="ctr"/>
                <a:lstStyle/>
                <a:p>
                  <a:endParaRPr lang="en-US"/>
                </a:p>
              </p:txBody>
            </p:sp>
            <p:sp>
              <p:nvSpPr>
                <p:cNvPr id="62654" name="Google Shape;719;p35"/>
                <p:cNvSpPr>
                  <a:spLocks/>
                </p:cNvSpPr>
                <p:nvPr/>
              </p:nvSpPr>
              <p:spPr bwMode="auto">
                <a:xfrm>
                  <a:off x="5113925" y="2118350"/>
                  <a:ext cx="106300" cy="121350"/>
                </a:xfrm>
                <a:custGeom>
                  <a:avLst/>
                  <a:gdLst/>
                  <a:ahLst/>
                  <a:cxnLst>
                    <a:cxn ang="0">
                      <a:pos x="723" y="1"/>
                    </a:cxn>
                    <a:cxn ang="0">
                      <a:pos x="524" y="190"/>
                    </a:cxn>
                    <a:cxn ang="0">
                      <a:pos x="66" y="4310"/>
                    </a:cxn>
                    <a:cxn ang="0">
                      <a:pos x="230" y="4604"/>
                    </a:cxn>
                    <a:cxn ang="0">
                      <a:pos x="3179" y="4853"/>
                    </a:cxn>
                    <a:cxn ang="0">
                      <a:pos x="3957" y="4833"/>
                    </a:cxn>
                    <a:cxn ang="0">
                      <a:pos x="3957" y="4343"/>
                    </a:cxn>
                    <a:cxn ang="0">
                      <a:pos x="3368" y="4351"/>
                    </a:cxn>
                    <a:cxn ang="0">
                      <a:pos x="596" y="4151"/>
                    </a:cxn>
                    <a:cxn ang="0">
                      <a:pos x="596" y="4151"/>
                    </a:cxn>
                    <a:cxn ang="0">
                      <a:pos x="1014" y="321"/>
                    </a:cxn>
                    <a:cxn ang="0">
                      <a:pos x="723" y="1"/>
                    </a:cxn>
                  </a:cxnLst>
                  <a:rect l="0" t="0"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cubicBezTo>
                        <a:pt x="758" y="2874"/>
                        <a:pt x="802" y="1598"/>
                        <a:pt x="1014" y="321"/>
                      </a:cubicBezTo>
                      <a:cubicBezTo>
                        <a:pt x="1034" y="126"/>
                        <a:pt x="867" y="1"/>
                        <a:pt x="723" y="1"/>
                      </a:cubicBezTo>
                      <a:close/>
                    </a:path>
                  </a:pathLst>
                </a:custGeom>
                <a:solidFill>
                  <a:schemeClr val="bg1"/>
                </a:solidFill>
                <a:ln w="9525">
                  <a:noFill/>
                  <a:round/>
                  <a:headEnd/>
                  <a:tailEnd/>
                </a:ln>
              </p:spPr>
              <p:txBody>
                <a:bodyPr lIns="91425" tIns="91425" rIns="91425" bIns="91425" anchor="ctr"/>
                <a:lstStyle/>
                <a:p>
                  <a:endParaRPr lang="en-US"/>
                </a:p>
              </p:txBody>
            </p:sp>
          </p:grpSp>
          <p:grpSp>
            <p:nvGrpSpPr>
              <p:cNvPr id="62587" name="Google Shape;720;p35"/>
              <p:cNvGrpSpPr>
                <a:grpSpLocks/>
              </p:cNvGrpSpPr>
              <p:nvPr/>
            </p:nvGrpSpPr>
            <p:grpSpPr bwMode="auto">
              <a:xfrm rot="1472793">
                <a:off x="5262958" y="2882778"/>
                <a:ext cx="1286956" cy="993969"/>
                <a:chOff x="5517750" y="1707725"/>
                <a:chExt cx="618800" cy="477925"/>
              </a:xfrm>
            </p:grpSpPr>
            <p:sp>
              <p:nvSpPr>
                <p:cNvPr id="62644" name="Google Shape;721;p35"/>
                <p:cNvSpPr>
                  <a:spLocks/>
                </p:cNvSpPr>
                <p:nvPr/>
              </p:nvSpPr>
              <p:spPr bwMode="auto">
                <a:xfrm>
                  <a:off x="5517750" y="1707725"/>
                  <a:ext cx="618800" cy="466075"/>
                </a:xfrm>
                <a:custGeom>
                  <a:avLst/>
                  <a:gdLst/>
                  <a:ahLst/>
                  <a:cxnLst>
                    <a:cxn ang="0">
                      <a:pos x="14240" y="1"/>
                    </a:cxn>
                    <a:cxn ang="0">
                      <a:pos x="8339" y="9683"/>
                    </a:cxn>
                    <a:cxn ang="0">
                      <a:pos x="5854" y="2882"/>
                    </a:cxn>
                    <a:cxn ang="0">
                      <a:pos x="3009" y="259"/>
                    </a:cxn>
                    <a:cxn ang="0">
                      <a:pos x="1603" y="1901"/>
                    </a:cxn>
                    <a:cxn ang="0">
                      <a:pos x="7260" y="18642"/>
                    </a:cxn>
                    <a:cxn ang="0">
                      <a:pos x="20797" y="12037"/>
                    </a:cxn>
                    <a:cxn ang="0">
                      <a:pos x="21493" y="6689"/>
                    </a:cxn>
                    <a:cxn ang="0">
                      <a:pos x="13865" y="10173"/>
                    </a:cxn>
                    <a:cxn ang="0">
                      <a:pos x="14355" y="4"/>
                    </a:cxn>
                    <a:cxn ang="0">
                      <a:pos x="14240" y="1"/>
                    </a:cxn>
                  </a:cxnLst>
                  <a:rect l="0" t="0"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w="9525">
                  <a:noFill/>
                  <a:round/>
                  <a:headEnd/>
                  <a:tailEnd/>
                </a:ln>
              </p:spPr>
              <p:txBody>
                <a:bodyPr lIns="91425" tIns="91425" rIns="91425" bIns="91425" anchor="ctr"/>
                <a:lstStyle/>
                <a:p>
                  <a:endParaRPr lang="en-US"/>
                </a:p>
              </p:txBody>
            </p:sp>
            <p:sp>
              <p:nvSpPr>
                <p:cNvPr id="62645" name="Google Shape;722;p35"/>
                <p:cNvSpPr>
                  <a:spLocks/>
                </p:cNvSpPr>
                <p:nvPr/>
              </p:nvSpPr>
              <p:spPr bwMode="auto">
                <a:xfrm>
                  <a:off x="5589700" y="1878600"/>
                  <a:ext cx="396975" cy="298450"/>
                </a:xfrm>
                <a:custGeom>
                  <a:avLst/>
                  <a:gdLst/>
                  <a:ahLst/>
                  <a:cxnLst>
                    <a:cxn ang="0">
                      <a:pos x="9112" y="1"/>
                    </a:cxn>
                    <a:cxn ang="0">
                      <a:pos x="5330" y="6216"/>
                    </a:cxn>
                    <a:cxn ang="0">
                      <a:pos x="3728" y="1834"/>
                    </a:cxn>
                    <a:cxn ang="0">
                      <a:pos x="1923" y="151"/>
                    </a:cxn>
                    <a:cxn ang="0">
                      <a:pos x="1014" y="1213"/>
                    </a:cxn>
                    <a:cxn ang="0">
                      <a:pos x="4643" y="11938"/>
                    </a:cxn>
                    <a:cxn ang="0">
                      <a:pos x="13341" y="7720"/>
                    </a:cxn>
                    <a:cxn ang="0">
                      <a:pos x="13782" y="4275"/>
                    </a:cxn>
                    <a:cxn ang="0">
                      <a:pos x="8894" y="6510"/>
                    </a:cxn>
                    <a:cxn ang="0">
                      <a:pos x="9188" y="3"/>
                    </a:cxn>
                    <a:cxn ang="0">
                      <a:pos x="9112" y="1"/>
                    </a:cxn>
                  </a:cxnLst>
                  <a:rect l="0" t="0"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w="9525">
                  <a:noFill/>
                  <a:round/>
                  <a:headEnd/>
                  <a:tailEnd/>
                </a:ln>
              </p:spPr>
              <p:txBody>
                <a:bodyPr lIns="91425" tIns="91425" rIns="91425" bIns="91425" anchor="ctr"/>
                <a:lstStyle/>
                <a:p>
                  <a:endParaRPr lang="en-US"/>
                </a:p>
              </p:txBody>
            </p:sp>
            <p:sp>
              <p:nvSpPr>
                <p:cNvPr id="62646" name="Google Shape;723;p35"/>
                <p:cNvSpPr>
                  <a:spLocks/>
                </p:cNvSpPr>
                <p:nvPr/>
              </p:nvSpPr>
              <p:spPr bwMode="auto">
                <a:xfrm>
                  <a:off x="5650025" y="1932800"/>
                  <a:ext cx="68025" cy="247125"/>
                </a:xfrm>
                <a:custGeom>
                  <a:avLst/>
                  <a:gdLst/>
                  <a:ahLst/>
                  <a:cxnLst>
                    <a:cxn ang="0">
                      <a:pos x="307" y="0"/>
                    </a:cxn>
                    <a:cxn ang="0">
                      <a:pos x="40" y="320"/>
                    </a:cxn>
                    <a:cxn ang="0">
                      <a:pos x="1413" y="4865"/>
                    </a:cxn>
                    <a:cxn ang="0">
                      <a:pos x="2067" y="9639"/>
                    </a:cxn>
                    <a:cxn ang="0">
                      <a:pos x="2292" y="9884"/>
                    </a:cxn>
                    <a:cxn ang="0">
                      <a:pos x="2590" y="9639"/>
                    </a:cxn>
                    <a:cxn ang="0">
                      <a:pos x="1936" y="4865"/>
                    </a:cxn>
                    <a:cxn ang="0">
                      <a:pos x="530" y="189"/>
                    </a:cxn>
                    <a:cxn ang="0">
                      <a:pos x="307" y="0"/>
                    </a:cxn>
                  </a:cxnLst>
                  <a:rect l="0" t="0"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w="9525">
                  <a:noFill/>
                  <a:round/>
                  <a:headEnd/>
                  <a:tailEnd/>
                </a:ln>
              </p:spPr>
              <p:txBody>
                <a:bodyPr lIns="91425" tIns="91425" rIns="91425" bIns="91425" anchor="ctr"/>
                <a:lstStyle/>
                <a:p>
                  <a:endParaRPr lang="en-US"/>
                </a:p>
              </p:txBody>
            </p:sp>
            <p:sp>
              <p:nvSpPr>
                <p:cNvPr id="62647" name="Google Shape;724;p35"/>
                <p:cNvSpPr>
                  <a:spLocks/>
                </p:cNvSpPr>
                <p:nvPr/>
              </p:nvSpPr>
              <p:spPr bwMode="auto">
                <a:xfrm>
                  <a:off x="5706100" y="1932675"/>
                  <a:ext cx="101675" cy="252975"/>
                </a:xfrm>
                <a:custGeom>
                  <a:avLst/>
                  <a:gdLst/>
                  <a:ahLst/>
                  <a:cxnLst>
                    <a:cxn ang="0">
                      <a:pos x="3722" y="0"/>
                    </a:cxn>
                    <a:cxn ang="0">
                      <a:pos x="3519" y="129"/>
                    </a:cxn>
                    <a:cxn ang="0">
                      <a:pos x="20" y="9808"/>
                    </a:cxn>
                    <a:cxn ang="0">
                      <a:pos x="322" y="10119"/>
                    </a:cxn>
                    <a:cxn ang="0">
                      <a:pos x="510" y="9938"/>
                    </a:cxn>
                    <a:cxn ang="0">
                      <a:pos x="3976" y="391"/>
                    </a:cxn>
                    <a:cxn ang="0">
                      <a:pos x="3722" y="0"/>
                    </a:cxn>
                  </a:cxnLst>
                  <a:rect l="0" t="0"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w="9525">
                  <a:noFill/>
                  <a:round/>
                  <a:headEnd/>
                  <a:tailEnd/>
                </a:ln>
              </p:spPr>
              <p:txBody>
                <a:bodyPr lIns="91425" tIns="91425" rIns="91425" bIns="91425" anchor="ctr"/>
                <a:lstStyle/>
                <a:p>
                  <a:endParaRPr lang="en-US"/>
                </a:p>
              </p:txBody>
            </p:sp>
            <p:sp>
              <p:nvSpPr>
                <p:cNvPr id="62648" name="Google Shape;725;p35"/>
                <p:cNvSpPr>
                  <a:spLocks/>
                </p:cNvSpPr>
                <p:nvPr/>
              </p:nvSpPr>
              <p:spPr bwMode="auto">
                <a:xfrm>
                  <a:off x="5709625" y="2014525"/>
                  <a:ext cx="237225" cy="166450"/>
                </a:xfrm>
                <a:custGeom>
                  <a:avLst/>
                  <a:gdLst/>
                  <a:ahLst/>
                  <a:cxnLst>
                    <a:cxn ang="0">
                      <a:pos x="9119" y="1"/>
                    </a:cxn>
                    <a:cxn ang="0">
                      <a:pos x="9002" y="27"/>
                    </a:cxn>
                    <a:cxn ang="0">
                      <a:pos x="173" y="6207"/>
                    </a:cxn>
                    <a:cxn ang="0">
                      <a:pos x="351" y="6657"/>
                    </a:cxn>
                    <a:cxn ang="0">
                      <a:pos x="533" y="6566"/>
                    </a:cxn>
                    <a:cxn ang="0">
                      <a:pos x="9263" y="485"/>
                    </a:cxn>
                    <a:cxn ang="0">
                      <a:pos x="9119" y="1"/>
                    </a:cxn>
                  </a:cxnLst>
                  <a:rect l="0" t="0"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w="9525">
                  <a:noFill/>
                  <a:round/>
                  <a:headEnd/>
                  <a:tailEnd/>
                </a:ln>
              </p:spPr>
              <p:txBody>
                <a:bodyPr lIns="91425" tIns="91425" rIns="91425" bIns="91425" anchor="ctr"/>
                <a:lstStyle/>
                <a:p>
                  <a:endParaRPr lang="en-US"/>
                </a:p>
              </p:txBody>
            </p:sp>
          </p:grpSp>
          <p:sp>
            <p:nvSpPr>
              <p:cNvPr id="62588" name="Google Shape;726;p35"/>
              <p:cNvSpPr>
                <a:spLocks/>
              </p:cNvSpPr>
              <p:nvPr/>
            </p:nvSpPr>
            <p:spPr bwMode="auto">
              <a:xfrm>
                <a:off x="2435877" y="2215175"/>
                <a:ext cx="2225435" cy="1232586"/>
              </a:xfrm>
              <a:custGeom>
                <a:avLst/>
                <a:gdLst/>
                <a:ahLst/>
                <a:cxnLst>
                  <a:cxn ang="0">
                    <a:pos x="20993" y="0"/>
                  </a:cxn>
                  <a:cxn ang="0">
                    <a:pos x="18246" y="13341"/>
                  </a:cxn>
                  <a:cxn ang="0">
                    <a:pos x="4929" y="9330"/>
                  </a:cxn>
                  <a:cxn ang="0">
                    <a:pos x="557" y="12262"/>
                  </a:cxn>
                  <a:cxn ang="0">
                    <a:pos x="13636" y="23706"/>
                  </a:cxn>
                  <a:cxn ang="0">
                    <a:pos x="35969" y="21254"/>
                  </a:cxn>
                  <a:cxn ang="0">
                    <a:pos x="40056" y="3270"/>
                  </a:cxn>
                  <a:cxn ang="0">
                    <a:pos x="36604" y="993"/>
                  </a:cxn>
                  <a:cxn ang="0">
                    <a:pos x="27271" y="10627"/>
                  </a:cxn>
                  <a:cxn ang="0">
                    <a:pos x="20993" y="0"/>
                  </a:cxn>
                </a:cxnLst>
                <a:rect l="0" t="0"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bg1"/>
              </a:solidFill>
              <a:ln w="9525">
                <a:noFill/>
                <a:round/>
                <a:headEnd/>
                <a:tailEnd/>
              </a:ln>
            </p:spPr>
            <p:txBody>
              <a:bodyPr lIns="91425" tIns="91425" rIns="91425" bIns="91425" anchor="ctr"/>
              <a:lstStyle/>
              <a:p>
                <a:endParaRPr lang="en-US"/>
              </a:p>
            </p:txBody>
          </p:sp>
          <p:sp>
            <p:nvSpPr>
              <p:cNvPr id="62589" name="Google Shape;727;p35"/>
              <p:cNvSpPr>
                <a:spLocks/>
              </p:cNvSpPr>
              <p:nvPr/>
            </p:nvSpPr>
            <p:spPr bwMode="auto">
              <a:xfrm flipH="1">
                <a:off x="3310301" y="1107342"/>
                <a:ext cx="953709" cy="2354671"/>
              </a:xfrm>
              <a:custGeom>
                <a:avLst/>
                <a:gdLst/>
                <a:ahLst/>
                <a:cxnLst>
                  <a:cxn ang="0">
                    <a:pos x="2600" y="0"/>
                  </a:cxn>
                  <a:cxn ang="0">
                    <a:pos x="1832" y="253"/>
                  </a:cxn>
                  <a:cxn ang="0">
                    <a:pos x="4513" y="6139"/>
                  </a:cxn>
                  <a:cxn ang="0">
                    <a:pos x="4578" y="6171"/>
                  </a:cxn>
                  <a:cxn ang="0">
                    <a:pos x="5494" y="9114"/>
                  </a:cxn>
                  <a:cxn ang="0">
                    <a:pos x="2169" y="6495"/>
                  </a:cxn>
                  <a:cxn ang="0">
                    <a:pos x="1407" y="6825"/>
                  </a:cxn>
                  <a:cxn ang="0">
                    <a:pos x="2126" y="9278"/>
                  </a:cxn>
                  <a:cxn ang="0">
                    <a:pos x="5690" y="10618"/>
                  </a:cxn>
                  <a:cxn ang="0">
                    <a:pos x="5886" y="10618"/>
                  </a:cxn>
                  <a:cxn ang="0">
                    <a:pos x="6540" y="14869"/>
                  </a:cxn>
                  <a:cxn ang="0">
                    <a:pos x="6540" y="14934"/>
                  </a:cxn>
                  <a:cxn ang="0">
                    <a:pos x="4561" y="12800"/>
                  </a:cxn>
                  <a:cxn ang="0">
                    <a:pos x="3859" y="13299"/>
                  </a:cxn>
                  <a:cxn ang="0">
                    <a:pos x="6508" y="16798"/>
                  </a:cxn>
                  <a:cxn ang="0">
                    <a:pos x="6279" y="19316"/>
                  </a:cxn>
                  <a:cxn ang="0">
                    <a:pos x="5854" y="18008"/>
                  </a:cxn>
                  <a:cxn ang="0">
                    <a:pos x="4824" y="17486"/>
                  </a:cxn>
                  <a:cxn ang="0">
                    <a:pos x="4284" y="17746"/>
                  </a:cxn>
                  <a:cxn ang="0">
                    <a:pos x="4677" y="19512"/>
                  </a:cxn>
                  <a:cxn ang="0">
                    <a:pos x="5886" y="21049"/>
                  </a:cxn>
                  <a:cxn ang="0">
                    <a:pos x="6017" y="21082"/>
                  </a:cxn>
                  <a:cxn ang="0">
                    <a:pos x="4807" y="26608"/>
                  </a:cxn>
                  <a:cxn ang="0">
                    <a:pos x="5122" y="26966"/>
                  </a:cxn>
                  <a:cxn ang="0">
                    <a:pos x="5396" y="26738"/>
                  </a:cxn>
                  <a:cxn ang="0">
                    <a:pos x="7031" y="18760"/>
                  </a:cxn>
                  <a:cxn ang="0">
                    <a:pos x="7173" y="18814"/>
                  </a:cxn>
                  <a:cxn ang="0">
                    <a:pos x="7292" y="18793"/>
                  </a:cxn>
                  <a:cxn ang="0">
                    <a:pos x="10399" y="16896"/>
                  </a:cxn>
                  <a:cxn ang="0">
                    <a:pos x="9198" y="16022"/>
                  </a:cxn>
                  <a:cxn ang="0">
                    <a:pos x="8535" y="16210"/>
                  </a:cxn>
                  <a:cxn ang="0">
                    <a:pos x="7129" y="17452"/>
                  </a:cxn>
                  <a:cxn ang="0">
                    <a:pos x="7129" y="14902"/>
                  </a:cxn>
                  <a:cxn ang="0">
                    <a:pos x="7064" y="14150"/>
                  </a:cxn>
                  <a:cxn ang="0">
                    <a:pos x="7096" y="14150"/>
                  </a:cxn>
                  <a:cxn ang="0">
                    <a:pos x="8698" y="9081"/>
                  </a:cxn>
                  <a:cxn ang="0">
                    <a:pos x="8494" y="9054"/>
                  </a:cxn>
                  <a:cxn ang="0">
                    <a:pos x="6835" y="12417"/>
                  </a:cxn>
                  <a:cxn ang="0">
                    <a:pos x="6181" y="9343"/>
                  </a:cxn>
                  <a:cxn ang="0">
                    <a:pos x="7064" y="4504"/>
                  </a:cxn>
                  <a:cxn ang="0">
                    <a:pos x="6903" y="4489"/>
                  </a:cxn>
                  <a:cxn ang="0">
                    <a:pos x="5625" y="7545"/>
                  </a:cxn>
                  <a:cxn ang="0">
                    <a:pos x="5102" y="5877"/>
                  </a:cxn>
                  <a:cxn ang="0">
                    <a:pos x="4513" y="1495"/>
                  </a:cxn>
                  <a:cxn ang="0">
                    <a:pos x="2600" y="0"/>
                  </a:cxn>
                </a:cxnLst>
                <a:rect l="0" t="0"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bg2"/>
              </a:solidFill>
              <a:ln w="9525">
                <a:noFill/>
                <a:round/>
                <a:headEnd/>
                <a:tailEnd/>
              </a:ln>
            </p:spPr>
            <p:txBody>
              <a:bodyPr lIns="91425" tIns="91425" rIns="91425" bIns="91425" anchor="ctr"/>
              <a:lstStyle/>
              <a:p>
                <a:endParaRPr lang="en-US"/>
              </a:p>
            </p:txBody>
          </p:sp>
          <p:grpSp>
            <p:nvGrpSpPr>
              <p:cNvPr id="62590" name="Google Shape;728;p35"/>
              <p:cNvGrpSpPr>
                <a:grpSpLocks/>
              </p:cNvGrpSpPr>
              <p:nvPr/>
            </p:nvGrpSpPr>
            <p:grpSpPr bwMode="auto">
              <a:xfrm>
                <a:off x="1271029" y="2416472"/>
                <a:ext cx="1742633" cy="1934121"/>
                <a:chOff x="6073625" y="2772425"/>
                <a:chExt cx="837925" cy="930000"/>
              </a:xfrm>
            </p:grpSpPr>
            <p:sp>
              <p:nvSpPr>
                <p:cNvPr id="62639" name="Google Shape;729;p35"/>
                <p:cNvSpPr>
                  <a:spLocks/>
                </p:cNvSpPr>
                <p:nvPr/>
              </p:nvSpPr>
              <p:spPr bwMode="auto">
                <a:xfrm>
                  <a:off x="6073625" y="2772425"/>
                  <a:ext cx="837925" cy="930000"/>
                </a:xfrm>
                <a:custGeom>
                  <a:avLst/>
                  <a:gdLst/>
                  <a:ahLst/>
                  <a:cxnLst>
                    <a:cxn ang="0">
                      <a:pos x="2277" y="1"/>
                    </a:cxn>
                    <a:cxn ang="0">
                      <a:pos x="1" y="153"/>
                    </a:cxn>
                    <a:cxn ang="0">
                      <a:pos x="32176" y="37200"/>
                    </a:cxn>
                    <a:cxn ang="0">
                      <a:pos x="29167" y="15390"/>
                    </a:cxn>
                    <a:cxn ang="0">
                      <a:pos x="2277" y="1"/>
                    </a:cxn>
                  </a:cxnLst>
                  <a:rect l="0" t="0"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bg2"/>
                </a:solidFill>
                <a:ln w="9525">
                  <a:noFill/>
                  <a:round/>
                  <a:headEnd/>
                  <a:tailEnd/>
                </a:ln>
              </p:spPr>
              <p:txBody>
                <a:bodyPr lIns="91425" tIns="91425" rIns="91425" bIns="91425" anchor="ctr"/>
                <a:lstStyle/>
                <a:p>
                  <a:endParaRPr lang="en-US"/>
                </a:p>
              </p:txBody>
            </p:sp>
            <p:sp>
              <p:nvSpPr>
                <p:cNvPr id="62640" name="Google Shape;730;p35"/>
                <p:cNvSpPr>
                  <a:spLocks/>
                </p:cNvSpPr>
                <p:nvPr/>
              </p:nvSpPr>
              <p:spPr bwMode="auto">
                <a:xfrm>
                  <a:off x="6202150" y="2858025"/>
                  <a:ext cx="677700" cy="830775"/>
                </a:xfrm>
                <a:custGeom>
                  <a:avLst/>
                  <a:gdLst/>
                  <a:ahLst/>
                  <a:cxnLst>
                    <a:cxn ang="0">
                      <a:pos x="360" y="0"/>
                    </a:cxn>
                    <a:cxn ang="0">
                      <a:pos x="91" y="391"/>
                    </a:cxn>
                    <a:cxn ang="0">
                      <a:pos x="4636" y="5721"/>
                    </a:cxn>
                    <a:cxn ang="0">
                      <a:pos x="10097" y="12260"/>
                    </a:cxn>
                    <a:cxn ang="0">
                      <a:pos x="21018" y="25340"/>
                    </a:cxn>
                    <a:cxn ang="0">
                      <a:pos x="26544" y="33122"/>
                    </a:cxn>
                    <a:cxn ang="0">
                      <a:pos x="26740" y="33230"/>
                    </a:cxn>
                    <a:cxn ang="0">
                      <a:pos x="26969" y="32860"/>
                    </a:cxn>
                    <a:cxn ang="0">
                      <a:pos x="26969" y="32828"/>
                    </a:cxn>
                    <a:cxn ang="0">
                      <a:pos x="16833" y="19389"/>
                    </a:cxn>
                    <a:cxn ang="0">
                      <a:pos x="11307" y="12914"/>
                    </a:cxn>
                    <a:cxn ang="0">
                      <a:pos x="5879" y="6375"/>
                    </a:cxn>
                    <a:cxn ang="0">
                      <a:pos x="3067" y="3367"/>
                    </a:cxn>
                    <a:cxn ang="0">
                      <a:pos x="549" y="129"/>
                    </a:cxn>
                    <a:cxn ang="0">
                      <a:pos x="360" y="0"/>
                    </a:cxn>
                  </a:cxnLst>
                  <a:rect l="0" t="0"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tx1"/>
                </a:solidFill>
                <a:ln w="9525">
                  <a:noFill/>
                  <a:round/>
                  <a:headEnd/>
                  <a:tailEnd/>
                </a:ln>
              </p:spPr>
              <p:txBody>
                <a:bodyPr lIns="91425" tIns="91425" rIns="91425" bIns="91425" anchor="ctr"/>
                <a:lstStyle/>
                <a:p>
                  <a:endParaRPr lang="en-US"/>
                </a:p>
              </p:txBody>
            </p:sp>
            <p:sp>
              <p:nvSpPr>
                <p:cNvPr id="62641" name="Google Shape;731;p35"/>
                <p:cNvSpPr>
                  <a:spLocks/>
                </p:cNvSpPr>
                <p:nvPr/>
              </p:nvSpPr>
              <p:spPr bwMode="auto">
                <a:xfrm>
                  <a:off x="6166500" y="2859000"/>
                  <a:ext cx="206350" cy="188800"/>
                </a:xfrm>
                <a:custGeom>
                  <a:avLst/>
                  <a:gdLst/>
                  <a:ahLst/>
                  <a:cxnLst>
                    <a:cxn ang="0">
                      <a:pos x="8008" y="0"/>
                    </a:cxn>
                    <a:cxn ang="0">
                      <a:pos x="7763" y="221"/>
                    </a:cxn>
                    <a:cxn ang="0">
                      <a:pos x="7763" y="6990"/>
                    </a:cxn>
                    <a:cxn ang="0">
                      <a:pos x="7763" y="6990"/>
                    </a:cxn>
                    <a:cxn ang="0">
                      <a:pos x="438" y="5420"/>
                    </a:cxn>
                    <a:cxn ang="0">
                      <a:pos x="379" y="5414"/>
                    </a:cxn>
                    <a:cxn ang="0">
                      <a:pos x="307" y="5911"/>
                    </a:cxn>
                    <a:cxn ang="0">
                      <a:pos x="7926" y="7546"/>
                    </a:cxn>
                    <a:cxn ang="0">
                      <a:pos x="7989" y="7552"/>
                    </a:cxn>
                    <a:cxn ang="0">
                      <a:pos x="8253" y="7317"/>
                    </a:cxn>
                    <a:cxn ang="0">
                      <a:pos x="8253" y="221"/>
                    </a:cxn>
                    <a:cxn ang="0">
                      <a:pos x="8008" y="0"/>
                    </a:cxn>
                  </a:cxnLst>
                  <a:rect l="0" t="0" r="r" b="b"/>
                  <a:pathLst>
                    <a:path w="8254" h="7552" extrusionOk="0">
                      <a:moveTo>
                        <a:pt x="8008" y="0"/>
                      </a:moveTo>
                      <a:cubicBezTo>
                        <a:pt x="7893" y="0"/>
                        <a:pt x="7779" y="74"/>
                        <a:pt x="7763" y="221"/>
                      </a:cubicBez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tx1"/>
                </a:solidFill>
                <a:ln w="9525">
                  <a:noFill/>
                  <a:round/>
                  <a:headEnd/>
                  <a:tailEnd/>
                </a:ln>
              </p:spPr>
              <p:txBody>
                <a:bodyPr lIns="91425" tIns="91425" rIns="91425" bIns="91425" anchor="ctr"/>
                <a:lstStyle/>
                <a:p>
                  <a:endParaRPr lang="en-US"/>
                </a:p>
              </p:txBody>
            </p:sp>
            <p:sp>
              <p:nvSpPr>
                <p:cNvPr id="62642" name="Google Shape;732;p35"/>
                <p:cNvSpPr>
                  <a:spLocks/>
                </p:cNvSpPr>
                <p:nvPr/>
              </p:nvSpPr>
              <p:spPr bwMode="auto">
                <a:xfrm>
                  <a:off x="6214675" y="2967100"/>
                  <a:ext cx="322075" cy="244250"/>
                </a:xfrm>
                <a:custGeom>
                  <a:avLst/>
                  <a:gdLst/>
                  <a:ahLst/>
                  <a:cxnLst>
                    <a:cxn ang="0">
                      <a:pos x="12645" y="1"/>
                    </a:cxn>
                    <a:cxn ang="0">
                      <a:pos x="12375" y="246"/>
                    </a:cxn>
                    <a:cxn ang="0">
                      <a:pos x="11049" y="9208"/>
                    </a:cxn>
                    <a:cxn ang="0">
                      <a:pos x="11049" y="9208"/>
                    </a:cxn>
                    <a:cxn ang="0">
                      <a:pos x="440" y="7374"/>
                    </a:cxn>
                    <a:cxn ang="0">
                      <a:pos x="382" y="7368"/>
                    </a:cxn>
                    <a:cxn ang="0">
                      <a:pos x="277" y="7865"/>
                    </a:cxn>
                    <a:cxn ang="0">
                      <a:pos x="11198" y="9761"/>
                    </a:cxn>
                    <a:cxn ang="0">
                      <a:pos x="11265" y="9770"/>
                    </a:cxn>
                    <a:cxn ang="0">
                      <a:pos x="11492" y="9598"/>
                    </a:cxn>
                    <a:cxn ang="0">
                      <a:pos x="12866" y="246"/>
                    </a:cxn>
                    <a:cxn ang="0">
                      <a:pos x="12645" y="1"/>
                    </a:cxn>
                  </a:cxnLst>
                  <a:rect l="0" t="0" r="r" b="b"/>
                  <a:pathLst>
                    <a:path w="12883" h="9770" extrusionOk="0">
                      <a:moveTo>
                        <a:pt x="12645" y="1"/>
                      </a:moveTo>
                      <a:cubicBezTo>
                        <a:pt x="12522" y="1"/>
                        <a:pt x="12392" y="83"/>
                        <a:pt x="12375" y="246"/>
                      </a:cubicBezTo>
                      <a:cubicBezTo>
                        <a:pt x="12089" y="3265"/>
                        <a:pt x="11587" y="6222"/>
                        <a:pt x="11049" y="9208"/>
                      </a:cubicBez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tx1"/>
                </a:solidFill>
                <a:ln w="9525">
                  <a:noFill/>
                  <a:round/>
                  <a:headEnd/>
                  <a:tailEnd/>
                </a:ln>
              </p:spPr>
              <p:txBody>
                <a:bodyPr lIns="91425" tIns="91425" rIns="91425" bIns="91425" anchor="ctr"/>
                <a:lstStyle/>
                <a:p>
                  <a:endParaRPr lang="en-US"/>
                </a:p>
              </p:txBody>
            </p:sp>
            <p:sp>
              <p:nvSpPr>
                <p:cNvPr id="62643" name="Google Shape;733;p35"/>
                <p:cNvSpPr>
                  <a:spLocks/>
                </p:cNvSpPr>
                <p:nvPr/>
              </p:nvSpPr>
              <p:spPr bwMode="auto">
                <a:xfrm>
                  <a:off x="6311500" y="3103375"/>
                  <a:ext cx="383250" cy="278625"/>
                </a:xfrm>
                <a:custGeom>
                  <a:avLst/>
                  <a:gdLst/>
                  <a:ahLst/>
                  <a:cxnLst>
                    <a:cxn ang="0">
                      <a:pos x="15026" y="1"/>
                    </a:cxn>
                    <a:cxn ang="0">
                      <a:pos x="14780" y="190"/>
                    </a:cxn>
                    <a:cxn ang="0">
                      <a:pos x="12622" y="10606"/>
                    </a:cxn>
                    <a:cxn ang="0">
                      <a:pos x="12622" y="10606"/>
                    </a:cxn>
                    <a:cxn ang="0">
                      <a:pos x="295" y="9804"/>
                    </a:cxn>
                    <a:cxn ang="0">
                      <a:pos x="295" y="10327"/>
                    </a:cxn>
                    <a:cxn ang="0">
                      <a:pos x="12851" y="11144"/>
                    </a:cxn>
                    <a:cxn ang="0">
                      <a:pos x="13080" y="10948"/>
                    </a:cxn>
                    <a:cxn ang="0">
                      <a:pos x="15271" y="321"/>
                    </a:cxn>
                    <a:cxn ang="0">
                      <a:pos x="15026" y="1"/>
                    </a:cxn>
                  </a:cxnLst>
                  <a:rect l="0" t="0" r="r" b="b"/>
                  <a:pathLst>
                    <a:path w="15330" h="11145" extrusionOk="0">
                      <a:moveTo>
                        <a:pt x="15026" y="1"/>
                      </a:moveTo>
                      <a:cubicBezTo>
                        <a:pt x="14923" y="1"/>
                        <a:pt x="14820" y="58"/>
                        <a:pt x="14780" y="190"/>
                      </a:cubicBezTo>
                      <a:cubicBezTo>
                        <a:pt x="13658" y="3556"/>
                        <a:pt x="13165" y="7110"/>
                        <a:pt x="12622" y="10606"/>
                      </a:cubicBez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tx1"/>
                </a:solidFill>
                <a:ln w="9525">
                  <a:noFill/>
                  <a:round/>
                  <a:headEnd/>
                  <a:tailEnd/>
                </a:ln>
              </p:spPr>
              <p:txBody>
                <a:bodyPr lIns="91425" tIns="91425" rIns="91425" bIns="91425" anchor="ctr"/>
                <a:lstStyle/>
                <a:p>
                  <a:endParaRPr lang="en-US"/>
                </a:p>
              </p:txBody>
            </p:sp>
          </p:grpSp>
          <p:grpSp>
            <p:nvGrpSpPr>
              <p:cNvPr id="62591" name="Google Shape;734;p35"/>
              <p:cNvGrpSpPr>
                <a:grpSpLocks/>
              </p:cNvGrpSpPr>
              <p:nvPr/>
            </p:nvGrpSpPr>
            <p:grpSpPr bwMode="auto">
              <a:xfrm>
                <a:off x="1991305" y="1624971"/>
                <a:ext cx="1649618" cy="2182749"/>
                <a:chOff x="5908250" y="536500"/>
                <a:chExt cx="793200" cy="1049550"/>
              </a:xfrm>
            </p:grpSpPr>
            <p:sp>
              <p:nvSpPr>
                <p:cNvPr id="62633" name="Google Shape;735;p35"/>
                <p:cNvSpPr>
                  <a:spLocks/>
                </p:cNvSpPr>
                <p:nvPr/>
              </p:nvSpPr>
              <p:spPr bwMode="auto">
                <a:xfrm>
                  <a:off x="5908250" y="536500"/>
                  <a:ext cx="793200" cy="1049550"/>
                </a:xfrm>
                <a:custGeom>
                  <a:avLst/>
                  <a:gdLst/>
                  <a:ahLst/>
                  <a:cxnLst>
                    <a:cxn ang="0">
                      <a:pos x="16927" y="1"/>
                    </a:cxn>
                    <a:cxn ang="0">
                      <a:pos x="14267" y="10624"/>
                    </a:cxn>
                    <a:cxn ang="0">
                      <a:pos x="8369" y="4873"/>
                    </a:cxn>
                    <a:cxn ang="0">
                      <a:pos x="7727" y="6013"/>
                    </a:cxn>
                    <a:cxn ang="0">
                      <a:pos x="13711" y="14711"/>
                    </a:cxn>
                    <a:cxn ang="0">
                      <a:pos x="4983" y="10563"/>
                    </a:cxn>
                    <a:cxn ang="0">
                      <a:pos x="3902" y="12553"/>
                    </a:cxn>
                    <a:cxn ang="0">
                      <a:pos x="13809" y="19910"/>
                    </a:cxn>
                    <a:cxn ang="0">
                      <a:pos x="13670" y="19918"/>
                    </a:cxn>
                    <a:cxn ang="0">
                      <a:pos x="2063" y="17155"/>
                    </a:cxn>
                    <a:cxn ang="0">
                      <a:pos x="632" y="19092"/>
                    </a:cxn>
                    <a:cxn ang="0">
                      <a:pos x="13711" y="22362"/>
                    </a:cxn>
                    <a:cxn ang="0">
                      <a:pos x="9950" y="24661"/>
                    </a:cxn>
                    <a:cxn ang="0">
                      <a:pos x="4610" y="24197"/>
                    </a:cxn>
                    <a:cxn ang="0">
                      <a:pos x="2823" y="25076"/>
                    </a:cxn>
                    <a:cxn ang="0">
                      <a:pos x="9589" y="27434"/>
                    </a:cxn>
                    <a:cxn ang="0">
                      <a:pos x="14627" y="26973"/>
                    </a:cxn>
                    <a:cxn ang="0">
                      <a:pos x="24894" y="41981"/>
                    </a:cxn>
                    <a:cxn ang="0">
                      <a:pos x="28164" y="39496"/>
                    </a:cxn>
                    <a:cxn ang="0">
                      <a:pos x="16425" y="26842"/>
                    </a:cxn>
                    <a:cxn ang="0">
                      <a:pos x="27346" y="22330"/>
                    </a:cxn>
                    <a:cxn ang="0">
                      <a:pos x="26273" y="22004"/>
                    </a:cxn>
                    <a:cxn ang="0">
                      <a:pos x="17594" y="24391"/>
                    </a:cxn>
                    <a:cxn ang="0">
                      <a:pos x="15836" y="22493"/>
                    </a:cxn>
                    <a:cxn ang="0">
                      <a:pos x="28720" y="18537"/>
                    </a:cxn>
                    <a:cxn ang="0">
                      <a:pos x="27540" y="17049"/>
                    </a:cxn>
                    <a:cxn ang="0">
                      <a:pos x="17091" y="20008"/>
                    </a:cxn>
                    <a:cxn ang="0">
                      <a:pos x="15869" y="19616"/>
                    </a:cxn>
                    <a:cxn ang="0">
                      <a:pos x="27608" y="13076"/>
                    </a:cxn>
                    <a:cxn ang="0">
                      <a:pos x="26817" y="12094"/>
                    </a:cxn>
                    <a:cxn ang="0">
                      <a:pos x="16481" y="15082"/>
                    </a:cxn>
                    <a:cxn ang="0">
                      <a:pos x="15869" y="15005"/>
                    </a:cxn>
                    <a:cxn ang="0">
                      <a:pos x="26790" y="7648"/>
                    </a:cxn>
                    <a:cxn ang="0">
                      <a:pos x="25301" y="5850"/>
                    </a:cxn>
                    <a:cxn ang="0">
                      <a:pos x="16719" y="11997"/>
                    </a:cxn>
                    <a:cxn ang="0">
                      <a:pos x="17798" y="291"/>
                    </a:cxn>
                    <a:cxn ang="0">
                      <a:pos x="16927" y="1"/>
                    </a:cxn>
                  </a:cxnLst>
                  <a:rect l="0" t="0"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tx2"/>
                </a:solidFill>
                <a:ln w="9525">
                  <a:noFill/>
                  <a:round/>
                  <a:headEnd/>
                  <a:tailEnd/>
                </a:ln>
              </p:spPr>
              <p:txBody>
                <a:bodyPr lIns="91425" tIns="91425" rIns="91425" bIns="91425" anchor="ctr"/>
                <a:lstStyle/>
                <a:p>
                  <a:endParaRPr lang="en-US"/>
                </a:p>
              </p:txBody>
            </p:sp>
            <p:sp>
              <p:nvSpPr>
                <p:cNvPr id="62634" name="Google Shape;736;p35"/>
                <p:cNvSpPr>
                  <a:spLocks/>
                </p:cNvSpPr>
                <p:nvPr/>
              </p:nvSpPr>
              <p:spPr bwMode="auto">
                <a:xfrm>
                  <a:off x="6264900" y="578275"/>
                  <a:ext cx="308550" cy="982625"/>
                </a:xfrm>
                <a:custGeom>
                  <a:avLst/>
                  <a:gdLst/>
                  <a:ahLst/>
                  <a:cxnLst>
                    <a:cxn ang="0">
                      <a:pos x="2381" y="0"/>
                    </a:cxn>
                    <a:cxn ang="0">
                      <a:pos x="2159" y="189"/>
                    </a:cxn>
                    <a:cxn ang="0">
                      <a:pos x="1407" y="5814"/>
                    </a:cxn>
                    <a:cxn ang="0">
                      <a:pos x="818" y="9999"/>
                    </a:cxn>
                    <a:cxn ang="0">
                      <a:pos x="361" y="14969"/>
                    </a:cxn>
                    <a:cxn ang="0">
                      <a:pos x="4906" y="32986"/>
                    </a:cxn>
                    <a:cxn ang="0">
                      <a:pos x="11805" y="39231"/>
                    </a:cxn>
                    <a:cxn ang="0">
                      <a:pos x="11972" y="39304"/>
                    </a:cxn>
                    <a:cxn ang="0">
                      <a:pos x="12165" y="38871"/>
                    </a:cxn>
                    <a:cxn ang="0">
                      <a:pos x="6181" y="33607"/>
                    </a:cxn>
                    <a:cxn ang="0">
                      <a:pos x="3532" y="30337"/>
                    </a:cxn>
                    <a:cxn ang="0">
                      <a:pos x="1799" y="25988"/>
                    </a:cxn>
                    <a:cxn ang="0">
                      <a:pos x="818" y="16048"/>
                    </a:cxn>
                    <a:cxn ang="0">
                      <a:pos x="1178" y="11143"/>
                    </a:cxn>
                    <a:cxn ang="0">
                      <a:pos x="1897" y="6173"/>
                    </a:cxn>
                    <a:cxn ang="0">
                      <a:pos x="1996" y="4473"/>
                    </a:cxn>
                    <a:cxn ang="0">
                      <a:pos x="2649" y="320"/>
                    </a:cxn>
                    <a:cxn ang="0">
                      <a:pos x="2381" y="0"/>
                    </a:cxn>
                  </a:cxnLst>
                  <a:rect l="0" t="0"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bg2"/>
                </a:solidFill>
                <a:ln w="9525">
                  <a:noFill/>
                  <a:round/>
                  <a:headEnd/>
                  <a:tailEnd/>
                </a:ln>
              </p:spPr>
              <p:txBody>
                <a:bodyPr lIns="91425" tIns="91425" rIns="91425" bIns="91425" anchor="ctr"/>
                <a:lstStyle/>
                <a:p>
                  <a:endParaRPr lang="en-US"/>
                </a:p>
              </p:txBody>
            </p:sp>
            <p:sp>
              <p:nvSpPr>
                <p:cNvPr id="62635" name="Google Shape;737;p35"/>
                <p:cNvSpPr>
                  <a:spLocks/>
                </p:cNvSpPr>
                <p:nvPr/>
              </p:nvSpPr>
              <p:spPr bwMode="auto">
                <a:xfrm>
                  <a:off x="6171500" y="727075"/>
                  <a:ext cx="371850" cy="138800"/>
                </a:xfrm>
                <a:custGeom>
                  <a:avLst/>
                  <a:gdLst/>
                  <a:ahLst/>
                  <a:cxnLst>
                    <a:cxn ang="0">
                      <a:pos x="14481" y="1"/>
                    </a:cxn>
                    <a:cxn ang="0">
                      <a:pos x="14331" y="58"/>
                    </a:cxn>
                    <a:cxn ang="0">
                      <a:pos x="7399" y="4145"/>
                    </a:cxn>
                    <a:cxn ang="0">
                      <a:pos x="5633" y="4766"/>
                    </a:cxn>
                    <a:cxn ang="0">
                      <a:pos x="4881" y="4995"/>
                    </a:cxn>
                    <a:cxn ang="0">
                      <a:pos x="4358" y="4701"/>
                    </a:cxn>
                    <a:cxn ang="0">
                      <a:pos x="3868" y="4309"/>
                    </a:cxn>
                    <a:cxn ang="0">
                      <a:pos x="532" y="908"/>
                    </a:cxn>
                    <a:cxn ang="0">
                      <a:pos x="351" y="817"/>
                    </a:cxn>
                    <a:cxn ang="0">
                      <a:pos x="173" y="1268"/>
                    </a:cxn>
                    <a:cxn ang="0">
                      <a:pos x="140" y="1235"/>
                    </a:cxn>
                    <a:cxn ang="0">
                      <a:pos x="140" y="1235"/>
                    </a:cxn>
                    <a:cxn ang="0">
                      <a:pos x="3933" y="5028"/>
                    </a:cxn>
                    <a:cxn ang="0">
                      <a:pos x="4685" y="5551"/>
                    </a:cxn>
                    <a:cxn ang="0">
                      <a:pos x="5503" y="5355"/>
                    </a:cxn>
                    <a:cxn ang="0">
                      <a:pos x="7399" y="4668"/>
                    </a:cxn>
                    <a:cxn ang="0">
                      <a:pos x="14691" y="417"/>
                    </a:cxn>
                    <a:cxn ang="0">
                      <a:pos x="14481" y="1"/>
                    </a:cxn>
                  </a:cxnLst>
                  <a:rect l="0" t="0"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bg2"/>
                </a:solidFill>
                <a:ln w="9525">
                  <a:noFill/>
                  <a:round/>
                  <a:headEnd/>
                  <a:tailEnd/>
                </a:ln>
              </p:spPr>
              <p:txBody>
                <a:bodyPr lIns="91425" tIns="91425" rIns="91425" bIns="91425" anchor="ctr"/>
                <a:lstStyle/>
                <a:p>
                  <a:endParaRPr lang="en-US"/>
                </a:p>
              </p:txBody>
            </p:sp>
            <p:sp>
              <p:nvSpPr>
                <p:cNvPr id="62636" name="Google Shape;738;p35"/>
                <p:cNvSpPr>
                  <a:spLocks/>
                </p:cNvSpPr>
                <p:nvPr/>
              </p:nvSpPr>
              <p:spPr bwMode="auto">
                <a:xfrm>
                  <a:off x="6061800" y="845825"/>
                  <a:ext cx="505450" cy="114975"/>
                </a:xfrm>
                <a:custGeom>
                  <a:avLst/>
                  <a:gdLst/>
                  <a:ahLst/>
                  <a:cxnLst>
                    <a:cxn ang="0">
                      <a:pos x="342" y="1"/>
                    </a:cxn>
                    <a:cxn ang="0">
                      <a:pos x="245" y="474"/>
                    </a:cxn>
                    <a:cxn ang="0">
                      <a:pos x="212" y="507"/>
                    </a:cxn>
                    <a:cxn ang="0">
                      <a:pos x="7536" y="4431"/>
                    </a:cxn>
                    <a:cxn ang="0">
                      <a:pos x="9353" y="4598"/>
                    </a:cxn>
                    <a:cxn ang="0">
                      <a:pos x="11297" y="4398"/>
                    </a:cxn>
                    <a:cxn ang="0">
                      <a:pos x="15580" y="3155"/>
                    </a:cxn>
                    <a:cxn ang="0">
                      <a:pos x="19962" y="1161"/>
                    </a:cxn>
                    <a:cxn ang="0">
                      <a:pos x="19812" y="678"/>
                    </a:cxn>
                    <a:cxn ang="0">
                      <a:pos x="19700" y="703"/>
                    </a:cxn>
                    <a:cxn ang="0">
                      <a:pos x="11951" y="3711"/>
                    </a:cxn>
                    <a:cxn ang="0">
                      <a:pos x="9190" y="4087"/>
                    </a:cxn>
                    <a:cxn ang="0">
                      <a:pos x="7961" y="3973"/>
                    </a:cxn>
                    <a:cxn ang="0">
                      <a:pos x="4267" y="2436"/>
                    </a:cxn>
                    <a:cxn ang="0">
                      <a:pos x="474" y="49"/>
                    </a:cxn>
                    <a:cxn ang="0">
                      <a:pos x="342" y="1"/>
                    </a:cxn>
                  </a:cxnLst>
                  <a:rect l="0" t="0"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bg2"/>
                </a:solidFill>
                <a:ln w="9525">
                  <a:noFill/>
                  <a:round/>
                  <a:headEnd/>
                  <a:tailEnd/>
                </a:ln>
              </p:spPr>
              <p:txBody>
                <a:bodyPr lIns="91425" tIns="91425" rIns="91425" bIns="91425" anchor="ctr"/>
                <a:lstStyle/>
                <a:p>
                  <a:endParaRPr lang="en-US"/>
                </a:p>
              </p:txBody>
            </p:sp>
            <p:sp>
              <p:nvSpPr>
                <p:cNvPr id="62637" name="Google Shape;739;p35"/>
                <p:cNvSpPr>
                  <a:spLocks/>
                </p:cNvSpPr>
                <p:nvPr/>
              </p:nvSpPr>
              <p:spPr bwMode="auto">
                <a:xfrm>
                  <a:off x="5972900" y="995425"/>
                  <a:ext cx="586700" cy="75025"/>
                </a:xfrm>
                <a:custGeom>
                  <a:avLst/>
                  <a:gdLst/>
                  <a:ahLst/>
                  <a:cxnLst>
                    <a:cxn ang="0">
                      <a:pos x="23114" y="1"/>
                    </a:cxn>
                    <a:cxn ang="0">
                      <a:pos x="22995" y="49"/>
                    </a:cxn>
                    <a:cxn ang="0">
                      <a:pos x="14428" y="2468"/>
                    </a:cxn>
                    <a:cxn ang="0">
                      <a:pos x="13645" y="2477"/>
                    </a:cxn>
                    <a:cxn ang="0">
                      <a:pos x="5043" y="1455"/>
                    </a:cxn>
                    <a:cxn ang="0">
                      <a:pos x="400" y="147"/>
                    </a:cxn>
                    <a:cxn ang="0">
                      <a:pos x="328" y="135"/>
                    </a:cxn>
                    <a:cxn ang="0">
                      <a:pos x="269" y="637"/>
                    </a:cxn>
                    <a:cxn ang="0">
                      <a:pos x="302" y="670"/>
                    </a:cxn>
                    <a:cxn ang="0">
                      <a:pos x="9163" y="2697"/>
                    </a:cxn>
                    <a:cxn ang="0">
                      <a:pos x="13446" y="3000"/>
                    </a:cxn>
                    <a:cxn ang="0">
                      <a:pos x="18678" y="2436"/>
                    </a:cxn>
                    <a:cxn ang="0">
                      <a:pos x="23223" y="507"/>
                    </a:cxn>
                    <a:cxn ang="0">
                      <a:pos x="23114" y="1"/>
                    </a:cxn>
                  </a:cxnLst>
                  <a:rect l="0" t="0"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bg2"/>
                </a:solidFill>
                <a:ln w="9525">
                  <a:noFill/>
                  <a:round/>
                  <a:headEnd/>
                  <a:tailEnd/>
                </a:ln>
              </p:spPr>
              <p:txBody>
                <a:bodyPr lIns="91425" tIns="91425" rIns="91425" bIns="91425" anchor="ctr"/>
                <a:lstStyle/>
                <a:p>
                  <a:endParaRPr lang="en-US"/>
                </a:p>
              </p:txBody>
            </p:sp>
            <p:sp>
              <p:nvSpPr>
                <p:cNvPr id="62638" name="Google Shape;740;p35"/>
                <p:cNvSpPr>
                  <a:spLocks/>
                </p:cNvSpPr>
                <p:nvPr/>
              </p:nvSpPr>
              <p:spPr bwMode="auto">
                <a:xfrm>
                  <a:off x="6049100" y="1128500"/>
                  <a:ext cx="520700" cy="69875"/>
                </a:xfrm>
                <a:custGeom>
                  <a:avLst/>
                  <a:gdLst/>
                  <a:ahLst/>
                  <a:cxnLst>
                    <a:cxn ang="0">
                      <a:pos x="20510" y="1"/>
                    </a:cxn>
                    <a:cxn ang="0">
                      <a:pos x="20404" y="23"/>
                    </a:cxn>
                    <a:cxn ang="0">
                      <a:pos x="11053" y="1756"/>
                    </a:cxn>
                    <a:cxn ang="0">
                      <a:pos x="5821" y="2279"/>
                    </a:cxn>
                    <a:cxn ang="0">
                      <a:pos x="4488" y="2303"/>
                    </a:cxn>
                    <a:cxn ang="0">
                      <a:pos x="328" y="2050"/>
                    </a:cxn>
                    <a:cxn ang="0">
                      <a:pos x="299" y="2049"/>
                    </a:cxn>
                    <a:cxn ang="0">
                      <a:pos x="328" y="2573"/>
                    </a:cxn>
                    <a:cxn ang="0">
                      <a:pos x="4517" y="2794"/>
                    </a:cxn>
                    <a:cxn ang="0">
                      <a:pos x="5919" y="2770"/>
                    </a:cxn>
                    <a:cxn ang="0">
                      <a:pos x="11216" y="2246"/>
                    </a:cxn>
                    <a:cxn ang="0">
                      <a:pos x="20568" y="513"/>
                    </a:cxn>
                    <a:cxn ang="0">
                      <a:pos x="20510" y="1"/>
                    </a:cxn>
                  </a:cxnLst>
                  <a:rect l="0" t="0"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bg2"/>
                </a:solidFill>
                <a:ln w="9525">
                  <a:noFill/>
                  <a:round/>
                  <a:headEnd/>
                  <a:tailEnd/>
                </a:ln>
              </p:spPr>
              <p:txBody>
                <a:bodyPr lIns="91425" tIns="91425" rIns="91425" bIns="91425" anchor="ctr"/>
                <a:lstStyle/>
                <a:p>
                  <a:endParaRPr lang="en-US"/>
                </a:p>
              </p:txBody>
            </p:sp>
          </p:grpSp>
          <p:grpSp>
            <p:nvGrpSpPr>
              <p:cNvPr id="62592" name="Google Shape;741;p35"/>
              <p:cNvGrpSpPr>
                <a:grpSpLocks/>
              </p:cNvGrpSpPr>
              <p:nvPr/>
            </p:nvGrpSpPr>
            <p:grpSpPr bwMode="auto">
              <a:xfrm rot="-2700000">
                <a:off x="2630043" y="2544018"/>
                <a:ext cx="1286945" cy="993961"/>
                <a:chOff x="5517750" y="1707725"/>
                <a:chExt cx="618800" cy="477925"/>
              </a:xfrm>
            </p:grpSpPr>
            <p:sp>
              <p:nvSpPr>
                <p:cNvPr id="62628" name="Google Shape;742;p35"/>
                <p:cNvSpPr>
                  <a:spLocks/>
                </p:cNvSpPr>
                <p:nvPr/>
              </p:nvSpPr>
              <p:spPr bwMode="auto">
                <a:xfrm>
                  <a:off x="5517750" y="1707725"/>
                  <a:ext cx="618800" cy="466075"/>
                </a:xfrm>
                <a:custGeom>
                  <a:avLst/>
                  <a:gdLst/>
                  <a:ahLst/>
                  <a:cxnLst>
                    <a:cxn ang="0">
                      <a:pos x="14240" y="1"/>
                    </a:cxn>
                    <a:cxn ang="0">
                      <a:pos x="8339" y="9683"/>
                    </a:cxn>
                    <a:cxn ang="0">
                      <a:pos x="5854" y="2882"/>
                    </a:cxn>
                    <a:cxn ang="0">
                      <a:pos x="3009" y="259"/>
                    </a:cxn>
                    <a:cxn ang="0">
                      <a:pos x="1603" y="1901"/>
                    </a:cxn>
                    <a:cxn ang="0">
                      <a:pos x="7260" y="18642"/>
                    </a:cxn>
                    <a:cxn ang="0">
                      <a:pos x="20797" y="12037"/>
                    </a:cxn>
                    <a:cxn ang="0">
                      <a:pos x="21493" y="6689"/>
                    </a:cxn>
                    <a:cxn ang="0">
                      <a:pos x="13865" y="10173"/>
                    </a:cxn>
                    <a:cxn ang="0">
                      <a:pos x="14355" y="4"/>
                    </a:cxn>
                    <a:cxn ang="0">
                      <a:pos x="14240" y="1"/>
                    </a:cxn>
                  </a:cxnLst>
                  <a:rect l="0" t="0"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w="9525">
                  <a:noFill/>
                  <a:round/>
                  <a:headEnd/>
                  <a:tailEnd/>
                </a:ln>
              </p:spPr>
              <p:txBody>
                <a:bodyPr lIns="91425" tIns="91425" rIns="91425" bIns="91425" anchor="ctr"/>
                <a:lstStyle/>
                <a:p>
                  <a:endParaRPr lang="en-US"/>
                </a:p>
              </p:txBody>
            </p:sp>
            <p:sp>
              <p:nvSpPr>
                <p:cNvPr id="62629" name="Google Shape;743;p35"/>
                <p:cNvSpPr>
                  <a:spLocks/>
                </p:cNvSpPr>
                <p:nvPr/>
              </p:nvSpPr>
              <p:spPr bwMode="auto">
                <a:xfrm>
                  <a:off x="5589700" y="1878600"/>
                  <a:ext cx="396975" cy="298450"/>
                </a:xfrm>
                <a:custGeom>
                  <a:avLst/>
                  <a:gdLst/>
                  <a:ahLst/>
                  <a:cxnLst>
                    <a:cxn ang="0">
                      <a:pos x="9112" y="1"/>
                    </a:cxn>
                    <a:cxn ang="0">
                      <a:pos x="5330" y="6216"/>
                    </a:cxn>
                    <a:cxn ang="0">
                      <a:pos x="3728" y="1834"/>
                    </a:cxn>
                    <a:cxn ang="0">
                      <a:pos x="1923" y="151"/>
                    </a:cxn>
                    <a:cxn ang="0">
                      <a:pos x="1014" y="1213"/>
                    </a:cxn>
                    <a:cxn ang="0">
                      <a:pos x="4643" y="11938"/>
                    </a:cxn>
                    <a:cxn ang="0">
                      <a:pos x="13341" y="7720"/>
                    </a:cxn>
                    <a:cxn ang="0">
                      <a:pos x="13782" y="4275"/>
                    </a:cxn>
                    <a:cxn ang="0">
                      <a:pos x="8894" y="6510"/>
                    </a:cxn>
                    <a:cxn ang="0">
                      <a:pos x="9188" y="3"/>
                    </a:cxn>
                    <a:cxn ang="0">
                      <a:pos x="9112" y="1"/>
                    </a:cxn>
                  </a:cxnLst>
                  <a:rect l="0" t="0"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w="9525">
                  <a:noFill/>
                  <a:round/>
                  <a:headEnd/>
                  <a:tailEnd/>
                </a:ln>
              </p:spPr>
              <p:txBody>
                <a:bodyPr lIns="91425" tIns="91425" rIns="91425" bIns="91425" anchor="ctr"/>
                <a:lstStyle/>
                <a:p>
                  <a:endParaRPr lang="en-US"/>
                </a:p>
              </p:txBody>
            </p:sp>
            <p:sp>
              <p:nvSpPr>
                <p:cNvPr id="62630" name="Google Shape;744;p35"/>
                <p:cNvSpPr>
                  <a:spLocks/>
                </p:cNvSpPr>
                <p:nvPr/>
              </p:nvSpPr>
              <p:spPr bwMode="auto">
                <a:xfrm>
                  <a:off x="5650025" y="1932800"/>
                  <a:ext cx="68025" cy="247125"/>
                </a:xfrm>
                <a:custGeom>
                  <a:avLst/>
                  <a:gdLst/>
                  <a:ahLst/>
                  <a:cxnLst>
                    <a:cxn ang="0">
                      <a:pos x="307" y="0"/>
                    </a:cxn>
                    <a:cxn ang="0">
                      <a:pos x="40" y="320"/>
                    </a:cxn>
                    <a:cxn ang="0">
                      <a:pos x="1413" y="4865"/>
                    </a:cxn>
                    <a:cxn ang="0">
                      <a:pos x="2067" y="9639"/>
                    </a:cxn>
                    <a:cxn ang="0">
                      <a:pos x="2292" y="9884"/>
                    </a:cxn>
                    <a:cxn ang="0">
                      <a:pos x="2590" y="9639"/>
                    </a:cxn>
                    <a:cxn ang="0">
                      <a:pos x="1936" y="4865"/>
                    </a:cxn>
                    <a:cxn ang="0">
                      <a:pos x="530" y="189"/>
                    </a:cxn>
                    <a:cxn ang="0">
                      <a:pos x="307" y="0"/>
                    </a:cxn>
                  </a:cxnLst>
                  <a:rect l="0" t="0"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w="9525">
                  <a:noFill/>
                  <a:round/>
                  <a:headEnd/>
                  <a:tailEnd/>
                </a:ln>
              </p:spPr>
              <p:txBody>
                <a:bodyPr lIns="91425" tIns="91425" rIns="91425" bIns="91425" anchor="ctr"/>
                <a:lstStyle/>
                <a:p>
                  <a:endParaRPr lang="en-US"/>
                </a:p>
              </p:txBody>
            </p:sp>
            <p:sp>
              <p:nvSpPr>
                <p:cNvPr id="62631" name="Google Shape;745;p35"/>
                <p:cNvSpPr>
                  <a:spLocks/>
                </p:cNvSpPr>
                <p:nvPr/>
              </p:nvSpPr>
              <p:spPr bwMode="auto">
                <a:xfrm>
                  <a:off x="5706100" y="1932675"/>
                  <a:ext cx="101675" cy="252975"/>
                </a:xfrm>
                <a:custGeom>
                  <a:avLst/>
                  <a:gdLst/>
                  <a:ahLst/>
                  <a:cxnLst>
                    <a:cxn ang="0">
                      <a:pos x="3722" y="0"/>
                    </a:cxn>
                    <a:cxn ang="0">
                      <a:pos x="3519" y="129"/>
                    </a:cxn>
                    <a:cxn ang="0">
                      <a:pos x="20" y="9808"/>
                    </a:cxn>
                    <a:cxn ang="0">
                      <a:pos x="322" y="10119"/>
                    </a:cxn>
                    <a:cxn ang="0">
                      <a:pos x="510" y="9938"/>
                    </a:cxn>
                    <a:cxn ang="0">
                      <a:pos x="3976" y="391"/>
                    </a:cxn>
                    <a:cxn ang="0">
                      <a:pos x="3722" y="0"/>
                    </a:cxn>
                  </a:cxnLst>
                  <a:rect l="0" t="0"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w="9525">
                  <a:noFill/>
                  <a:round/>
                  <a:headEnd/>
                  <a:tailEnd/>
                </a:ln>
              </p:spPr>
              <p:txBody>
                <a:bodyPr lIns="91425" tIns="91425" rIns="91425" bIns="91425" anchor="ctr"/>
                <a:lstStyle/>
                <a:p>
                  <a:endParaRPr lang="en-US"/>
                </a:p>
              </p:txBody>
            </p:sp>
            <p:sp>
              <p:nvSpPr>
                <p:cNvPr id="62632" name="Google Shape;746;p35"/>
                <p:cNvSpPr>
                  <a:spLocks/>
                </p:cNvSpPr>
                <p:nvPr/>
              </p:nvSpPr>
              <p:spPr bwMode="auto">
                <a:xfrm>
                  <a:off x="5709625" y="2014525"/>
                  <a:ext cx="237225" cy="166450"/>
                </a:xfrm>
                <a:custGeom>
                  <a:avLst/>
                  <a:gdLst/>
                  <a:ahLst/>
                  <a:cxnLst>
                    <a:cxn ang="0">
                      <a:pos x="9119" y="1"/>
                    </a:cxn>
                    <a:cxn ang="0">
                      <a:pos x="9002" y="27"/>
                    </a:cxn>
                    <a:cxn ang="0">
                      <a:pos x="173" y="6207"/>
                    </a:cxn>
                    <a:cxn ang="0">
                      <a:pos x="351" y="6657"/>
                    </a:cxn>
                    <a:cxn ang="0">
                      <a:pos x="533" y="6566"/>
                    </a:cxn>
                    <a:cxn ang="0">
                      <a:pos x="9263" y="485"/>
                    </a:cxn>
                    <a:cxn ang="0">
                      <a:pos x="9119" y="1"/>
                    </a:cxn>
                  </a:cxnLst>
                  <a:rect l="0" t="0"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w="9525">
                  <a:noFill/>
                  <a:round/>
                  <a:headEnd/>
                  <a:tailEnd/>
                </a:ln>
              </p:spPr>
              <p:txBody>
                <a:bodyPr lIns="91425" tIns="91425" rIns="91425" bIns="91425" anchor="ctr"/>
                <a:lstStyle/>
                <a:p>
                  <a:endParaRPr lang="en-US"/>
                </a:p>
              </p:txBody>
            </p:sp>
          </p:grpSp>
          <p:sp>
            <p:nvSpPr>
              <p:cNvPr id="62593" name="Google Shape;747;p35"/>
              <p:cNvSpPr>
                <a:spLocks/>
              </p:cNvSpPr>
              <p:nvPr/>
            </p:nvSpPr>
            <p:spPr bwMode="auto">
              <a:xfrm rot="3599725">
                <a:off x="6554411" y="3205640"/>
                <a:ext cx="567865" cy="1402038"/>
              </a:xfrm>
              <a:custGeom>
                <a:avLst/>
                <a:gdLst/>
                <a:ahLst/>
                <a:cxnLst>
                  <a:cxn ang="0">
                    <a:pos x="2600" y="0"/>
                  </a:cxn>
                  <a:cxn ang="0">
                    <a:pos x="1832" y="253"/>
                  </a:cxn>
                  <a:cxn ang="0">
                    <a:pos x="4513" y="6139"/>
                  </a:cxn>
                  <a:cxn ang="0">
                    <a:pos x="4578" y="6171"/>
                  </a:cxn>
                  <a:cxn ang="0">
                    <a:pos x="5494" y="9114"/>
                  </a:cxn>
                  <a:cxn ang="0">
                    <a:pos x="2169" y="6495"/>
                  </a:cxn>
                  <a:cxn ang="0">
                    <a:pos x="1407" y="6825"/>
                  </a:cxn>
                  <a:cxn ang="0">
                    <a:pos x="2126" y="9278"/>
                  </a:cxn>
                  <a:cxn ang="0">
                    <a:pos x="5690" y="10618"/>
                  </a:cxn>
                  <a:cxn ang="0">
                    <a:pos x="5886" y="10618"/>
                  </a:cxn>
                  <a:cxn ang="0">
                    <a:pos x="6540" y="14869"/>
                  </a:cxn>
                  <a:cxn ang="0">
                    <a:pos x="6540" y="14934"/>
                  </a:cxn>
                  <a:cxn ang="0">
                    <a:pos x="4561" y="12800"/>
                  </a:cxn>
                  <a:cxn ang="0">
                    <a:pos x="3859" y="13299"/>
                  </a:cxn>
                  <a:cxn ang="0">
                    <a:pos x="6508" y="16798"/>
                  </a:cxn>
                  <a:cxn ang="0">
                    <a:pos x="6279" y="19316"/>
                  </a:cxn>
                  <a:cxn ang="0">
                    <a:pos x="5854" y="18008"/>
                  </a:cxn>
                  <a:cxn ang="0">
                    <a:pos x="4824" y="17486"/>
                  </a:cxn>
                  <a:cxn ang="0">
                    <a:pos x="4284" y="17746"/>
                  </a:cxn>
                  <a:cxn ang="0">
                    <a:pos x="4677" y="19512"/>
                  </a:cxn>
                  <a:cxn ang="0">
                    <a:pos x="5886" y="21049"/>
                  </a:cxn>
                  <a:cxn ang="0">
                    <a:pos x="6017" y="21082"/>
                  </a:cxn>
                  <a:cxn ang="0">
                    <a:pos x="4807" y="26608"/>
                  </a:cxn>
                  <a:cxn ang="0">
                    <a:pos x="5122" y="26966"/>
                  </a:cxn>
                  <a:cxn ang="0">
                    <a:pos x="5396" y="26738"/>
                  </a:cxn>
                  <a:cxn ang="0">
                    <a:pos x="7031" y="18760"/>
                  </a:cxn>
                  <a:cxn ang="0">
                    <a:pos x="7173" y="18814"/>
                  </a:cxn>
                  <a:cxn ang="0">
                    <a:pos x="7292" y="18793"/>
                  </a:cxn>
                  <a:cxn ang="0">
                    <a:pos x="10399" y="16896"/>
                  </a:cxn>
                  <a:cxn ang="0">
                    <a:pos x="9198" y="16022"/>
                  </a:cxn>
                  <a:cxn ang="0">
                    <a:pos x="8535" y="16210"/>
                  </a:cxn>
                  <a:cxn ang="0">
                    <a:pos x="7129" y="17452"/>
                  </a:cxn>
                  <a:cxn ang="0">
                    <a:pos x="7129" y="14902"/>
                  </a:cxn>
                  <a:cxn ang="0">
                    <a:pos x="7064" y="14150"/>
                  </a:cxn>
                  <a:cxn ang="0">
                    <a:pos x="7096" y="14150"/>
                  </a:cxn>
                  <a:cxn ang="0">
                    <a:pos x="8698" y="9081"/>
                  </a:cxn>
                  <a:cxn ang="0">
                    <a:pos x="8494" y="9054"/>
                  </a:cxn>
                  <a:cxn ang="0">
                    <a:pos x="6835" y="12417"/>
                  </a:cxn>
                  <a:cxn ang="0">
                    <a:pos x="6181" y="9343"/>
                  </a:cxn>
                  <a:cxn ang="0">
                    <a:pos x="7064" y="4504"/>
                  </a:cxn>
                  <a:cxn ang="0">
                    <a:pos x="6903" y="4489"/>
                  </a:cxn>
                  <a:cxn ang="0">
                    <a:pos x="5625" y="7545"/>
                  </a:cxn>
                  <a:cxn ang="0">
                    <a:pos x="5102" y="5877"/>
                  </a:cxn>
                  <a:cxn ang="0">
                    <a:pos x="4513" y="1495"/>
                  </a:cxn>
                  <a:cxn ang="0">
                    <a:pos x="2600" y="0"/>
                  </a:cxn>
                </a:cxnLst>
                <a:rect l="0" t="0"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bg1"/>
              </a:solidFill>
              <a:ln w="9525">
                <a:noFill/>
                <a:round/>
                <a:headEnd/>
                <a:tailEnd/>
              </a:ln>
            </p:spPr>
            <p:txBody>
              <a:bodyPr lIns="91425" tIns="91425" rIns="91425" bIns="91425" anchor="ctr"/>
              <a:lstStyle/>
              <a:p>
                <a:endParaRPr lang="en-US"/>
              </a:p>
            </p:txBody>
          </p:sp>
          <p:sp>
            <p:nvSpPr>
              <p:cNvPr id="62594" name="Google Shape;748;p35"/>
              <p:cNvSpPr>
                <a:spLocks/>
              </p:cNvSpPr>
              <p:nvPr/>
            </p:nvSpPr>
            <p:spPr bwMode="auto">
              <a:xfrm>
                <a:off x="4560340" y="674499"/>
                <a:ext cx="659681" cy="2787422"/>
              </a:xfrm>
              <a:custGeom>
                <a:avLst/>
                <a:gdLst/>
                <a:ahLst/>
                <a:cxnLst>
                  <a:cxn ang="0">
                    <a:pos x="2224" y="59"/>
                  </a:cxn>
                  <a:cxn ang="0">
                    <a:pos x="4284" y="5454"/>
                  </a:cxn>
                  <a:cxn ang="0">
                    <a:pos x="1928" y="6753"/>
                  </a:cxn>
                  <a:cxn ang="0">
                    <a:pos x="229" y="7841"/>
                  </a:cxn>
                  <a:cxn ang="0">
                    <a:pos x="5003" y="7710"/>
                  </a:cxn>
                  <a:cxn ang="0">
                    <a:pos x="2878" y="10326"/>
                  </a:cxn>
                  <a:cxn ang="0">
                    <a:pos x="3262" y="11916"/>
                  </a:cxn>
                  <a:cxn ang="0">
                    <a:pos x="6082" y="11765"/>
                  </a:cxn>
                  <a:cxn ang="0">
                    <a:pos x="7161" y="16375"/>
                  </a:cxn>
                  <a:cxn ang="0">
                    <a:pos x="3205" y="15688"/>
                  </a:cxn>
                  <a:cxn ang="0">
                    <a:pos x="3565" y="17520"/>
                  </a:cxn>
                  <a:cxn ang="0">
                    <a:pos x="7325" y="17323"/>
                  </a:cxn>
                  <a:cxn ang="0">
                    <a:pos x="4345" y="20350"/>
                  </a:cxn>
                  <a:cxn ang="0">
                    <a:pos x="2812" y="21214"/>
                  </a:cxn>
                  <a:cxn ang="0">
                    <a:pos x="7063" y="22097"/>
                  </a:cxn>
                  <a:cxn ang="0">
                    <a:pos x="7178" y="22122"/>
                  </a:cxn>
                  <a:cxn ang="0">
                    <a:pos x="7979" y="22065"/>
                  </a:cxn>
                  <a:cxn ang="0">
                    <a:pos x="7358" y="41226"/>
                  </a:cxn>
                  <a:cxn ang="0">
                    <a:pos x="4624" y="53612"/>
                  </a:cxn>
                  <a:cxn ang="0">
                    <a:pos x="7783" y="42043"/>
                  </a:cxn>
                  <a:cxn ang="0">
                    <a:pos x="8764" y="25236"/>
                  </a:cxn>
                  <a:cxn ang="0">
                    <a:pos x="8927" y="25073"/>
                  </a:cxn>
                  <a:cxn ang="0">
                    <a:pos x="12687" y="20855"/>
                  </a:cxn>
                  <a:cxn ang="0">
                    <a:pos x="11987" y="20570"/>
                  </a:cxn>
                  <a:cxn ang="0">
                    <a:pos x="8240" y="19874"/>
                  </a:cxn>
                  <a:cxn ang="0">
                    <a:pos x="10824" y="15852"/>
                  </a:cxn>
                  <a:cxn ang="0">
                    <a:pos x="8077" y="18631"/>
                  </a:cxn>
                  <a:cxn ang="0">
                    <a:pos x="7325" y="14707"/>
                  </a:cxn>
                  <a:cxn ang="0">
                    <a:pos x="7586" y="14642"/>
                  </a:cxn>
                  <a:cxn ang="0">
                    <a:pos x="9625" y="9436"/>
                  </a:cxn>
                  <a:cxn ang="0">
                    <a:pos x="7129" y="13759"/>
                  </a:cxn>
                  <a:cxn ang="0">
                    <a:pos x="7750" y="6827"/>
                  </a:cxn>
                  <a:cxn ang="0">
                    <a:pos x="8246" y="3845"/>
                  </a:cxn>
                  <a:cxn ang="0">
                    <a:pos x="5690" y="8266"/>
                  </a:cxn>
                  <a:cxn ang="0">
                    <a:pos x="4676" y="5029"/>
                  </a:cxn>
                </a:cxnLst>
                <a:rect l="0" t="0"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bg1"/>
              </a:solidFill>
              <a:ln w="9525">
                <a:noFill/>
                <a:round/>
                <a:headEnd/>
                <a:tailEnd/>
              </a:ln>
            </p:spPr>
            <p:txBody>
              <a:bodyPr lIns="91425" tIns="91425" rIns="91425" bIns="91425" anchor="ctr"/>
              <a:lstStyle/>
              <a:p>
                <a:endParaRPr lang="en-US"/>
              </a:p>
            </p:txBody>
          </p:sp>
          <p:grpSp>
            <p:nvGrpSpPr>
              <p:cNvPr id="62595" name="Google Shape;749;p35"/>
              <p:cNvGrpSpPr>
                <a:grpSpLocks/>
              </p:cNvGrpSpPr>
              <p:nvPr/>
            </p:nvGrpSpPr>
            <p:grpSpPr bwMode="auto">
              <a:xfrm rot="-6383177">
                <a:off x="974472" y="2783656"/>
                <a:ext cx="1566670" cy="1869002"/>
                <a:chOff x="3768000" y="2982868"/>
                <a:chExt cx="753325" cy="898700"/>
              </a:xfrm>
            </p:grpSpPr>
            <p:sp>
              <p:nvSpPr>
                <p:cNvPr id="62615" name="Google Shape;750;p35"/>
                <p:cNvSpPr>
                  <a:spLocks/>
                </p:cNvSpPr>
                <p:nvPr/>
              </p:nvSpPr>
              <p:spPr bwMode="auto">
                <a:xfrm>
                  <a:off x="3768000" y="3094143"/>
                  <a:ext cx="667200" cy="787425"/>
                </a:xfrm>
                <a:custGeom>
                  <a:avLst/>
                  <a:gdLst/>
                  <a:ahLst/>
                  <a:cxnLst>
                    <a:cxn ang="0">
                      <a:pos x="26340" y="0"/>
                    </a:cxn>
                    <a:cxn ang="0">
                      <a:pos x="26209" y="48"/>
                    </a:cxn>
                    <a:cxn ang="0">
                      <a:pos x="19113" y="5378"/>
                    </a:cxn>
                    <a:cxn ang="0">
                      <a:pos x="14012" y="11067"/>
                    </a:cxn>
                    <a:cxn ang="0">
                      <a:pos x="5478" y="23820"/>
                    </a:cxn>
                    <a:cxn ang="0">
                      <a:pos x="148" y="31046"/>
                    </a:cxn>
                    <a:cxn ang="0">
                      <a:pos x="344" y="31497"/>
                    </a:cxn>
                    <a:cxn ang="0">
                      <a:pos x="508" y="31406"/>
                    </a:cxn>
                    <a:cxn ang="0">
                      <a:pos x="540" y="31406"/>
                    </a:cxn>
                    <a:cxn ang="0">
                      <a:pos x="18655" y="6555"/>
                    </a:cxn>
                    <a:cxn ang="0">
                      <a:pos x="22121" y="3547"/>
                    </a:cxn>
                    <a:cxn ang="0">
                      <a:pos x="26470" y="506"/>
                    </a:cxn>
                    <a:cxn ang="0">
                      <a:pos x="26340" y="0"/>
                    </a:cxn>
                  </a:cxnLst>
                  <a:rect l="0" t="0"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bg2"/>
                </a:solidFill>
                <a:ln w="9525">
                  <a:noFill/>
                  <a:round/>
                  <a:headEnd/>
                  <a:tailEnd/>
                </a:ln>
              </p:spPr>
              <p:txBody>
                <a:bodyPr lIns="91425" tIns="91425" rIns="91425" bIns="91425" anchor="ctr"/>
                <a:lstStyle/>
                <a:p>
                  <a:endParaRPr lang="en-US"/>
                </a:p>
              </p:txBody>
            </p:sp>
            <p:sp>
              <p:nvSpPr>
                <p:cNvPr id="62616" name="Google Shape;751;p35"/>
                <p:cNvSpPr>
                  <a:spLocks/>
                </p:cNvSpPr>
                <p:nvPr/>
              </p:nvSpPr>
              <p:spPr bwMode="auto">
                <a:xfrm>
                  <a:off x="4016775" y="3034793"/>
                  <a:ext cx="151250" cy="476475"/>
                </a:xfrm>
                <a:custGeom>
                  <a:avLst/>
                  <a:gdLst/>
                  <a:ahLst/>
                  <a:cxnLst>
                    <a:cxn ang="0">
                      <a:pos x="5738" y="0"/>
                    </a:cxn>
                    <a:cxn ang="0">
                      <a:pos x="5500" y="166"/>
                    </a:cxn>
                    <a:cxn ang="0">
                      <a:pos x="2132" y="9223"/>
                    </a:cxn>
                    <a:cxn ang="0">
                      <a:pos x="39" y="18739"/>
                    </a:cxn>
                    <a:cxn ang="0">
                      <a:pos x="307" y="19059"/>
                    </a:cxn>
                    <a:cxn ang="0">
                      <a:pos x="530" y="18869"/>
                    </a:cxn>
                    <a:cxn ang="0">
                      <a:pos x="2622" y="9354"/>
                    </a:cxn>
                    <a:cxn ang="0">
                      <a:pos x="5990" y="297"/>
                    </a:cxn>
                    <a:cxn ang="0">
                      <a:pos x="5738" y="0"/>
                    </a:cxn>
                  </a:cxnLst>
                  <a:rect l="0" t="0"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bg2"/>
                </a:solidFill>
                <a:ln w="9525">
                  <a:noFill/>
                  <a:round/>
                  <a:headEnd/>
                  <a:tailEnd/>
                </a:ln>
              </p:spPr>
              <p:txBody>
                <a:bodyPr lIns="91425" tIns="91425" rIns="91425" bIns="91425" anchor="ctr"/>
                <a:lstStyle/>
                <a:p>
                  <a:endParaRPr lang="en-US"/>
                </a:p>
              </p:txBody>
            </p:sp>
            <p:sp>
              <p:nvSpPr>
                <p:cNvPr id="62617" name="Google Shape;752;p35"/>
                <p:cNvSpPr>
                  <a:spLocks/>
                </p:cNvSpPr>
                <p:nvPr/>
              </p:nvSpPr>
              <p:spPr bwMode="auto">
                <a:xfrm>
                  <a:off x="4021475" y="3243718"/>
                  <a:ext cx="445450" cy="274450"/>
                </a:xfrm>
                <a:custGeom>
                  <a:avLst/>
                  <a:gdLst/>
                  <a:ahLst/>
                  <a:cxnLst>
                    <a:cxn ang="0">
                      <a:pos x="17458" y="1"/>
                    </a:cxn>
                    <a:cxn ang="0">
                      <a:pos x="17312" y="49"/>
                    </a:cxn>
                    <a:cxn ang="0">
                      <a:pos x="8189" y="4005"/>
                    </a:cxn>
                    <a:cxn ang="0">
                      <a:pos x="178" y="10545"/>
                    </a:cxn>
                    <a:cxn ang="0">
                      <a:pos x="371" y="10978"/>
                    </a:cxn>
                    <a:cxn ang="0">
                      <a:pos x="538" y="10905"/>
                    </a:cxn>
                    <a:cxn ang="0">
                      <a:pos x="538" y="10872"/>
                    </a:cxn>
                    <a:cxn ang="0">
                      <a:pos x="8582" y="4365"/>
                    </a:cxn>
                    <a:cxn ang="0">
                      <a:pos x="17574" y="474"/>
                    </a:cxn>
                    <a:cxn ang="0">
                      <a:pos x="17458" y="1"/>
                    </a:cxn>
                  </a:cxnLst>
                  <a:rect l="0" t="0"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bg2"/>
                </a:solidFill>
                <a:ln w="9525">
                  <a:noFill/>
                  <a:round/>
                  <a:headEnd/>
                  <a:tailEnd/>
                </a:ln>
              </p:spPr>
              <p:txBody>
                <a:bodyPr lIns="91425" tIns="91425" rIns="91425" bIns="91425" anchor="ctr"/>
                <a:lstStyle/>
                <a:p>
                  <a:endParaRPr lang="en-US"/>
                </a:p>
              </p:txBody>
            </p:sp>
            <p:sp>
              <p:nvSpPr>
                <p:cNvPr id="62618" name="Google Shape;753;p35"/>
                <p:cNvSpPr>
                  <a:spLocks/>
                </p:cNvSpPr>
                <p:nvPr/>
              </p:nvSpPr>
              <p:spPr bwMode="auto">
                <a:xfrm>
                  <a:off x="4184675" y="3036468"/>
                  <a:ext cx="111725" cy="258175"/>
                </a:xfrm>
                <a:custGeom>
                  <a:avLst/>
                  <a:gdLst/>
                  <a:ahLst/>
                  <a:cxnLst>
                    <a:cxn ang="0">
                      <a:pos x="4136" y="0"/>
                    </a:cxn>
                    <a:cxn ang="0">
                      <a:pos x="3917" y="164"/>
                    </a:cxn>
                    <a:cxn ang="0">
                      <a:pos x="1531" y="4742"/>
                    </a:cxn>
                    <a:cxn ang="0">
                      <a:pos x="59" y="10007"/>
                    </a:cxn>
                    <a:cxn ang="0">
                      <a:pos x="303" y="10327"/>
                    </a:cxn>
                    <a:cxn ang="0">
                      <a:pos x="550" y="10137"/>
                    </a:cxn>
                    <a:cxn ang="0">
                      <a:pos x="2119" y="4709"/>
                    </a:cxn>
                    <a:cxn ang="0">
                      <a:pos x="4408" y="328"/>
                    </a:cxn>
                    <a:cxn ang="0">
                      <a:pos x="4136" y="0"/>
                    </a:cxn>
                  </a:cxnLst>
                  <a:rect l="0" t="0"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bg2"/>
                </a:solidFill>
                <a:ln w="9525">
                  <a:noFill/>
                  <a:round/>
                  <a:headEnd/>
                  <a:tailEnd/>
                </a:ln>
              </p:spPr>
              <p:txBody>
                <a:bodyPr lIns="91425" tIns="91425" rIns="91425" bIns="91425" anchor="ctr"/>
                <a:lstStyle/>
                <a:p>
                  <a:endParaRPr lang="en-US"/>
                </a:p>
              </p:txBody>
            </p:sp>
            <p:sp>
              <p:nvSpPr>
                <p:cNvPr id="62619" name="Google Shape;754;p35"/>
                <p:cNvSpPr>
                  <a:spLocks/>
                </p:cNvSpPr>
                <p:nvPr/>
              </p:nvSpPr>
              <p:spPr bwMode="auto">
                <a:xfrm>
                  <a:off x="4292250" y="3166068"/>
                  <a:ext cx="200150" cy="52475"/>
                </a:xfrm>
                <a:custGeom>
                  <a:avLst/>
                  <a:gdLst/>
                  <a:ahLst/>
                  <a:cxnLst>
                    <a:cxn ang="0">
                      <a:pos x="7659" y="1"/>
                    </a:cxn>
                    <a:cxn ang="0">
                      <a:pos x="7527" y="49"/>
                    </a:cxn>
                    <a:cxn ang="0">
                      <a:pos x="4160" y="1357"/>
                    </a:cxn>
                    <a:cxn ang="0">
                      <a:pos x="2279" y="1598"/>
                    </a:cxn>
                    <a:cxn ang="0">
                      <a:pos x="563" y="1128"/>
                    </a:cxn>
                    <a:cxn ang="0">
                      <a:pos x="379" y="1054"/>
                    </a:cxn>
                    <a:cxn ang="0">
                      <a:pos x="203" y="1487"/>
                    </a:cxn>
                    <a:cxn ang="0">
                      <a:pos x="2304" y="2099"/>
                    </a:cxn>
                    <a:cxn ang="0">
                      <a:pos x="3996" y="1912"/>
                    </a:cxn>
                    <a:cxn ang="0">
                      <a:pos x="7789" y="474"/>
                    </a:cxn>
                    <a:cxn ang="0">
                      <a:pos x="7659" y="1"/>
                    </a:cxn>
                  </a:cxnLst>
                  <a:rect l="0" t="0"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bg2"/>
                </a:solidFill>
                <a:ln w="9525">
                  <a:noFill/>
                  <a:round/>
                  <a:headEnd/>
                  <a:tailEnd/>
                </a:ln>
              </p:spPr>
              <p:txBody>
                <a:bodyPr lIns="91425" tIns="91425" rIns="91425" bIns="91425" anchor="ctr"/>
                <a:lstStyle/>
                <a:p>
                  <a:endParaRPr lang="en-US"/>
                </a:p>
              </p:txBody>
            </p:sp>
            <p:sp>
              <p:nvSpPr>
                <p:cNvPr id="62620" name="Google Shape;755;p35"/>
                <p:cNvSpPr>
                  <a:spLocks/>
                </p:cNvSpPr>
                <p:nvPr/>
              </p:nvSpPr>
              <p:spPr bwMode="auto">
                <a:xfrm>
                  <a:off x="4342125" y="3005593"/>
                  <a:ext cx="70900" cy="150900"/>
                </a:xfrm>
                <a:custGeom>
                  <a:avLst/>
                  <a:gdLst/>
                  <a:ahLst/>
                  <a:cxnLst>
                    <a:cxn ang="0">
                      <a:pos x="2491" y="0"/>
                    </a:cxn>
                    <a:cxn ang="0">
                      <a:pos x="2328" y="91"/>
                    </a:cxn>
                    <a:cxn ang="0">
                      <a:pos x="759" y="2740"/>
                    </a:cxn>
                    <a:cxn ang="0">
                      <a:pos x="39" y="5716"/>
                    </a:cxn>
                    <a:cxn ang="0">
                      <a:pos x="307" y="6036"/>
                    </a:cxn>
                    <a:cxn ang="0">
                      <a:pos x="530" y="5846"/>
                    </a:cxn>
                    <a:cxn ang="0">
                      <a:pos x="2688" y="451"/>
                    </a:cxn>
                    <a:cxn ang="0">
                      <a:pos x="2491" y="0"/>
                    </a:cxn>
                  </a:cxnLst>
                  <a:rect l="0" t="0"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bg2"/>
                </a:solidFill>
                <a:ln w="9525">
                  <a:noFill/>
                  <a:round/>
                  <a:headEnd/>
                  <a:tailEnd/>
                </a:ln>
              </p:spPr>
              <p:txBody>
                <a:bodyPr lIns="91425" tIns="91425" rIns="91425" bIns="91425" anchor="ctr"/>
                <a:lstStyle/>
                <a:p>
                  <a:endParaRPr lang="en-US"/>
                </a:p>
              </p:txBody>
            </p:sp>
            <p:sp>
              <p:nvSpPr>
                <p:cNvPr id="62621" name="Google Shape;756;p35"/>
                <p:cNvSpPr>
                  <a:spLocks/>
                </p:cNvSpPr>
                <p:nvPr/>
              </p:nvSpPr>
              <p:spPr bwMode="auto">
                <a:xfrm>
                  <a:off x="4124825" y="3021743"/>
                  <a:ext cx="58050" cy="45000"/>
                </a:xfrm>
                <a:custGeom>
                  <a:avLst/>
                  <a:gdLst/>
                  <a:ahLst/>
                  <a:cxnLst>
                    <a:cxn ang="0">
                      <a:pos x="1208" y="1"/>
                    </a:cxn>
                    <a:cxn ang="0">
                      <a:pos x="1178" y="1"/>
                    </a:cxn>
                    <a:cxn ang="0">
                      <a:pos x="1178" y="1800"/>
                    </a:cxn>
                    <a:cxn ang="0">
                      <a:pos x="1208" y="1"/>
                    </a:cxn>
                  </a:cxnLst>
                  <a:rect l="0" t="0"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1"/>
                </a:solidFill>
                <a:ln w="9525">
                  <a:noFill/>
                  <a:round/>
                  <a:headEnd/>
                  <a:tailEnd/>
                </a:ln>
              </p:spPr>
              <p:txBody>
                <a:bodyPr lIns="91425" tIns="91425" rIns="91425" bIns="91425" anchor="ctr"/>
                <a:lstStyle/>
                <a:p>
                  <a:endParaRPr lang="en-US"/>
                </a:p>
              </p:txBody>
            </p:sp>
            <p:sp>
              <p:nvSpPr>
                <p:cNvPr id="62622" name="Google Shape;757;p35"/>
                <p:cNvSpPr>
                  <a:spLocks/>
                </p:cNvSpPr>
                <p:nvPr/>
              </p:nvSpPr>
              <p:spPr bwMode="auto">
                <a:xfrm>
                  <a:off x="4258900" y="3011143"/>
                  <a:ext cx="58050" cy="44975"/>
                </a:xfrm>
                <a:custGeom>
                  <a:avLst/>
                  <a:gdLst/>
                  <a:ahLst/>
                  <a:cxnLst>
                    <a:cxn ang="0">
                      <a:pos x="1177" y="0"/>
                    </a:cxn>
                    <a:cxn ang="0">
                      <a:pos x="1177" y="1799"/>
                    </a:cxn>
                    <a:cxn ang="0">
                      <a:pos x="1177" y="0"/>
                    </a:cxn>
                  </a:cxnLst>
                  <a:rect l="0" t="0" r="r" b="b"/>
                  <a:pathLst>
                    <a:path w="2322" h="1799" extrusionOk="0">
                      <a:moveTo>
                        <a:pt x="1177" y="0"/>
                      </a:moveTo>
                      <a:cubicBezTo>
                        <a:pt x="0" y="0"/>
                        <a:pt x="33" y="1799"/>
                        <a:pt x="1177" y="1799"/>
                      </a:cubicBezTo>
                      <a:cubicBezTo>
                        <a:pt x="2322" y="1799"/>
                        <a:pt x="2322" y="0"/>
                        <a:pt x="1177" y="0"/>
                      </a:cubicBezTo>
                      <a:close/>
                    </a:path>
                  </a:pathLst>
                </a:custGeom>
                <a:solidFill>
                  <a:schemeClr val="accent1"/>
                </a:solidFill>
                <a:ln w="9525">
                  <a:noFill/>
                  <a:round/>
                  <a:headEnd/>
                  <a:tailEnd/>
                </a:ln>
              </p:spPr>
              <p:txBody>
                <a:bodyPr lIns="91425" tIns="91425" rIns="91425" bIns="91425" anchor="ctr"/>
                <a:lstStyle/>
                <a:p>
                  <a:endParaRPr lang="en-US"/>
                </a:p>
              </p:txBody>
            </p:sp>
            <p:sp>
              <p:nvSpPr>
                <p:cNvPr id="62623" name="Google Shape;758;p35"/>
                <p:cNvSpPr>
                  <a:spLocks/>
                </p:cNvSpPr>
                <p:nvPr/>
              </p:nvSpPr>
              <p:spPr bwMode="auto">
                <a:xfrm>
                  <a:off x="4369275" y="2982868"/>
                  <a:ext cx="67125" cy="48750"/>
                </a:xfrm>
                <a:custGeom>
                  <a:avLst/>
                  <a:gdLst/>
                  <a:ahLst/>
                  <a:cxnLst>
                    <a:cxn ang="0">
                      <a:pos x="1299" y="1"/>
                    </a:cxn>
                    <a:cxn ang="0">
                      <a:pos x="653" y="1556"/>
                    </a:cxn>
                    <a:cxn ang="0">
                      <a:pos x="784" y="1687"/>
                    </a:cxn>
                    <a:cxn ang="0">
                      <a:pos x="1392" y="1950"/>
                    </a:cxn>
                    <a:cxn ang="0">
                      <a:pos x="2027" y="379"/>
                    </a:cxn>
                    <a:cxn ang="0">
                      <a:pos x="1929" y="281"/>
                    </a:cxn>
                    <a:cxn ang="0">
                      <a:pos x="1299" y="1"/>
                    </a:cxn>
                  </a:cxnLst>
                  <a:rect l="0" t="0"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1"/>
                </a:solidFill>
                <a:ln w="9525">
                  <a:noFill/>
                  <a:round/>
                  <a:headEnd/>
                  <a:tailEnd/>
                </a:ln>
              </p:spPr>
              <p:txBody>
                <a:bodyPr lIns="91425" tIns="91425" rIns="91425" bIns="91425" anchor="ctr"/>
                <a:lstStyle/>
                <a:p>
                  <a:endParaRPr lang="en-US"/>
                </a:p>
              </p:txBody>
            </p:sp>
            <p:sp>
              <p:nvSpPr>
                <p:cNvPr id="62624" name="Google Shape;759;p35"/>
                <p:cNvSpPr>
                  <a:spLocks/>
                </p:cNvSpPr>
                <p:nvPr/>
              </p:nvSpPr>
              <p:spPr bwMode="auto">
                <a:xfrm>
                  <a:off x="4409300" y="3072443"/>
                  <a:ext cx="58075" cy="44975"/>
                </a:xfrm>
                <a:custGeom>
                  <a:avLst/>
                  <a:gdLst/>
                  <a:ahLst/>
                  <a:cxnLst>
                    <a:cxn ang="0">
                      <a:pos x="1145" y="1"/>
                    </a:cxn>
                    <a:cxn ang="0">
                      <a:pos x="1145" y="1799"/>
                    </a:cxn>
                    <a:cxn ang="0">
                      <a:pos x="1145" y="1"/>
                    </a:cxn>
                  </a:cxnLst>
                  <a:rect l="0" t="0" r="r" b="b"/>
                  <a:pathLst>
                    <a:path w="2323" h="1799" extrusionOk="0">
                      <a:moveTo>
                        <a:pt x="1145" y="1"/>
                      </a:moveTo>
                      <a:cubicBezTo>
                        <a:pt x="1" y="1"/>
                        <a:pt x="1" y="1799"/>
                        <a:pt x="1145" y="1799"/>
                      </a:cubicBezTo>
                      <a:cubicBezTo>
                        <a:pt x="2290" y="1799"/>
                        <a:pt x="2322" y="1"/>
                        <a:pt x="1145" y="1"/>
                      </a:cubicBezTo>
                      <a:close/>
                    </a:path>
                  </a:pathLst>
                </a:custGeom>
                <a:solidFill>
                  <a:schemeClr val="accent1"/>
                </a:solidFill>
                <a:ln w="9525">
                  <a:noFill/>
                  <a:round/>
                  <a:headEnd/>
                  <a:tailEnd/>
                </a:ln>
              </p:spPr>
              <p:txBody>
                <a:bodyPr lIns="91425" tIns="91425" rIns="91425" bIns="91425" anchor="ctr"/>
                <a:lstStyle/>
                <a:p>
                  <a:endParaRPr lang="en-US"/>
                </a:p>
              </p:txBody>
            </p:sp>
            <p:sp>
              <p:nvSpPr>
                <p:cNvPr id="62625" name="Google Shape;760;p35"/>
                <p:cNvSpPr>
                  <a:spLocks/>
                </p:cNvSpPr>
                <p:nvPr/>
              </p:nvSpPr>
              <p:spPr bwMode="auto">
                <a:xfrm>
                  <a:off x="4463525" y="3141093"/>
                  <a:ext cx="57800" cy="44200"/>
                </a:xfrm>
                <a:custGeom>
                  <a:avLst/>
                  <a:gdLst/>
                  <a:ahLst/>
                  <a:cxnLst>
                    <a:cxn ang="0">
                      <a:pos x="1198" y="1"/>
                    </a:cxn>
                    <a:cxn ang="0">
                      <a:pos x="1167" y="1"/>
                    </a:cxn>
                    <a:cxn ang="0">
                      <a:pos x="1136" y="1767"/>
                    </a:cxn>
                    <a:cxn ang="0">
                      <a:pos x="1167" y="1767"/>
                    </a:cxn>
                    <a:cxn ang="0">
                      <a:pos x="1198" y="1"/>
                    </a:cxn>
                  </a:cxnLst>
                  <a:rect l="0" t="0"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1"/>
                </a:solidFill>
                <a:ln w="9525">
                  <a:noFill/>
                  <a:round/>
                  <a:headEnd/>
                  <a:tailEnd/>
                </a:ln>
              </p:spPr>
              <p:txBody>
                <a:bodyPr lIns="91425" tIns="91425" rIns="91425" bIns="91425" anchor="ctr"/>
                <a:lstStyle/>
                <a:p>
                  <a:endParaRPr lang="en-US"/>
                </a:p>
              </p:txBody>
            </p:sp>
            <p:sp>
              <p:nvSpPr>
                <p:cNvPr id="62626" name="Google Shape;761;p35"/>
                <p:cNvSpPr>
                  <a:spLocks/>
                </p:cNvSpPr>
                <p:nvPr/>
              </p:nvSpPr>
              <p:spPr bwMode="auto">
                <a:xfrm>
                  <a:off x="4431650" y="3231018"/>
                  <a:ext cx="58350" cy="44200"/>
                </a:xfrm>
                <a:custGeom>
                  <a:avLst/>
                  <a:gdLst/>
                  <a:ahLst/>
                  <a:cxnLst>
                    <a:cxn ang="0">
                      <a:pos x="1197" y="1"/>
                    </a:cxn>
                    <a:cxn ang="0">
                      <a:pos x="1167" y="1"/>
                    </a:cxn>
                    <a:cxn ang="0">
                      <a:pos x="1136" y="1767"/>
                    </a:cxn>
                    <a:cxn ang="0">
                      <a:pos x="1167" y="1767"/>
                    </a:cxn>
                    <a:cxn ang="0">
                      <a:pos x="1197" y="1"/>
                    </a:cxn>
                  </a:cxnLst>
                  <a:rect l="0" t="0"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1"/>
                </a:solidFill>
                <a:ln w="9525">
                  <a:noFill/>
                  <a:round/>
                  <a:headEnd/>
                  <a:tailEnd/>
                </a:ln>
              </p:spPr>
              <p:txBody>
                <a:bodyPr lIns="91425" tIns="91425" rIns="91425" bIns="91425" anchor="ctr"/>
                <a:lstStyle/>
                <a:p>
                  <a:endParaRPr lang="en-US"/>
                </a:p>
              </p:txBody>
            </p:sp>
            <p:sp>
              <p:nvSpPr>
                <p:cNvPr id="62627" name="Google Shape;762;p35"/>
                <p:cNvSpPr>
                  <a:spLocks/>
                </p:cNvSpPr>
                <p:nvPr/>
              </p:nvSpPr>
              <p:spPr bwMode="auto">
                <a:xfrm>
                  <a:off x="4323475" y="3130468"/>
                  <a:ext cx="58050" cy="44200"/>
                </a:xfrm>
                <a:custGeom>
                  <a:avLst/>
                  <a:gdLst/>
                  <a:ahLst/>
                  <a:cxnLst>
                    <a:cxn ang="0">
                      <a:pos x="1176" y="1"/>
                    </a:cxn>
                    <a:cxn ang="0">
                      <a:pos x="1145" y="1"/>
                    </a:cxn>
                    <a:cxn ang="0">
                      <a:pos x="1114" y="1767"/>
                    </a:cxn>
                    <a:cxn ang="0">
                      <a:pos x="1145" y="1767"/>
                    </a:cxn>
                    <a:cxn ang="0">
                      <a:pos x="1176" y="1"/>
                    </a:cxn>
                  </a:cxnLst>
                  <a:rect l="0" t="0"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1"/>
                </a:solidFill>
                <a:ln w="9525">
                  <a:noFill/>
                  <a:round/>
                  <a:headEnd/>
                  <a:tailEnd/>
                </a:ln>
              </p:spPr>
              <p:txBody>
                <a:bodyPr lIns="91425" tIns="91425" rIns="91425" bIns="91425" anchor="ctr"/>
                <a:lstStyle/>
                <a:p>
                  <a:endParaRPr lang="en-US"/>
                </a:p>
              </p:txBody>
            </p:sp>
          </p:grpSp>
          <p:grpSp>
            <p:nvGrpSpPr>
              <p:cNvPr id="62596" name="Google Shape;763;p35"/>
              <p:cNvGrpSpPr>
                <a:grpSpLocks/>
              </p:cNvGrpSpPr>
              <p:nvPr/>
            </p:nvGrpSpPr>
            <p:grpSpPr bwMode="auto">
              <a:xfrm>
                <a:off x="3854376" y="1663189"/>
                <a:ext cx="1707538" cy="2027292"/>
                <a:chOff x="5243900" y="3898675"/>
                <a:chExt cx="821050" cy="974800"/>
              </a:xfrm>
            </p:grpSpPr>
            <p:sp>
              <p:nvSpPr>
                <p:cNvPr id="62597" name="Google Shape;764;p35"/>
                <p:cNvSpPr>
                  <a:spLocks/>
                </p:cNvSpPr>
                <p:nvPr/>
              </p:nvSpPr>
              <p:spPr bwMode="auto">
                <a:xfrm>
                  <a:off x="5243900" y="3898675"/>
                  <a:ext cx="821050" cy="974800"/>
                </a:xfrm>
                <a:custGeom>
                  <a:avLst/>
                  <a:gdLst/>
                  <a:ahLst/>
                  <a:cxnLst>
                    <a:cxn ang="0">
                      <a:pos x="16148" y="0"/>
                    </a:cxn>
                    <a:cxn ang="0">
                      <a:pos x="15794" y="30"/>
                    </a:cxn>
                    <a:cxn ang="0">
                      <a:pos x="9614" y="9447"/>
                    </a:cxn>
                    <a:cxn ang="0">
                      <a:pos x="7679" y="11032"/>
                    </a:cxn>
                    <a:cxn ang="0">
                      <a:pos x="5821" y="9643"/>
                    </a:cxn>
                    <a:cxn ang="0">
                      <a:pos x="5167" y="7682"/>
                    </a:cxn>
                    <a:cxn ang="0">
                      <a:pos x="1961" y="3506"/>
                    </a:cxn>
                    <a:cxn ang="0">
                      <a:pos x="1" y="8761"/>
                    </a:cxn>
                    <a:cxn ang="0">
                      <a:pos x="6933" y="33415"/>
                    </a:cxn>
                    <a:cxn ang="0">
                      <a:pos x="9447" y="38991"/>
                    </a:cxn>
                    <a:cxn ang="0">
                      <a:pos x="11445" y="37502"/>
                    </a:cxn>
                    <a:cxn ang="0">
                      <a:pos x="14421" y="33546"/>
                    </a:cxn>
                    <a:cxn ang="0">
                      <a:pos x="30214" y="14744"/>
                    </a:cxn>
                    <a:cxn ang="0">
                      <a:pos x="28710" y="8293"/>
                    </a:cxn>
                    <a:cxn ang="0">
                      <a:pos x="26944" y="8499"/>
                    </a:cxn>
                    <a:cxn ang="0">
                      <a:pos x="20470" y="12096"/>
                    </a:cxn>
                    <a:cxn ang="0">
                      <a:pos x="19139" y="12630"/>
                    </a:cxn>
                    <a:cxn ang="0">
                      <a:pos x="17200" y="10363"/>
                    </a:cxn>
                    <a:cxn ang="0">
                      <a:pos x="16148" y="0"/>
                    </a:cxn>
                  </a:cxnLst>
                  <a:rect l="0" t="0" r="r" b="b"/>
                  <a:pathLst>
                    <a:path w="32842" h="38992" extrusionOk="0">
                      <a:moveTo>
                        <a:pt x="16148" y="0"/>
                      </a:moveTo>
                      <a:cubicBezTo>
                        <a:pt x="16036" y="0"/>
                        <a:pt x="15918" y="10"/>
                        <a:pt x="15794" y="30"/>
                      </a:cubicBezTo>
                      <a:cubicBezTo>
                        <a:pt x="12034" y="651"/>
                        <a:pt x="10432" y="4968"/>
                        <a:pt x="9614" y="9447"/>
                      </a:cubicBezTo>
                      <a:cubicBezTo>
                        <a:pt x="9409" y="10490"/>
                        <a:pt x="8543" y="11032"/>
                        <a:pt x="7679" y="11032"/>
                      </a:cubicBezTo>
                      <a:cubicBezTo>
                        <a:pt x="6890" y="11032"/>
                        <a:pt x="6102" y="10580"/>
                        <a:pt x="5821" y="9643"/>
                      </a:cubicBezTo>
                      <a:cubicBezTo>
                        <a:pt x="5625" y="8989"/>
                        <a:pt x="5396" y="8335"/>
                        <a:pt x="5167" y="7682"/>
                      </a:cubicBezTo>
                      <a:cubicBezTo>
                        <a:pt x="4142" y="4881"/>
                        <a:pt x="2944" y="3506"/>
                        <a:pt x="1961" y="3506"/>
                      </a:cubicBezTo>
                      <a:cubicBezTo>
                        <a:pt x="843" y="3506"/>
                        <a:pt x="1" y="5282"/>
                        <a:pt x="1" y="8761"/>
                      </a:cubicBezTo>
                      <a:cubicBezTo>
                        <a:pt x="1" y="15856"/>
                        <a:pt x="4709" y="26810"/>
                        <a:pt x="6933" y="33415"/>
                      </a:cubicBezTo>
                      <a:cubicBezTo>
                        <a:pt x="8055" y="36780"/>
                        <a:pt x="8407" y="38991"/>
                        <a:pt x="9447" y="38991"/>
                      </a:cubicBezTo>
                      <a:cubicBezTo>
                        <a:pt x="9922" y="38991"/>
                        <a:pt x="10542" y="38529"/>
                        <a:pt x="11445" y="37502"/>
                      </a:cubicBezTo>
                      <a:lnTo>
                        <a:pt x="14421" y="33546"/>
                      </a:lnTo>
                      <a:cubicBezTo>
                        <a:pt x="17789" y="27497"/>
                        <a:pt x="25931" y="20401"/>
                        <a:pt x="30214" y="14744"/>
                      </a:cubicBezTo>
                      <a:cubicBezTo>
                        <a:pt x="32842" y="11431"/>
                        <a:pt x="32326" y="8293"/>
                        <a:pt x="28710" y="8293"/>
                      </a:cubicBezTo>
                      <a:cubicBezTo>
                        <a:pt x="28186" y="8293"/>
                        <a:pt x="27598" y="8358"/>
                        <a:pt x="26944" y="8499"/>
                      </a:cubicBezTo>
                      <a:cubicBezTo>
                        <a:pt x="24590" y="8891"/>
                        <a:pt x="22366" y="10330"/>
                        <a:pt x="20470" y="12096"/>
                      </a:cubicBezTo>
                      <a:cubicBezTo>
                        <a:pt x="20070" y="12467"/>
                        <a:pt x="19598" y="12630"/>
                        <a:pt x="19139" y="12630"/>
                      </a:cubicBezTo>
                      <a:cubicBezTo>
                        <a:pt x="18018" y="12630"/>
                        <a:pt x="16968" y="11661"/>
                        <a:pt x="17200" y="10363"/>
                      </a:cubicBezTo>
                      <a:cubicBezTo>
                        <a:pt x="18078" y="5407"/>
                        <a:pt x="18776" y="0"/>
                        <a:pt x="16148" y="0"/>
                      </a:cubicBezTo>
                      <a:close/>
                    </a:path>
                  </a:pathLst>
                </a:custGeom>
                <a:solidFill>
                  <a:schemeClr val="tx2"/>
                </a:solidFill>
                <a:ln w="9525">
                  <a:noFill/>
                  <a:round/>
                  <a:headEnd/>
                  <a:tailEnd/>
                </a:ln>
              </p:spPr>
              <p:txBody>
                <a:bodyPr lIns="91425" tIns="91425" rIns="91425" bIns="91425" anchor="ctr"/>
                <a:lstStyle/>
                <a:p>
                  <a:endParaRPr lang="en-US"/>
                </a:p>
              </p:txBody>
            </p:sp>
            <p:sp>
              <p:nvSpPr>
                <p:cNvPr id="62598" name="Google Shape;765;p35"/>
                <p:cNvSpPr>
                  <a:spLocks/>
                </p:cNvSpPr>
                <p:nvPr/>
              </p:nvSpPr>
              <p:spPr bwMode="auto">
                <a:xfrm>
                  <a:off x="5293600" y="4088200"/>
                  <a:ext cx="150950" cy="553550"/>
                </a:xfrm>
                <a:custGeom>
                  <a:avLst/>
                  <a:gdLst/>
                  <a:ahLst/>
                  <a:cxnLst>
                    <a:cxn ang="0">
                      <a:pos x="287" y="0"/>
                    </a:cxn>
                    <a:cxn ang="0">
                      <a:pos x="40" y="297"/>
                    </a:cxn>
                    <a:cxn ang="0">
                      <a:pos x="5468" y="21976"/>
                    </a:cxn>
                    <a:cxn ang="0">
                      <a:pos x="5730" y="22142"/>
                    </a:cxn>
                    <a:cxn ang="0">
                      <a:pos x="5958" y="21845"/>
                    </a:cxn>
                    <a:cxn ang="0">
                      <a:pos x="531" y="166"/>
                    </a:cxn>
                    <a:cxn ang="0">
                      <a:pos x="287" y="0"/>
                    </a:cxn>
                  </a:cxnLst>
                  <a:rect l="0" t="0" r="r" b="b"/>
                  <a:pathLst>
                    <a:path w="6038" h="22142" extrusionOk="0">
                      <a:moveTo>
                        <a:pt x="287" y="0"/>
                      </a:moveTo>
                      <a:cubicBezTo>
                        <a:pt x="141" y="0"/>
                        <a:pt x="0" y="118"/>
                        <a:pt x="40" y="297"/>
                      </a:cubicBezTo>
                      <a:cubicBezTo>
                        <a:pt x="2198" y="7425"/>
                        <a:pt x="2656" y="15011"/>
                        <a:pt x="5468" y="21976"/>
                      </a:cubicBezTo>
                      <a:cubicBezTo>
                        <a:pt x="5520" y="22092"/>
                        <a:pt x="5627" y="22142"/>
                        <a:pt x="5730" y="22142"/>
                      </a:cubicBezTo>
                      <a:cubicBezTo>
                        <a:pt x="5889" y="22142"/>
                        <a:pt x="6038" y="22023"/>
                        <a:pt x="5958" y="21845"/>
                      </a:cubicBezTo>
                      <a:cubicBezTo>
                        <a:pt x="3179" y="14880"/>
                        <a:pt x="2689" y="7294"/>
                        <a:pt x="531" y="166"/>
                      </a:cubicBezTo>
                      <a:cubicBezTo>
                        <a:pt x="479" y="50"/>
                        <a:pt x="382" y="0"/>
                        <a:pt x="287" y="0"/>
                      </a:cubicBezTo>
                      <a:close/>
                    </a:path>
                  </a:pathLst>
                </a:custGeom>
                <a:solidFill>
                  <a:schemeClr val="bg2"/>
                </a:solidFill>
                <a:ln w="9525">
                  <a:noFill/>
                  <a:round/>
                  <a:headEnd/>
                  <a:tailEnd/>
                </a:ln>
              </p:spPr>
              <p:txBody>
                <a:bodyPr lIns="91425" tIns="91425" rIns="91425" bIns="91425" anchor="ctr"/>
                <a:lstStyle/>
                <a:p>
                  <a:endParaRPr lang="en-US"/>
                </a:p>
              </p:txBody>
            </p:sp>
            <p:sp>
              <p:nvSpPr>
                <p:cNvPr id="62599" name="Google Shape;766;p35"/>
                <p:cNvSpPr>
                  <a:spLocks/>
                </p:cNvSpPr>
                <p:nvPr/>
              </p:nvSpPr>
              <p:spPr bwMode="auto">
                <a:xfrm>
                  <a:off x="5495675" y="3989275"/>
                  <a:ext cx="126275" cy="662875"/>
                </a:xfrm>
                <a:custGeom>
                  <a:avLst/>
                  <a:gdLst/>
                  <a:ahLst/>
                  <a:cxnLst>
                    <a:cxn ang="0">
                      <a:pos x="4743" y="1"/>
                    </a:cxn>
                    <a:cxn ang="0">
                      <a:pos x="4481" y="166"/>
                    </a:cxn>
                    <a:cxn ang="0">
                      <a:pos x="1832" y="10695"/>
                    </a:cxn>
                    <a:cxn ang="0">
                      <a:pos x="1211" y="15894"/>
                    </a:cxn>
                    <a:cxn ang="0">
                      <a:pos x="524" y="21126"/>
                    </a:cxn>
                    <a:cxn ang="0">
                      <a:pos x="262" y="26325"/>
                    </a:cxn>
                    <a:cxn ang="0">
                      <a:pos x="485" y="26514"/>
                    </a:cxn>
                    <a:cxn ang="0">
                      <a:pos x="753" y="26194"/>
                    </a:cxn>
                    <a:cxn ang="0">
                      <a:pos x="982" y="21420"/>
                    </a:cxn>
                    <a:cxn ang="0">
                      <a:pos x="1701" y="16385"/>
                    </a:cxn>
                    <a:cxn ang="0">
                      <a:pos x="3238" y="5889"/>
                    </a:cxn>
                    <a:cxn ang="0">
                      <a:pos x="4971" y="297"/>
                    </a:cxn>
                    <a:cxn ang="0">
                      <a:pos x="4743" y="1"/>
                    </a:cxn>
                  </a:cxnLst>
                  <a:rect l="0" t="0" r="r" b="b"/>
                  <a:pathLst>
                    <a:path w="5051" h="26515" extrusionOk="0">
                      <a:moveTo>
                        <a:pt x="4743" y="1"/>
                      </a:moveTo>
                      <a:cubicBezTo>
                        <a:pt x="4639" y="1"/>
                        <a:pt x="4532" y="51"/>
                        <a:pt x="4481" y="166"/>
                      </a:cubicBezTo>
                      <a:cubicBezTo>
                        <a:pt x="3074" y="3502"/>
                        <a:pt x="2355" y="7131"/>
                        <a:pt x="1832" y="10695"/>
                      </a:cubicBezTo>
                      <a:cubicBezTo>
                        <a:pt x="1570" y="12428"/>
                        <a:pt x="1374" y="14161"/>
                        <a:pt x="1211" y="15894"/>
                      </a:cubicBezTo>
                      <a:cubicBezTo>
                        <a:pt x="1080" y="17627"/>
                        <a:pt x="753" y="19393"/>
                        <a:pt x="524" y="21126"/>
                      </a:cubicBezTo>
                      <a:cubicBezTo>
                        <a:pt x="262" y="22859"/>
                        <a:pt x="1" y="24625"/>
                        <a:pt x="262" y="26325"/>
                      </a:cubicBezTo>
                      <a:cubicBezTo>
                        <a:pt x="289" y="26457"/>
                        <a:pt x="385" y="26514"/>
                        <a:pt x="485" y="26514"/>
                      </a:cubicBezTo>
                      <a:cubicBezTo>
                        <a:pt x="633" y="26514"/>
                        <a:pt x="792" y="26389"/>
                        <a:pt x="753" y="26194"/>
                      </a:cubicBezTo>
                      <a:cubicBezTo>
                        <a:pt x="524" y="24625"/>
                        <a:pt x="753" y="22990"/>
                        <a:pt x="982" y="21420"/>
                      </a:cubicBezTo>
                      <a:cubicBezTo>
                        <a:pt x="1211" y="19753"/>
                        <a:pt x="1505" y="18085"/>
                        <a:pt x="1701" y="16385"/>
                      </a:cubicBezTo>
                      <a:cubicBezTo>
                        <a:pt x="1995" y="12853"/>
                        <a:pt x="2486" y="9355"/>
                        <a:pt x="3238" y="5889"/>
                      </a:cubicBezTo>
                      <a:cubicBezTo>
                        <a:pt x="3663" y="3992"/>
                        <a:pt x="4252" y="2128"/>
                        <a:pt x="4971" y="297"/>
                      </a:cubicBezTo>
                      <a:cubicBezTo>
                        <a:pt x="5050" y="119"/>
                        <a:pt x="4901" y="1"/>
                        <a:pt x="4743" y="1"/>
                      </a:cubicBezTo>
                      <a:close/>
                    </a:path>
                  </a:pathLst>
                </a:custGeom>
                <a:solidFill>
                  <a:schemeClr val="bg2"/>
                </a:solidFill>
                <a:ln w="9525">
                  <a:noFill/>
                  <a:round/>
                  <a:headEnd/>
                  <a:tailEnd/>
                </a:ln>
              </p:spPr>
              <p:txBody>
                <a:bodyPr lIns="91425" tIns="91425" rIns="91425" bIns="91425" anchor="ctr"/>
                <a:lstStyle/>
                <a:p>
                  <a:endParaRPr lang="en-US"/>
                </a:p>
              </p:txBody>
            </p:sp>
            <p:sp>
              <p:nvSpPr>
                <p:cNvPr id="62600" name="Google Shape;767;p35"/>
                <p:cNvSpPr>
                  <a:spLocks/>
                </p:cNvSpPr>
                <p:nvPr/>
              </p:nvSpPr>
              <p:spPr bwMode="auto">
                <a:xfrm>
                  <a:off x="5543725" y="4172875"/>
                  <a:ext cx="439700" cy="500125"/>
                </a:xfrm>
                <a:custGeom>
                  <a:avLst/>
                  <a:gdLst/>
                  <a:ahLst/>
                  <a:cxnLst>
                    <a:cxn ang="0">
                      <a:pos x="17240" y="1"/>
                    </a:cxn>
                    <a:cxn ang="0">
                      <a:pos x="17109" y="49"/>
                    </a:cxn>
                    <a:cxn ang="0">
                      <a:pos x="17142" y="49"/>
                    </a:cxn>
                    <a:cxn ang="0">
                      <a:pos x="12760" y="2697"/>
                    </a:cxn>
                    <a:cxn ang="0">
                      <a:pos x="8869" y="6163"/>
                    </a:cxn>
                    <a:cxn ang="0">
                      <a:pos x="5632" y="10120"/>
                    </a:cxn>
                    <a:cxn ang="0">
                      <a:pos x="2918" y="14632"/>
                    </a:cxn>
                    <a:cxn ang="0">
                      <a:pos x="139" y="19635"/>
                    </a:cxn>
                    <a:cxn ang="0">
                      <a:pos x="368" y="20005"/>
                    </a:cxn>
                    <a:cxn ang="0">
                      <a:pos x="564" y="19897"/>
                    </a:cxn>
                    <a:cxn ang="0">
                      <a:pos x="5469" y="11199"/>
                    </a:cxn>
                    <a:cxn ang="0">
                      <a:pos x="8673" y="7144"/>
                    </a:cxn>
                    <a:cxn ang="0">
                      <a:pos x="12564" y="3449"/>
                    </a:cxn>
                    <a:cxn ang="0">
                      <a:pos x="17371" y="507"/>
                    </a:cxn>
                    <a:cxn ang="0">
                      <a:pos x="17240" y="1"/>
                    </a:cxn>
                  </a:cxnLst>
                  <a:rect l="0" t="0" r="r" b="b"/>
                  <a:pathLst>
                    <a:path w="17588" h="20005" extrusionOk="0">
                      <a:moveTo>
                        <a:pt x="17240" y="1"/>
                      </a:moveTo>
                      <a:cubicBezTo>
                        <a:pt x="17198" y="1"/>
                        <a:pt x="17154" y="15"/>
                        <a:pt x="17109" y="49"/>
                      </a:cubicBezTo>
                      <a:lnTo>
                        <a:pt x="17142" y="49"/>
                      </a:lnTo>
                      <a:cubicBezTo>
                        <a:pt x="15736" y="1062"/>
                        <a:pt x="14199" y="1782"/>
                        <a:pt x="12760" y="2697"/>
                      </a:cubicBezTo>
                      <a:cubicBezTo>
                        <a:pt x="11322" y="3678"/>
                        <a:pt x="10014" y="4855"/>
                        <a:pt x="8869" y="6163"/>
                      </a:cubicBezTo>
                      <a:cubicBezTo>
                        <a:pt x="7725" y="7439"/>
                        <a:pt x="6613" y="8746"/>
                        <a:pt x="5632" y="10120"/>
                      </a:cubicBezTo>
                      <a:cubicBezTo>
                        <a:pt x="4619" y="11559"/>
                        <a:pt x="3736" y="13063"/>
                        <a:pt x="2918" y="14632"/>
                      </a:cubicBezTo>
                      <a:cubicBezTo>
                        <a:pt x="2035" y="16300"/>
                        <a:pt x="1185" y="18033"/>
                        <a:pt x="139" y="19635"/>
                      </a:cubicBezTo>
                      <a:cubicBezTo>
                        <a:pt x="0" y="19820"/>
                        <a:pt x="188" y="20005"/>
                        <a:pt x="368" y="20005"/>
                      </a:cubicBezTo>
                      <a:cubicBezTo>
                        <a:pt x="443" y="20005"/>
                        <a:pt x="516" y="19973"/>
                        <a:pt x="564" y="19897"/>
                      </a:cubicBezTo>
                      <a:cubicBezTo>
                        <a:pt x="2428" y="17117"/>
                        <a:pt x="3638" y="13978"/>
                        <a:pt x="5469" y="11199"/>
                      </a:cubicBezTo>
                      <a:cubicBezTo>
                        <a:pt x="6450" y="9793"/>
                        <a:pt x="7529" y="8452"/>
                        <a:pt x="8673" y="7144"/>
                      </a:cubicBezTo>
                      <a:cubicBezTo>
                        <a:pt x="9850" y="5836"/>
                        <a:pt x="11060" y="4463"/>
                        <a:pt x="12564" y="3449"/>
                      </a:cubicBezTo>
                      <a:cubicBezTo>
                        <a:pt x="14101" y="2403"/>
                        <a:pt x="15834" y="1618"/>
                        <a:pt x="17371" y="507"/>
                      </a:cubicBezTo>
                      <a:cubicBezTo>
                        <a:pt x="17588" y="344"/>
                        <a:pt x="17445" y="1"/>
                        <a:pt x="17240" y="1"/>
                      </a:cubicBezTo>
                      <a:close/>
                    </a:path>
                  </a:pathLst>
                </a:custGeom>
                <a:solidFill>
                  <a:schemeClr val="bg2"/>
                </a:solidFill>
                <a:ln w="9525">
                  <a:noFill/>
                  <a:round/>
                  <a:headEnd/>
                  <a:tailEnd/>
                </a:ln>
              </p:spPr>
              <p:txBody>
                <a:bodyPr lIns="91425" tIns="91425" rIns="91425" bIns="91425" anchor="ctr"/>
                <a:lstStyle/>
                <a:p>
                  <a:endParaRPr lang="en-US"/>
                </a:p>
              </p:txBody>
            </p:sp>
            <p:sp>
              <p:nvSpPr>
                <p:cNvPr id="62601" name="Google Shape;768;p35"/>
                <p:cNvSpPr>
                  <a:spLocks/>
                </p:cNvSpPr>
                <p:nvPr/>
              </p:nvSpPr>
              <p:spPr bwMode="auto">
                <a:xfrm>
                  <a:off x="5579875" y="4533550"/>
                  <a:ext cx="66400" cy="50525"/>
                </a:xfrm>
                <a:custGeom>
                  <a:avLst/>
                  <a:gdLst/>
                  <a:ahLst/>
                  <a:cxnLst>
                    <a:cxn ang="0">
                      <a:pos x="279" y="1"/>
                    </a:cxn>
                    <a:cxn ang="0">
                      <a:pos x="99" y="74"/>
                    </a:cxn>
                    <a:cxn ang="0">
                      <a:pos x="99" y="434"/>
                    </a:cxn>
                    <a:cxn ang="0">
                      <a:pos x="2192" y="2004"/>
                    </a:cxn>
                    <a:cxn ang="0">
                      <a:pos x="2290" y="2020"/>
                    </a:cxn>
                    <a:cxn ang="0">
                      <a:pos x="2453" y="1546"/>
                    </a:cxn>
                    <a:cxn ang="0">
                      <a:pos x="459" y="74"/>
                    </a:cxn>
                    <a:cxn ang="0">
                      <a:pos x="279" y="1"/>
                    </a:cxn>
                  </a:cxnLst>
                  <a:rect l="0" t="0" r="r" b="b"/>
                  <a:pathLst>
                    <a:path w="2656" h="2021" extrusionOk="0">
                      <a:moveTo>
                        <a:pt x="279" y="1"/>
                      </a:moveTo>
                      <a:cubicBezTo>
                        <a:pt x="213" y="1"/>
                        <a:pt x="148" y="25"/>
                        <a:pt x="99" y="74"/>
                      </a:cubicBezTo>
                      <a:cubicBezTo>
                        <a:pt x="1" y="172"/>
                        <a:pt x="1" y="336"/>
                        <a:pt x="99" y="434"/>
                      </a:cubicBezTo>
                      <a:cubicBezTo>
                        <a:pt x="753" y="990"/>
                        <a:pt x="1472" y="1513"/>
                        <a:pt x="2192" y="2004"/>
                      </a:cubicBezTo>
                      <a:cubicBezTo>
                        <a:pt x="2226" y="2015"/>
                        <a:pt x="2259" y="2020"/>
                        <a:pt x="2290" y="2020"/>
                      </a:cubicBezTo>
                      <a:cubicBezTo>
                        <a:pt x="2526" y="2020"/>
                        <a:pt x="2655" y="1719"/>
                        <a:pt x="2453" y="1546"/>
                      </a:cubicBezTo>
                      <a:cubicBezTo>
                        <a:pt x="1766" y="1121"/>
                        <a:pt x="1080" y="630"/>
                        <a:pt x="459" y="74"/>
                      </a:cubicBezTo>
                      <a:cubicBezTo>
                        <a:pt x="410" y="25"/>
                        <a:pt x="344" y="1"/>
                        <a:pt x="279" y="1"/>
                      </a:cubicBezTo>
                      <a:close/>
                    </a:path>
                  </a:pathLst>
                </a:custGeom>
                <a:solidFill>
                  <a:schemeClr val="bg2"/>
                </a:solidFill>
                <a:ln w="9525">
                  <a:noFill/>
                  <a:round/>
                  <a:headEnd/>
                  <a:tailEnd/>
                </a:ln>
              </p:spPr>
              <p:txBody>
                <a:bodyPr lIns="91425" tIns="91425" rIns="91425" bIns="91425" anchor="ctr"/>
                <a:lstStyle/>
                <a:p>
                  <a:endParaRPr lang="en-US"/>
                </a:p>
              </p:txBody>
            </p:sp>
            <p:sp>
              <p:nvSpPr>
                <p:cNvPr id="62602" name="Google Shape;769;p35"/>
                <p:cNvSpPr>
                  <a:spLocks/>
                </p:cNvSpPr>
                <p:nvPr/>
              </p:nvSpPr>
              <p:spPr bwMode="auto">
                <a:xfrm>
                  <a:off x="5615875" y="4421900"/>
                  <a:ext cx="80100" cy="73675"/>
                </a:xfrm>
                <a:custGeom>
                  <a:avLst/>
                  <a:gdLst/>
                  <a:ahLst/>
                  <a:cxnLst>
                    <a:cxn ang="0">
                      <a:pos x="345" y="0"/>
                    </a:cxn>
                    <a:cxn ang="0">
                      <a:pos x="196" y="453"/>
                    </a:cxn>
                    <a:cxn ang="0">
                      <a:pos x="2746" y="2873"/>
                    </a:cxn>
                    <a:cxn ang="0">
                      <a:pos x="2926" y="2946"/>
                    </a:cxn>
                    <a:cxn ang="0">
                      <a:pos x="3106" y="2873"/>
                    </a:cxn>
                    <a:cxn ang="0">
                      <a:pos x="3106" y="2513"/>
                    </a:cxn>
                    <a:cxn ang="0">
                      <a:pos x="457" y="28"/>
                    </a:cxn>
                    <a:cxn ang="0">
                      <a:pos x="345" y="0"/>
                    </a:cxn>
                  </a:cxnLst>
                  <a:rect l="0" t="0" r="r" b="b"/>
                  <a:pathLst>
                    <a:path w="3204" h="2947" extrusionOk="0">
                      <a:moveTo>
                        <a:pt x="345" y="0"/>
                      </a:moveTo>
                      <a:cubicBezTo>
                        <a:pt x="138" y="0"/>
                        <a:pt x="1" y="286"/>
                        <a:pt x="196" y="453"/>
                      </a:cubicBezTo>
                      <a:cubicBezTo>
                        <a:pt x="1144" y="1172"/>
                        <a:pt x="1994" y="1957"/>
                        <a:pt x="2746" y="2873"/>
                      </a:cubicBezTo>
                      <a:cubicBezTo>
                        <a:pt x="2795" y="2922"/>
                        <a:pt x="2861" y="2946"/>
                        <a:pt x="2926" y="2946"/>
                      </a:cubicBezTo>
                      <a:cubicBezTo>
                        <a:pt x="2991" y="2946"/>
                        <a:pt x="3057" y="2922"/>
                        <a:pt x="3106" y="2873"/>
                      </a:cubicBezTo>
                      <a:cubicBezTo>
                        <a:pt x="3204" y="2775"/>
                        <a:pt x="3204" y="2611"/>
                        <a:pt x="3106" y="2513"/>
                      </a:cubicBezTo>
                      <a:cubicBezTo>
                        <a:pt x="2321" y="1565"/>
                        <a:pt x="1438" y="747"/>
                        <a:pt x="457" y="28"/>
                      </a:cubicBezTo>
                      <a:cubicBezTo>
                        <a:pt x="419" y="9"/>
                        <a:pt x="381" y="0"/>
                        <a:pt x="345" y="0"/>
                      </a:cubicBezTo>
                      <a:close/>
                    </a:path>
                  </a:pathLst>
                </a:custGeom>
                <a:solidFill>
                  <a:schemeClr val="bg2"/>
                </a:solidFill>
                <a:ln w="9525">
                  <a:noFill/>
                  <a:round/>
                  <a:headEnd/>
                  <a:tailEnd/>
                </a:ln>
              </p:spPr>
              <p:txBody>
                <a:bodyPr lIns="91425" tIns="91425" rIns="91425" bIns="91425" anchor="ctr"/>
                <a:lstStyle/>
                <a:p>
                  <a:endParaRPr lang="en-US"/>
                </a:p>
              </p:txBody>
            </p:sp>
            <p:sp>
              <p:nvSpPr>
                <p:cNvPr id="62603" name="Google Shape;770;p35"/>
                <p:cNvSpPr>
                  <a:spLocks/>
                </p:cNvSpPr>
                <p:nvPr/>
              </p:nvSpPr>
              <p:spPr bwMode="auto">
                <a:xfrm>
                  <a:off x="5698125" y="4319425"/>
                  <a:ext cx="70950" cy="87850"/>
                </a:xfrm>
                <a:custGeom>
                  <a:avLst/>
                  <a:gdLst/>
                  <a:ahLst/>
                  <a:cxnLst>
                    <a:cxn ang="0">
                      <a:pos x="320" y="1"/>
                    </a:cxn>
                    <a:cxn ang="0">
                      <a:pos x="110" y="367"/>
                    </a:cxn>
                    <a:cxn ang="0">
                      <a:pos x="2301" y="3440"/>
                    </a:cxn>
                    <a:cxn ang="0">
                      <a:pos x="2467" y="3514"/>
                    </a:cxn>
                    <a:cxn ang="0">
                      <a:pos x="2661" y="3081"/>
                    </a:cxn>
                    <a:cxn ang="0">
                      <a:pos x="535" y="138"/>
                    </a:cxn>
                    <a:cxn ang="0">
                      <a:pos x="320" y="1"/>
                    </a:cxn>
                  </a:cxnLst>
                  <a:rect l="0" t="0" r="r" b="b"/>
                  <a:pathLst>
                    <a:path w="2838" h="3514" extrusionOk="0">
                      <a:moveTo>
                        <a:pt x="320" y="1"/>
                      </a:moveTo>
                      <a:cubicBezTo>
                        <a:pt x="156" y="1"/>
                        <a:pt x="0" y="169"/>
                        <a:pt x="110" y="367"/>
                      </a:cubicBezTo>
                      <a:cubicBezTo>
                        <a:pt x="699" y="1478"/>
                        <a:pt x="1451" y="2492"/>
                        <a:pt x="2301" y="3440"/>
                      </a:cubicBezTo>
                      <a:cubicBezTo>
                        <a:pt x="2353" y="3492"/>
                        <a:pt x="2411" y="3514"/>
                        <a:pt x="2467" y="3514"/>
                      </a:cubicBezTo>
                      <a:cubicBezTo>
                        <a:pt x="2662" y="3514"/>
                        <a:pt x="2838" y="3258"/>
                        <a:pt x="2661" y="3081"/>
                      </a:cubicBezTo>
                      <a:cubicBezTo>
                        <a:pt x="1843" y="2165"/>
                        <a:pt x="1124" y="1184"/>
                        <a:pt x="535" y="138"/>
                      </a:cubicBezTo>
                      <a:cubicBezTo>
                        <a:pt x="481" y="41"/>
                        <a:pt x="400" y="1"/>
                        <a:pt x="320" y="1"/>
                      </a:cubicBezTo>
                      <a:close/>
                    </a:path>
                  </a:pathLst>
                </a:custGeom>
                <a:solidFill>
                  <a:schemeClr val="bg2"/>
                </a:solidFill>
                <a:ln w="9525">
                  <a:noFill/>
                  <a:round/>
                  <a:headEnd/>
                  <a:tailEnd/>
                </a:ln>
              </p:spPr>
              <p:txBody>
                <a:bodyPr lIns="91425" tIns="91425" rIns="91425" bIns="91425" anchor="ctr"/>
                <a:lstStyle/>
                <a:p>
                  <a:endParaRPr lang="en-US"/>
                </a:p>
              </p:txBody>
            </p:sp>
            <p:sp>
              <p:nvSpPr>
                <p:cNvPr id="62604" name="Google Shape;771;p35"/>
                <p:cNvSpPr>
                  <a:spLocks/>
                </p:cNvSpPr>
                <p:nvPr/>
              </p:nvSpPr>
              <p:spPr bwMode="auto">
                <a:xfrm>
                  <a:off x="5788800" y="4237650"/>
                  <a:ext cx="70675" cy="80525"/>
                </a:xfrm>
                <a:custGeom>
                  <a:avLst/>
                  <a:gdLst/>
                  <a:ahLst/>
                  <a:cxnLst>
                    <a:cxn ang="0">
                      <a:pos x="371" y="0"/>
                    </a:cxn>
                    <a:cxn ang="0">
                      <a:pos x="178" y="433"/>
                    </a:cxn>
                    <a:cxn ang="0">
                      <a:pos x="2303" y="3049"/>
                    </a:cxn>
                    <a:cxn ang="0">
                      <a:pos x="2531" y="3221"/>
                    </a:cxn>
                    <a:cxn ang="0">
                      <a:pos x="2598" y="3213"/>
                    </a:cxn>
                    <a:cxn ang="0">
                      <a:pos x="2794" y="2918"/>
                    </a:cxn>
                    <a:cxn ang="0">
                      <a:pos x="538" y="74"/>
                    </a:cxn>
                    <a:cxn ang="0">
                      <a:pos x="371" y="0"/>
                    </a:cxn>
                  </a:cxnLst>
                  <a:rect l="0" t="0" r="r" b="b"/>
                  <a:pathLst>
                    <a:path w="2827" h="3221" extrusionOk="0">
                      <a:moveTo>
                        <a:pt x="371" y="0"/>
                      </a:moveTo>
                      <a:cubicBezTo>
                        <a:pt x="177" y="0"/>
                        <a:pt x="1" y="256"/>
                        <a:pt x="178" y="433"/>
                      </a:cubicBezTo>
                      <a:cubicBezTo>
                        <a:pt x="963" y="1218"/>
                        <a:pt x="1878" y="1970"/>
                        <a:pt x="2303" y="3049"/>
                      </a:cubicBezTo>
                      <a:cubicBezTo>
                        <a:pt x="2330" y="3157"/>
                        <a:pt x="2425" y="3221"/>
                        <a:pt x="2531" y="3221"/>
                      </a:cubicBezTo>
                      <a:cubicBezTo>
                        <a:pt x="2553" y="3221"/>
                        <a:pt x="2575" y="3218"/>
                        <a:pt x="2598" y="3213"/>
                      </a:cubicBezTo>
                      <a:cubicBezTo>
                        <a:pt x="2761" y="3180"/>
                        <a:pt x="2827" y="3049"/>
                        <a:pt x="2794" y="2918"/>
                      </a:cubicBezTo>
                      <a:cubicBezTo>
                        <a:pt x="2336" y="1741"/>
                        <a:pt x="1421" y="924"/>
                        <a:pt x="538" y="74"/>
                      </a:cubicBezTo>
                      <a:cubicBezTo>
                        <a:pt x="486" y="22"/>
                        <a:pt x="428" y="0"/>
                        <a:pt x="371" y="0"/>
                      </a:cubicBezTo>
                      <a:close/>
                    </a:path>
                  </a:pathLst>
                </a:custGeom>
                <a:solidFill>
                  <a:schemeClr val="bg2"/>
                </a:solidFill>
                <a:ln w="9525">
                  <a:noFill/>
                  <a:round/>
                  <a:headEnd/>
                  <a:tailEnd/>
                </a:ln>
              </p:spPr>
              <p:txBody>
                <a:bodyPr lIns="91425" tIns="91425" rIns="91425" bIns="91425" anchor="ctr"/>
                <a:lstStyle/>
                <a:p>
                  <a:endParaRPr lang="en-US"/>
                </a:p>
              </p:txBody>
            </p:sp>
            <p:sp>
              <p:nvSpPr>
                <p:cNvPr id="62605" name="Google Shape;772;p35"/>
                <p:cNvSpPr>
                  <a:spLocks/>
                </p:cNvSpPr>
                <p:nvPr/>
              </p:nvSpPr>
              <p:spPr bwMode="auto">
                <a:xfrm>
                  <a:off x="5887900" y="4176725"/>
                  <a:ext cx="53950" cy="83275"/>
                </a:xfrm>
                <a:custGeom>
                  <a:avLst/>
                  <a:gdLst/>
                  <a:ahLst/>
                  <a:cxnLst>
                    <a:cxn ang="0">
                      <a:pos x="391" y="0"/>
                    </a:cxn>
                    <a:cxn ang="0">
                      <a:pos x="138" y="353"/>
                    </a:cxn>
                    <a:cxn ang="0">
                      <a:pos x="1642" y="3230"/>
                    </a:cxn>
                    <a:cxn ang="0">
                      <a:pos x="1834" y="3330"/>
                    </a:cxn>
                    <a:cxn ang="0">
                      <a:pos x="2067" y="2968"/>
                    </a:cxn>
                    <a:cxn ang="0">
                      <a:pos x="563" y="124"/>
                    </a:cxn>
                    <a:cxn ang="0">
                      <a:pos x="391" y="0"/>
                    </a:cxn>
                  </a:cxnLst>
                  <a:rect l="0" t="0" r="r" b="b"/>
                  <a:pathLst>
                    <a:path w="2158" h="3331" extrusionOk="0">
                      <a:moveTo>
                        <a:pt x="391" y="0"/>
                      </a:moveTo>
                      <a:cubicBezTo>
                        <a:pt x="216" y="0"/>
                        <a:pt x="0" y="192"/>
                        <a:pt x="138" y="353"/>
                      </a:cubicBezTo>
                      <a:cubicBezTo>
                        <a:pt x="563" y="1366"/>
                        <a:pt x="1184" y="2249"/>
                        <a:pt x="1642" y="3230"/>
                      </a:cubicBezTo>
                      <a:cubicBezTo>
                        <a:pt x="1692" y="3300"/>
                        <a:pt x="1763" y="3330"/>
                        <a:pt x="1834" y="3330"/>
                      </a:cubicBezTo>
                      <a:cubicBezTo>
                        <a:pt x="1996" y="3330"/>
                        <a:pt x="2158" y="3173"/>
                        <a:pt x="2067" y="2968"/>
                      </a:cubicBezTo>
                      <a:cubicBezTo>
                        <a:pt x="1675" y="1987"/>
                        <a:pt x="988" y="1105"/>
                        <a:pt x="563" y="124"/>
                      </a:cubicBezTo>
                      <a:cubicBezTo>
                        <a:pt x="533" y="35"/>
                        <a:pt x="466" y="0"/>
                        <a:pt x="391" y="0"/>
                      </a:cubicBezTo>
                      <a:close/>
                    </a:path>
                  </a:pathLst>
                </a:custGeom>
                <a:solidFill>
                  <a:schemeClr val="bg2"/>
                </a:solidFill>
                <a:ln w="9525">
                  <a:noFill/>
                  <a:round/>
                  <a:headEnd/>
                  <a:tailEnd/>
                </a:ln>
              </p:spPr>
              <p:txBody>
                <a:bodyPr lIns="91425" tIns="91425" rIns="91425" bIns="91425" anchor="ctr"/>
                <a:lstStyle/>
                <a:p>
                  <a:endParaRPr lang="en-US"/>
                </a:p>
              </p:txBody>
            </p:sp>
            <p:sp>
              <p:nvSpPr>
                <p:cNvPr id="62606" name="Google Shape;773;p35"/>
                <p:cNvSpPr>
                  <a:spLocks/>
                </p:cNvSpPr>
                <p:nvPr/>
              </p:nvSpPr>
              <p:spPr bwMode="auto">
                <a:xfrm>
                  <a:off x="5472475" y="4462475"/>
                  <a:ext cx="87825" cy="19975"/>
                </a:xfrm>
                <a:custGeom>
                  <a:avLst/>
                  <a:gdLst/>
                  <a:ahLst/>
                  <a:cxnLst>
                    <a:cxn ang="0">
                      <a:pos x="349" y="1"/>
                    </a:cxn>
                    <a:cxn ang="0">
                      <a:pos x="275" y="498"/>
                    </a:cxn>
                    <a:cxn ang="0">
                      <a:pos x="2849" y="798"/>
                    </a:cxn>
                    <a:cxn ang="0">
                      <a:pos x="3218" y="792"/>
                    </a:cxn>
                    <a:cxn ang="0">
                      <a:pos x="3218" y="269"/>
                    </a:cxn>
                    <a:cxn ang="0">
                      <a:pos x="2856" y="275"/>
                    </a:cxn>
                    <a:cxn ang="0">
                      <a:pos x="406" y="7"/>
                    </a:cxn>
                    <a:cxn ang="0">
                      <a:pos x="349" y="1"/>
                    </a:cxn>
                  </a:cxnLst>
                  <a:rect l="0" t="0" r="r" b="b"/>
                  <a:pathLst>
                    <a:path w="3513" h="799" extrusionOk="0">
                      <a:moveTo>
                        <a:pt x="349" y="1"/>
                      </a:moveTo>
                      <a:cubicBezTo>
                        <a:pt x="96" y="1"/>
                        <a:pt x="0" y="406"/>
                        <a:pt x="275" y="498"/>
                      </a:cubicBezTo>
                      <a:cubicBezTo>
                        <a:pt x="1105" y="698"/>
                        <a:pt x="1984" y="798"/>
                        <a:pt x="2849" y="798"/>
                      </a:cubicBezTo>
                      <a:cubicBezTo>
                        <a:pt x="2972" y="798"/>
                        <a:pt x="3095" y="796"/>
                        <a:pt x="3218" y="792"/>
                      </a:cubicBezTo>
                      <a:cubicBezTo>
                        <a:pt x="3512" y="727"/>
                        <a:pt x="3512" y="302"/>
                        <a:pt x="3218" y="269"/>
                      </a:cubicBezTo>
                      <a:cubicBezTo>
                        <a:pt x="3097" y="273"/>
                        <a:pt x="2977" y="275"/>
                        <a:pt x="2856" y="275"/>
                      </a:cubicBezTo>
                      <a:cubicBezTo>
                        <a:pt x="2029" y="275"/>
                        <a:pt x="1205" y="178"/>
                        <a:pt x="406" y="7"/>
                      </a:cubicBezTo>
                      <a:cubicBezTo>
                        <a:pt x="386" y="3"/>
                        <a:pt x="367" y="1"/>
                        <a:pt x="349" y="1"/>
                      </a:cubicBezTo>
                      <a:close/>
                    </a:path>
                  </a:pathLst>
                </a:custGeom>
                <a:solidFill>
                  <a:schemeClr val="bg2"/>
                </a:solidFill>
                <a:ln w="9525">
                  <a:noFill/>
                  <a:round/>
                  <a:headEnd/>
                  <a:tailEnd/>
                </a:ln>
              </p:spPr>
              <p:txBody>
                <a:bodyPr lIns="91425" tIns="91425" rIns="91425" bIns="91425" anchor="ctr"/>
                <a:lstStyle/>
                <a:p>
                  <a:endParaRPr lang="en-US"/>
                </a:p>
              </p:txBody>
            </p:sp>
            <p:sp>
              <p:nvSpPr>
                <p:cNvPr id="62607" name="Google Shape;774;p35"/>
                <p:cNvSpPr>
                  <a:spLocks/>
                </p:cNvSpPr>
                <p:nvPr/>
              </p:nvSpPr>
              <p:spPr bwMode="auto">
                <a:xfrm>
                  <a:off x="5480150" y="4363725"/>
                  <a:ext cx="96475" cy="26400"/>
                </a:xfrm>
                <a:custGeom>
                  <a:avLst/>
                  <a:gdLst/>
                  <a:ahLst/>
                  <a:cxnLst>
                    <a:cxn ang="0">
                      <a:pos x="295" y="1"/>
                    </a:cxn>
                    <a:cxn ang="0">
                      <a:pos x="328" y="524"/>
                    </a:cxn>
                    <a:cxn ang="0">
                      <a:pos x="3499" y="1047"/>
                    </a:cxn>
                    <a:cxn ang="0">
                      <a:pos x="3580" y="1055"/>
                    </a:cxn>
                    <a:cxn ang="0">
                      <a:pos x="3826" y="884"/>
                    </a:cxn>
                    <a:cxn ang="0">
                      <a:pos x="3663" y="557"/>
                    </a:cxn>
                    <a:cxn ang="0">
                      <a:pos x="295" y="1"/>
                    </a:cxn>
                  </a:cxnLst>
                  <a:rect l="0" t="0" r="r" b="b"/>
                  <a:pathLst>
                    <a:path w="3859" h="1056" extrusionOk="0">
                      <a:moveTo>
                        <a:pt x="295" y="1"/>
                      </a:moveTo>
                      <a:cubicBezTo>
                        <a:pt x="1" y="66"/>
                        <a:pt x="1" y="491"/>
                        <a:pt x="328" y="524"/>
                      </a:cubicBezTo>
                      <a:cubicBezTo>
                        <a:pt x="1374" y="655"/>
                        <a:pt x="2453" y="916"/>
                        <a:pt x="3499" y="1047"/>
                      </a:cubicBezTo>
                      <a:cubicBezTo>
                        <a:pt x="3527" y="1053"/>
                        <a:pt x="3554" y="1055"/>
                        <a:pt x="3580" y="1055"/>
                      </a:cubicBezTo>
                      <a:cubicBezTo>
                        <a:pt x="3705" y="1055"/>
                        <a:pt x="3799" y="992"/>
                        <a:pt x="3826" y="884"/>
                      </a:cubicBezTo>
                      <a:cubicBezTo>
                        <a:pt x="3859" y="753"/>
                        <a:pt x="3794" y="622"/>
                        <a:pt x="3663" y="557"/>
                      </a:cubicBezTo>
                      <a:cubicBezTo>
                        <a:pt x="2518" y="393"/>
                        <a:pt x="1439" y="164"/>
                        <a:pt x="295" y="1"/>
                      </a:cubicBezTo>
                      <a:close/>
                    </a:path>
                  </a:pathLst>
                </a:custGeom>
                <a:solidFill>
                  <a:schemeClr val="bg2"/>
                </a:solidFill>
                <a:ln w="9525">
                  <a:noFill/>
                  <a:round/>
                  <a:headEnd/>
                  <a:tailEnd/>
                </a:ln>
              </p:spPr>
              <p:txBody>
                <a:bodyPr lIns="91425" tIns="91425" rIns="91425" bIns="91425" anchor="ctr"/>
                <a:lstStyle/>
                <a:p>
                  <a:endParaRPr lang="en-US"/>
                </a:p>
              </p:txBody>
            </p:sp>
            <p:sp>
              <p:nvSpPr>
                <p:cNvPr id="62608" name="Google Shape;775;p35"/>
                <p:cNvSpPr>
                  <a:spLocks/>
                </p:cNvSpPr>
                <p:nvPr/>
              </p:nvSpPr>
              <p:spPr bwMode="auto">
                <a:xfrm>
                  <a:off x="5506225" y="4244050"/>
                  <a:ext cx="81050" cy="20900"/>
                </a:xfrm>
                <a:custGeom>
                  <a:avLst/>
                  <a:gdLst/>
                  <a:ahLst/>
                  <a:cxnLst>
                    <a:cxn ang="0">
                      <a:pos x="346" y="1"/>
                    </a:cxn>
                    <a:cxn ang="0">
                      <a:pos x="298" y="504"/>
                    </a:cxn>
                    <a:cxn ang="0">
                      <a:pos x="2326" y="835"/>
                    </a:cxn>
                    <a:cxn ang="0">
                      <a:pos x="3012" y="799"/>
                    </a:cxn>
                    <a:cxn ang="0">
                      <a:pos x="3208" y="472"/>
                    </a:cxn>
                    <a:cxn ang="0">
                      <a:pos x="2948" y="300"/>
                    </a:cxn>
                    <a:cxn ang="0">
                      <a:pos x="2881" y="308"/>
                    </a:cxn>
                    <a:cxn ang="0">
                      <a:pos x="2264" y="345"/>
                    </a:cxn>
                    <a:cxn ang="0">
                      <a:pos x="429" y="14"/>
                    </a:cxn>
                    <a:cxn ang="0">
                      <a:pos x="346" y="1"/>
                    </a:cxn>
                  </a:cxnLst>
                  <a:rect l="0" t="0" r="r" b="b"/>
                  <a:pathLst>
                    <a:path w="3242" h="836" extrusionOk="0">
                      <a:moveTo>
                        <a:pt x="346" y="1"/>
                      </a:moveTo>
                      <a:cubicBezTo>
                        <a:pt x="82" y="1"/>
                        <a:pt x="1" y="415"/>
                        <a:pt x="298" y="504"/>
                      </a:cubicBezTo>
                      <a:cubicBezTo>
                        <a:pt x="960" y="725"/>
                        <a:pt x="1641" y="835"/>
                        <a:pt x="2326" y="835"/>
                      </a:cubicBezTo>
                      <a:cubicBezTo>
                        <a:pt x="2554" y="835"/>
                        <a:pt x="2783" y="823"/>
                        <a:pt x="3012" y="799"/>
                      </a:cubicBezTo>
                      <a:cubicBezTo>
                        <a:pt x="3143" y="733"/>
                        <a:pt x="3241" y="602"/>
                        <a:pt x="3208" y="472"/>
                      </a:cubicBezTo>
                      <a:cubicBezTo>
                        <a:pt x="3154" y="363"/>
                        <a:pt x="3055" y="300"/>
                        <a:pt x="2948" y="300"/>
                      </a:cubicBezTo>
                      <a:cubicBezTo>
                        <a:pt x="2926" y="300"/>
                        <a:pt x="2904" y="302"/>
                        <a:pt x="2881" y="308"/>
                      </a:cubicBezTo>
                      <a:cubicBezTo>
                        <a:pt x="2677" y="333"/>
                        <a:pt x="2471" y="345"/>
                        <a:pt x="2264" y="345"/>
                      </a:cubicBezTo>
                      <a:cubicBezTo>
                        <a:pt x="1643" y="345"/>
                        <a:pt x="1018" y="235"/>
                        <a:pt x="429" y="14"/>
                      </a:cubicBezTo>
                      <a:cubicBezTo>
                        <a:pt x="400" y="5"/>
                        <a:pt x="372" y="1"/>
                        <a:pt x="346" y="1"/>
                      </a:cubicBezTo>
                      <a:close/>
                    </a:path>
                  </a:pathLst>
                </a:custGeom>
                <a:solidFill>
                  <a:schemeClr val="bg2"/>
                </a:solidFill>
                <a:ln w="9525">
                  <a:noFill/>
                  <a:round/>
                  <a:headEnd/>
                  <a:tailEnd/>
                </a:ln>
              </p:spPr>
              <p:txBody>
                <a:bodyPr lIns="91425" tIns="91425" rIns="91425" bIns="91425" anchor="ctr"/>
                <a:lstStyle/>
                <a:p>
                  <a:endParaRPr lang="en-US"/>
                </a:p>
              </p:txBody>
            </p:sp>
            <p:sp>
              <p:nvSpPr>
                <p:cNvPr id="62609" name="Google Shape;776;p35"/>
                <p:cNvSpPr>
                  <a:spLocks/>
                </p:cNvSpPr>
                <p:nvPr/>
              </p:nvSpPr>
              <p:spPr bwMode="auto">
                <a:xfrm>
                  <a:off x="5527225" y="4124875"/>
                  <a:ext cx="80475" cy="19800"/>
                </a:xfrm>
                <a:custGeom>
                  <a:avLst/>
                  <a:gdLst/>
                  <a:ahLst/>
                  <a:cxnLst>
                    <a:cxn ang="0">
                      <a:pos x="345" y="1"/>
                    </a:cxn>
                    <a:cxn ang="0">
                      <a:pos x="276" y="530"/>
                    </a:cxn>
                    <a:cxn ang="0">
                      <a:pos x="2924" y="792"/>
                    </a:cxn>
                    <a:cxn ang="0">
                      <a:pos x="2924" y="268"/>
                    </a:cxn>
                    <a:cxn ang="0">
                      <a:pos x="406" y="7"/>
                    </a:cxn>
                    <a:cxn ang="0">
                      <a:pos x="345" y="1"/>
                    </a:cxn>
                  </a:cxnLst>
                  <a:rect l="0" t="0" r="r" b="b"/>
                  <a:pathLst>
                    <a:path w="3219" h="792" extrusionOk="0">
                      <a:moveTo>
                        <a:pt x="345" y="1"/>
                      </a:moveTo>
                      <a:cubicBezTo>
                        <a:pt x="68" y="1"/>
                        <a:pt x="1" y="408"/>
                        <a:pt x="276" y="530"/>
                      </a:cubicBezTo>
                      <a:cubicBezTo>
                        <a:pt x="1159" y="694"/>
                        <a:pt x="2041" y="759"/>
                        <a:pt x="2924" y="792"/>
                      </a:cubicBezTo>
                      <a:cubicBezTo>
                        <a:pt x="3219" y="759"/>
                        <a:pt x="3219" y="334"/>
                        <a:pt x="2924" y="268"/>
                      </a:cubicBezTo>
                      <a:cubicBezTo>
                        <a:pt x="2074" y="268"/>
                        <a:pt x="1224" y="170"/>
                        <a:pt x="406" y="7"/>
                      </a:cubicBezTo>
                      <a:cubicBezTo>
                        <a:pt x="385" y="3"/>
                        <a:pt x="364" y="1"/>
                        <a:pt x="345" y="1"/>
                      </a:cubicBezTo>
                      <a:close/>
                    </a:path>
                  </a:pathLst>
                </a:custGeom>
                <a:solidFill>
                  <a:schemeClr val="bg2"/>
                </a:solidFill>
                <a:ln w="9525">
                  <a:noFill/>
                  <a:round/>
                  <a:headEnd/>
                  <a:tailEnd/>
                </a:ln>
              </p:spPr>
              <p:txBody>
                <a:bodyPr lIns="91425" tIns="91425" rIns="91425" bIns="91425" anchor="ctr"/>
                <a:lstStyle/>
                <a:p>
                  <a:endParaRPr lang="en-US"/>
                </a:p>
              </p:txBody>
            </p:sp>
            <p:sp>
              <p:nvSpPr>
                <p:cNvPr id="62610" name="Google Shape;777;p35"/>
                <p:cNvSpPr>
                  <a:spLocks/>
                </p:cNvSpPr>
                <p:nvPr/>
              </p:nvSpPr>
              <p:spPr bwMode="auto">
                <a:xfrm>
                  <a:off x="5552100" y="4043300"/>
                  <a:ext cx="76025" cy="13100"/>
                </a:xfrm>
                <a:custGeom>
                  <a:avLst/>
                  <a:gdLst/>
                  <a:ahLst/>
                  <a:cxnLst>
                    <a:cxn ang="0">
                      <a:pos x="294" y="0"/>
                    </a:cxn>
                    <a:cxn ang="0">
                      <a:pos x="294" y="523"/>
                    </a:cxn>
                    <a:cxn ang="0">
                      <a:pos x="2747" y="523"/>
                    </a:cxn>
                    <a:cxn ang="0">
                      <a:pos x="2747" y="0"/>
                    </a:cxn>
                  </a:cxnLst>
                  <a:rect l="0" t="0" r="r" b="b"/>
                  <a:pathLst>
                    <a:path w="3041" h="524" extrusionOk="0">
                      <a:moveTo>
                        <a:pt x="294" y="0"/>
                      </a:moveTo>
                      <a:cubicBezTo>
                        <a:pt x="0" y="33"/>
                        <a:pt x="0" y="491"/>
                        <a:pt x="294" y="523"/>
                      </a:cubicBezTo>
                      <a:lnTo>
                        <a:pt x="2747" y="523"/>
                      </a:lnTo>
                      <a:cubicBezTo>
                        <a:pt x="3041" y="491"/>
                        <a:pt x="3041" y="33"/>
                        <a:pt x="2747" y="0"/>
                      </a:cubicBezTo>
                      <a:close/>
                    </a:path>
                  </a:pathLst>
                </a:custGeom>
                <a:solidFill>
                  <a:schemeClr val="bg2"/>
                </a:solidFill>
                <a:ln w="9525">
                  <a:noFill/>
                  <a:round/>
                  <a:headEnd/>
                  <a:tailEnd/>
                </a:ln>
              </p:spPr>
              <p:txBody>
                <a:bodyPr lIns="91425" tIns="91425" rIns="91425" bIns="91425" anchor="ctr"/>
                <a:lstStyle/>
                <a:p>
                  <a:endParaRPr lang="en-US"/>
                </a:p>
              </p:txBody>
            </p:sp>
            <p:sp>
              <p:nvSpPr>
                <p:cNvPr id="62611" name="Google Shape;778;p35"/>
                <p:cNvSpPr>
                  <a:spLocks/>
                </p:cNvSpPr>
                <p:nvPr/>
              </p:nvSpPr>
              <p:spPr bwMode="auto">
                <a:xfrm>
                  <a:off x="5290500" y="4159050"/>
                  <a:ext cx="80225" cy="29975"/>
                </a:xfrm>
                <a:custGeom>
                  <a:avLst/>
                  <a:gdLst/>
                  <a:ahLst/>
                  <a:cxnLst>
                    <a:cxn ang="0">
                      <a:pos x="2863" y="0"/>
                    </a:cxn>
                    <a:cxn ang="0">
                      <a:pos x="2780" y="13"/>
                    </a:cxn>
                    <a:cxn ang="0">
                      <a:pos x="197" y="700"/>
                    </a:cxn>
                    <a:cxn ang="0">
                      <a:pos x="33" y="1027"/>
                    </a:cxn>
                    <a:cxn ang="0">
                      <a:pos x="261" y="1199"/>
                    </a:cxn>
                    <a:cxn ang="0">
                      <a:pos x="328" y="1190"/>
                    </a:cxn>
                    <a:cxn ang="0">
                      <a:pos x="2911" y="504"/>
                    </a:cxn>
                    <a:cxn ang="0">
                      <a:pos x="2863" y="0"/>
                    </a:cxn>
                  </a:cxnLst>
                  <a:rect l="0" t="0" r="r" b="b"/>
                  <a:pathLst>
                    <a:path w="3209" h="1199" extrusionOk="0">
                      <a:moveTo>
                        <a:pt x="2863" y="0"/>
                      </a:moveTo>
                      <a:cubicBezTo>
                        <a:pt x="2837" y="0"/>
                        <a:pt x="2809" y="4"/>
                        <a:pt x="2780" y="13"/>
                      </a:cubicBezTo>
                      <a:cubicBezTo>
                        <a:pt x="1930" y="307"/>
                        <a:pt x="1080" y="536"/>
                        <a:pt x="197" y="700"/>
                      </a:cubicBezTo>
                      <a:cubicBezTo>
                        <a:pt x="66" y="733"/>
                        <a:pt x="1" y="863"/>
                        <a:pt x="33" y="1027"/>
                      </a:cubicBezTo>
                      <a:cubicBezTo>
                        <a:pt x="60" y="1135"/>
                        <a:pt x="155" y="1199"/>
                        <a:pt x="261" y="1199"/>
                      </a:cubicBezTo>
                      <a:cubicBezTo>
                        <a:pt x="283" y="1199"/>
                        <a:pt x="305" y="1196"/>
                        <a:pt x="328" y="1190"/>
                      </a:cubicBezTo>
                      <a:cubicBezTo>
                        <a:pt x="1210" y="1027"/>
                        <a:pt x="2093" y="798"/>
                        <a:pt x="2911" y="504"/>
                      </a:cubicBezTo>
                      <a:cubicBezTo>
                        <a:pt x="3208" y="414"/>
                        <a:pt x="3127" y="0"/>
                        <a:pt x="2863" y="0"/>
                      </a:cubicBezTo>
                      <a:close/>
                    </a:path>
                  </a:pathLst>
                </a:custGeom>
                <a:solidFill>
                  <a:schemeClr val="bg2"/>
                </a:solidFill>
                <a:ln w="9525">
                  <a:noFill/>
                  <a:round/>
                  <a:headEnd/>
                  <a:tailEnd/>
                </a:ln>
              </p:spPr>
              <p:txBody>
                <a:bodyPr lIns="91425" tIns="91425" rIns="91425" bIns="91425" anchor="ctr"/>
                <a:lstStyle/>
                <a:p>
                  <a:endParaRPr lang="en-US"/>
                </a:p>
              </p:txBody>
            </p:sp>
            <p:sp>
              <p:nvSpPr>
                <p:cNvPr id="62612" name="Google Shape;779;p35"/>
                <p:cNvSpPr>
                  <a:spLocks/>
                </p:cNvSpPr>
                <p:nvPr/>
              </p:nvSpPr>
              <p:spPr bwMode="auto">
                <a:xfrm>
                  <a:off x="5295075" y="4278550"/>
                  <a:ext cx="82425" cy="26500"/>
                </a:xfrm>
                <a:custGeom>
                  <a:avLst/>
                  <a:gdLst/>
                  <a:ahLst/>
                  <a:cxnLst>
                    <a:cxn ang="0">
                      <a:pos x="2947" y="1"/>
                    </a:cxn>
                    <a:cxn ang="0">
                      <a:pos x="2891" y="7"/>
                    </a:cxn>
                    <a:cxn ang="0">
                      <a:pos x="275" y="563"/>
                    </a:cxn>
                    <a:cxn ang="0">
                      <a:pos x="377" y="1060"/>
                    </a:cxn>
                    <a:cxn ang="0">
                      <a:pos x="439" y="1053"/>
                    </a:cxn>
                    <a:cxn ang="0">
                      <a:pos x="3022" y="498"/>
                    </a:cxn>
                    <a:cxn ang="0">
                      <a:pos x="2947" y="1"/>
                    </a:cxn>
                  </a:cxnLst>
                  <a:rect l="0" t="0" r="r" b="b"/>
                  <a:pathLst>
                    <a:path w="3297" h="1060" extrusionOk="0">
                      <a:moveTo>
                        <a:pt x="2947" y="1"/>
                      </a:moveTo>
                      <a:cubicBezTo>
                        <a:pt x="2929" y="1"/>
                        <a:pt x="2911" y="3"/>
                        <a:pt x="2891" y="7"/>
                      </a:cubicBezTo>
                      <a:cubicBezTo>
                        <a:pt x="2008" y="138"/>
                        <a:pt x="1158" y="399"/>
                        <a:pt x="275" y="563"/>
                      </a:cubicBezTo>
                      <a:cubicBezTo>
                        <a:pt x="1" y="655"/>
                        <a:pt x="96" y="1060"/>
                        <a:pt x="377" y="1060"/>
                      </a:cubicBezTo>
                      <a:cubicBezTo>
                        <a:pt x="396" y="1060"/>
                        <a:pt x="417" y="1058"/>
                        <a:pt x="439" y="1053"/>
                      </a:cubicBezTo>
                      <a:cubicBezTo>
                        <a:pt x="1289" y="890"/>
                        <a:pt x="2139" y="628"/>
                        <a:pt x="3022" y="498"/>
                      </a:cubicBezTo>
                      <a:cubicBezTo>
                        <a:pt x="3297" y="406"/>
                        <a:pt x="3201" y="1"/>
                        <a:pt x="2947" y="1"/>
                      </a:cubicBezTo>
                      <a:close/>
                    </a:path>
                  </a:pathLst>
                </a:custGeom>
                <a:solidFill>
                  <a:schemeClr val="bg2"/>
                </a:solidFill>
                <a:ln w="9525">
                  <a:noFill/>
                  <a:round/>
                  <a:headEnd/>
                  <a:tailEnd/>
                </a:ln>
              </p:spPr>
              <p:txBody>
                <a:bodyPr lIns="91425" tIns="91425" rIns="91425" bIns="91425" anchor="ctr"/>
                <a:lstStyle/>
                <a:p>
                  <a:endParaRPr lang="en-US"/>
                </a:p>
              </p:txBody>
            </p:sp>
            <p:sp>
              <p:nvSpPr>
                <p:cNvPr id="62613" name="Google Shape;780;p35"/>
                <p:cNvSpPr>
                  <a:spLocks/>
                </p:cNvSpPr>
                <p:nvPr/>
              </p:nvSpPr>
              <p:spPr bwMode="auto">
                <a:xfrm>
                  <a:off x="5327300" y="4377425"/>
                  <a:ext cx="76025" cy="23125"/>
                </a:xfrm>
                <a:custGeom>
                  <a:avLst/>
                  <a:gdLst/>
                  <a:ahLst/>
                  <a:cxnLst>
                    <a:cxn ang="0">
                      <a:pos x="2748" y="0"/>
                    </a:cxn>
                    <a:cxn ang="0">
                      <a:pos x="2681" y="9"/>
                    </a:cxn>
                    <a:cxn ang="0">
                      <a:pos x="294" y="434"/>
                    </a:cxn>
                    <a:cxn ang="0">
                      <a:pos x="294" y="924"/>
                    </a:cxn>
                    <a:cxn ang="0">
                      <a:pos x="2812" y="499"/>
                    </a:cxn>
                    <a:cxn ang="0">
                      <a:pos x="3008" y="172"/>
                    </a:cxn>
                    <a:cxn ang="0">
                      <a:pos x="2748" y="0"/>
                    </a:cxn>
                  </a:cxnLst>
                  <a:rect l="0" t="0" r="r" b="b"/>
                  <a:pathLst>
                    <a:path w="3041" h="925" extrusionOk="0">
                      <a:moveTo>
                        <a:pt x="2748" y="0"/>
                      </a:moveTo>
                      <a:cubicBezTo>
                        <a:pt x="2726" y="0"/>
                        <a:pt x="2704" y="3"/>
                        <a:pt x="2681" y="9"/>
                      </a:cubicBezTo>
                      <a:cubicBezTo>
                        <a:pt x="1897" y="205"/>
                        <a:pt x="1112" y="336"/>
                        <a:pt x="294" y="434"/>
                      </a:cubicBezTo>
                      <a:cubicBezTo>
                        <a:pt x="0" y="466"/>
                        <a:pt x="0" y="891"/>
                        <a:pt x="294" y="924"/>
                      </a:cubicBezTo>
                      <a:cubicBezTo>
                        <a:pt x="1144" y="826"/>
                        <a:pt x="1995" y="695"/>
                        <a:pt x="2812" y="499"/>
                      </a:cubicBezTo>
                      <a:cubicBezTo>
                        <a:pt x="2943" y="466"/>
                        <a:pt x="3041" y="336"/>
                        <a:pt x="3008" y="172"/>
                      </a:cubicBezTo>
                      <a:cubicBezTo>
                        <a:pt x="2954" y="64"/>
                        <a:pt x="2855" y="0"/>
                        <a:pt x="2748" y="0"/>
                      </a:cubicBezTo>
                      <a:close/>
                    </a:path>
                  </a:pathLst>
                </a:custGeom>
                <a:solidFill>
                  <a:schemeClr val="bg2"/>
                </a:solidFill>
                <a:ln w="9525">
                  <a:noFill/>
                  <a:round/>
                  <a:headEnd/>
                  <a:tailEnd/>
                </a:ln>
              </p:spPr>
              <p:txBody>
                <a:bodyPr lIns="91425" tIns="91425" rIns="91425" bIns="91425" anchor="ctr"/>
                <a:lstStyle/>
                <a:p>
                  <a:endParaRPr lang="en-US"/>
                </a:p>
              </p:txBody>
            </p:sp>
            <p:sp>
              <p:nvSpPr>
                <p:cNvPr id="62614" name="Google Shape;781;p35"/>
                <p:cNvSpPr>
                  <a:spLocks/>
                </p:cNvSpPr>
                <p:nvPr/>
              </p:nvSpPr>
              <p:spPr bwMode="auto">
                <a:xfrm>
                  <a:off x="5351000" y="4476025"/>
                  <a:ext cx="72775" cy="16275"/>
                </a:xfrm>
                <a:custGeom>
                  <a:avLst/>
                  <a:gdLst/>
                  <a:ahLst/>
                  <a:cxnLst>
                    <a:cxn ang="0">
                      <a:pos x="2636" y="0"/>
                    </a:cxn>
                    <a:cxn ang="0">
                      <a:pos x="2551" y="21"/>
                    </a:cxn>
                    <a:cxn ang="0">
                      <a:pos x="859" y="131"/>
                    </a:cxn>
                    <a:cxn ang="0">
                      <a:pos x="295" y="119"/>
                    </a:cxn>
                    <a:cxn ang="0">
                      <a:pos x="295" y="642"/>
                    </a:cxn>
                    <a:cxn ang="0">
                      <a:pos x="726" y="651"/>
                    </a:cxn>
                    <a:cxn ang="0">
                      <a:pos x="2682" y="512"/>
                    </a:cxn>
                    <a:cxn ang="0">
                      <a:pos x="2878" y="185"/>
                    </a:cxn>
                    <a:cxn ang="0">
                      <a:pos x="2636" y="0"/>
                    </a:cxn>
                  </a:cxnLst>
                  <a:rect l="0" t="0" r="r" b="b"/>
                  <a:pathLst>
                    <a:path w="2911" h="651" extrusionOk="0">
                      <a:moveTo>
                        <a:pt x="2636" y="0"/>
                      </a:moveTo>
                      <a:cubicBezTo>
                        <a:pt x="2608" y="0"/>
                        <a:pt x="2579" y="7"/>
                        <a:pt x="2551" y="21"/>
                      </a:cubicBezTo>
                      <a:cubicBezTo>
                        <a:pt x="1987" y="95"/>
                        <a:pt x="1423" y="131"/>
                        <a:pt x="859" y="131"/>
                      </a:cubicBezTo>
                      <a:cubicBezTo>
                        <a:pt x="671" y="131"/>
                        <a:pt x="483" y="127"/>
                        <a:pt x="295" y="119"/>
                      </a:cubicBezTo>
                      <a:cubicBezTo>
                        <a:pt x="0" y="185"/>
                        <a:pt x="0" y="610"/>
                        <a:pt x="295" y="642"/>
                      </a:cubicBezTo>
                      <a:cubicBezTo>
                        <a:pt x="439" y="648"/>
                        <a:pt x="583" y="651"/>
                        <a:pt x="726" y="651"/>
                      </a:cubicBezTo>
                      <a:cubicBezTo>
                        <a:pt x="1390" y="651"/>
                        <a:pt x="2036" y="592"/>
                        <a:pt x="2682" y="512"/>
                      </a:cubicBezTo>
                      <a:cubicBezTo>
                        <a:pt x="2812" y="446"/>
                        <a:pt x="2910" y="315"/>
                        <a:pt x="2878" y="185"/>
                      </a:cubicBezTo>
                      <a:cubicBezTo>
                        <a:pt x="2827" y="82"/>
                        <a:pt x="2736" y="0"/>
                        <a:pt x="2636" y="0"/>
                      </a:cubicBezTo>
                      <a:close/>
                    </a:path>
                  </a:pathLst>
                </a:custGeom>
                <a:solidFill>
                  <a:schemeClr val="bg2"/>
                </a:solidFill>
                <a:ln w="9525">
                  <a:noFill/>
                  <a:round/>
                  <a:headEnd/>
                  <a:tailEnd/>
                </a:ln>
              </p:spPr>
              <p:txBody>
                <a:bodyPr lIns="91425" tIns="91425" rIns="91425" bIns="91425" anchor="ctr"/>
                <a:lstStyle/>
                <a:p>
                  <a:endParaRPr lang="en-US"/>
                </a:p>
              </p:txBody>
            </p:sp>
          </p:grpSp>
        </p:grpSp>
        <p:grpSp>
          <p:nvGrpSpPr>
            <p:cNvPr id="62484" name="Google Shape;782;p35"/>
            <p:cNvGrpSpPr>
              <a:grpSpLocks/>
            </p:cNvGrpSpPr>
            <p:nvPr/>
          </p:nvGrpSpPr>
          <p:grpSpPr bwMode="auto">
            <a:xfrm>
              <a:off x="932058" y="1961497"/>
              <a:ext cx="2901262" cy="2340210"/>
              <a:chOff x="582175" y="238125"/>
              <a:chExt cx="6401725" cy="5169450"/>
            </a:xfrm>
          </p:grpSpPr>
          <p:sp>
            <p:nvSpPr>
              <p:cNvPr id="783" name="Google Shape;783;p35"/>
              <p:cNvSpPr/>
              <p:nvPr/>
            </p:nvSpPr>
            <p:spPr>
              <a:xfrm>
                <a:off x="1197298" y="236369"/>
                <a:ext cx="5171417" cy="5171209"/>
              </a:xfrm>
              <a:custGeom>
                <a:avLst/>
                <a:gdLst/>
                <a:ahLst/>
                <a:cxnLst/>
                <a:rect l="l" t="t" r="r" b="b"/>
                <a:pathLst>
                  <a:path w="206716" h="206778" extrusionOk="0">
                    <a:moveTo>
                      <a:pt x="103327" y="0"/>
                    </a:moveTo>
                    <a:cubicBezTo>
                      <a:pt x="46272" y="0"/>
                      <a:pt x="0" y="46272"/>
                      <a:pt x="0" y="103389"/>
                    </a:cubicBezTo>
                    <a:cubicBezTo>
                      <a:pt x="0" y="160443"/>
                      <a:pt x="46272" y="206777"/>
                      <a:pt x="103327" y="206777"/>
                    </a:cubicBezTo>
                    <a:cubicBezTo>
                      <a:pt x="160443" y="206777"/>
                      <a:pt x="206715" y="160443"/>
                      <a:pt x="206715" y="103389"/>
                    </a:cubicBezTo>
                    <a:cubicBezTo>
                      <a:pt x="206715" y="46272"/>
                      <a:pt x="160443" y="0"/>
                      <a:pt x="103327" y="0"/>
                    </a:cubicBezTo>
                    <a:close/>
                  </a:path>
                </a:pathLst>
              </a:custGeom>
              <a:solidFill>
                <a:schemeClr val="accent5"/>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62486" name="Google Shape;784;p35"/>
              <p:cNvSpPr>
                <a:spLocks/>
              </p:cNvSpPr>
              <p:nvPr/>
            </p:nvSpPr>
            <p:spPr bwMode="auto">
              <a:xfrm>
                <a:off x="876400" y="790200"/>
                <a:ext cx="2587800" cy="4028950"/>
              </a:xfrm>
              <a:custGeom>
                <a:avLst/>
                <a:gdLst/>
                <a:ahLst/>
                <a:cxnLst>
                  <a:cxn ang="0">
                    <a:pos x="60220" y="0"/>
                  </a:cxn>
                  <a:cxn ang="0">
                    <a:pos x="51509" y="714"/>
                  </a:cxn>
                  <a:cxn ang="0">
                    <a:pos x="50647" y="161158"/>
                  </a:cxn>
                  <a:cxn ang="0">
                    <a:pos x="50770" y="161096"/>
                  </a:cxn>
                  <a:cxn ang="0">
                    <a:pos x="63154" y="145754"/>
                  </a:cxn>
                  <a:cxn ang="0">
                    <a:pos x="49106" y="126222"/>
                  </a:cxn>
                  <a:cxn ang="0">
                    <a:pos x="58102" y="104904"/>
                  </a:cxn>
                  <a:cxn ang="0">
                    <a:pos x="79236" y="98866"/>
                  </a:cxn>
                  <a:cxn ang="0">
                    <a:pos x="97966" y="87960"/>
                  </a:cxn>
                  <a:cxn ang="0">
                    <a:pos x="69994" y="70215"/>
                  </a:cxn>
                  <a:cxn ang="0">
                    <a:pos x="66605" y="61774"/>
                  </a:cxn>
                  <a:cxn ang="0">
                    <a:pos x="73752" y="55613"/>
                  </a:cxn>
                  <a:cxn ang="0">
                    <a:pos x="95379" y="43413"/>
                  </a:cxn>
                  <a:cxn ang="0">
                    <a:pos x="97227" y="40702"/>
                  </a:cxn>
                  <a:cxn ang="0">
                    <a:pos x="97227" y="40702"/>
                  </a:cxn>
                  <a:cxn ang="0">
                    <a:pos x="97214" y="40723"/>
                  </a:cxn>
                  <a:cxn ang="0">
                    <a:pos x="97165" y="39778"/>
                  </a:cxn>
                  <a:cxn ang="0">
                    <a:pos x="96549" y="37868"/>
                  </a:cxn>
                  <a:cxn ang="0">
                    <a:pos x="94085" y="35280"/>
                  </a:cxn>
                  <a:cxn ang="0">
                    <a:pos x="77572" y="31213"/>
                  </a:cxn>
                  <a:cxn ang="0">
                    <a:pos x="67899" y="22772"/>
                  </a:cxn>
                  <a:cxn ang="0">
                    <a:pos x="70918" y="18028"/>
                  </a:cxn>
                  <a:cxn ang="0">
                    <a:pos x="73937" y="11127"/>
                  </a:cxn>
                  <a:cxn ang="0">
                    <a:pos x="60220" y="0"/>
                  </a:cxn>
                </a:cxnLst>
                <a:rect l="0" t="0" r="r" b="b"/>
                <a:pathLst>
                  <a:path w="103512" h="161158" extrusionOk="0">
                    <a:moveTo>
                      <a:pt x="60220" y="0"/>
                    </a:moveTo>
                    <a:cubicBezTo>
                      <a:pt x="57443" y="0"/>
                      <a:pt x="54469" y="270"/>
                      <a:pt x="51509" y="714"/>
                    </a:cubicBezTo>
                    <a:cubicBezTo>
                      <a:pt x="431" y="41811"/>
                      <a:pt x="0" y="119507"/>
                      <a:pt x="50647" y="161158"/>
                    </a:cubicBezTo>
                    <a:lnTo>
                      <a:pt x="50770" y="161096"/>
                    </a:lnTo>
                    <a:cubicBezTo>
                      <a:pt x="56130" y="157954"/>
                      <a:pt x="63709" y="152901"/>
                      <a:pt x="63154" y="145754"/>
                    </a:cubicBezTo>
                    <a:cubicBezTo>
                      <a:pt x="62600" y="137128"/>
                      <a:pt x="53666" y="132569"/>
                      <a:pt x="49106" y="126222"/>
                    </a:cubicBezTo>
                    <a:cubicBezTo>
                      <a:pt x="43253" y="118213"/>
                      <a:pt x="51140" y="109094"/>
                      <a:pt x="58102" y="104904"/>
                    </a:cubicBezTo>
                    <a:cubicBezTo>
                      <a:pt x="64510" y="101022"/>
                      <a:pt x="71965" y="100221"/>
                      <a:pt x="79236" y="98866"/>
                    </a:cubicBezTo>
                    <a:cubicBezTo>
                      <a:pt x="86445" y="97572"/>
                      <a:pt x="94701" y="95539"/>
                      <a:pt x="97966" y="87960"/>
                    </a:cubicBezTo>
                    <a:cubicBezTo>
                      <a:pt x="103512" y="74898"/>
                      <a:pt x="76648" y="74158"/>
                      <a:pt x="69994" y="70215"/>
                    </a:cubicBezTo>
                    <a:cubicBezTo>
                      <a:pt x="66913" y="68367"/>
                      <a:pt x="64941" y="65348"/>
                      <a:pt x="66605" y="61774"/>
                    </a:cubicBezTo>
                    <a:cubicBezTo>
                      <a:pt x="67899" y="59001"/>
                      <a:pt x="71226" y="57091"/>
                      <a:pt x="73752" y="55613"/>
                    </a:cubicBezTo>
                    <a:cubicBezTo>
                      <a:pt x="80776" y="51792"/>
                      <a:pt x="89587" y="49081"/>
                      <a:pt x="95379" y="43413"/>
                    </a:cubicBezTo>
                    <a:cubicBezTo>
                      <a:pt x="96426" y="42365"/>
                      <a:pt x="96981" y="41749"/>
                      <a:pt x="97227" y="40702"/>
                    </a:cubicBezTo>
                    <a:cubicBezTo>
                      <a:pt x="97222" y="40716"/>
                      <a:pt x="97218" y="40723"/>
                      <a:pt x="97214" y="40723"/>
                    </a:cubicBezTo>
                    <a:cubicBezTo>
                      <a:pt x="97165" y="40723"/>
                      <a:pt x="97165" y="39778"/>
                      <a:pt x="97165" y="39778"/>
                    </a:cubicBezTo>
                    <a:cubicBezTo>
                      <a:pt x="97042" y="39100"/>
                      <a:pt x="96857" y="38484"/>
                      <a:pt x="96549" y="37868"/>
                    </a:cubicBezTo>
                    <a:cubicBezTo>
                      <a:pt x="95995" y="36820"/>
                      <a:pt x="95132" y="35958"/>
                      <a:pt x="94085" y="35280"/>
                    </a:cubicBezTo>
                    <a:cubicBezTo>
                      <a:pt x="89094" y="32322"/>
                      <a:pt x="83117" y="32692"/>
                      <a:pt x="77572" y="31213"/>
                    </a:cubicBezTo>
                    <a:cubicBezTo>
                      <a:pt x="74183" y="30289"/>
                      <a:pt x="65681" y="28256"/>
                      <a:pt x="67899" y="22772"/>
                    </a:cubicBezTo>
                    <a:cubicBezTo>
                      <a:pt x="68576" y="20985"/>
                      <a:pt x="69809" y="19630"/>
                      <a:pt x="70918" y="18028"/>
                    </a:cubicBezTo>
                    <a:cubicBezTo>
                      <a:pt x="72335" y="15933"/>
                      <a:pt x="73382" y="13592"/>
                      <a:pt x="73937" y="11127"/>
                    </a:cubicBezTo>
                    <a:cubicBezTo>
                      <a:pt x="75810" y="2700"/>
                      <a:pt x="69003" y="0"/>
                      <a:pt x="60220" y="0"/>
                    </a:cubicBezTo>
                    <a:close/>
                  </a:path>
                </a:pathLst>
              </a:custGeom>
              <a:solidFill>
                <a:schemeClr val="bg1"/>
              </a:solidFill>
              <a:ln w="9525">
                <a:noFill/>
                <a:round/>
                <a:headEnd/>
                <a:tailEnd/>
              </a:ln>
            </p:spPr>
            <p:txBody>
              <a:bodyPr lIns="91425" tIns="91425" rIns="91425" bIns="91425" anchor="ctr"/>
              <a:lstStyle/>
              <a:p>
                <a:endParaRPr lang="en-US"/>
              </a:p>
            </p:txBody>
          </p:sp>
          <p:sp>
            <p:nvSpPr>
              <p:cNvPr id="62487" name="Google Shape;785;p35"/>
              <p:cNvSpPr>
                <a:spLocks/>
              </p:cNvSpPr>
              <p:nvPr/>
            </p:nvSpPr>
            <p:spPr bwMode="auto">
              <a:xfrm>
                <a:off x="3963250" y="410625"/>
                <a:ext cx="2555475" cy="3173925"/>
              </a:xfrm>
              <a:custGeom>
                <a:avLst/>
                <a:gdLst/>
                <a:ahLst/>
                <a:cxnLst>
                  <a:cxn ang="0">
                    <a:pos x="29945" y="1"/>
                  </a:cxn>
                  <a:cxn ang="0">
                    <a:pos x="16020" y="5793"/>
                  </a:cxn>
                  <a:cxn ang="0">
                    <a:pos x="1541" y="21689"/>
                  </a:cxn>
                  <a:cxn ang="0">
                    <a:pos x="5546" y="32595"/>
                  </a:cxn>
                  <a:cxn ang="0">
                    <a:pos x="19409" y="38078"/>
                  </a:cxn>
                  <a:cxn ang="0">
                    <a:pos x="29637" y="44794"/>
                  </a:cxn>
                  <a:cxn ang="0">
                    <a:pos x="29021" y="57117"/>
                  </a:cxn>
                  <a:cxn ang="0">
                    <a:pos x="16636" y="70487"/>
                  </a:cxn>
                  <a:cxn ang="0">
                    <a:pos x="11522" y="77881"/>
                  </a:cxn>
                  <a:cxn ang="0">
                    <a:pos x="14850" y="85398"/>
                  </a:cxn>
                  <a:cxn ang="0">
                    <a:pos x="18961" y="86330"/>
                  </a:cxn>
                  <a:cxn ang="0">
                    <a:pos x="32779" y="82872"/>
                  </a:cxn>
                  <a:cxn ang="0">
                    <a:pos x="38174" y="82269"/>
                  </a:cxn>
                  <a:cxn ang="0">
                    <a:pos x="46273" y="84412"/>
                  </a:cxn>
                  <a:cxn ang="0">
                    <a:pos x="48984" y="102773"/>
                  </a:cxn>
                  <a:cxn ang="0">
                    <a:pos x="42699" y="122675"/>
                  </a:cxn>
                  <a:cxn ang="0">
                    <a:pos x="43007" y="124215"/>
                  </a:cxn>
                  <a:cxn ang="0">
                    <a:pos x="43013" y="124204"/>
                  </a:cxn>
                  <a:cxn ang="0">
                    <a:pos x="43371" y="124812"/>
                  </a:cxn>
                  <a:cxn ang="0">
                    <a:pos x="43315" y="124770"/>
                  </a:cxn>
                  <a:cxn ang="0">
                    <a:pos x="43315" y="124770"/>
                  </a:cxn>
                  <a:cxn ang="0">
                    <a:pos x="46150" y="126310"/>
                  </a:cxn>
                  <a:cxn ang="0">
                    <a:pos x="52203" y="126956"/>
                  </a:cxn>
                  <a:cxn ang="0">
                    <a:pos x="63032" y="124462"/>
                  </a:cxn>
                  <a:cxn ang="0">
                    <a:pos x="77881" y="112755"/>
                  </a:cxn>
                  <a:cxn ang="0">
                    <a:pos x="87793" y="111020"/>
                  </a:cxn>
                  <a:cxn ang="0">
                    <a:pos x="92668" y="111338"/>
                  </a:cxn>
                  <a:cxn ang="0">
                    <a:pos x="95071" y="111707"/>
                  </a:cxn>
                  <a:cxn ang="0">
                    <a:pos x="29945" y="1"/>
                  </a:cxn>
                </a:cxnLst>
                <a:rect l="0" t="0" r="r" b="b"/>
                <a:pathLst>
                  <a:path w="102219" h="126957" extrusionOk="0">
                    <a:moveTo>
                      <a:pt x="29945" y="1"/>
                    </a:moveTo>
                    <a:cubicBezTo>
                      <a:pt x="24954" y="679"/>
                      <a:pt x="20087" y="3143"/>
                      <a:pt x="16020" y="5793"/>
                    </a:cubicBezTo>
                    <a:cubicBezTo>
                      <a:pt x="10290" y="9489"/>
                      <a:pt x="3697" y="14911"/>
                      <a:pt x="1541" y="21689"/>
                    </a:cubicBezTo>
                    <a:cubicBezTo>
                      <a:pt x="1" y="26495"/>
                      <a:pt x="1171" y="30130"/>
                      <a:pt x="5546" y="32595"/>
                    </a:cubicBezTo>
                    <a:cubicBezTo>
                      <a:pt x="9920" y="35059"/>
                      <a:pt x="14788" y="36230"/>
                      <a:pt x="19409" y="38078"/>
                    </a:cubicBezTo>
                    <a:cubicBezTo>
                      <a:pt x="23167" y="39496"/>
                      <a:pt x="27357" y="41282"/>
                      <a:pt x="29637" y="44794"/>
                    </a:cubicBezTo>
                    <a:cubicBezTo>
                      <a:pt x="32163" y="48676"/>
                      <a:pt x="31177" y="53359"/>
                      <a:pt x="29021" y="57117"/>
                    </a:cubicBezTo>
                    <a:cubicBezTo>
                      <a:pt x="25817" y="62662"/>
                      <a:pt x="21196" y="66174"/>
                      <a:pt x="16636" y="70487"/>
                    </a:cubicBezTo>
                    <a:cubicBezTo>
                      <a:pt x="14542" y="72521"/>
                      <a:pt x="12015" y="74862"/>
                      <a:pt x="11522" y="77881"/>
                    </a:cubicBezTo>
                    <a:cubicBezTo>
                      <a:pt x="11091" y="80407"/>
                      <a:pt x="12508" y="84166"/>
                      <a:pt x="14850" y="85398"/>
                    </a:cubicBezTo>
                    <a:cubicBezTo>
                      <a:pt x="16112" y="86066"/>
                      <a:pt x="17503" y="86330"/>
                      <a:pt x="18961" y="86330"/>
                    </a:cubicBezTo>
                    <a:cubicBezTo>
                      <a:pt x="23552" y="86330"/>
                      <a:pt x="28804" y="83714"/>
                      <a:pt x="32779" y="82872"/>
                    </a:cubicBezTo>
                    <a:cubicBezTo>
                      <a:pt x="34474" y="82509"/>
                      <a:pt x="36320" y="82269"/>
                      <a:pt x="38174" y="82269"/>
                    </a:cubicBezTo>
                    <a:cubicBezTo>
                      <a:pt x="41037" y="82269"/>
                      <a:pt x="43916" y="82841"/>
                      <a:pt x="46273" y="84412"/>
                    </a:cubicBezTo>
                    <a:cubicBezTo>
                      <a:pt x="52742" y="88664"/>
                      <a:pt x="51202" y="96550"/>
                      <a:pt x="48984" y="102773"/>
                    </a:cubicBezTo>
                    <a:cubicBezTo>
                      <a:pt x="46827" y="109058"/>
                      <a:pt x="42453" y="116452"/>
                      <a:pt x="42699" y="122675"/>
                    </a:cubicBezTo>
                    <a:cubicBezTo>
                      <a:pt x="42699" y="123168"/>
                      <a:pt x="42822" y="123722"/>
                      <a:pt x="43007" y="124215"/>
                    </a:cubicBezTo>
                    <a:cubicBezTo>
                      <a:pt x="43007" y="124207"/>
                      <a:pt x="43009" y="124204"/>
                      <a:pt x="43013" y="124204"/>
                    </a:cubicBezTo>
                    <a:cubicBezTo>
                      <a:pt x="43066" y="124204"/>
                      <a:pt x="43433" y="124812"/>
                      <a:pt x="43371" y="124812"/>
                    </a:cubicBezTo>
                    <a:cubicBezTo>
                      <a:pt x="43362" y="124812"/>
                      <a:pt x="43345" y="124799"/>
                      <a:pt x="43315" y="124770"/>
                    </a:cubicBezTo>
                    <a:cubicBezTo>
                      <a:pt x="44055" y="125571"/>
                      <a:pt x="45102" y="126125"/>
                      <a:pt x="46150" y="126310"/>
                    </a:cubicBezTo>
                    <a:cubicBezTo>
                      <a:pt x="47927" y="126727"/>
                      <a:pt x="50033" y="126956"/>
                      <a:pt x="52203" y="126956"/>
                    </a:cubicBezTo>
                    <a:cubicBezTo>
                      <a:pt x="56125" y="126956"/>
                      <a:pt x="60255" y="126207"/>
                      <a:pt x="63032" y="124462"/>
                    </a:cubicBezTo>
                    <a:cubicBezTo>
                      <a:pt x="68392" y="121011"/>
                      <a:pt x="71781" y="115281"/>
                      <a:pt x="77881" y="112755"/>
                    </a:cubicBezTo>
                    <a:cubicBezTo>
                      <a:pt x="80991" y="111511"/>
                      <a:pt x="84407" y="111020"/>
                      <a:pt x="87793" y="111020"/>
                    </a:cubicBezTo>
                    <a:cubicBezTo>
                      <a:pt x="89438" y="111020"/>
                      <a:pt x="91076" y="111136"/>
                      <a:pt x="92668" y="111338"/>
                    </a:cubicBezTo>
                    <a:cubicBezTo>
                      <a:pt x="93469" y="111461"/>
                      <a:pt x="94270" y="111584"/>
                      <a:pt x="95071" y="111707"/>
                    </a:cubicBezTo>
                    <a:cubicBezTo>
                      <a:pt x="102218" y="63833"/>
                      <a:pt x="75108" y="17376"/>
                      <a:pt x="29945" y="1"/>
                    </a:cubicBezTo>
                    <a:close/>
                  </a:path>
                </a:pathLst>
              </a:custGeom>
              <a:solidFill>
                <a:schemeClr val="bg1"/>
              </a:solidFill>
              <a:ln w="9525">
                <a:noFill/>
                <a:round/>
                <a:headEnd/>
                <a:tailEnd/>
              </a:ln>
            </p:spPr>
            <p:txBody>
              <a:bodyPr lIns="91425" tIns="91425" rIns="91425" bIns="91425" anchor="ctr"/>
              <a:lstStyle/>
              <a:p>
                <a:endParaRPr lang="en-US"/>
              </a:p>
            </p:txBody>
          </p:sp>
          <p:sp>
            <p:nvSpPr>
              <p:cNvPr id="62488" name="Google Shape;786;p35"/>
              <p:cNvSpPr>
                <a:spLocks/>
              </p:cNvSpPr>
              <p:nvPr/>
            </p:nvSpPr>
            <p:spPr bwMode="auto">
              <a:xfrm>
                <a:off x="3080625" y="3407975"/>
                <a:ext cx="2584750" cy="1998475"/>
              </a:xfrm>
              <a:custGeom>
                <a:avLst/>
                <a:gdLst/>
                <a:ahLst/>
                <a:cxnLst>
                  <a:cxn ang="0">
                    <a:pos x="45221" y="0"/>
                  </a:cxn>
                  <a:cxn ang="0">
                    <a:pos x="43315" y="1056"/>
                  </a:cxn>
                  <a:cxn ang="0">
                    <a:pos x="41344" y="21080"/>
                  </a:cxn>
                  <a:cxn ang="0">
                    <a:pos x="31177" y="35498"/>
                  </a:cxn>
                  <a:cxn ang="0">
                    <a:pos x="29495" y="35618"/>
                  </a:cxn>
                  <a:cxn ang="0">
                    <a:pos x="13125" y="28351"/>
                  </a:cxn>
                  <a:cxn ang="0">
                    <a:pos x="7839" y="26928"/>
                  </a:cxn>
                  <a:cxn ang="0">
                    <a:pos x="3451" y="27981"/>
                  </a:cxn>
                  <a:cxn ang="0">
                    <a:pos x="124" y="32171"/>
                  </a:cxn>
                  <a:cxn ang="0">
                    <a:pos x="6717" y="45664"/>
                  </a:cxn>
                  <a:cxn ang="0">
                    <a:pos x="11646" y="64395"/>
                  </a:cxn>
                  <a:cxn ang="0">
                    <a:pos x="7210" y="77827"/>
                  </a:cxn>
                  <a:cxn ang="0">
                    <a:pos x="28014" y="79938"/>
                  </a:cxn>
                  <a:cxn ang="0">
                    <a:pos x="103389" y="47389"/>
                  </a:cxn>
                  <a:cxn ang="0">
                    <a:pos x="99015" y="37654"/>
                  </a:cxn>
                  <a:cxn ang="0">
                    <a:pos x="89217" y="32913"/>
                  </a:cxn>
                  <a:cxn ang="0">
                    <a:pos x="84905" y="33465"/>
                  </a:cxn>
                  <a:cxn ang="0">
                    <a:pos x="69994" y="36422"/>
                  </a:cxn>
                  <a:cxn ang="0">
                    <a:pos x="69621" y="36425"/>
                  </a:cxn>
                  <a:cxn ang="0">
                    <a:pos x="57302" y="31555"/>
                  </a:cxn>
                  <a:cxn ang="0">
                    <a:pos x="53174" y="20094"/>
                  </a:cxn>
                  <a:cxn ang="0">
                    <a:pos x="50894" y="6662"/>
                  </a:cxn>
                  <a:cxn ang="0">
                    <a:pos x="45221" y="0"/>
                  </a:cxn>
                </a:cxnLst>
                <a:rect l="0" t="0" r="r" b="b"/>
                <a:pathLst>
                  <a:path w="103390" h="79939" extrusionOk="0">
                    <a:moveTo>
                      <a:pt x="45221" y="0"/>
                    </a:moveTo>
                    <a:cubicBezTo>
                      <a:pt x="44581" y="0"/>
                      <a:pt x="43937" y="310"/>
                      <a:pt x="43315" y="1056"/>
                    </a:cubicBezTo>
                    <a:cubicBezTo>
                      <a:pt x="38633" y="6662"/>
                      <a:pt x="41405" y="14611"/>
                      <a:pt x="41344" y="21080"/>
                    </a:cubicBezTo>
                    <a:cubicBezTo>
                      <a:pt x="41282" y="27550"/>
                      <a:pt x="38386" y="34389"/>
                      <a:pt x="31177" y="35498"/>
                    </a:cubicBezTo>
                    <a:cubicBezTo>
                      <a:pt x="30608" y="35580"/>
                      <a:pt x="30048" y="35618"/>
                      <a:pt x="29495" y="35618"/>
                    </a:cubicBezTo>
                    <a:cubicBezTo>
                      <a:pt x="23414" y="35618"/>
                      <a:pt x="18321" y="30949"/>
                      <a:pt x="13125" y="28351"/>
                    </a:cubicBezTo>
                    <a:cubicBezTo>
                      <a:pt x="11358" y="27433"/>
                      <a:pt x="9610" y="26928"/>
                      <a:pt x="7839" y="26928"/>
                    </a:cubicBezTo>
                    <a:cubicBezTo>
                      <a:pt x="6399" y="26928"/>
                      <a:pt x="4944" y="27262"/>
                      <a:pt x="3451" y="27981"/>
                    </a:cubicBezTo>
                    <a:cubicBezTo>
                      <a:pt x="1603" y="28844"/>
                      <a:pt x="1" y="29953"/>
                      <a:pt x="124" y="32171"/>
                    </a:cubicBezTo>
                    <a:cubicBezTo>
                      <a:pt x="370" y="37038"/>
                      <a:pt x="4252" y="41659"/>
                      <a:pt x="6717" y="45664"/>
                    </a:cubicBezTo>
                    <a:cubicBezTo>
                      <a:pt x="10290" y="51333"/>
                      <a:pt x="12447" y="57679"/>
                      <a:pt x="11646" y="64395"/>
                    </a:cubicBezTo>
                    <a:cubicBezTo>
                      <a:pt x="11091" y="69139"/>
                      <a:pt x="9613" y="73699"/>
                      <a:pt x="7210" y="77827"/>
                    </a:cubicBezTo>
                    <a:cubicBezTo>
                      <a:pt x="14130" y="79245"/>
                      <a:pt x="21098" y="79938"/>
                      <a:pt x="28014" y="79938"/>
                    </a:cubicBezTo>
                    <a:cubicBezTo>
                      <a:pt x="56259" y="79938"/>
                      <a:pt x="83641" y="68375"/>
                      <a:pt x="103389" y="47389"/>
                    </a:cubicBezTo>
                    <a:cubicBezTo>
                      <a:pt x="103081" y="43754"/>
                      <a:pt x="101541" y="40304"/>
                      <a:pt x="99015" y="37654"/>
                    </a:cubicBezTo>
                    <a:cubicBezTo>
                      <a:pt x="96077" y="34356"/>
                      <a:pt x="92941" y="32913"/>
                      <a:pt x="89217" y="32913"/>
                    </a:cubicBezTo>
                    <a:cubicBezTo>
                      <a:pt x="87863" y="32913"/>
                      <a:pt x="86432" y="33103"/>
                      <a:pt x="84905" y="33465"/>
                    </a:cubicBezTo>
                    <a:cubicBezTo>
                      <a:pt x="79976" y="34635"/>
                      <a:pt x="75108" y="36422"/>
                      <a:pt x="69994" y="36422"/>
                    </a:cubicBezTo>
                    <a:cubicBezTo>
                      <a:pt x="69870" y="36424"/>
                      <a:pt x="69746" y="36425"/>
                      <a:pt x="69621" y="36425"/>
                    </a:cubicBezTo>
                    <a:cubicBezTo>
                      <a:pt x="64944" y="36425"/>
                      <a:pt x="60363" y="35276"/>
                      <a:pt x="57302" y="31555"/>
                    </a:cubicBezTo>
                    <a:cubicBezTo>
                      <a:pt x="54591" y="28289"/>
                      <a:pt x="53728" y="24161"/>
                      <a:pt x="53174" y="20094"/>
                    </a:cubicBezTo>
                    <a:cubicBezTo>
                      <a:pt x="52558" y="15658"/>
                      <a:pt x="52496" y="10914"/>
                      <a:pt x="50894" y="6662"/>
                    </a:cubicBezTo>
                    <a:cubicBezTo>
                      <a:pt x="50205" y="4843"/>
                      <a:pt x="47750" y="0"/>
                      <a:pt x="45221" y="0"/>
                    </a:cubicBezTo>
                    <a:close/>
                  </a:path>
                </a:pathLst>
              </a:custGeom>
              <a:solidFill>
                <a:schemeClr val="bg1"/>
              </a:solidFill>
              <a:ln w="9525">
                <a:noFill/>
                <a:round/>
                <a:headEnd/>
                <a:tailEnd/>
              </a:ln>
            </p:spPr>
            <p:txBody>
              <a:bodyPr lIns="91425" tIns="91425" rIns="91425" bIns="91425" anchor="ctr"/>
              <a:lstStyle/>
              <a:p>
                <a:endParaRPr lang="en-US"/>
              </a:p>
            </p:txBody>
          </p:sp>
          <p:sp>
            <p:nvSpPr>
              <p:cNvPr id="62489" name="Google Shape;787;p35"/>
              <p:cNvSpPr>
                <a:spLocks/>
              </p:cNvSpPr>
              <p:nvPr/>
            </p:nvSpPr>
            <p:spPr bwMode="auto">
              <a:xfrm>
                <a:off x="2093375" y="914000"/>
                <a:ext cx="150925" cy="133375"/>
              </a:xfrm>
              <a:custGeom>
                <a:avLst/>
                <a:gdLst/>
                <a:ahLst/>
                <a:cxnLst>
                  <a:cxn ang="0">
                    <a:pos x="4827" y="0"/>
                  </a:cxn>
                  <a:cxn ang="0">
                    <a:pos x="4248" y="260"/>
                  </a:cxn>
                  <a:cxn ang="0">
                    <a:pos x="612" y="3895"/>
                  </a:cxn>
                  <a:cxn ang="0">
                    <a:pos x="1184" y="5334"/>
                  </a:cxn>
                  <a:cxn ang="0">
                    <a:pos x="1783" y="5066"/>
                  </a:cxn>
                  <a:cxn ang="0">
                    <a:pos x="5418" y="1492"/>
                  </a:cxn>
                  <a:cxn ang="0">
                    <a:pos x="4827" y="0"/>
                  </a:cxn>
                </a:cxnLst>
                <a:rect l="0" t="0" r="r" b="b"/>
                <a:pathLst>
                  <a:path w="6037" h="5335" extrusionOk="0">
                    <a:moveTo>
                      <a:pt x="4827" y="0"/>
                    </a:moveTo>
                    <a:cubicBezTo>
                      <a:pt x="4633" y="0"/>
                      <a:pt x="4431" y="77"/>
                      <a:pt x="4248" y="260"/>
                    </a:cubicBezTo>
                    <a:lnTo>
                      <a:pt x="612" y="3895"/>
                    </a:lnTo>
                    <a:cubicBezTo>
                      <a:pt x="1" y="4507"/>
                      <a:pt x="539" y="5334"/>
                      <a:pt x="1184" y="5334"/>
                    </a:cubicBezTo>
                    <a:cubicBezTo>
                      <a:pt x="1384" y="5334"/>
                      <a:pt x="1594" y="5255"/>
                      <a:pt x="1783" y="5066"/>
                    </a:cubicBezTo>
                    <a:lnTo>
                      <a:pt x="5418" y="1492"/>
                    </a:lnTo>
                    <a:cubicBezTo>
                      <a:pt x="6036" y="875"/>
                      <a:pt x="5481" y="0"/>
                      <a:pt x="4827" y="0"/>
                    </a:cubicBezTo>
                    <a:close/>
                  </a:path>
                </a:pathLst>
              </a:custGeom>
              <a:solidFill>
                <a:srgbClr val="4A8743"/>
              </a:solidFill>
              <a:ln w="9525">
                <a:noFill/>
                <a:round/>
                <a:headEnd/>
                <a:tailEnd/>
              </a:ln>
            </p:spPr>
            <p:txBody>
              <a:bodyPr lIns="91425" tIns="91425" rIns="91425" bIns="91425" anchor="ctr"/>
              <a:lstStyle/>
              <a:p>
                <a:endParaRPr lang="en-US"/>
              </a:p>
            </p:txBody>
          </p:sp>
          <p:sp>
            <p:nvSpPr>
              <p:cNvPr id="62490" name="Google Shape;788;p35"/>
              <p:cNvSpPr>
                <a:spLocks/>
              </p:cNvSpPr>
              <p:nvPr/>
            </p:nvSpPr>
            <p:spPr bwMode="auto">
              <a:xfrm>
                <a:off x="2319650" y="992550"/>
                <a:ext cx="127950" cy="111625"/>
              </a:xfrm>
              <a:custGeom>
                <a:avLst/>
                <a:gdLst/>
                <a:ahLst/>
                <a:cxnLst>
                  <a:cxn ang="0">
                    <a:pos x="1210" y="0"/>
                  </a:cxn>
                  <a:cxn ang="0">
                    <a:pos x="619" y="1493"/>
                  </a:cxn>
                  <a:cxn ang="0">
                    <a:pos x="3330" y="4204"/>
                  </a:cxn>
                  <a:cxn ang="0">
                    <a:pos x="3912" y="4464"/>
                  </a:cxn>
                  <a:cxn ang="0">
                    <a:pos x="4500" y="3033"/>
                  </a:cxn>
                  <a:cxn ang="0">
                    <a:pos x="1789" y="260"/>
                  </a:cxn>
                  <a:cxn ang="0">
                    <a:pos x="1210" y="0"/>
                  </a:cxn>
                </a:cxnLst>
                <a:rect l="0" t="0" r="r" b="b"/>
                <a:pathLst>
                  <a:path w="5118" h="4465" extrusionOk="0">
                    <a:moveTo>
                      <a:pt x="1210" y="0"/>
                    </a:moveTo>
                    <a:cubicBezTo>
                      <a:pt x="556" y="0"/>
                      <a:pt x="1" y="875"/>
                      <a:pt x="619" y="1493"/>
                    </a:cubicBezTo>
                    <a:lnTo>
                      <a:pt x="3330" y="4204"/>
                    </a:lnTo>
                    <a:cubicBezTo>
                      <a:pt x="3514" y="4388"/>
                      <a:pt x="3717" y="4464"/>
                      <a:pt x="3912" y="4464"/>
                    </a:cubicBezTo>
                    <a:cubicBezTo>
                      <a:pt x="4564" y="4464"/>
                      <a:pt x="5117" y="3603"/>
                      <a:pt x="4500" y="3033"/>
                    </a:cubicBezTo>
                    <a:lnTo>
                      <a:pt x="1789" y="260"/>
                    </a:lnTo>
                    <a:cubicBezTo>
                      <a:pt x="1606" y="77"/>
                      <a:pt x="1404" y="0"/>
                      <a:pt x="1210" y="0"/>
                    </a:cubicBezTo>
                    <a:close/>
                  </a:path>
                </a:pathLst>
              </a:custGeom>
              <a:solidFill>
                <a:srgbClr val="4A8743"/>
              </a:solidFill>
              <a:ln w="9525">
                <a:noFill/>
                <a:round/>
                <a:headEnd/>
                <a:tailEnd/>
              </a:ln>
            </p:spPr>
            <p:txBody>
              <a:bodyPr lIns="91425" tIns="91425" rIns="91425" bIns="91425" anchor="ctr"/>
              <a:lstStyle/>
              <a:p>
                <a:endParaRPr lang="en-US"/>
              </a:p>
            </p:txBody>
          </p:sp>
          <p:sp>
            <p:nvSpPr>
              <p:cNvPr id="62491" name="Google Shape;789;p35"/>
              <p:cNvSpPr>
                <a:spLocks/>
              </p:cNvSpPr>
              <p:nvPr/>
            </p:nvSpPr>
            <p:spPr bwMode="auto">
              <a:xfrm>
                <a:off x="2161150" y="1275975"/>
                <a:ext cx="117025" cy="101025"/>
              </a:xfrm>
              <a:custGeom>
                <a:avLst/>
                <a:gdLst/>
                <a:ahLst/>
                <a:cxnLst>
                  <a:cxn ang="0">
                    <a:pos x="3418" y="0"/>
                  </a:cxn>
                  <a:cxn ang="0">
                    <a:pos x="2830" y="260"/>
                  </a:cxn>
                  <a:cxn ang="0">
                    <a:pos x="612" y="2602"/>
                  </a:cxn>
                  <a:cxn ang="0">
                    <a:pos x="1184" y="4041"/>
                  </a:cxn>
                  <a:cxn ang="0">
                    <a:pos x="1783" y="3772"/>
                  </a:cxn>
                  <a:cxn ang="0">
                    <a:pos x="4063" y="1493"/>
                  </a:cxn>
                  <a:cxn ang="0">
                    <a:pos x="3418" y="0"/>
                  </a:cxn>
                </a:cxnLst>
                <a:rect l="0" t="0" r="r" b="b"/>
                <a:pathLst>
                  <a:path w="4681" h="4041" extrusionOk="0">
                    <a:moveTo>
                      <a:pt x="3418" y="0"/>
                    </a:moveTo>
                    <a:cubicBezTo>
                      <a:pt x="3219" y="0"/>
                      <a:pt x="3014" y="77"/>
                      <a:pt x="2830" y="260"/>
                    </a:cubicBezTo>
                    <a:lnTo>
                      <a:pt x="612" y="2602"/>
                    </a:lnTo>
                    <a:cubicBezTo>
                      <a:pt x="1" y="3214"/>
                      <a:pt x="539" y="4041"/>
                      <a:pt x="1184" y="4041"/>
                    </a:cubicBezTo>
                    <a:cubicBezTo>
                      <a:pt x="1384" y="4041"/>
                      <a:pt x="1594" y="3962"/>
                      <a:pt x="1783" y="3772"/>
                    </a:cubicBezTo>
                    <a:lnTo>
                      <a:pt x="4063" y="1493"/>
                    </a:lnTo>
                    <a:cubicBezTo>
                      <a:pt x="4681" y="875"/>
                      <a:pt x="4089" y="0"/>
                      <a:pt x="3418" y="0"/>
                    </a:cubicBezTo>
                    <a:close/>
                  </a:path>
                </a:pathLst>
              </a:custGeom>
              <a:solidFill>
                <a:srgbClr val="4A8743"/>
              </a:solidFill>
              <a:ln w="9525">
                <a:noFill/>
                <a:round/>
                <a:headEnd/>
                <a:tailEnd/>
              </a:ln>
            </p:spPr>
            <p:txBody>
              <a:bodyPr lIns="91425" tIns="91425" rIns="91425" bIns="91425" anchor="ctr"/>
              <a:lstStyle/>
              <a:p>
                <a:endParaRPr lang="en-US"/>
              </a:p>
            </p:txBody>
          </p:sp>
          <p:sp>
            <p:nvSpPr>
              <p:cNvPr id="62492" name="Google Shape;790;p35"/>
              <p:cNvSpPr>
                <a:spLocks/>
              </p:cNvSpPr>
              <p:nvPr/>
            </p:nvSpPr>
            <p:spPr bwMode="auto">
              <a:xfrm>
                <a:off x="1843850" y="1321975"/>
                <a:ext cx="150750" cy="133600"/>
              </a:xfrm>
              <a:custGeom>
                <a:avLst/>
                <a:gdLst/>
                <a:ahLst/>
                <a:cxnLst>
                  <a:cxn ang="0">
                    <a:pos x="1184" y="0"/>
                  </a:cxn>
                  <a:cxn ang="0">
                    <a:pos x="612" y="1440"/>
                  </a:cxn>
                  <a:cxn ang="0">
                    <a:pos x="4247" y="5075"/>
                  </a:cxn>
                  <a:cxn ang="0">
                    <a:pos x="4846" y="5343"/>
                  </a:cxn>
                  <a:cxn ang="0">
                    <a:pos x="5418" y="3904"/>
                  </a:cxn>
                  <a:cxn ang="0">
                    <a:pos x="1782" y="269"/>
                  </a:cxn>
                  <a:cxn ang="0">
                    <a:pos x="1184" y="0"/>
                  </a:cxn>
                </a:cxnLst>
                <a:rect l="0" t="0" r="r" b="b"/>
                <a:pathLst>
                  <a:path w="6030" h="5344" extrusionOk="0">
                    <a:moveTo>
                      <a:pt x="1184" y="0"/>
                    </a:moveTo>
                    <a:cubicBezTo>
                      <a:pt x="538" y="0"/>
                      <a:pt x="0" y="828"/>
                      <a:pt x="612" y="1440"/>
                    </a:cubicBezTo>
                    <a:lnTo>
                      <a:pt x="4247" y="5075"/>
                    </a:lnTo>
                    <a:cubicBezTo>
                      <a:pt x="4436" y="5264"/>
                      <a:pt x="4646" y="5343"/>
                      <a:pt x="4846" y="5343"/>
                    </a:cubicBezTo>
                    <a:cubicBezTo>
                      <a:pt x="5491" y="5343"/>
                      <a:pt x="6029" y="4516"/>
                      <a:pt x="5418" y="3904"/>
                    </a:cubicBezTo>
                    <a:lnTo>
                      <a:pt x="1782" y="269"/>
                    </a:lnTo>
                    <a:cubicBezTo>
                      <a:pt x="1593" y="80"/>
                      <a:pt x="1383" y="0"/>
                      <a:pt x="1184" y="0"/>
                    </a:cubicBezTo>
                    <a:close/>
                  </a:path>
                </a:pathLst>
              </a:custGeom>
              <a:solidFill>
                <a:srgbClr val="4A8743"/>
              </a:solidFill>
              <a:ln w="9525">
                <a:noFill/>
                <a:round/>
                <a:headEnd/>
                <a:tailEnd/>
              </a:ln>
            </p:spPr>
            <p:txBody>
              <a:bodyPr lIns="91425" tIns="91425" rIns="91425" bIns="91425" anchor="ctr"/>
              <a:lstStyle/>
              <a:p>
                <a:endParaRPr lang="en-US"/>
              </a:p>
            </p:txBody>
          </p:sp>
          <p:sp>
            <p:nvSpPr>
              <p:cNvPr id="62493" name="Google Shape;791;p35"/>
              <p:cNvSpPr>
                <a:spLocks/>
              </p:cNvSpPr>
              <p:nvPr/>
            </p:nvSpPr>
            <p:spPr bwMode="auto">
              <a:xfrm>
                <a:off x="2160900" y="1537625"/>
                <a:ext cx="140225" cy="121975"/>
              </a:xfrm>
              <a:custGeom>
                <a:avLst/>
                <a:gdLst/>
                <a:ahLst/>
                <a:cxnLst>
                  <a:cxn ang="0">
                    <a:pos x="4372" y="0"/>
                  </a:cxn>
                  <a:cxn ang="0">
                    <a:pos x="3765" y="269"/>
                  </a:cxn>
                  <a:cxn ang="0">
                    <a:pos x="622" y="3411"/>
                  </a:cxn>
                  <a:cxn ang="0">
                    <a:pos x="1227" y="4878"/>
                  </a:cxn>
                  <a:cxn ang="0">
                    <a:pos x="1793" y="4643"/>
                  </a:cxn>
                  <a:cxn ang="0">
                    <a:pos x="4997" y="1440"/>
                  </a:cxn>
                  <a:cxn ang="0">
                    <a:pos x="4372" y="0"/>
                  </a:cxn>
                </a:cxnLst>
                <a:rect l="0" t="0" r="r" b="b"/>
                <a:pathLst>
                  <a:path w="5609" h="4879" extrusionOk="0">
                    <a:moveTo>
                      <a:pt x="4372" y="0"/>
                    </a:moveTo>
                    <a:cubicBezTo>
                      <a:pt x="4167" y="0"/>
                      <a:pt x="3954" y="80"/>
                      <a:pt x="3765" y="269"/>
                    </a:cubicBezTo>
                    <a:lnTo>
                      <a:pt x="622" y="3411"/>
                    </a:lnTo>
                    <a:cubicBezTo>
                      <a:pt x="0" y="4033"/>
                      <a:pt x="567" y="4878"/>
                      <a:pt x="1227" y="4878"/>
                    </a:cubicBezTo>
                    <a:cubicBezTo>
                      <a:pt x="1417" y="4878"/>
                      <a:pt x="1614" y="4809"/>
                      <a:pt x="1793" y="4643"/>
                    </a:cubicBezTo>
                    <a:lnTo>
                      <a:pt x="4997" y="1440"/>
                    </a:lnTo>
                    <a:cubicBezTo>
                      <a:pt x="5609" y="828"/>
                      <a:pt x="5034" y="0"/>
                      <a:pt x="4372" y="0"/>
                    </a:cubicBezTo>
                    <a:close/>
                  </a:path>
                </a:pathLst>
              </a:custGeom>
              <a:solidFill>
                <a:srgbClr val="4A8743"/>
              </a:solidFill>
              <a:ln w="9525">
                <a:noFill/>
                <a:round/>
                <a:headEnd/>
                <a:tailEnd/>
              </a:ln>
            </p:spPr>
            <p:txBody>
              <a:bodyPr lIns="91425" tIns="91425" rIns="91425" bIns="91425" anchor="ctr"/>
              <a:lstStyle/>
              <a:p>
                <a:endParaRPr lang="en-US"/>
              </a:p>
            </p:txBody>
          </p:sp>
          <p:sp>
            <p:nvSpPr>
              <p:cNvPr id="62494" name="Google Shape;792;p35"/>
              <p:cNvSpPr>
                <a:spLocks/>
              </p:cNvSpPr>
              <p:nvPr/>
            </p:nvSpPr>
            <p:spPr bwMode="auto">
              <a:xfrm>
                <a:off x="2489250" y="1605400"/>
                <a:ext cx="127025" cy="109225"/>
              </a:xfrm>
              <a:custGeom>
                <a:avLst/>
                <a:gdLst/>
                <a:ahLst/>
                <a:cxnLst>
                  <a:cxn ang="0">
                    <a:pos x="1237" y="0"/>
                  </a:cxn>
                  <a:cxn ang="0">
                    <a:pos x="612" y="1440"/>
                  </a:cxn>
                  <a:cxn ang="0">
                    <a:pos x="3385" y="4151"/>
                  </a:cxn>
                  <a:cxn ang="0">
                    <a:pos x="3917" y="4369"/>
                  </a:cxn>
                  <a:cxn ang="0">
                    <a:pos x="4555" y="2980"/>
                  </a:cxn>
                  <a:cxn ang="0">
                    <a:pos x="1844" y="269"/>
                  </a:cxn>
                  <a:cxn ang="0">
                    <a:pos x="1237" y="0"/>
                  </a:cxn>
                </a:cxnLst>
                <a:rect l="0" t="0" r="r" b="b"/>
                <a:pathLst>
                  <a:path w="5081" h="4369" extrusionOk="0">
                    <a:moveTo>
                      <a:pt x="1237" y="0"/>
                    </a:moveTo>
                    <a:cubicBezTo>
                      <a:pt x="575" y="0"/>
                      <a:pt x="0" y="828"/>
                      <a:pt x="612" y="1440"/>
                    </a:cubicBezTo>
                    <a:lnTo>
                      <a:pt x="3385" y="4151"/>
                    </a:lnTo>
                    <a:cubicBezTo>
                      <a:pt x="3551" y="4303"/>
                      <a:pt x="3737" y="4369"/>
                      <a:pt x="3917" y="4369"/>
                    </a:cubicBezTo>
                    <a:cubicBezTo>
                      <a:pt x="4533" y="4369"/>
                      <a:pt x="5080" y="3600"/>
                      <a:pt x="4555" y="2980"/>
                    </a:cubicBezTo>
                    <a:lnTo>
                      <a:pt x="1844" y="269"/>
                    </a:lnTo>
                    <a:cubicBezTo>
                      <a:pt x="1655" y="80"/>
                      <a:pt x="1442" y="0"/>
                      <a:pt x="1237" y="0"/>
                    </a:cubicBezTo>
                    <a:close/>
                  </a:path>
                </a:pathLst>
              </a:custGeom>
              <a:solidFill>
                <a:srgbClr val="4A8743"/>
              </a:solidFill>
              <a:ln w="9525">
                <a:noFill/>
                <a:round/>
                <a:headEnd/>
                <a:tailEnd/>
              </a:ln>
            </p:spPr>
            <p:txBody>
              <a:bodyPr lIns="91425" tIns="91425" rIns="91425" bIns="91425" anchor="ctr"/>
              <a:lstStyle/>
              <a:p>
                <a:endParaRPr lang="en-US"/>
              </a:p>
            </p:txBody>
          </p:sp>
          <p:sp>
            <p:nvSpPr>
              <p:cNvPr id="62495" name="Google Shape;793;p35"/>
              <p:cNvSpPr>
                <a:spLocks/>
              </p:cNvSpPr>
              <p:nvPr/>
            </p:nvSpPr>
            <p:spPr bwMode="auto">
              <a:xfrm>
                <a:off x="1604950" y="1694950"/>
                <a:ext cx="140275" cy="122400"/>
              </a:xfrm>
              <a:custGeom>
                <a:avLst/>
                <a:gdLst/>
                <a:ahLst/>
                <a:cxnLst>
                  <a:cxn ang="0">
                    <a:pos x="4401" y="1"/>
                  </a:cxn>
                  <a:cxn ang="0">
                    <a:pos x="3822" y="261"/>
                  </a:cxn>
                  <a:cxn ang="0">
                    <a:pos x="618" y="3464"/>
                  </a:cxn>
                  <a:cxn ang="0">
                    <a:pos x="1259" y="4896"/>
                  </a:cxn>
                  <a:cxn ang="0">
                    <a:pos x="1850" y="4635"/>
                  </a:cxn>
                  <a:cxn ang="0">
                    <a:pos x="4992" y="1493"/>
                  </a:cxn>
                  <a:cxn ang="0">
                    <a:pos x="4401" y="1"/>
                  </a:cxn>
                </a:cxnLst>
                <a:rect l="0" t="0" r="r" b="b"/>
                <a:pathLst>
                  <a:path w="5611" h="4896" extrusionOk="0">
                    <a:moveTo>
                      <a:pt x="4401" y="1"/>
                    </a:moveTo>
                    <a:cubicBezTo>
                      <a:pt x="4207" y="1"/>
                      <a:pt x="4005" y="77"/>
                      <a:pt x="3822" y="261"/>
                    </a:cubicBezTo>
                    <a:lnTo>
                      <a:pt x="618" y="3464"/>
                    </a:lnTo>
                    <a:cubicBezTo>
                      <a:pt x="1" y="4034"/>
                      <a:pt x="590" y="4896"/>
                      <a:pt x="1259" y="4896"/>
                    </a:cubicBezTo>
                    <a:cubicBezTo>
                      <a:pt x="1459" y="4896"/>
                      <a:pt x="1666" y="4819"/>
                      <a:pt x="1850" y="4635"/>
                    </a:cubicBezTo>
                    <a:lnTo>
                      <a:pt x="4992" y="1493"/>
                    </a:lnTo>
                    <a:cubicBezTo>
                      <a:pt x="5610" y="875"/>
                      <a:pt x="5055" y="1"/>
                      <a:pt x="4401" y="1"/>
                    </a:cubicBezTo>
                    <a:close/>
                  </a:path>
                </a:pathLst>
              </a:custGeom>
              <a:solidFill>
                <a:srgbClr val="4A8743"/>
              </a:solidFill>
              <a:ln w="9525">
                <a:noFill/>
                <a:round/>
                <a:headEnd/>
                <a:tailEnd/>
              </a:ln>
            </p:spPr>
            <p:txBody>
              <a:bodyPr lIns="91425" tIns="91425" rIns="91425" bIns="91425" anchor="ctr"/>
              <a:lstStyle/>
              <a:p>
                <a:endParaRPr lang="en-US"/>
              </a:p>
            </p:txBody>
          </p:sp>
          <p:sp>
            <p:nvSpPr>
              <p:cNvPr id="62496" name="Google Shape;794;p35"/>
              <p:cNvSpPr>
                <a:spLocks/>
              </p:cNvSpPr>
              <p:nvPr/>
            </p:nvSpPr>
            <p:spPr bwMode="auto">
              <a:xfrm>
                <a:off x="1900825" y="1831825"/>
                <a:ext cx="150775" cy="133600"/>
              </a:xfrm>
              <a:custGeom>
                <a:avLst/>
                <a:gdLst/>
                <a:ahLst/>
                <a:cxnLst>
                  <a:cxn ang="0">
                    <a:pos x="1184" y="1"/>
                  </a:cxn>
                  <a:cxn ang="0">
                    <a:pos x="613" y="1440"/>
                  </a:cxn>
                  <a:cxn ang="0">
                    <a:pos x="4186" y="5075"/>
                  </a:cxn>
                  <a:cxn ang="0">
                    <a:pos x="4794" y="5344"/>
                  </a:cxn>
                  <a:cxn ang="0">
                    <a:pos x="5418" y="3904"/>
                  </a:cxn>
                  <a:cxn ang="0">
                    <a:pos x="1783" y="269"/>
                  </a:cxn>
                  <a:cxn ang="0">
                    <a:pos x="1184" y="1"/>
                  </a:cxn>
                </a:cxnLst>
                <a:rect l="0" t="0" r="r" b="b"/>
                <a:pathLst>
                  <a:path w="6031" h="5344" extrusionOk="0">
                    <a:moveTo>
                      <a:pt x="1184" y="1"/>
                    </a:moveTo>
                    <a:cubicBezTo>
                      <a:pt x="539" y="1"/>
                      <a:pt x="1" y="828"/>
                      <a:pt x="613" y="1440"/>
                    </a:cubicBezTo>
                    <a:lnTo>
                      <a:pt x="4186" y="5075"/>
                    </a:lnTo>
                    <a:cubicBezTo>
                      <a:pt x="4375" y="5264"/>
                      <a:pt x="4589" y="5344"/>
                      <a:pt x="4794" y="5344"/>
                    </a:cubicBezTo>
                    <a:cubicBezTo>
                      <a:pt x="5456" y="5344"/>
                      <a:pt x="6030" y="4516"/>
                      <a:pt x="5418" y="3904"/>
                    </a:cubicBezTo>
                    <a:lnTo>
                      <a:pt x="1783" y="269"/>
                    </a:lnTo>
                    <a:cubicBezTo>
                      <a:pt x="1594" y="80"/>
                      <a:pt x="1384" y="1"/>
                      <a:pt x="1184" y="1"/>
                    </a:cubicBezTo>
                    <a:close/>
                  </a:path>
                </a:pathLst>
              </a:custGeom>
              <a:solidFill>
                <a:srgbClr val="4A8743"/>
              </a:solidFill>
              <a:ln w="9525">
                <a:noFill/>
                <a:round/>
                <a:headEnd/>
                <a:tailEnd/>
              </a:ln>
            </p:spPr>
            <p:txBody>
              <a:bodyPr lIns="91425" tIns="91425" rIns="91425" bIns="91425" anchor="ctr"/>
              <a:lstStyle/>
              <a:p>
                <a:endParaRPr lang="en-US"/>
              </a:p>
            </p:txBody>
          </p:sp>
          <p:sp>
            <p:nvSpPr>
              <p:cNvPr id="62497" name="Google Shape;795;p35"/>
              <p:cNvSpPr>
                <a:spLocks/>
              </p:cNvSpPr>
              <p:nvPr/>
            </p:nvSpPr>
            <p:spPr bwMode="auto">
              <a:xfrm>
                <a:off x="2410700" y="1865725"/>
                <a:ext cx="150650" cy="134225"/>
              </a:xfrm>
              <a:custGeom>
                <a:avLst/>
                <a:gdLst/>
                <a:ahLst/>
                <a:cxnLst>
                  <a:cxn ang="0">
                    <a:pos x="1184" y="0"/>
                  </a:cxn>
                  <a:cxn ang="0">
                    <a:pos x="612" y="1439"/>
                  </a:cxn>
                  <a:cxn ang="0">
                    <a:pos x="4185" y="5075"/>
                  </a:cxn>
                  <a:cxn ang="0">
                    <a:pos x="4805" y="5369"/>
                  </a:cxn>
                  <a:cxn ang="0">
                    <a:pos x="5418" y="3904"/>
                  </a:cxn>
                  <a:cxn ang="0">
                    <a:pos x="1782" y="269"/>
                  </a:cxn>
                  <a:cxn ang="0">
                    <a:pos x="1184" y="0"/>
                  </a:cxn>
                </a:cxnLst>
                <a:rect l="0" t="0" r="r" b="b"/>
                <a:pathLst>
                  <a:path w="6026" h="5369" extrusionOk="0">
                    <a:moveTo>
                      <a:pt x="1184" y="0"/>
                    </a:moveTo>
                    <a:cubicBezTo>
                      <a:pt x="538" y="0"/>
                      <a:pt x="0" y="828"/>
                      <a:pt x="612" y="1439"/>
                    </a:cubicBezTo>
                    <a:lnTo>
                      <a:pt x="4185" y="5075"/>
                    </a:lnTo>
                    <a:cubicBezTo>
                      <a:pt x="4378" y="5282"/>
                      <a:pt x="4596" y="5369"/>
                      <a:pt x="4805" y="5369"/>
                    </a:cubicBezTo>
                    <a:cubicBezTo>
                      <a:pt x="5462" y="5369"/>
                      <a:pt x="6026" y="4512"/>
                      <a:pt x="5418" y="3904"/>
                    </a:cubicBezTo>
                    <a:lnTo>
                      <a:pt x="1782" y="269"/>
                    </a:lnTo>
                    <a:cubicBezTo>
                      <a:pt x="1593" y="79"/>
                      <a:pt x="1383" y="0"/>
                      <a:pt x="1184" y="0"/>
                    </a:cubicBezTo>
                    <a:close/>
                  </a:path>
                </a:pathLst>
              </a:custGeom>
              <a:solidFill>
                <a:srgbClr val="4A8743"/>
              </a:solidFill>
              <a:ln w="9525">
                <a:noFill/>
                <a:round/>
                <a:headEnd/>
                <a:tailEnd/>
              </a:ln>
            </p:spPr>
            <p:txBody>
              <a:bodyPr lIns="91425" tIns="91425" rIns="91425" bIns="91425" anchor="ctr"/>
              <a:lstStyle/>
              <a:p>
                <a:endParaRPr lang="en-US"/>
              </a:p>
            </p:txBody>
          </p:sp>
          <p:sp>
            <p:nvSpPr>
              <p:cNvPr id="62498" name="Google Shape;796;p35"/>
              <p:cNvSpPr>
                <a:spLocks/>
              </p:cNvSpPr>
              <p:nvPr/>
            </p:nvSpPr>
            <p:spPr bwMode="auto">
              <a:xfrm>
                <a:off x="2886650" y="1808925"/>
                <a:ext cx="140125" cy="122625"/>
              </a:xfrm>
              <a:custGeom>
                <a:avLst/>
                <a:gdLst/>
                <a:ahLst/>
                <a:cxnLst>
                  <a:cxn ang="0">
                    <a:pos x="4342" y="1"/>
                  </a:cxn>
                  <a:cxn ang="0">
                    <a:pos x="3755" y="261"/>
                  </a:cxn>
                  <a:cxn ang="0">
                    <a:pos x="613" y="3465"/>
                  </a:cxn>
                  <a:cxn ang="0">
                    <a:pos x="1184" y="4904"/>
                  </a:cxn>
                  <a:cxn ang="0">
                    <a:pos x="1783" y="4636"/>
                  </a:cxn>
                  <a:cxn ang="0">
                    <a:pos x="4987" y="1493"/>
                  </a:cxn>
                  <a:cxn ang="0">
                    <a:pos x="4342" y="1"/>
                  </a:cxn>
                </a:cxnLst>
                <a:rect l="0" t="0" r="r" b="b"/>
                <a:pathLst>
                  <a:path w="5605" h="4905" extrusionOk="0">
                    <a:moveTo>
                      <a:pt x="4342" y="1"/>
                    </a:moveTo>
                    <a:cubicBezTo>
                      <a:pt x="4144" y="1"/>
                      <a:pt x="3938" y="78"/>
                      <a:pt x="3755" y="261"/>
                    </a:cubicBezTo>
                    <a:lnTo>
                      <a:pt x="613" y="3465"/>
                    </a:lnTo>
                    <a:cubicBezTo>
                      <a:pt x="1" y="4077"/>
                      <a:pt x="539" y="4904"/>
                      <a:pt x="1184" y="4904"/>
                    </a:cubicBezTo>
                    <a:cubicBezTo>
                      <a:pt x="1384" y="4904"/>
                      <a:pt x="1594" y="4825"/>
                      <a:pt x="1783" y="4636"/>
                    </a:cubicBezTo>
                    <a:lnTo>
                      <a:pt x="4987" y="1493"/>
                    </a:lnTo>
                    <a:cubicBezTo>
                      <a:pt x="5605" y="875"/>
                      <a:pt x="5013" y="1"/>
                      <a:pt x="4342" y="1"/>
                    </a:cubicBezTo>
                    <a:close/>
                  </a:path>
                </a:pathLst>
              </a:custGeom>
              <a:solidFill>
                <a:srgbClr val="4A8743"/>
              </a:solidFill>
              <a:ln w="9525">
                <a:noFill/>
                <a:round/>
                <a:headEnd/>
                <a:tailEnd/>
              </a:ln>
            </p:spPr>
            <p:txBody>
              <a:bodyPr lIns="91425" tIns="91425" rIns="91425" bIns="91425" anchor="ctr"/>
              <a:lstStyle/>
              <a:p>
                <a:endParaRPr lang="en-US"/>
              </a:p>
            </p:txBody>
          </p:sp>
          <p:sp>
            <p:nvSpPr>
              <p:cNvPr id="62499" name="Google Shape;797;p35"/>
              <p:cNvSpPr>
                <a:spLocks/>
              </p:cNvSpPr>
              <p:nvPr/>
            </p:nvSpPr>
            <p:spPr bwMode="auto">
              <a:xfrm>
                <a:off x="1492650" y="2115250"/>
                <a:ext cx="150750" cy="133600"/>
              </a:xfrm>
              <a:custGeom>
                <a:avLst/>
                <a:gdLst/>
                <a:ahLst/>
                <a:cxnLst>
                  <a:cxn ang="0">
                    <a:pos x="1184" y="1"/>
                  </a:cxn>
                  <a:cxn ang="0">
                    <a:pos x="612" y="1440"/>
                  </a:cxn>
                  <a:cxn ang="0">
                    <a:pos x="4247" y="5075"/>
                  </a:cxn>
                  <a:cxn ang="0">
                    <a:pos x="4820" y="5344"/>
                  </a:cxn>
                  <a:cxn ang="0">
                    <a:pos x="5418" y="3904"/>
                  </a:cxn>
                  <a:cxn ang="0">
                    <a:pos x="1782" y="269"/>
                  </a:cxn>
                  <a:cxn ang="0">
                    <a:pos x="1184" y="1"/>
                  </a:cxn>
                </a:cxnLst>
                <a:rect l="0" t="0" r="r" b="b"/>
                <a:pathLst>
                  <a:path w="6030" h="5344" extrusionOk="0">
                    <a:moveTo>
                      <a:pt x="1184" y="1"/>
                    </a:moveTo>
                    <a:cubicBezTo>
                      <a:pt x="538" y="1"/>
                      <a:pt x="0" y="828"/>
                      <a:pt x="612" y="1440"/>
                    </a:cubicBezTo>
                    <a:lnTo>
                      <a:pt x="4247" y="5075"/>
                    </a:lnTo>
                    <a:cubicBezTo>
                      <a:pt x="4422" y="5264"/>
                      <a:pt x="4624" y="5344"/>
                      <a:pt x="4820" y="5344"/>
                    </a:cubicBezTo>
                    <a:cubicBezTo>
                      <a:pt x="5455" y="5344"/>
                      <a:pt x="6029" y="4516"/>
                      <a:pt x="5418" y="3904"/>
                    </a:cubicBezTo>
                    <a:lnTo>
                      <a:pt x="1782" y="269"/>
                    </a:lnTo>
                    <a:cubicBezTo>
                      <a:pt x="1593" y="80"/>
                      <a:pt x="1383" y="1"/>
                      <a:pt x="1184" y="1"/>
                    </a:cubicBezTo>
                    <a:close/>
                  </a:path>
                </a:pathLst>
              </a:custGeom>
              <a:solidFill>
                <a:srgbClr val="4A8743"/>
              </a:solidFill>
              <a:ln w="9525">
                <a:noFill/>
                <a:round/>
                <a:headEnd/>
                <a:tailEnd/>
              </a:ln>
            </p:spPr>
            <p:txBody>
              <a:bodyPr lIns="91425" tIns="91425" rIns="91425" bIns="91425" anchor="ctr"/>
              <a:lstStyle/>
              <a:p>
                <a:endParaRPr lang="en-US"/>
              </a:p>
            </p:txBody>
          </p:sp>
          <p:sp>
            <p:nvSpPr>
              <p:cNvPr id="62500" name="Google Shape;798;p35"/>
              <p:cNvSpPr>
                <a:spLocks/>
              </p:cNvSpPr>
              <p:nvPr/>
            </p:nvSpPr>
            <p:spPr bwMode="auto">
              <a:xfrm>
                <a:off x="1722325" y="2296375"/>
                <a:ext cx="147425" cy="132350"/>
              </a:xfrm>
              <a:custGeom>
                <a:avLst/>
                <a:gdLst/>
                <a:ahLst/>
                <a:cxnLst>
                  <a:cxn ang="0">
                    <a:pos x="4728" y="1"/>
                  </a:cxn>
                  <a:cxn ang="0">
                    <a:pos x="4117" y="295"/>
                  </a:cxn>
                  <a:cxn ang="0">
                    <a:pos x="482" y="3930"/>
                  </a:cxn>
                  <a:cxn ang="0">
                    <a:pos x="1173" y="5294"/>
                  </a:cxn>
                  <a:cxn ang="0">
                    <a:pos x="1714" y="5101"/>
                  </a:cxn>
                  <a:cxn ang="0">
                    <a:pos x="5288" y="1465"/>
                  </a:cxn>
                  <a:cxn ang="0">
                    <a:pos x="4728" y="1"/>
                  </a:cxn>
                </a:cxnLst>
                <a:rect l="0" t="0" r="r" b="b"/>
                <a:pathLst>
                  <a:path w="5897" h="5294" extrusionOk="0">
                    <a:moveTo>
                      <a:pt x="4728" y="1"/>
                    </a:moveTo>
                    <a:cubicBezTo>
                      <a:pt x="4525" y="1"/>
                      <a:pt x="4310" y="87"/>
                      <a:pt x="4117" y="295"/>
                    </a:cubicBezTo>
                    <a:lnTo>
                      <a:pt x="482" y="3930"/>
                    </a:lnTo>
                    <a:cubicBezTo>
                      <a:pt x="1" y="4555"/>
                      <a:pt x="534" y="5294"/>
                      <a:pt x="1173" y="5294"/>
                    </a:cubicBezTo>
                    <a:cubicBezTo>
                      <a:pt x="1352" y="5294"/>
                      <a:pt x="1539" y="5236"/>
                      <a:pt x="1714" y="5101"/>
                    </a:cubicBezTo>
                    <a:lnTo>
                      <a:pt x="5288" y="1465"/>
                    </a:lnTo>
                    <a:cubicBezTo>
                      <a:pt x="5896" y="857"/>
                      <a:pt x="5368" y="1"/>
                      <a:pt x="4728" y="1"/>
                    </a:cubicBezTo>
                    <a:close/>
                  </a:path>
                </a:pathLst>
              </a:custGeom>
              <a:solidFill>
                <a:srgbClr val="4A8743"/>
              </a:solidFill>
              <a:ln w="9525">
                <a:noFill/>
                <a:round/>
                <a:headEnd/>
                <a:tailEnd/>
              </a:ln>
            </p:spPr>
            <p:txBody>
              <a:bodyPr lIns="91425" tIns="91425" rIns="91425" bIns="91425" anchor="ctr"/>
              <a:lstStyle/>
              <a:p>
                <a:endParaRPr lang="en-US"/>
              </a:p>
            </p:txBody>
          </p:sp>
          <p:sp>
            <p:nvSpPr>
              <p:cNvPr id="62501" name="Google Shape;799;p35"/>
              <p:cNvSpPr>
                <a:spLocks/>
              </p:cNvSpPr>
              <p:nvPr/>
            </p:nvSpPr>
            <p:spPr bwMode="auto">
              <a:xfrm>
                <a:off x="2138050" y="2081375"/>
                <a:ext cx="140125" cy="122600"/>
              </a:xfrm>
              <a:custGeom>
                <a:avLst/>
                <a:gdLst/>
                <a:ahLst/>
                <a:cxnLst>
                  <a:cxn ang="0">
                    <a:pos x="1209" y="0"/>
                  </a:cxn>
                  <a:cxn ang="0">
                    <a:pos x="612" y="1439"/>
                  </a:cxn>
                  <a:cxn ang="0">
                    <a:pos x="3754" y="4643"/>
                  </a:cxn>
                  <a:cxn ang="0">
                    <a:pos x="4342" y="4903"/>
                  </a:cxn>
                  <a:cxn ang="0">
                    <a:pos x="4987" y="3411"/>
                  </a:cxn>
                  <a:cxn ang="0">
                    <a:pos x="1783" y="269"/>
                  </a:cxn>
                  <a:cxn ang="0">
                    <a:pos x="1209" y="0"/>
                  </a:cxn>
                </a:cxnLst>
                <a:rect l="0" t="0" r="r" b="b"/>
                <a:pathLst>
                  <a:path w="5605" h="4904" extrusionOk="0">
                    <a:moveTo>
                      <a:pt x="1209" y="0"/>
                    </a:moveTo>
                    <a:cubicBezTo>
                      <a:pt x="575" y="0"/>
                      <a:pt x="0" y="828"/>
                      <a:pt x="612" y="1439"/>
                    </a:cubicBezTo>
                    <a:cubicBezTo>
                      <a:pt x="1660" y="2487"/>
                      <a:pt x="2707" y="3596"/>
                      <a:pt x="3754" y="4643"/>
                    </a:cubicBezTo>
                    <a:cubicBezTo>
                      <a:pt x="3938" y="4826"/>
                      <a:pt x="4143" y="4903"/>
                      <a:pt x="4342" y="4903"/>
                    </a:cubicBezTo>
                    <a:cubicBezTo>
                      <a:pt x="5013" y="4903"/>
                      <a:pt x="5605" y="4029"/>
                      <a:pt x="4987" y="3411"/>
                    </a:cubicBezTo>
                    <a:cubicBezTo>
                      <a:pt x="3939" y="2364"/>
                      <a:pt x="2892" y="1316"/>
                      <a:pt x="1783" y="269"/>
                    </a:cubicBezTo>
                    <a:cubicBezTo>
                      <a:pt x="1608" y="79"/>
                      <a:pt x="1406" y="0"/>
                      <a:pt x="1209" y="0"/>
                    </a:cubicBezTo>
                    <a:close/>
                  </a:path>
                </a:pathLst>
              </a:custGeom>
              <a:solidFill>
                <a:srgbClr val="4A8743"/>
              </a:solidFill>
              <a:ln w="9525">
                <a:noFill/>
                <a:round/>
                <a:headEnd/>
                <a:tailEnd/>
              </a:ln>
            </p:spPr>
            <p:txBody>
              <a:bodyPr lIns="91425" tIns="91425" rIns="91425" bIns="91425" anchor="ctr"/>
              <a:lstStyle/>
              <a:p>
                <a:endParaRPr lang="en-US"/>
              </a:p>
            </p:txBody>
          </p:sp>
          <p:sp>
            <p:nvSpPr>
              <p:cNvPr id="62502" name="Google Shape;800;p35"/>
              <p:cNvSpPr>
                <a:spLocks/>
              </p:cNvSpPr>
              <p:nvPr/>
            </p:nvSpPr>
            <p:spPr bwMode="auto">
              <a:xfrm>
                <a:off x="2104025" y="2341900"/>
                <a:ext cx="140275" cy="122400"/>
              </a:xfrm>
              <a:custGeom>
                <a:avLst/>
                <a:gdLst/>
                <a:ahLst/>
                <a:cxnLst>
                  <a:cxn ang="0">
                    <a:pos x="4376" y="1"/>
                  </a:cxn>
                  <a:cxn ang="0">
                    <a:pos x="3822" y="261"/>
                  </a:cxn>
                  <a:cxn ang="0">
                    <a:pos x="618" y="3464"/>
                  </a:cxn>
                  <a:cxn ang="0">
                    <a:pos x="1259" y="4896"/>
                  </a:cxn>
                  <a:cxn ang="0">
                    <a:pos x="1850" y="4635"/>
                  </a:cxn>
                  <a:cxn ang="0">
                    <a:pos x="4992" y="1493"/>
                  </a:cxn>
                  <a:cxn ang="0">
                    <a:pos x="4376" y="1"/>
                  </a:cxn>
                </a:cxnLst>
                <a:rect l="0" t="0" r="r" b="b"/>
                <a:pathLst>
                  <a:path w="5611" h="4896" extrusionOk="0">
                    <a:moveTo>
                      <a:pt x="4376" y="1"/>
                    </a:moveTo>
                    <a:cubicBezTo>
                      <a:pt x="4185" y="1"/>
                      <a:pt x="3991" y="77"/>
                      <a:pt x="3822" y="261"/>
                    </a:cubicBezTo>
                    <a:lnTo>
                      <a:pt x="618" y="3464"/>
                    </a:lnTo>
                    <a:cubicBezTo>
                      <a:pt x="1" y="4034"/>
                      <a:pt x="590" y="4896"/>
                      <a:pt x="1259" y="4896"/>
                    </a:cubicBezTo>
                    <a:cubicBezTo>
                      <a:pt x="1459" y="4896"/>
                      <a:pt x="1666" y="4819"/>
                      <a:pt x="1850" y="4635"/>
                    </a:cubicBezTo>
                    <a:cubicBezTo>
                      <a:pt x="2897" y="3588"/>
                      <a:pt x="3945" y="2540"/>
                      <a:pt x="4992" y="1493"/>
                    </a:cubicBezTo>
                    <a:cubicBezTo>
                      <a:pt x="5610" y="875"/>
                      <a:pt x="5018" y="1"/>
                      <a:pt x="4376" y="1"/>
                    </a:cubicBezTo>
                    <a:close/>
                  </a:path>
                </a:pathLst>
              </a:custGeom>
              <a:solidFill>
                <a:srgbClr val="4A8743"/>
              </a:solidFill>
              <a:ln w="9525">
                <a:noFill/>
                <a:round/>
                <a:headEnd/>
                <a:tailEnd/>
              </a:ln>
            </p:spPr>
            <p:txBody>
              <a:bodyPr lIns="91425" tIns="91425" rIns="91425" bIns="91425" anchor="ctr"/>
              <a:lstStyle/>
              <a:p>
                <a:endParaRPr lang="en-US"/>
              </a:p>
            </p:txBody>
          </p:sp>
          <p:sp>
            <p:nvSpPr>
              <p:cNvPr id="62503" name="Google Shape;801;p35"/>
              <p:cNvSpPr>
                <a:spLocks/>
              </p:cNvSpPr>
              <p:nvPr/>
            </p:nvSpPr>
            <p:spPr bwMode="auto">
              <a:xfrm>
                <a:off x="1333825" y="2580650"/>
                <a:ext cx="140275" cy="122400"/>
              </a:xfrm>
              <a:custGeom>
                <a:avLst/>
                <a:gdLst/>
                <a:ahLst/>
                <a:cxnLst>
                  <a:cxn ang="0">
                    <a:pos x="1263" y="1"/>
                  </a:cxn>
                  <a:cxn ang="0">
                    <a:pos x="619" y="1493"/>
                  </a:cxn>
                  <a:cxn ang="0">
                    <a:pos x="3822" y="4635"/>
                  </a:cxn>
                  <a:cxn ang="0">
                    <a:pos x="4402" y="4895"/>
                  </a:cxn>
                  <a:cxn ang="0">
                    <a:pos x="4993" y="3403"/>
                  </a:cxn>
                  <a:cxn ang="0">
                    <a:pos x="1851" y="261"/>
                  </a:cxn>
                  <a:cxn ang="0">
                    <a:pos x="1263" y="1"/>
                  </a:cxn>
                </a:cxnLst>
                <a:rect l="0" t="0" r="r" b="b"/>
                <a:pathLst>
                  <a:path w="5611" h="4896" extrusionOk="0">
                    <a:moveTo>
                      <a:pt x="1263" y="1"/>
                    </a:moveTo>
                    <a:cubicBezTo>
                      <a:pt x="593" y="1"/>
                      <a:pt x="1" y="875"/>
                      <a:pt x="619" y="1493"/>
                    </a:cubicBezTo>
                    <a:lnTo>
                      <a:pt x="3822" y="4635"/>
                    </a:lnTo>
                    <a:cubicBezTo>
                      <a:pt x="4006" y="4818"/>
                      <a:pt x="4208" y="4895"/>
                      <a:pt x="4402" y="4895"/>
                    </a:cubicBezTo>
                    <a:cubicBezTo>
                      <a:pt x="5056" y="4895"/>
                      <a:pt x="5611" y="4021"/>
                      <a:pt x="4993" y="3403"/>
                    </a:cubicBezTo>
                    <a:lnTo>
                      <a:pt x="1851" y="261"/>
                    </a:lnTo>
                    <a:cubicBezTo>
                      <a:pt x="1668" y="78"/>
                      <a:pt x="1462" y="1"/>
                      <a:pt x="1263" y="1"/>
                    </a:cubicBezTo>
                    <a:close/>
                  </a:path>
                </a:pathLst>
              </a:custGeom>
              <a:solidFill>
                <a:srgbClr val="4A8743"/>
              </a:solidFill>
              <a:ln w="9525">
                <a:noFill/>
                <a:round/>
                <a:headEnd/>
                <a:tailEnd/>
              </a:ln>
            </p:spPr>
            <p:txBody>
              <a:bodyPr lIns="91425" tIns="91425" rIns="91425" bIns="91425" anchor="ctr"/>
              <a:lstStyle/>
              <a:p>
                <a:endParaRPr lang="en-US"/>
              </a:p>
            </p:txBody>
          </p:sp>
          <p:sp>
            <p:nvSpPr>
              <p:cNvPr id="62504" name="Google Shape;802;p35"/>
              <p:cNvSpPr>
                <a:spLocks/>
              </p:cNvSpPr>
              <p:nvPr/>
            </p:nvSpPr>
            <p:spPr bwMode="auto">
              <a:xfrm>
                <a:off x="1627925" y="2738400"/>
                <a:ext cx="140500" cy="122675"/>
              </a:xfrm>
              <a:custGeom>
                <a:avLst/>
                <a:gdLst/>
                <a:ahLst/>
                <a:cxnLst>
                  <a:cxn ang="0">
                    <a:pos x="4339" y="0"/>
                  </a:cxn>
                  <a:cxn ang="0">
                    <a:pos x="3765" y="235"/>
                  </a:cxn>
                  <a:cxn ang="0">
                    <a:pos x="623" y="3439"/>
                  </a:cxn>
                  <a:cxn ang="0">
                    <a:pos x="1228" y="4907"/>
                  </a:cxn>
                  <a:cxn ang="0">
                    <a:pos x="1794" y="4672"/>
                  </a:cxn>
                  <a:cxn ang="0">
                    <a:pos x="4997" y="1468"/>
                  </a:cxn>
                  <a:cxn ang="0">
                    <a:pos x="4339" y="0"/>
                  </a:cxn>
                </a:cxnLst>
                <a:rect l="0" t="0" r="r" b="b"/>
                <a:pathLst>
                  <a:path w="5620" h="4907" extrusionOk="0">
                    <a:moveTo>
                      <a:pt x="4339" y="0"/>
                    </a:moveTo>
                    <a:cubicBezTo>
                      <a:pt x="4144" y="0"/>
                      <a:pt x="3944" y="70"/>
                      <a:pt x="3765" y="235"/>
                    </a:cubicBezTo>
                    <a:lnTo>
                      <a:pt x="623" y="3439"/>
                    </a:lnTo>
                    <a:cubicBezTo>
                      <a:pt x="1" y="4061"/>
                      <a:pt x="568" y="4907"/>
                      <a:pt x="1228" y="4907"/>
                    </a:cubicBezTo>
                    <a:cubicBezTo>
                      <a:pt x="1417" y="4907"/>
                      <a:pt x="1615" y="4837"/>
                      <a:pt x="1794" y="4672"/>
                    </a:cubicBezTo>
                    <a:lnTo>
                      <a:pt x="4997" y="1468"/>
                    </a:lnTo>
                    <a:cubicBezTo>
                      <a:pt x="5620" y="846"/>
                      <a:pt x="5015" y="0"/>
                      <a:pt x="4339" y="0"/>
                    </a:cubicBezTo>
                    <a:close/>
                  </a:path>
                </a:pathLst>
              </a:custGeom>
              <a:solidFill>
                <a:srgbClr val="4A8743"/>
              </a:solidFill>
              <a:ln w="9525">
                <a:noFill/>
                <a:round/>
                <a:headEnd/>
                <a:tailEnd/>
              </a:ln>
            </p:spPr>
            <p:txBody>
              <a:bodyPr lIns="91425" tIns="91425" rIns="91425" bIns="91425" anchor="ctr"/>
              <a:lstStyle/>
              <a:p>
                <a:endParaRPr lang="en-US"/>
              </a:p>
            </p:txBody>
          </p:sp>
          <p:sp>
            <p:nvSpPr>
              <p:cNvPr id="62505" name="Google Shape;803;p35"/>
              <p:cNvSpPr>
                <a:spLocks/>
              </p:cNvSpPr>
              <p:nvPr/>
            </p:nvSpPr>
            <p:spPr bwMode="auto">
              <a:xfrm>
                <a:off x="2104150" y="2682100"/>
                <a:ext cx="125950" cy="108625"/>
              </a:xfrm>
              <a:custGeom>
                <a:avLst/>
                <a:gdLst/>
                <a:ahLst/>
                <a:cxnLst>
                  <a:cxn ang="0">
                    <a:pos x="1237" y="1"/>
                  </a:cxn>
                  <a:cxn ang="0">
                    <a:pos x="613" y="1440"/>
                  </a:cxn>
                  <a:cxn ang="0">
                    <a:pos x="3385" y="4151"/>
                  </a:cxn>
                  <a:cxn ang="0">
                    <a:pos x="3895" y="4344"/>
                  </a:cxn>
                  <a:cxn ang="0">
                    <a:pos x="4556" y="2980"/>
                  </a:cxn>
                  <a:cxn ang="0">
                    <a:pos x="1845" y="269"/>
                  </a:cxn>
                  <a:cxn ang="0">
                    <a:pos x="1237" y="1"/>
                  </a:cxn>
                </a:cxnLst>
                <a:rect l="0" t="0" r="r" b="b"/>
                <a:pathLst>
                  <a:path w="5038" h="4345" extrusionOk="0">
                    <a:moveTo>
                      <a:pt x="1237" y="1"/>
                    </a:moveTo>
                    <a:cubicBezTo>
                      <a:pt x="575" y="1"/>
                      <a:pt x="1" y="828"/>
                      <a:pt x="613" y="1440"/>
                    </a:cubicBezTo>
                    <a:lnTo>
                      <a:pt x="3385" y="4151"/>
                    </a:lnTo>
                    <a:cubicBezTo>
                      <a:pt x="3547" y="4286"/>
                      <a:pt x="3724" y="4344"/>
                      <a:pt x="3895" y="4344"/>
                    </a:cubicBezTo>
                    <a:cubicBezTo>
                      <a:pt x="4504" y="4344"/>
                      <a:pt x="5037" y="3606"/>
                      <a:pt x="4556" y="2980"/>
                    </a:cubicBezTo>
                    <a:lnTo>
                      <a:pt x="1845" y="269"/>
                    </a:lnTo>
                    <a:cubicBezTo>
                      <a:pt x="1656" y="80"/>
                      <a:pt x="1442" y="1"/>
                      <a:pt x="1237" y="1"/>
                    </a:cubicBezTo>
                    <a:close/>
                  </a:path>
                </a:pathLst>
              </a:custGeom>
              <a:solidFill>
                <a:srgbClr val="4A8743"/>
              </a:solidFill>
              <a:ln w="9525">
                <a:noFill/>
                <a:round/>
                <a:headEnd/>
                <a:tailEnd/>
              </a:ln>
            </p:spPr>
            <p:txBody>
              <a:bodyPr lIns="91425" tIns="91425" rIns="91425" bIns="91425" anchor="ctr"/>
              <a:lstStyle/>
              <a:p>
                <a:endParaRPr lang="en-US"/>
              </a:p>
            </p:txBody>
          </p:sp>
          <p:sp>
            <p:nvSpPr>
              <p:cNvPr id="62506" name="Google Shape;804;p35"/>
              <p:cNvSpPr>
                <a:spLocks/>
              </p:cNvSpPr>
              <p:nvPr/>
            </p:nvSpPr>
            <p:spPr bwMode="auto">
              <a:xfrm>
                <a:off x="2579875" y="2703875"/>
                <a:ext cx="129600" cy="112525"/>
              </a:xfrm>
              <a:custGeom>
                <a:avLst/>
                <a:gdLst/>
                <a:ahLst/>
                <a:cxnLst>
                  <a:cxn ang="0">
                    <a:pos x="3921" y="1"/>
                  </a:cxn>
                  <a:cxn ang="0">
                    <a:pos x="3333" y="261"/>
                  </a:cxn>
                  <a:cxn ang="0">
                    <a:pos x="622" y="3033"/>
                  </a:cxn>
                  <a:cxn ang="0">
                    <a:pos x="1281" y="4501"/>
                  </a:cxn>
                  <a:cxn ang="0">
                    <a:pos x="1855" y="4266"/>
                  </a:cxn>
                  <a:cxn ang="0">
                    <a:pos x="4566" y="1493"/>
                  </a:cxn>
                  <a:cxn ang="0">
                    <a:pos x="3921" y="1"/>
                  </a:cxn>
                </a:cxnLst>
                <a:rect l="0" t="0" r="r" b="b"/>
                <a:pathLst>
                  <a:path w="5184" h="4501" extrusionOk="0">
                    <a:moveTo>
                      <a:pt x="3921" y="1"/>
                    </a:moveTo>
                    <a:cubicBezTo>
                      <a:pt x="3722" y="1"/>
                      <a:pt x="3516" y="78"/>
                      <a:pt x="3333" y="261"/>
                    </a:cubicBezTo>
                    <a:lnTo>
                      <a:pt x="622" y="3033"/>
                    </a:lnTo>
                    <a:cubicBezTo>
                      <a:pt x="0" y="3656"/>
                      <a:pt x="605" y="4501"/>
                      <a:pt x="1281" y="4501"/>
                    </a:cubicBezTo>
                    <a:cubicBezTo>
                      <a:pt x="1475" y="4501"/>
                      <a:pt x="1676" y="4431"/>
                      <a:pt x="1855" y="4266"/>
                    </a:cubicBezTo>
                    <a:lnTo>
                      <a:pt x="4566" y="1493"/>
                    </a:lnTo>
                    <a:cubicBezTo>
                      <a:pt x="5183" y="875"/>
                      <a:pt x="4592" y="1"/>
                      <a:pt x="3921" y="1"/>
                    </a:cubicBezTo>
                    <a:close/>
                  </a:path>
                </a:pathLst>
              </a:custGeom>
              <a:solidFill>
                <a:srgbClr val="4A8743"/>
              </a:solidFill>
              <a:ln w="9525">
                <a:noFill/>
                <a:round/>
                <a:headEnd/>
                <a:tailEnd/>
              </a:ln>
            </p:spPr>
            <p:txBody>
              <a:bodyPr lIns="91425" tIns="91425" rIns="91425" bIns="91425" anchor="ctr"/>
              <a:lstStyle/>
              <a:p>
                <a:endParaRPr lang="en-US"/>
              </a:p>
            </p:txBody>
          </p:sp>
          <p:sp>
            <p:nvSpPr>
              <p:cNvPr id="62507" name="Google Shape;805;p35"/>
              <p:cNvSpPr>
                <a:spLocks/>
              </p:cNvSpPr>
              <p:nvPr/>
            </p:nvSpPr>
            <p:spPr bwMode="auto">
              <a:xfrm>
                <a:off x="1380825" y="3169075"/>
                <a:ext cx="137950" cy="121325"/>
              </a:xfrm>
              <a:custGeom>
                <a:avLst/>
                <a:gdLst/>
                <a:ahLst/>
                <a:cxnLst>
                  <a:cxn ang="0">
                    <a:pos x="4309" y="0"/>
                  </a:cxn>
                  <a:cxn ang="0">
                    <a:pos x="3729" y="260"/>
                  </a:cxn>
                  <a:cxn ang="0">
                    <a:pos x="525" y="3464"/>
                  </a:cxn>
                  <a:cxn ang="0">
                    <a:pos x="1193" y="4853"/>
                  </a:cxn>
                  <a:cxn ang="0">
                    <a:pos x="1758" y="4635"/>
                  </a:cxn>
                  <a:cxn ang="0">
                    <a:pos x="4900" y="1493"/>
                  </a:cxn>
                  <a:cxn ang="0">
                    <a:pos x="4309" y="0"/>
                  </a:cxn>
                </a:cxnLst>
                <a:rect l="0" t="0" r="r" b="b"/>
                <a:pathLst>
                  <a:path w="5518" h="4853" extrusionOk="0">
                    <a:moveTo>
                      <a:pt x="4309" y="0"/>
                    </a:moveTo>
                    <a:cubicBezTo>
                      <a:pt x="4115" y="0"/>
                      <a:pt x="3912" y="77"/>
                      <a:pt x="3729" y="260"/>
                    </a:cubicBezTo>
                    <a:lnTo>
                      <a:pt x="525" y="3464"/>
                    </a:lnTo>
                    <a:cubicBezTo>
                      <a:pt x="0" y="4085"/>
                      <a:pt x="547" y="4853"/>
                      <a:pt x="1193" y="4853"/>
                    </a:cubicBezTo>
                    <a:cubicBezTo>
                      <a:pt x="1381" y="4853"/>
                      <a:pt x="1577" y="4788"/>
                      <a:pt x="1758" y="4635"/>
                    </a:cubicBezTo>
                    <a:lnTo>
                      <a:pt x="4900" y="1493"/>
                    </a:lnTo>
                    <a:cubicBezTo>
                      <a:pt x="5518" y="875"/>
                      <a:pt x="4963" y="0"/>
                      <a:pt x="4309" y="0"/>
                    </a:cubicBezTo>
                    <a:close/>
                  </a:path>
                </a:pathLst>
              </a:custGeom>
              <a:solidFill>
                <a:srgbClr val="4A8743"/>
              </a:solidFill>
              <a:ln w="9525">
                <a:noFill/>
                <a:round/>
                <a:headEnd/>
                <a:tailEnd/>
              </a:ln>
            </p:spPr>
            <p:txBody>
              <a:bodyPr lIns="91425" tIns="91425" rIns="91425" bIns="91425" anchor="ctr"/>
              <a:lstStyle/>
              <a:p>
                <a:endParaRPr lang="en-US"/>
              </a:p>
            </p:txBody>
          </p:sp>
          <p:sp>
            <p:nvSpPr>
              <p:cNvPr id="62508" name="Google Shape;806;p35"/>
              <p:cNvSpPr>
                <a:spLocks/>
              </p:cNvSpPr>
              <p:nvPr/>
            </p:nvSpPr>
            <p:spPr bwMode="auto">
              <a:xfrm>
                <a:off x="1852975" y="3092400"/>
                <a:ext cx="41600" cy="186025"/>
              </a:xfrm>
              <a:custGeom>
                <a:avLst/>
                <a:gdLst/>
                <a:ahLst/>
                <a:cxnLst>
                  <a:cxn ang="0">
                    <a:pos x="832" y="0"/>
                  </a:cxn>
                  <a:cxn ang="0">
                    <a:pos x="0" y="740"/>
                  </a:cxn>
                  <a:cxn ang="0">
                    <a:pos x="0" y="6655"/>
                  </a:cxn>
                  <a:cxn ang="0">
                    <a:pos x="832" y="7440"/>
                  </a:cxn>
                  <a:cxn ang="0">
                    <a:pos x="1664" y="6655"/>
                  </a:cxn>
                  <a:cxn ang="0">
                    <a:pos x="1664" y="740"/>
                  </a:cxn>
                  <a:cxn ang="0">
                    <a:pos x="832" y="0"/>
                  </a:cxn>
                </a:cxnLst>
                <a:rect l="0" t="0" r="r" b="b"/>
                <a:pathLst>
                  <a:path w="1664" h="7441" extrusionOk="0">
                    <a:moveTo>
                      <a:pt x="832" y="0"/>
                    </a:moveTo>
                    <a:cubicBezTo>
                      <a:pt x="432" y="0"/>
                      <a:pt x="31" y="247"/>
                      <a:pt x="0" y="740"/>
                    </a:cubicBezTo>
                    <a:lnTo>
                      <a:pt x="0" y="6655"/>
                    </a:lnTo>
                    <a:cubicBezTo>
                      <a:pt x="31" y="7178"/>
                      <a:pt x="432" y="7440"/>
                      <a:pt x="832" y="7440"/>
                    </a:cubicBezTo>
                    <a:cubicBezTo>
                      <a:pt x="1233" y="7440"/>
                      <a:pt x="1633" y="7178"/>
                      <a:pt x="1664" y="6655"/>
                    </a:cubicBezTo>
                    <a:lnTo>
                      <a:pt x="1664" y="740"/>
                    </a:lnTo>
                    <a:cubicBezTo>
                      <a:pt x="1633" y="247"/>
                      <a:pt x="1233" y="0"/>
                      <a:pt x="832" y="0"/>
                    </a:cubicBezTo>
                    <a:close/>
                  </a:path>
                </a:pathLst>
              </a:custGeom>
              <a:solidFill>
                <a:srgbClr val="4A8743"/>
              </a:solidFill>
              <a:ln w="9525">
                <a:noFill/>
                <a:round/>
                <a:headEnd/>
                <a:tailEnd/>
              </a:ln>
            </p:spPr>
            <p:txBody>
              <a:bodyPr lIns="91425" tIns="91425" rIns="91425" bIns="91425" anchor="ctr"/>
              <a:lstStyle/>
              <a:p>
                <a:endParaRPr lang="en-US"/>
              </a:p>
            </p:txBody>
          </p:sp>
          <p:sp>
            <p:nvSpPr>
              <p:cNvPr id="62509" name="Google Shape;807;p35"/>
              <p:cNvSpPr>
                <a:spLocks/>
              </p:cNvSpPr>
              <p:nvPr/>
            </p:nvSpPr>
            <p:spPr bwMode="auto">
              <a:xfrm>
                <a:off x="2261175" y="3148225"/>
                <a:ext cx="41600" cy="118250"/>
              </a:xfrm>
              <a:custGeom>
                <a:avLst/>
                <a:gdLst/>
                <a:ahLst/>
                <a:cxnLst>
                  <a:cxn ang="0">
                    <a:pos x="832" y="1"/>
                  </a:cxn>
                  <a:cxn ang="0">
                    <a:pos x="0" y="786"/>
                  </a:cxn>
                  <a:cxn ang="0">
                    <a:pos x="0" y="3990"/>
                  </a:cxn>
                  <a:cxn ang="0">
                    <a:pos x="832" y="4730"/>
                  </a:cxn>
                  <a:cxn ang="0">
                    <a:pos x="1664" y="3990"/>
                  </a:cxn>
                  <a:cxn ang="0">
                    <a:pos x="1664" y="786"/>
                  </a:cxn>
                  <a:cxn ang="0">
                    <a:pos x="832" y="1"/>
                  </a:cxn>
                </a:cxnLst>
                <a:rect l="0" t="0" r="r" b="b"/>
                <a:pathLst>
                  <a:path w="1664" h="4730" extrusionOk="0">
                    <a:moveTo>
                      <a:pt x="832" y="1"/>
                    </a:moveTo>
                    <a:cubicBezTo>
                      <a:pt x="431" y="1"/>
                      <a:pt x="31" y="263"/>
                      <a:pt x="0" y="786"/>
                    </a:cubicBezTo>
                    <a:lnTo>
                      <a:pt x="0" y="3990"/>
                    </a:lnTo>
                    <a:cubicBezTo>
                      <a:pt x="31" y="4483"/>
                      <a:pt x="431" y="4730"/>
                      <a:pt x="832" y="4730"/>
                    </a:cubicBezTo>
                    <a:cubicBezTo>
                      <a:pt x="1232" y="4730"/>
                      <a:pt x="1633" y="4483"/>
                      <a:pt x="1664" y="3990"/>
                    </a:cubicBezTo>
                    <a:lnTo>
                      <a:pt x="1664" y="786"/>
                    </a:lnTo>
                    <a:cubicBezTo>
                      <a:pt x="1633" y="263"/>
                      <a:pt x="1232" y="1"/>
                      <a:pt x="832" y="1"/>
                    </a:cubicBezTo>
                    <a:close/>
                  </a:path>
                </a:pathLst>
              </a:custGeom>
              <a:solidFill>
                <a:srgbClr val="4A8743"/>
              </a:solidFill>
              <a:ln w="9525">
                <a:noFill/>
                <a:round/>
                <a:headEnd/>
                <a:tailEnd/>
              </a:ln>
            </p:spPr>
            <p:txBody>
              <a:bodyPr lIns="91425" tIns="91425" rIns="91425" bIns="91425" anchor="ctr"/>
              <a:lstStyle/>
              <a:p>
                <a:endParaRPr lang="en-US"/>
              </a:p>
            </p:txBody>
          </p:sp>
          <p:sp>
            <p:nvSpPr>
              <p:cNvPr id="62510" name="Google Shape;808;p35"/>
              <p:cNvSpPr>
                <a:spLocks/>
              </p:cNvSpPr>
              <p:nvPr/>
            </p:nvSpPr>
            <p:spPr bwMode="auto">
              <a:xfrm>
                <a:off x="2714025" y="3012675"/>
                <a:ext cx="43150" cy="117875"/>
              </a:xfrm>
              <a:custGeom>
                <a:avLst/>
                <a:gdLst/>
                <a:ahLst/>
                <a:cxnLst>
                  <a:cxn ang="0">
                    <a:pos x="840" y="1"/>
                  </a:cxn>
                  <a:cxn ang="0">
                    <a:pos x="1" y="786"/>
                  </a:cxn>
                  <a:cxn ang="0">
                    <a:pos x="1" y="3929"/>
                  </a:cxn>
                  <a:cxn ang="0">
                    <a:pos x="840" y="4714"/>
                  </a:cxn>
                  <a:cxn ang="0">
                    <a:pos x="1726" y="3929"/>
                  </a:cxn>
                  <a:cxn ang="0">
                    <a:pos x="1726" y="786"/>
                  </a:cxn>
                  <a:cxn ang="0">
                    <a:pos x="840" y="1"/>
                  </a:cxn>
                </a:cxnLst>
                <a:rect l="0" t="0" r="r" b="b"/>
                <a:pathLst>
                  <a:path w="1726" h="4715" extrusionOk="0">
                    <a:moveTo>
                      <a:pt x="840" y="1"/>
                    </a:moveTo>
                    <a:cubicBezTo>
                      <a:pt x="432" y="1"/>
                      <a:pt x="31" y="262"/>
                      <a:pt x="1" y="786"/>
                    </a:cubicBezTo>
                    <a:lnTo>
                      <a:pt x="1" y="3929"/>
                    </a:lnTo>
                    <a:cubicBezTo>
                      <a:pt x="31" y="4452"/>
                      <a:pt x="432" y="4714"/>
                      <a:pt x="840" y="4714"/>
                    </a:cubicBezTo>
                    <a:cubicBezTo>
                      <a:pt x="1248" y="4714"/>
                      <a:pt x="1664" y="4452"/>
                      <a:pt x="1726" y="3929"/>
                    </a:cubicBezTo>
                    <a:lnTo>
                      <a:pt x="1726" y="786"/>
                    </a:lnTo>
                    <a:cubicBezTo>
                      <a:pt x="1664" y="262"/>
                      <a:pt x="1248" y="1"/>
                      <a:pt x="840" y="1"/>
                    </a:cubicBezTo>
                    <a:close/>
                  </a:path>
                </a:pathLst>
              </a:custGeom>
              <a:solidFill>
                <a:srgbClr val="4A8743"/>
              </a:solidFill>
              <a:ln w="9525">
                <a:noFill/>
                <a:round/>
                <a:headEnd/>
                <a:tailEnd/>
              </a:ln>
            </p:spPr>
            <p:txBody>
              <a:bodyPr lIns="91425" tIns="91425" rIns="91425" bIns="91425" anchor="ctr"/>
              <a:lstStyle/>
              <a:p>
                <a:endParaRPr lang="en-US"/>
              </a:p>
            </p:txBody>
          </p:sp>
          <p:sp>
            <p:nvSpPr>
              <p:cNvPr id="62511" name="Google Shape;809;p35"/>
              <p:cNvSpPr>
                <a:spLocks/>
              </p:cNvSpPr>
              <p:nvPr/>
            </p:nvSpPr>
            <p:spPr bwMode="auto">
              <a:xfrm>
                <a:off x="3001275" y="2919525"/>
                <a:ext cx="137950" cy="121350"/>
              </a:xfrm>
              <a:custGeom>
                <a:avLst/>
                <a:gdLst/>
                <a:ahLst/>
                <a:cxnLst>
                  <a:cxn ang="0">
                    <a:pos x="4309" y="1"/>
                  </a:cxn>
                  <a:cxn ang="0">
                    <a:pos x="3729" y="261"/>
                  </a:cxn>
                  <a:cxn ang="0">
                    <a:pos x="525" y="3465"/>
                  </a:cxn>
                  <a:cxn ang="0">
                    <a:pos x="1193" y="4853"/>
                  </a:cxn>
                  <a:cxn ang="0">
                    <a:pos x="1758" y="4635"/>
                  </a:cxn>
                  <a:cxn ang="0">
                    <a:pos x="4900" y="1493"/>
                  </a:cxn>
                  <a:cxn ang="0">
                    <a:pos x="4309" y="1"/>
                  </a:cxn>
                </a:cxnLst>
                <a:rect l="0" t="0" r="r" b="b"/>
                <a:pathLst>
                  <a:path w="5518" h="4854" extrusionOk="0">
                    <a:moveTo>
                      <a:pt x="4309" y="1"/>
                    </a:moveTo>
                    <a:cubicBezTo>
                      <a:pt x="4115" y="1"/>
                      <a:pt x="3912" y="78"/>
                      <a:pt x="3729" y="261"/>
                    </a:cubicBezTo>
                    <a:lnTo>
                      <a:pt x="525" y="3465"/>
                    </a:lnTo>
                    <a:cubicBezTo>
                      <a:pt x="0" y="4085"/>
                      <a:pt x="547" y="4853"/>
                      <a:pt x="1193" y="4853"/>
                    </a:cubicBezTo>
                    <a:cubicBezTo>
                      <a:pt x="1381" y="4853"/>
                      <a:pt x="1577" y="4788"/>
                      <a:pt x="1758" y="4635"/>
                    </a:cubicBezTo>
                    <a:lnTo>
                      <a:pt x="4900" y="1493"/>
                    </a:lnTo>
                    <a:cubicBezTo>
                      <a:pt x="5518" y="875"/>
                      <a:pt x="4963" y="1"/>
                      <a:pt x="4309" y="1"/>
                    </a:cubicBezTo>
                    <a:close/>
                  </a:path>
                </a:pathLst>
              </a:custGeom>
              <a:solidFill>
                <a:srgbClr val="4A8743"/>
              </a:solidFill>
              <a:ln w="9525">
                <a:noFill/>
                <a:round/>
                <a:headEnd/>
                <a:tailEnd/>
              </a:ln>
            </p:spPr>
            <p:txBody>
              <a:bodyPr lIns="91425" tIns="91425" rIns="91425" bIns="91425" anchor="ctr"/>
              <a:lstStyle/>
              <a:p>
                <a:endParaRPr lang="en-US"/>
              </a:p>
            </p:txBody>
          </p:sp>
          <p:sp>
            <p:nvSpPr>
              <p:cNvPr id="62512" name="Google Shape;810;p35"/>
              <p:cNvSpPr>
                <a:spLocks/>
              </p:cNvSpPr>
              <p:nvPr/>
            </p:nvSpPr>
            <p:spPr bwMode="auto">
              <a:xfrm>
                <a:off x="1526600" y="3531775"/>
                <a:ext cx="140050" cy="123200"/>
              </a:xfrm>
              <a:custGeom>
                <a:avLst/>
                <a:gdLst/>
                <a:ahLst/>
                <a:cxnLst>
                  <a:cxn ang="0">
                    <a:pos x="1200" y="0"/>
                  </a:cxn>
                  <a:cxn ang="0">
                    <a:pos x="609" y="1526"/>
                  </a:cxn>
                  <a:cxn ang="0">
                    <a:pos x="3752" y="4668"/>
                  </a:cxn>
                  <a:cxn ang="0">
                    <a:pos x="4339" y="4928"/>
                  </a:cxn>
                  <a:cxn ang="0">
                    <a:pos x="4984" y="3436"/>
                  </a:cxn>
                  <a:cxn ang="0">
                    <a:pos x="1842" y="293"/>
                  </a:cxn>
                  <a:cxn ang="0">
                    <a:pos x="1200" y="0"/>
                  </a:cxn>
                </a:cxnLst>
                <a:rect l="0" t="0" r="r" b="b"/>
                <a:pathLst>
                  <a:path w="5602" h="4928" extrusionOk="0">
                    <a:moveTo>
                      <a:pt x="1200" y="0"/>
                    </a:moveTo>
                    <a:cubicBezTo>
                      <a:pt x="531" y="0"/>
                      <a:pt x="0" y="870"/>
                      <a:pt x="609" y="1526"/>
                    </a:cubicBezTo>
                    <a:lnTo>
                      <a:pt x="3752" y="4668"/>
                    </a:lnTo>
                    <a:cubicBezTo>
                      <a:pt x="3935" y="4851"/>
                      <a:pt x="4140" y="4928"/>
                      <a:pt x="4339" y="4928"/>
                    </a:cubicBezTo>
                    <a:cubicBezTo>
                      <a:pt x="5010" y="4928"/>
                      <a:pt x="5602" y="4053"/>
                      <a:pt x="4984" y="3436"/>
                    </a:cubicBezTo>
                    <a:lnTo>
                      <a:pt x="1842" y="293"/>
                    </a:lnTo>
                    <a:cubicBezTo>
                      <a:pt x="1635" y="87"/>
                      <a:pt x="1410" y="0"/>
                      <a:pt x="1200" y="0"/>
                    </a:cubicBezTo>
                    <a:close/>
                  </a:path>
                </a:pathLst>
              </a:custGeom>
              <a:solidFill>
                <a:srgbClr val="4A8743"/>
              </a:solidFill>
              <a:ln w="9525">
                <a:noFill/>
                <a:round/>
                <a:headEnd/>
                <a:tailEnd/>
              </a:ln>
            </p:spPr>
            <p:txBody>
              <a:bodyPr lIns="91425" tIns="91425" rIns="91425" bIns="91425" anchor="ctr"/>
              <a:lstStyle/>
              <a:p>
                <a:endParaRPr lang="en-US"/>
              </a:p>
            </p:txBody>
          </p:sp>
          <p:sp>
            <p:nvSpPr>
              <p:cNvPr id="62513" name="Google Shape;811;p35"/>
              <p:cNvSpPr>
                <a:spLocks/>
              </p:cNvSpPr>
              <p:nvPr/>
            </p:nvSpPr>
            <p:spPr bwMode="auto">
              <a:xfrm>
                <a:off x="1943850" y="3590300"/>
                <a:ext cx="41625" cy="140975"/>
              </a:xfrm>
              <a:custGeom>
                <a:avLst/>
                <a:gdLst/>
                <a:ahLst/>
                <a:cxnLst>
                  <a:cxn ang="0">
                    <a:pos x="832" y="1"/>
                  </a:cxn>
                  <a:cxn ang="0">
                    <a:pos x="1" y="787"/>
                  </a:cxn>
                  <a:cxn ang="0">
                    <a:pos x="1" y="4853"/>
                  </a:cxn>
                  <a:cxn ang="0">
                    <a:pos x="832" y="5639"/>
                  </a:cxn>
                  <a:cxn ang="0">
                    <a:pos x="1664" y="4853"/>
                  </a:cxn>
                  <a:cxn ang="0">
                    <a:pos x="1664" y="787"/>
                  </a:cxn>
                  <a:cxn ang="0">
                    <a:pos x="832" y="1"/>
                  </a:cxn>
                </a:cxnLst>
                <a:rect l="0" t="0" r="r" b="b"/>
                <a:pathLst>
                  <a:path w="1665" h="5639" extrusionOk="0">
                    <a:moveTo>
                      <a:pt x="832" y="1"/>
                    </a:moveTo>
                    <a:cubicBezTo>
                      <a:pt x="432" y="1"/>
                      <a:pt x="31" y="263"/>
                      <a:pt x="1" y="787"/>
                    </a:cubicBezTo>
                    <a:lnTo>
                      <a:pt x="1" y="4853"/>
                    </a:lnTo>
                    <a:cubicBezTo>
                      <a:pt x="31" y="5377"/>
                      <a:pt x="432" y="5639"/>
                      <a:pt x="832" y="5639"/>
                    </a:cubicBezTo>
                    <a:cubicBezTo>
                      <a:pt x="1233" y="5639"/>
                      <a:pt x="1633" y="5377"/>
                      <a:pt x="1664" y="4853"/>
                    </a:cubicBezTo>
                    <a:lnTo>
                      <a:pt x="1664" y="787"/>
                    </a:lnTo>
                    <a:cubicBezTo>
                      <a:pt x="1633" y="263"/>
                      <a:pt x="1233" y="1"/>
                      <a:pt x="832" y="1"/>
                    </a:cubicBezTo>
                    <a:close/>
                  </a:path>
                </a:pathLst>
              </a:custGeom>
              <a:solidFill>
                <a:srgbClr val="4A8743"/>
              </a:solidFill>
              <a:ln w="9525">
                <a:noFill/>
                <a:round/>
                <a:headEnd/>
                <a:tailEnd/>
              </a:ln>
            </p:spPr>
            <p:txBody>
              <a:bodyPr lIns="91425" tIns="91425" rIns="91425" bIns="91425" anchor="ctr"/>
              <a:lstStyle/>
              <a:p>
                <a:endParaRPr lang="en-US"/>
              </a:p>
            </p:txBody>
          </p:sp>
          <p:sp>
            <p:nvSpPr>
              <p:cNvPr id="62514" name="Google Shape;812;p35"/>
              <p:cNvSpPr>
                <a:spLocks/>
              </p:cNvSpPr>
              <p:nvPr/>
            </p:nvSpPr>
            <p:spPr bwMode="auto">
              <a:xfrm>
                <a:off x="1628200" y="3883575"/>
                <a:ext cx="151125" cy="133600"/>
              </a:xfrm>
              <a:custGeom>
                <a:avLst/>
                <a:gdLst/>
                <a:ahLst/>
                <a:cxnLst>
                  <a:cxn ang="0">
                    <a:pos x="1237" y="1"/>
                  </a:cxn>
                  <a:cxn ang="0">
                    <a:pos x="612" y="1440"/>
                  </a:cxn>
                  <a:cxn ang="0">
                    <a:pos x="4247" y="5075"/>
                  </a:cxn>
                  <a:cxn ang="0">
                    <a:pos x="4847" y="5344"/>
                  </a:cxn>
                  <a:cxn ang="0">
                    <a:pos x="5479" y="3905"/>
                  </a:cxn>
                  <a:cxn ang="0">
                    <a:pos x="1844" y="269"/>
                  </a:cxn>
                  <a:cxn ang="0">
                    <a:pos x="1237" y="1"/>
                  </a:cxn>
                </a:cxnLst>
                <a:rect l="0" t="0" r="r" b="b"/>
                <a:pathLst>
                  <a:path w="6045" h="5344" extrusionOk="0">
                    <a:moveTo>
                      <a:pt x="1237" y="1"/>
                    </a:moveTo>
                    <a:cubicBezTo>
                      <a:pt x="574" y="1"/>
                      <a:pt x="0" y="828"/>
                      <a:pt x="612" y="1440"/>
                    </a:cubicBezTo>
                    <a:lnTo>
                      <a:pt x="4247" y="5075"/>
                    </a:lnTo>
                    <a:cubicBezTo>
                      <a:pt x="4436" y="5265"/>
                      <a:pt x="4646" y="5344"/>
                      <a:pt x="4847" y="5344"/>
                    </a:cubicBezTo>
                    <a:cubicBezTo>
                      <a:pt x="5495" y="5344"/>
                      <a:pt x="6044" y="4516"/>
                      <a:pt x="5479" y="3905"/>
                    </a:cubicBezTo>
                    <a:cubicBezTo>
                      <a:pt x="4247" y="2672"/>
                      <a:pt x="3015" y="1440"/>
                      <a:pt x="1844" y="269"/>
                    </a:cubicBezTo>
                    <a:cubicBezTo>
                      <a:pt x="1655" y="80"/>
                      <a:pt x="1442" y="1"/>
                      <a:pt x="1237" y="1"/>
                    </a:cubicBezTo>
                    <a:close/>
                  </a:path>
                </a:pathLst>
              </a:custGeom>
              <a:solidFill>
                <a:srgbClr val="4A8743"/>
              </a:solidFill>
              <a:ln w="9525">
                <a:noFill/>
                <a:round/>
                <a:headEnd/>
                <a:tailEnd/>
              </a:ln>
            </p:spPr>
            <p:txBody>
              <a:bodyPr lIns="91425" tIns="91425" rIns="91425" bIns="91425" anchor="ctr"/>
              <a:lstStyle/>
              <a:p>
                <a:endParaRPr lang="en-US"/>
              </a:p>
            </p:txBody>
          </p:sp>
          <p:sp>
            <p:nvSpPr>
              <p:cNvPr id="62515" name="Google Shape;813;p35"/>
              <p:cNvSpPr>
                <a:spLocks/>
              </p:cNvSpPr>
              <p:nvPr/>
            </p:nvSpPr>
            <p:spPr bwMode="auto">
              <a:xfrm>
                <a:off x="1939225" y="4099775"/>
                <a:ext cx="118650" cy="41625"/>
              </a:xfrm>
              <a:custGeom>
                <a:avLst/>
                <a:gdLst/>
                <a:ahLst/>
                <a:cxnLst>
                  <a:cxn ang="0">
                    <a:pos x="987" y="1"/>
                  </a:cxn>
                  <a:cxn ang="0">
                    <a:pos x="987" y="1664"/>
                  </a:cxn>
                  <a:cxn ang="0">
                    <a:pos x="3759" y="1664"/>
                  </a:cxn>
                  <a:cxn ang="0">
                    <a:pos x="3759" y="1"/>
                  </a:cxn>
                </a:cxnLst>
                <a:rect l="0" t="0" r="r" b="b"/>
                <a:pathLst>
                  <a:path w="4746" h="1665" extrusionOk="0">
                    <a:moveTo>
                      <a:pt x="987" y="1"/>
                    </a:moveTo>
                    <a:cubicBezTo>
                      <a:pt x="1" y="62"/>
                      <a:pt x="1" y="1603"/>
                      <a:pt x="987" y="1664"/>
                    </a:cubicBezTo>
                    <a:lnTo>
                      <a:pt x="3759" y="1664"/>
                    </a:lnTo>
                    <a:cubicBezTo>
                      <a:pt x="4745" y="1603"/>
                      <a:pt x="4745" y="62"/>
                      <a:pt x="3759" y="1"/>
                    </a:cubicBezTo>
                    <a:close/>
                  </a:path>
                </a:pathLst>
              </a:custGeom>
              <a:solidFill>
                <a:srgbClr val="4A8743"/>
              </a:solidFill>
              <a:ln w="9525">
                <a:noFill/>
                <a:round/>
                <a:headEnd/>
                <a:tailEnd/>
              </a:ln>
            </p:spPr>
            <p:txBody>
              <a:bodyPr lIns="91425" tIns="91425" rIns="91425" bIns="91425" anchor="ctr"/>
              <a:lstStyle/>
              <a:p>
                <a:endParaRPr lang="en-US"/>
              </a:p>
            </p:txBody>
          </p:sp>
          <p:sp>
            <p:nvSpPr>
              <p:cNvPr id="62516" name="Google Shape;814;p35"/>
              <p:cNvSpPr>
                <a:spLocks/>
              </p:cNvSpPr>
              <p:nvPr/>
            </p:nvSpPr>
            <p:spPr bwMode="auto">
              <a:xfrm>
                <a:off x="1968600" y="4382650"/>
                <a:ext cx="127650" cy="110500"/>
              </a:xfrm>
              <a:custGeom>
                <a:avLst/>
                <a:gdLst/>
                <a:ahLst/>
                <a:cxnLst>
                  <a:cxn ang="0">
                    <a:pos x="1184" y="1"/>
                  </a:cxn>
                  <a:cxn ang="0">
                    <a:pos x="613" y="1440"/>
                  </a:cxn>
                  <a:cxn ang="0">
                    <a:pos x="3324" y="4151"/>
                  </a:cxn>
                  <a:cxn ang="0">
                    <a:pos x="3922" y="4419"/>
                  </a:cxn>
                  <a:cxn ang="0">
                    <a:pos x="4494" y="2980"/>
                  </a:cxn>
                  <a:cxn ang="0">
                    <a:pos x="1783" y="269"/>
                  </a:cxn>
                  <a:cxn ang="0">
                    <a:pos x="1184" y="1"/>
                  </a:cxn>
                </a:cxnLst>
                <a:rect l="0" t="0" r="r" b="b"/>
                <a:pathLst>
                  <a:path w="5106" h="4420" extrusionOk="0">
                    <a:moveTo>
                      <a:pt x="1184" y="1"/>
                    </a:moveTo>
                    <a:cubicBezTo>
                      <a:pt x="539" y="1"/>
                      <a:pt x="1" y="828"/>
                      <a:pt x="613" y="1440"/>
                    </a:cubicBezTo>
                    <a:cubicBezTo>
                      <a:pt x="1475" y="2364"/>
                      <a:pt x="2399" y="3227"/>
                      <a:pt x="3324" y="4151"/>
                    </a:cubicBezTo>
                    <a:cubicBezTo>
                      <a:pt x="3513" y="4340"/>
                      <a:pt x="3723" y="4419"/>
                      <a:pt x="3922" y="4419"/>
                    </a:cubicBezTo>
                    <a:cubicBezTo>
                      <a:pt x="4568" y="4419"/>
                      <a:pt x="5106" y="3592"/>
                      <a:pt x="4494" y="2980"/>
                    </a:cubicBezTo>
                    <a:cubicBezTo>
                      <a:pt x="3632" y="2056"/>
                      <a:pt x="2707" y="1132"/>
                      <a:pt x="1783" y="269"/>
                    </a:cubicBezTo>
                    <a:cubicBezTo>
                      <a:pt x="1594" y="80"/>
                      <a:pt x="1384" y="1"/>
                      <a:pt x="1184" y="1"/>
                    </a:cubicBezTo>
                    <a:close/>
                  </a:path>
                </a:pathLst>
              </a:custGeom>
              <a:solidFill>
                <a:srgbClr val="4A8743"/>
              </a:solidFill>
              <a:ln w="9525">
                <a:noFill/>
                <a:round/>
                <a:headEnd/>
                <a:tailEnd/>
              </a:ln>
            </p:spPr>
            <p:txBody>
              <a:bodyPr lIns="91425" tIns="91425" rIns="91425" bIns="91425" anchor="ctr"/>
              <a:lstStyle/>
              <a:p>
                <a:endParaRPr lang="en-US"/>
              </a:p>
            </p:txBody>
          </p:sp>
          <p:sp>
            <p:nvSpPr>
              <p:cNvPr id="62517" name="Google Shape;815;p35"/>
              <p:cNvSpPr>
                <a:spLocks/>
              </p:cNvSpPr>
              <p:nvPr/>
            </p:nvSpPr>
            <p:spPr bwMode="auto">
              <a:xfrm>
                <a:off x="2205825" y="4372500"/>
                <a:ext cx="126925" cy="109875"/>
              </a:xfrm>
              <a:custGeom>
                <a:avLst/>
                <a:gdLst/>
                <a:ahLst/>
                <a:cxnLst>
                  <a:cxn ang="0">
                    <a:pos x="3902" y="1"/>
                  </a:cxn>
                  <a:cxn ang="0">
                    <a:pos x="3323" y="244"/>
                  </a:cxn>
                  <a:cxn ang="0">
                    <a:pos x="612" y="2955"/>
                  </a:cxn>
                  <a:cxn ang="0">
                    <a:pos x="1237" y="4394"/>
                  </a:cxn>
                  <a:cxn ang="0">
                    <a:pos x="1844" y="4126"/>
                  </a:cxn>
                  <a:cxn ang="0">
                    <a:pos x="4555" y="1415"/>
                  </a:cxn>
                  <a:cxn ang="0">
                    <a:pos x="3902" y="1"/>
                  </a:cxn>
                </a:cxnLst>
                <a:rect l="0" t="0" r="r" b="b"/>
                <a:pathLst>
                  <a:path w="5077" h="4395" extrusionOk="0">
                    <a:moveTo>
                      <a:pt x="3902" y="1"/>
                    </a:moveTo>
                    <a:cubicBezTo>
                      <a:pt x="3710" y="1"/>
                      <a:pt x="3508" y="73"/>
                      <a:pt x="3323" y="244"/>
                    </a:cubicBezTo>
                    <a:cubicBezTo>
                      <a:pt x="2461" y="1107"/>
                      <a:pt x="1536" y="2031"/>
                      <a:pt x="612" y="2955"/>
                    </a:cubicBezTo>
                    <a:cubicBezTo>
                      <a:pt x="0" y="3567"/>
                      <a:pt x="575" y="4394"/>
                      <a:pt x="1237" y="4394"/>
                    </a:cubicBezTo>
                    <a:cubicBezTo>
                      <a:pt x="1442" y="4394"/>
                      <a:pt x="1655" y="4315"/>
                      <a:pt x="1844" y="4126"/>
                    </a:cubicBezTo>
                    <a:lnTo>
                      <a:pt x="4555" y="1415"/>
                    </a:lnTo>
                    <a:cubicBezTo>
                      <a:pt x="5076" y="799"/>
                      <a:pt x="4541" y="1"/>
                      <a:pt x="3902" y="1"/>
                    </a:cubicBezTo>
                    <a:close/>
                  </a:path>
                </a:pathLst>
              </a:custGeom>
              <a:solidFill>
                <a:srgbClr val="4A8743"/>
              </a:solidFill>
              <a:ln w="9525">
                <a:noFill/>
                <a:round/>
                <a:headEnd/>
                <a:tailEnd/>
              </a:ln>
            </p:spPr>
            <p:txBody>
              <a:bodyPr lIns="91425" tIns="91425" rIns="91425" bIns="91425" anchor="ctr"/>
              <a:lstStyle/>
              <a:p>
                <a:endParaRPr lang="en-US"/>
              </a:p>
            </p:txBody>
          </p:sp>
          <p:sp>
            <p:nvSpPr>
              <p:cNvPr id="62518" name="Google Shape;816;p35"/>
              <p:cNvSpPr>
                <a:spLocks/>
              </p:cNvSpPr>
              <p:nvPr/>
            </p:nvSpPr>
            <p:spPr bwMode="auto">
              <a:xfrm>
                <a:off x="4177475" y="947675"/>
                <a:ext cx="129450" cy="111175"/>
              </a:xfrm>
              <a:custGeom>
                <a:avLst/>
                <a:gdLst/>
                <a:ahLst/>
                <a:cxnLst>
                  <a:cxn ang="0">
                    <a:pos x="1237" y="0"/>
                  </a:cxn>
                  <a:cxn ang="0">
                    <a:pos x="612" y="1439"/>
                  </a:cxn>
                  <a:cxn ang="0">
                    <a:pos x="3385" y="4212"/>
                  </a:cxn>
                  <a:cxn ang="0">
                    <a:pos x="3926" y="4447"/>
                  </a:cxn>
                  <a:cxn ang="0">
                    <a:pos x="4555" y="2980"/>
                  </a:cxn>
                  <a:cxn ang="0">
                    <a:pos x="1844" y="269"/>
                  </a:cxn>
                  <a:cxn ang="0">
                    <a:pos x="1237" y="0"/>
                  </a:cxn>
                </a:cxnLst>
                <a:rect l="0" t="0" r="r" b="b"/>
                <a:pathLst>
                  <a:path w="5178" h="4447" extrusionOk="0">
                    <a:moveTo>
                      <a:pt x="1237" y="0"/>
                    </a:moveTo>
                    <a:cubicBezTo>
                      <a:pt x="575" y="0"/>
                      <a:pt x="0" y="828"/>
                      <a:pt x="612" y="1439"/>
                    </a:cubicBezTo>
                    <a:lnTo>
                      <a:pt x="3385" y="4212"/>
                    </a:lnTo>
                    <a:cubicBezTo>
                      <a:pt x="3550" y="4377"/>
                      <a:pt x="3740" y="4447"/>
                      <a:pt x="3926" y="4447"/>
                    </a:cubicBezTo>
                    <a:cubicBezTo>
                      <a:pt x="4573" y="4447"/>
                      <a:pt x="5178" y="3602"/>
                      <a:pt x="4555" y="2980"/>
                    </a:cubicBezTo>
                    <a:lnTo>
                      <a:pt x="1844" y="269"/>
                    </a:lnTo>
                    <a:cubicBezTo>
                      <a:pt x="1655" y="79"/>
                      <a:pt x="1442" y="0"/>
                      <a:pt x="1237" y="0"/>
                    </a:cubicBezTo>
                    <a:close/>
                  </a:path>
                </a:pathLst>
              </a:custGeom>
              <a:solidFill>
                <a:srgbClr val="4A8743"/>
              </a:solidFill>
              <a:ln w="9525">
                <a:noFill/>
                <a:round/>
                <a:headEnd/>
                <a:tailEnd/>
              </a:ln>
            </p:spPr>
            <p:txBody>
              <a:bodyPr lIns="91425" tIns="91425" rIns="91425" bIns="91425" anchor="ctr"/>
              <a:lstStyle/>
              <a:p>
                <a:endParaRPr lang="en-US"/>
              </a:p>
            </p:txBody>
          </p:sp>
          <p:sp>
            <p:nvSpPr>
              <p:cNvPr id="62519" name="Google Shape;817;p35"/>
              <p:cNvSpPr>
                <a:spLocks/>
              </p:cNvSpPr>
              <p:nvPr/>
            </p:nvSpPr>
            <p:spPr bwMode="auto">
              <a:xfrm>
                <a:off x="4607125" y="733325"/>
                <a:ext cx="41600" cy="166400"/>
              </a:xfrm>
              <a:custGeom>
                <a:avLst/>
                <a:gdLst/>
                <a:ahLst/>
                <a:cxnLst>
                  <a:cxn ang="0">
                    <a:pos x="832" y="1"/>
                  </a:cxn>
                  <a:cxn ang="0">
                    <a:pos x="0" y="833"/>
                  </a:cxn>
                  <a:cxn ang="0">
                    <a:pos x="0" y="5824"/>
                  </a:cxn>
                  <a:cxn ang="0">
                    <a:pos x="832" y="6655"/>
                  </a:cxn>
                  <a:cxn ang="0">
                    <a:pos x="1664" y="5824"/>
                  </a:cxn>
                  <a:cxn ang="0">
                    <a:pos x="1664" y="833"/>
                  </a:cxn>
                  <a:cxn ang="0">
                    <a:pos x="832" y="1"/>
                  </a:cxn>
                </a:cxnLst>
                <a:rect l="0" t="0" r="r" b="b"/>
                <a:pathLst>
                  <a:path w="1664" h="6656" extrusionOk="0">
                    <a:moveTo>
                      <a:pt x="832" y="1"/>
                    </a:moveTo>
                    <a:cubicBezTo>
                      <a:pt x="416" y="1"/>
                      <a:pt x="0" y="278"/>
                      <a:pt x="0" y="833"/>
                    </a:cubicBezTo>
                    <a:lnTo>
                      <a:pt x="0" y="5824"/>
                    </a:lnTo>
                    <a:cubicBezTo>
                      <a:pt x="0" y="6378"/>
                      <a:pt x="416" y="6655"/>
                      <a:pt x="832" y="6655"/>
                    </a:cubicBezTo>
                    <a:cubicBezTo>
                      <a:pt x="1248" y="6655"/>
                      <a:pt x="1664" y="6378"/>
                      <a:pt x="1664" y="5824"/>
                    </a:cubicBezTo>
                    <a:lnTo>
                      <a:pt x="1664" y="833"/>
                    </a:lnTo>
                    <a:cubicBezTo>
                      <a:pt x="1664" y="278"/>
                      <a:pt x="1248" y="1"/>
                      <a:pt x="832" y="1"/>
                    </a:cubicBezTo>
                    <a:close/>
                  </a:path>
                </a:pathLst>
              </a:custGeom>
              <a:solidFill>
                <a:srgbClr val="4A8743"/>
              </a:solidFill>
              <a:ln w="9525">
                <a:noFill/>
                <a:round/>
                <a:headEnd/>
                <a:tailEnd/>
              </a:ln>
            </p:spPr>
            <p:txBody>
              <a:bodyPr lIns="91425" tIns="91425" rIns="91425" bIns="91425" anchor="ctr"/>
              <a:lstStyle/>
              <a:p>
                <a:endParaRPr lang="en-US"/>
              </a:p>
            </p:txBody>
          </p:sp>
          <p:sp>
            <p:nvSpPr>
              <p:cNvPr id="62520" name="Google Shape;818;p35"/>
              <p:cNvSpPr>
                <a:spLocks/>
              </p:cNvSpPr>
              <p:nvPr/>
            </p:nvSpPr>
            <p:spPr bwMode="auto">
              <a:xfrm>
                <a:off x="4530200" y="1095550"/>
                <a:ext cx="147750" cy="130925"/>
              </a:xfrm>
              <a:custGeom>
                <a:avLst/>
                <a:gdLst/>
                <a:ahLst/>
                <a:cxnLst>
                  <a:cxn ang="0">
                    <a:pos x="1238" y="0"/>
                  </a:cxn>
                  <a:cxn ang="0">
                    <a:pos x="613" y="1439"/>
                  </a:cxn>
                  <a:cxn ang="0">
                    <a:pos x="4248" y="5074"/>
                  </a:cxn>
                  <a:cxn ang="0">
                    <a:pos x="4744" y="5236"/>
                  </a:cxn>
                  <a:cxn ang="0">
                    <a:pos x="5419" y="3842"/>
                  </a:cxn>
                  <a:cxn ang="0">
                    <a:pos x="1845" y="269"/>
                  </a:cxn>
                  <a:cxn ang="0">
                    <a:pos x="1238" y="0"/>
                  </a:cxn>
                </a:cxnLst>
                <a:rect l="0" t="0" r="r" b="b"/>
                <a:pathLst>
                  <a:path w="5910" h="5237" extrusionOk="0">
                    <a:moveTo>
                      <a:pt x="1238" y="0"/>
                    </a:moveTo>
                    <a:cubicBezTo>
                      <a:pt x="575" y="0"/>
                      <a:pt x="1" y="828"/>
                      <a:pt x="613" y="1439"/>
                    </a:cubicBezTo>
                    <a:lnTo>
                      <a:pt x="4248" y="5074"/>
                    </a:lnTo>
                    <a:cubicBezTo>
                      <a:pt x="4411" y="5187"/>
                      <a:pt x="4581" y="5236"/>
                      <a:pt x="4744" y="5236"/>
                    </a:cubicBezTo>
                    <a:cubicBezTo>
                      <a:pt x="5383" y="5236"/>
                      <a:pt x="5910" y="4481"/>
                      <a:pt x="5419" y="3842"/>
                    </a:cubicBezTo>
                    <a:lnTo>
                      <a:pt x="1845" y="269"/>
                    </a:lnTo>
                    <a:cubicBezTo>
                      <a:pt x="1656" y="79"/>
                      <a:pt x="1442" y="0"/>
                      <a:pt x="1238" y="0"/>
                    </a:cubicBezTo>
                    <a:close/>
                  </a:path>
                </a:pathLst>
              </a:custGeom>
              <a:solidFill>
                <a:srgbClr val="4A8743"/>
              </a:solidFill>
              <a:ln w="9525">
                <a:noFill/>
                <a:round/>
                <a:headEnd/>
                <a:tailEnd/>
              </a:ln>
            </p:spPr>
            <p:txBody>
              <a:bodyPr lIns="91425" tIns="91425" rIns="91425" bIns="91425" anchor="ctr"/>
              <a:lstStyle/>
              <a:p>
                <a:endParaRPr lang="en-US"/>
              </a:p>
            </p:txBody>
          </p:sp>
          <p:sp>
            <p:nvSpPr>
              <p:cNvPr id="62521" name="Google Shape;819;p35"/>
              <p:cNvSpPr>
                <a:spLocks/>
              </p:cNvSpPr>
              <p:nvPr/>
            </p:nvSpPr>
            <p:spPr bwMode="auto">
              <a:xfrm>
                <a:off x="4993850" y="800000"/>
                <a:ext cx="106250" cy="88725"/>
              </a:xfrm>
              <a:custGeom>
                <a:avLst/>
                <a:gdLst/>
                <a:ahLst/>
                <a:cxnLst>
                  <a:cxn ang="0">
                    <a:pos x="3015" y="1"/>
                  </a:cxn>
                  <a:cxn ang="0">
                    <a:pos x="2461" y="261"/>
                  </a:cxn>
                  <a:cxn ang="0">
                    <a:pos x="613" y="2109"/>
                  </a:cxn>
                  <a:cxn ang="0">
                    <a:pos x="1237" y="3548"/>
                  </a:cxn>
                  <a:cxn ang="0">
                    <a:pos x="1845" y="3280"/>
                  </a:cxn>
                  <a:cxn ang="0">
                    <a:pos x="3632" y="1493"/>
                  </a:cxn>
                  <a:cxn ang="0">
                    <a:pos x="3015" y="1"/>
                  </a:cxn>
                </a:cxnLst>
                <a:rect l="0" t="0" r="r" b="b"/>
                <a:pathLst>
                  <a:path w="4250" h="3549" extrusionOk="0">
                    <a:moveTo>
                      <a:pt x="3015" y="1"/>
                    </a:moveTo>
                    <a:cubicBezTo>
                      <a:pt x="2825" y="1"/>
                      <a:pt x="2630" y="78"/>
                      <a:pt x="2461" y="261"/>
                    </a:cubicBezTo>
                    <a:lnTo>
                      <a:pt x="613" y="2109"/>
                    </a:lnTo>
                    <a:cubicBezTo>
                      <a:pt x="1" y="2721"/>
                      <a:pt x="575" y="3548"/>
                      <a:pt x="1237" y="3548"/>
                    </a:cubicBezTo>
                    <a:cubicBezTo>
                      <a:pt x="1442" y="3548"/>
                      <a:pt x="1656" y="3469"/>
                      <a:pt x="1845" y="3280"/>
                    </a:cubicBezTo>
                    <a:lnTo>
                      <a:pt x="3632" y="1493"/>
                    </a:lnTo>
                    <a:cubicBezTo>
                      <a:pt x="4249" y="875"/>
                      <a:pt x="3658" y="1"/>
                      <a:pt x="3015" y="1"/>
                    </a:cubicBezTo>
                    <a:close/>
                  </a:path>
                </a:pathLst>
              </a:custGeom>
              <a:solidFill>
                <a:srgbClr val="4A8743"/>
              </a:solidFill>
              <a:ln w="9525">
                <a:noFill/>
                <a:round/>
                <a:headEnd/>
                <a:tailEnd/>
              </a:ln>
            </p:spPr>
            <p:txBody>
              <a:bodyPr lIns="91425" tIns="91425" rIns="91425" bIns="91425" anchor="ctr"/>
              <a:lstStyle/>
              <a:p>
                <a:endParaRPr lang="en-US"/>
              </a:p>
            </p:txBody>
          </p:sp>
          <p:sp>
            <p:nvSpPr>
              <p:cNvPr id="62522" name="Google Shape;820;p35"/>
              <p:cNvSpPr>
                <a:spLocks/>
              </p:cNvSpPr>
              <p:nvPr/>
            </p:nvSpPr>
            <p:spPr bwMode="auto">
              <a:xfrm>
                <a:off x="4926075" y="1038550"/>
                <a:ext cx="162150" cy="145075"/>
              </a:xfrm>
              <a:custGeom>
                <a:avLst/>
                <a:gdLst/>
                <a:ahLst/>
                <a:cxnLst>
                  <a:cxn ang="0">
                    <a:pos x="1237" y="0"/>
                  </a:cxn>
                  <a:cxn ang="0">
                    <a:pos x="613" y="1440"/>
                  </a:cxn>
                  <a:cxn ang="0">
                    <a:pos x="4679" y="5568"/>
                  </a:cxn>
                  <a:cxn ang="0">
                    <a:pos x="5246" y="5803"/>
                  </a:cxn>
                  <a:cxn ang="0">
                    <a:pos x="5911" y="4335"/>
                  </a:cxn>
                  <a:cxn ang="0">
                    <a:pos x="1845" y="269"/>
                  </a:cxn>
                  <a:cxn ang="0">
                    <a:pos x="1237" y="0"/>
                  </a:cxn>
                </a:cxnLst>
                <a:rect l="0" t="0" r="r" b="b"/>
                <a:pathLst>
                  <a:path w="6486" h="5803" extrusionOk="0">
                    <a:moveTo>
                      <a:pt x="1237" y="0"/>
                    </a:moveTo>
                    <a:cubicBezTo>
                      <a:pt x="575" y="0"/>
                      <a:pt x="1" y="828"/>
                      <a:pt x="613" y="1440"/>
                    </a:cubicBezTo>
                    <a:lnTo>
                      <a:pt x="4679" y="5568"/>
                    </a:lnTo>
                    <a:cubicBezTo>
                      <a:pt x="4858" y="5733"/>
                      <a:pt x="5055" y="5803"/>
                      <a:pt x="5246" y="5803"/>
                    </a:cubicBezTo>
                    <a:cubicBezTo>
                      <a:pt x="5908" y="5803"/>
                      <a:pt x="6486" y="4958"/>
                      <a:pt x="5911" y="4335"/>
                    </a:cubicBezTo>
                    <a:lnTo>
                      <a:pt x="1845" y="269"/>
                    </a:lnTo>
                    <a:cubicBezTo>
                      <a:pt x="1656" y="80"/>
                      <a:pt x="1442" y="0"/>
                      <a:pt x="1237" y="0"/>
                    </a:cubicBezTo>
                    <a:close/>
                  </a:path>
                </a:pathLst>
              </a:custGeom>
              <a:solidFill>
                <a:srgbClr val="4A8743"/>
              </a:solidFill>
              <a:ln w="9525">
                <a:noFill/>
                <a:round/>
                <a:headEnd/>
                <a:tailEnd/>
              </a:ln>
            </p:spPr>
            <p:txBody>
              <a:bodyPr lIns="91425" tIns="91425" rIns="91425" bIns="91425" anchor="ctr"/>
              <a:lstStyle/>
              <a:p>
                <a:endParaRPr lang="en-US"/>
              </a:p>
            </p:txBody>
          </p:sp>
          <p:sp>
            <p:nvSpPr>
              <p:cNvPr id="62523" name="Google Shape;821;p35"/>
              <p:cNvSpPr>
                <a:spLocks/>
              </p:cNvSpPr>
              <p:nvPr/>
            </p:nvSpPr>
            <p:spPr bwMode="auto">
              <a:xfrm>
                <a:off x="5334125" y="1130075"/>
                <a:ext cx="171750" cy="155850"/>
              </a:xfrm>
              <a:custGeom>
                <a:avLst/>
                <a:gdLst/>
                <a:ahLst/>
                <a:cxnLst>
                  <a:cxn ang="0">
                    <a:pos x="5695" y="0"/>
                  </a:cxn>
                  <a:cxn ang="0">
                    <a:pos x="5116" y="243"/>
                  </a:cxn>
                  <a:cxn ang="0">
                    <a:pos x="618" y="4741"/>
                  </a:cxn>
                  <a:cxn ang="0">
                    <a:pos x="1209" y="6233"/>
                  </a:cxn>
                  <a:cxn ang="0">
                    <a:pos x="1789" y="5973"/>
                  </a:cxn>
                  <a:cxn ang="0">
                    <a:pos x="6348" y="1414"/>
                  </a:cxn>
                  <a:cxn ang="0">
                    <a:pos x="5695" y="0"/>
                  </a:cxn>
                </a:cxnLst>
                <a:rect l="0" t="0" r="r" b="b"/>
                <a:pathLst>
                  <a:path w="6870" h="6234" extrusionOk="0">
                    <a:moveTo>
                      <a:pt x="5695" y="0"/>
                    </a:moveTo>
                    <a:cubicBezTo>
                      <a:pt x="5503" y="0"/>
                      <a:pt x="5301" y="72"/>
                      <a:pt x="5116" y="243"/>
                    </a:cubicBezTo>
                    <a:lnTo>
                      <a:pt x="618" y="4741"/>
                    </a:lnTo>
                    <a:cubicBezTo>
                      <a:pt x="0" y="5359"/>
                      <a:pt x="556" y="6233"/>
                      <a:pt x="1209" y="6233"/>
                    </a:cubicBezTo>
                    <a:cubicBezTo>
                      <a:pt x="1403" y="6233"/>
                      <a:pt x="1606" y="6156"/>
                      <a:pt x="1789" y="5973"/>
                    </a:cubicBezTo>
                    <a:cubicBezTo>
                      <a:pt x="3329" y="4433"/>
                      <a:pt x="4808" y="2893"/>
                      <a:pt x="6348" y="1414"/>
                    </a:cubicBezTo>
                    <a:cubicBezTo>
                      <a:pt x="6869" y="798"/>
                      <a:pt x="6334" y="0"/>
                      <a:pt x="5695" y="0"/>
                    </a:cubicBezTo>
                    <a:close/>
                  </a:path>
                </a:pathLst>
              </a:custGeom>
              <a:solidFill>
                <a:srgbClr val="4A8743"/>
              </a:solidFill>
              <a:ln w="9525">
                <a:noFill/>
                <a:round/>
                <a:headEnd/>
                <a:tailEnd/>
              </a:ln>
            </p:spPr>
            <p:txBody>
              <a:bodyPr lIns="91425" tIns="91425" rIns="91425" bIns="91425" anchor="ctr"/>
              <a:lstStyle/>
              <a:p>
                <a:endParaRPr lang="en-US"/>
              </a:p>
            </p:txBody>
          </p:sp>
          <p:sp>
            <p:nvSpPr>
              <p:cNvPr id="62524" name="Google Shape;822;p35"/>
              <p:cNvSpPr>
                <a:spLocks/>
              </p:cNvSpPr>
              <p:nvPr/>
            </p:nvSpPr>
            <p:spPr bwMode="auto">
              <a:xfrm>
                <a:off x="4839700" y="1413400"/>
                <a:ext cx="175625" cy="41625"/>
              </a:xfrm>
              <a:custGeom>
                <a:avLst/>
                <a:gdLst/>
                <a:ahLst/>
                <a:cxnLst>
                  <a:cxn ang="0">
                    <a:pos x="1048" y="1"/>
                  </a:cxn>
                  <a:cxn ang="0">
                    <a:pos x="1048" y="1664"/>
                  </a:cxn>
                  <a:cxn ang="0">
                    <a:pos x="6039" y="1664"/>
                  </a:cxn>
                  <a:cxn ang="0">
                    <a:pos x="6039" y="1"/>
                  </a:cxn>
                </a:cxnLst>
                <a:rect l="0" t="0" r="r" b="b"/>
                <a:pathLst>
                  <a:path w="7025" h="1665" extrusionOk="0">
                    <a:moveTo>
                      <a:pt x="1048" y="1"/>
                    </a:moveTo>
                    <a:cubicBezTo>
                      <a:pt x="1" y="62"/>
                      <a:pt x="1" y="1603"/>
                      <a:pt x="1048" y="1664"/>
                    </a:cubicBezTo>
                    <a:lnTo>
                      <a:pt x="6039" y="1664"/>
                    </a:lnTo>
                    <a:cubicBezTo>
                      <a:pt x="7025" y="1603"/>
                      <a:pt x="7025" y="62"/>
                      <a:pt x="6039" y="1"/>
                    </a:cubicBezTo>
                    <a:close/>
                  </a:path>
                </a:pathLst>
              </a:custGeom>
              <a:solidFill>
                <a:srgbClr val="4A8743"/>
              </a:solidFill>
              <a:ln w="9525">
                <a:noFill/>
                <a:round/>
                <a:headEnd/>
                <a:tailEnd/>
              </a:ln>
            </p:spPr>
            <p:txBody>
              <a:bodyPr lIns="91425" tIns="91425" rIns="91425" bIns="91425" anchor="ctr"/>
              <a:lstStyle/>
              <a:p>
                <a:endParaRPr lang="en-US"/>
              </a:p>
            </p:txBody>
          </p:sp>
          <p:sp>
            <p:nvSpPr>
              <p:cNvPr id="62525" name="Google Shape;823;p35"/>
              <p:cNvSpPr>
                <a:spLocks/>
              </p:cNvSpPr>
              <p:nvPr/>
            </p:nvSpPr>
            <p:spPr bwMode="auto">
              <a:xfrm>
                <a:off x="5232475" y="1457725"/>
                <a:ext cx="139050" cy="122425"/>
              </a:xfrm>
              <a:custGeom>
                <a:avLst/>
                <a:gdLst/>
                <a:ahLst/>
                <a:cxnLst>
                  <a:cxn ang="0">
                    <a:pos x="4343" y="0"/>
                  </a:cxn>
                  <a:cxn ang="0">
                    <a:pos x="3760" y="261"/>
                  </a:cxn>
                  <a:cxn ang="0">
                    <a:pos x="618" y="3465"/>
                  </a:cxn>
                  <a:cxn ang="0">
                    <a:pos x="1206" y="4896"/>
                  </a:cxn>
                  <a:cxn ang="0">
                    <a:pos x="1788" y="4636"/>
                  </a:cxn>
                  <a:cxn ang="0">
                    <a:pos x="4992" y="1432"/>
                  </a:cxn>
                  <a:cxn ang="0">
                    <a:pos x="4343" y="0"/>
                  </a:cxn>
                </a:cxnLst>
                <a:rect l="0" t="0" r="r" b="b"/>
                <a:pathLst>
                  <a:path w="5562" h="4897" extrusionOk="0">
                    <a:moveTo>
                      <a:pt x="4343" y="0"/>
                    </a:moveTo>
                    <a:cubicBezTo>
                      <a:pt x="4148" y="0"/>
                      <a:pt x="3944" y="77"/>
                      <a:pt x="3760" y="261"/>
                    </a:cubicBezTo>
                    <a:lnTo>
                      <a:pt x="618" y="3465"/>
                    </a:lnTo>
                    <a:cubicBezTo>
                      <a:pt x="1" y="4034"/>
                      <a:pt x="554" y="4896"/>
                      <a:pt x="1206" y="4896"/>
                    </a:cubicBezTo>
                    <a:cubicBezTo>
                      <a:pt x="1401" y="4896"/>
                      <a:pt x="1604" y="4820"/>
                      <a:pt x="1788" y="4636"/>
                    </a:cubicBezTo>
                    <a:lnTo>
                      <a:pt x="4992" y="1432"/>
                    </a:lnTo>
                    <a:cubicBezTo>
                      <a:pt x="5562" y="862"/>
                      <a:pt x="4998" y="0"/>
                      <a:pt x="4343" y="0"/>
                    </a:cubicBezTo>
                    <a:close/>
                  </a:path>
                </a:pathLst>
              </a:custGeom>
              <a:solidFill>
                <a:srgbClr val="4A8743"/>
              </a:solidFill>
              <a:ln w="9525">
                <a:noFill/>
                <a:round/>
                <a:headEnd/>
                <a:tailEnd/>
              </a:ln>
            </p:spPr>
            <p:txBody>
              <a:bodyPr lIns="91425" tIns="91425" rIns="91425" bIns="91425" anchor="ctr"/>
              <a:lstStyle/>
              <a:p>
                <a:endParaRPr lang="en-US"/>
              </a:p>
            </p:txBody>
          </p:sp>
          <p:sp>
            <p:nvSpPr>
              <p:cNvPr id="62526" name="Google Shape;824;p35"/>
              <p:cNvSpPr>
                <a:spLocks/>
              </p:cNvSpPr>
              <p:nvPr/>
            </p:nvSpPr>
            <p:spPr bwMode="auto">
              <a:xfrm>
                <a:off x="5662375" y="1389750"/>
                <a:ext cx="140125" cy="122600"/>
              </a:xfrm>
              <a:custGeom>
                <a:avLst/>
                <a:gdLst/>
                <a:ahLst/>
                <a:cxnLst>
                  <a:cxn ang="0">
                    <a:pos x="1237" y="0"/>
                  </a:cxn>
                  <a:cxn ang="0">
                    <a:pos x="612" y="1440"/>
                  </a:cxn>
                  <a:cxn ang="0">
                    <a:pos x="3816" y="4644"/>
                  </a:cxn>
                  <a:cxn ang="0">
                    <a:pos x="4395" y="4904"/>
                  </a:cxn>
                  <a:cxn ang="0">
                    <a:pos x="4987" y="3411"/>
                  </a:cxn>
                  <a:cxn ang="0">
                    <a:pos x="1844" y="269"/>
                  </a:cxn>
                  <a:cxn ang="0">
                    <a:pos x="1237" y="0"/>
                  </a:cxn>
                </a:cxnLst>
                <a:rect l="0" t="0" r="r" b="b"/>
                <a:pathLst>
                  <a:path w="5605" h="4904" extrusionOk="0">
                    <a:moveTo>
                      <a:pt x="1237" y="0"/>
                    </a:moveTo>
                    <a:cubicBezTo>
                      <a:pt x="575" y="0"/>
                      <a:pt x="0" y="828"/>
                      <a:pt x="612" y="1440"/>
                    </a:cubicBezTo>
                    <a:lnTo>
                      <a:pt x="3816" y="4644"/>
                    </a:lnTo>
                    <a:cubicBezTo>
                      <a:pt x="3999" y="4827"/>
                      <a:pt x="4202" y="4904"/>
                      <a:pt x="4395" y="4904"/>
                    </a:cubicBezTo>
                    <a:cubicBezTo>
                      <a:pt x="5049" y="4904"/>
                      <a:pt x="5604" y="4029"/>
                      <a:pt x="4987" y="3411"/>
                    </a:cubicBezTo>
                    <a:lnTo>
                      <a:pt x="1844" y="269"/>
                    </a:lnTo>
                    <a:cubicBezTo>
                      <a:pt x="1655" y="80"/>
                      <a:pt x="1442" y="0"/>
                      <a:pt x="1237" y="0"/>
                    </a:cubicBezTo>
                    <a:close/>
                  </a:path>
                </a:pathLst>
              </a:custGeom>
              <a:solidFill>
                <a:srgbClr val="4A8743"/>
              </a:solidFill>
              <a:ln w="9525">
                <a:noFill/>
                <a:round/>
                <a:headEnd/>
                <a:tailEnd/>
              </a:ln>
            </p:spPr>
            <p:txBody>
              <a:bodyPr lIns="91425" tIns="91425" rIns="91425" bIns="91425" anchor="ctr"/>
              <a:lstStyle/>
              <a:p>
                <a:endParaRPr lang="en-US"/>
              </a:p>
            </p:txBody>
          </p:sp>
          <p:sp>
            <p:nvSpPr>
              <p:cNvPr id="62527" name="Google Shape;825;p35"/>
              <p:cNvSpPr>
                <a:spLocks/>
              </p:cNvSpPr>
              <p:nvPr/>
            </p:nvSpPr>
            <p:spPr bwMode="auto">
              <a:xfrm>
                <a:off x="4882850" y="1809275"/>
                <a:ext cx="146350" cy="43150"/>
              </a:xfrm>
              <a:custGeom>
                <a:avLst/>
                <a:gdLst/>
                <a:ahLst/>
                <a:cxnLst>
                  <a:cxn ang="0">
                    <a:pos x="1109" y="1"/>
                  </a:cxn>
                  <a:cxn ang="0">
                    <a:pos x="1109" y="1726"/>
                  </a:cxn>
                  <a:cxn ang="0">
                    <a:pos x="4744" y="1726"/>
                  </a:cxn>
                  <a:cxn ang="0">
                    <a:pos x="4744" y="1"/>
                  </a:cxn>
                </a:cxnLst>
                <a:rect l="0" t="0" r="r" b="b"/>
                <a:pathLst>
                  <a:path w="5854" h="1726" extrusionOk="0">
                    <a:moveTo>
                      <a:pt x="1109" y="1"/>
                    </a:moveTo>
                    <a:cubicBezTo>
                      <a:pt x="0" y="1"/>
                      <a:pt x="0" y="1726"/>
                      <a:pt x="1109" y="1726"/>
                    </a:cubicBezTo>
                    <a:lnTo>
                      <a:pt x="4744" y="1726"/>
                    </a:lnTo>
                    <a:cubicBezTo>
                      <a:pt x="5854" y="1726"/>
                      <a:pt x="5854" y="1"/>
                      <a:pt x="4744" y="1"/>
                    </a:cubicBezTo>
                    <a:close/>
                  </a:path>
                </a:pathLst>
              </a:custGeom>
              <a:solidFill>
                <a:srgbClr val="4A8743"/>
              </a:solidFill>
              <a:ln w="9525">
                <a:noFill/>
                <a:round/>
                <a:headEnd/>
                <a:tailEnd/>
              </a:ln>
            </p:spPr>
            <p:txBody>
              <a:bodyPr lIns="91425" tIns="91425" rIns="91425" bIns="91425" anchor="ctr"/>
              <a:lstStyle/>
              <a:p>
                <a:endParaRPr lang="en-US"/>
              </a:p>
            </p:txBody>
          </p:sp>
          <p:sp>
            <p:nvSpPr>
              <p:cNvPr id="62528" name="Google Shape;826;p35"/>
              <p:cNvSpPr>
                <a:spLocks/>
              </p:cNvSpPr>
              <p:nvPr/>
            </p:nvSpPr>
            <p:spPr bwMode="auto">
              <a:xfrm>
                <a:off x="5309525" y="1754200"/>
                <a:ext cx="41600" cy="140975"/>
              </a:xfrm>
              <a:custGeom>
                <a:avLst/>
                <a:gdLst/>
                <a:ahLst/>
                <a:cxnLst>
                  <a:cxn ang="0">
                    <a:pos x="832" y="1"/>
                  </a:cxn>
                  <a:cxn ang="0">
                    <a:pos x="0" y="786"/>
                  </a:cxn>
                  <a:cxn ang="0">
                    <a:pos x="0" y="4853"/>
                  </a:cxn>
                  <a:cxn ang="0">
                    <a:pos x="832" y="5639"/>
                  </a:cxn>
                  <a:cxn ang="0">
                    <a:pos x="1664" y="4853"/>
                  </a:cxn>
                  <a:cxn ang="0">
                    <a:pos x="1664" y="786"/>
                  </a:cxn>
                  <a:cxn ang="0">
                    <a:pos x="832" y="1"/>
                  </a:cxn>
                </a:cxnLst>
                <a:rect l="0" t="0" r="r" b="b"/>
                <a:pathLst>
                  <a:path w="1664" h="5639" extrusionOk="0">
                    <a:moveTo>
                      <a:pt x="832" y="1"/>
                    </a:moveTo>
                    <a:cubicBezTo>
                      <a:pt x="432" y="1"/>
                      <a:pt x="31" y="263"/>
                      <a:pt x="0" y="786"/>
                    </a:cubicBezTo>
                    <a:lnTo>
                      <a:pt x="0" y="4853"/>
                    </a:lnTo>
                    <a:cubicBezTo>
                      <a:pt x="31" y="5377"/>
                      <a:pt x="432" y="5639"/>
                      <a:pt x="832" y="5639"/>
                    </a:cubicBezTo>
                    <a:cubicBezTo>
                      <a:pt x="1233" y="5639"/>
                      <a:pt x="1633" y="5377"/>
                      <a:pt x="1664" y="4853"/>
                    </a:cubicBezTo>
                    <a:lnTo>
                      <a:pt x="1664" y="786"/>
                    </a:lnTo>
                    <a:cubicBezTo>
                      <a:pt x="1633" y="263"/>
                      <a:pt x="1233" y="1"/>
                      <a:pt x="832" y="1"/>
                    </a:cubicBezTo>
                    <a:close/>
                  </a:path>
                </a:pathLst>
              </a:custGeom>
              <a:solidFill>
                <a:srgbClr val="4A8743"/>
              </a:solidFill>
              <a:ln w="9525">
                <a:noFill/>
                <a:round/>
                <a:headEnd/>
                <a:tailEnd/>
              </a:ln>
            </p:spPr>
            <p:txBody>
              <a:bodyPr lIns="91425" tIns="91425" rIns="91425" bIns="91425" anchor="ctr"/>
              <a:lstStyle/>
              <a:p>
                <a:endParaRPr lang="en-US"/>
              </a:p>
            </p:txBody>
          </p:sp>
          <p:sp>
            <p:nvSpPr>
              <p:cNvPr id="62529" name="Google Shape;827;p35"/>
              <p:cNvSpPr>
                <a:spLocks/>
              </p:cNvSpPr>
              <p:nvPr/>
            </p:nvSpPr>
            <p:spPr bwMode="auto">
              <a:xfrm>
                <a:off x="5633000" y="1832375"/>
                <a:ext cx="130950" cy="41625"/>
              </a:xfrm>
              <a:custGeom>
                <a:avLst/>
                <a:gdLst/>
                <a:ahLst/>
                <a:cxnLst>
                  <a:cxn ang="0">
                    <a:pos x="1048" y="1"/>
                  </a:cxn>
                  <a:cxn ang="0">
                    <a:pos x="1048" y="1664"/>
                  </a:cxn>
                  <a:cxn ang="0">
                    <a:pos x="4190" y="1664"/>
                  </a:cxn>
                  <a:cxn ang="0">
                    <a:pos x="4190" y="1"/>
                  </a:cxn>
                </a:cxnLst>
                <a:rect l="0" t="0" r="r" b="b"/>
                <a:pathLst>
                  <a:path w="5238" h="1665" extrusionOk="0">
                    <a:moveTo>
                      <a:pt x="1048" y="1"/>
                    </a:moveTo>
                    <a:cubicBezTo>
                      <a:pt x="0" y="62"/>
                      <a:pt x="0" y="1603"/>
                      <a:pt x="1048" y="1664"/>
                    </a:cubicBezTo>
                    <a:lnTo>
                      <a:pt x="4190" y="1664"/>
                    </a:lnTo>
                    <a:cubicBezTo>
                      <a:pt x="5237" y="1603"/>
                      <a:pt x="5237" y="62"/>
                      <a:pt x="4190" y="1"/>
                    </a:cubicBezTo>
                    <a:close/>
                  </a:path>
                </a:pathLst>
              </a:custGeom>
              <a:solidFill>
                <a:srgbClr val="4A8743"/>
              </a:solidFill>
              <a:ln w="9525">
                <a:noFill/>
                <a:round/>
                <a:headEnd/>
                <a:tailEnd/>
              </a:ln>
            </p:spPr>
            <p:txBody>
              <a:bodyPr lIns="91425" tIns="91425" rIns="91425" bIns="91425" anchor="ctr"/>
              <a:lstStyle/>
              <a:p>
                <a:endParaRPr lang="en-US"/>
              </a:p>
            </p:txBody>
          </p:sp>
          <p:sp>
            <p:nvSpPr>
              <p:cNvPr id="62530" name="Google Shape;828;p35"/>
              <p:cNvSpPr>
                <a:spLocks/>
              </p:cNvSpPr>
              <p:nvPr/>
            </p:nvSpPr>
            <p:spPr bwMode="auto">
              <a:xfrm>
                <a:off x="4699500" y="528900"/>
                <a:ext cx="150900" cy="133375"/>
              </a:xfrm>
              <a:custGeom>
                <a:avLst/>
                <a:gdLst/>
                <a:ahLst/>
                <a:cxnLst>
                  <a:cxn ang="0">
                    <a:pos x="1209" y="1"/>
                  </a:cxn>
                  <a:cxn ang="0">
                    <a:pos x="618" y="1493"/>
                  </a:cxn>
                  <a:cxn ang="0">
                    <a:pos x="4253" y="5066"/>
                  </a:cxn>
                  <a:cxn ang="0">
                    <a:pos x="4852" y="5335"/>
                  </a:cxn>
                  <a:cxn ang="0">
                    <a:pos x="5424" y="3896"/>
                  </a:cxn>
                  <a:cxn ang="0">
                    <a:pos x="1789" y="261"/>
                  </a:cxn>
                  <a:cxn ang="0">
                    <a:pos x="1209" y="1"/>
                  </a:cxn>
                </a:cxnLst>
                <a:rect l="0" t="0" r="r" b="b"/>
                <a:pathLst>
                  <a:path w="6036" h="5335" extrusionOk="0">
                    <a:moveTo>
                      <a:pt x="1209" y="1"/>
                    </a:moveTo>
                    <a:cubicBezTo>
                      <a:pt x="556" y="1"/>
                      <a:pt x="0" y="875"/>
                      <a:pt x="618" y="1493"/>
                    </a:cubicBezTo>
                    <a:lnTo>
                      <a:pt x="4253" y="5066"/>
                    </a:lnTo>
                    <a:cubicBezTo>
                      <a:pt x="4443" y="5256"/>
                      <a:pt x="4653" y="5335"/>
                      <a:pt x="4852" y="5335"/>
                    </a:cubicBezTo>
                    <a:cubicBezTo>
                      <a:pt x="5498" y="5335"/>
                      <a:pt x="6036" y="4508"/>
                      <a:pt x="5424" y="3896"/>
                    </a:cubicBezTo>
                    <a:lnTo>
                      <a:pt x="1789" y="261"/>
                    </a:lnTo>
                    <a:cubicBezTo>
                      <a:pt x="1606" y="77"/>
                      <a:pt x="1403" y="1"/>
                      <a:pt x="1209" y="1"/>
                    </a:cubicBezTo>
                    <a:close/>
                  </a:path>
                </a:pathLst>
              </a:custGeom>
              <a:solidFill>
                <a:srgbClr val="4A8743"/>
              </a:solidFill>
              <a:ln w="9525">
                <a:noFill/>
                <a:round/>
                <a:headEnd/>
                <a:tailEnd/>
              </a:ln>
            </p:spPr>
            <p:txBody>
              <a:bodyPr lIns="91425" tIns="91425" rIns="91425" bIns="91425" anchor="ctr"/>
              <a:lstStyle/>
              <a:p>
                <a:endParaRPr lang="en-US"/>
              </a:p>
            </p:txBody>
          </p:sp>
          <p:sp>
            <p:nvSpPr>
              <p:cNvPr id="62531" name="Google Shape;829;p35"/>
              <p:cNvSpPr>
                <a:spLocks/>
              </p:cNvSpPr>
              <p:nvPr/>
            </p:nvSpPr>
            <p:spPr bwMode="auto">
              <a:xfrm>
                <a:off x="4665775" y="2104400"/>
                <a:ext cx="104050" cy="87450"/>
              </a:xfrm>
              <a:custGeom>
                <a:avLst/>
                <a:gdLst/>
                <a:ahLst/>
                <a:cxnLst>
                  <a:cxn ang="0">
                    <a:pos x="2943" y="0"/>
                  </a:cxn>
                  <a:cxn ang="0">
                    <a:pos x="2399" y="210"/>
                  </a:cxn>
                  <a:cxn ang="0">
                    <a:pos x="612" y="2059"/>
                  </a:cxn>
                  <a:cxn ang="0">
                    <a:pos x="1184" y="3498"/>
                  </a:cxn>
                  <a:cxn ang="0">
                    <a:pos x="1782" y="3229"/>
                  </a:cxn>
                  <a:cxn ang="0">
                    <a:pos x="3631" y="1443"/>
                  </a:cxn>
                  <a:cxn ang="0">
                    <a:pos x="2943" y="0"/>
                  </a:cxn>
                </a:cxnLst>
                <a:rect l="0" t="0" r="r" b="b"/>
                <a:pathLst>
                  <a:path w="4162" h="3498" extrusionOk="0">
                    <a:moveTo>
                      <a:pt x="2943" y="0"/>
                    </a:moveTo>
                    <a:cubicBezTo>
                      <a:pt x="2761" y="0"/>
                      <a:pt x="2573" y="63"/>
                      <a:pt x="2399" y="210"/>
                    </a:cubicBezTo>
                    <a:lnTo>
                      <a:pt x="612" y="2059"/>
                    </a:lnTo>
                    <a:cubicBezTo>
                      <a:pt x="0" y="2670"/>
                      <a:pt x="538" y="3498"/>
                      <a:pt x="1184" y="3498"/>
                    </a:cubicBezTo>
                    <a:cubicBezTo>
                      <a:pt x="1383" y="3498"/>
                      <a:pt x="1593" y="3419"/>
                      <a:pt x="1782" y="3229"/>
                    </a:cubicBezTo>
                    <a:lnTo>
                      <a:pt x="3631" y="1443"/>
                    </a:lnTo>
                    <a:cubicBezTo>
                      <a:pt x="4161" y="816"/>
                      <a:pt x="3597" y="0"/>
                      <a:pt x="2943" y="0"/>
                    </a:cubicBezTo>
                    <a:close/>
                  </a:path>
                </a:pathLst>
              </a:custGeom>
              <a:solidFill>
                <a:srgbClr val="4A8743"/>
              </a:solidFill>
              <a:ln w="9525">
                <a:noFill/>
                <a:round/>
                <a:headEnd/>
                <a:tailEnd/>
              </a:ln>
            </p:spPr>
            <p:txBody>
              <a:bodyPr lIns="91425" tIns="91425" rIns="91425" bIns="91425" anchor="ctr"/>
              <a:lstStyle/>
              <a:p>
                <a:endParaRPr lang="en-US"/>
              </a:p>
            </p:txBody>
          </p:sp>
          <p:sp>
            <p:nvSpPr>
              <p:cNvPr id="62532" name="Google Shape;830;p35"/>
              <p:cNvSpPr>
                <a:spLocks/>
              </p:cNvSpPr>
              <p:nvPr/>
            </p:nvSpPr>
            <p:spPr bwMode="auto">
              <a:xfrm>
                <a:off x="5070775" y="2083850"/>
                <a:ext cx="43150" cy="173700"/>
              </a:xfrm>
              <a:custGeom>
                <a:avLst/>
                <a:gdLst/>
                <a:ahLst/>
                <a:cxnLst>
                  <a:cxn ang="0">
                    <a:pos x="863" y="0"/>
                  </a:cxn>
                  <a:cxn ang="0">
                    <a:pos x="0" y="786"/>
                  </a:cxn>
                  <a:cxn ang="0">
                    <a:pos x="0" y="6208"/>
                  </a:cxn>
                  <a:cxn ang="0">
                    <a:pos x="863" y="6947"/>
                  </a:cxn>
                  <a:cxn ang="0">
                    <a:pos x="1725" y="6208"/>
                  </a:cxn>
                  <a:cxn ang="0">
                    <a:pos x="1725" y="786"/>
                  </a:cxn>
                  <a:cxn ang="0">
                    <a:pos x="863" y="0"/>
                  </a:cxn>
                </a:cxnLst>
                <a:rect l="0" t="0" r="r" b="b"/>
                <a:pathLst>
                  <a:path w="1726" h="6948" extrusionOk="0">
                    <a:moveTo>
                      <a:pt x="863" y="0"/>
                    </a:moveTo>
                    <a:cubicBezTo>
                      <a:pt x="462" y="0"/>
                      <a:pt x="62" y="262"/>
                      <a:pt x="0" y="786"/>
                    </a:cubicBezTo>
                    <a:lnTo>
                      <a:pt x="0" y="6208"/>
                    </a:lnTo>
                    <a:cubicBezTo>
                      <a:pt x="62" y="6701"/>
                      <a:pt x="462" y="6947"/>
                      <a:pt x="863" y="6947"/>
                    </a:cubicBezTo>
                    <a:cubicBezTo>
                      <a:pt x="1263" y="6947"/>
                      <a:pt x="1664" y="6701"/>
                      <a:pt x="1725" y="6208"/>
                    </a:cubicBezTo>
                    <a:lnTo>
                      <a:pt x="1725" y="786"/>
                    </a:lnTo>
                    <a:cubicBezTo>
                      <a:pt x="1664" y="262"/>
                      <a:pt x="1263" y="0"/>
                      <a:pt x="863" y="0"/>
                    </a:cubicBezTo>
                    <a:close/>
                  </a:path>
                </a:pathLst>
              </a:custGeom>
              <a:solidFill>
                <a:srgbClr val="4A8743"/>
              </a:solidFill>
              <a:ln w="9525">
                <a:noFill/>
                <a:round/>
                <a:headEnd/>
                <a:tailEnd/>
              </a:ln>
            </p:spPr>
            <p:txBody>
              <a:bodyPr lIns="91425" tIns="91425" rIns="91425" bIns="91425" anchor="ctr"/>
              <a:lstStyle/>
              <a:p>
                <a:endParaRPr lang="en-US"/>
              </a:p>
            </p:txBody>
          </p:sp>
          <p:sp>
            <p:nvSpPr>
              <p:cNvPr id="62533" name="Google Shape;831;p35"/>
              <p:cNvSpPr>
                <a:spLocks/>
              </p:cNvSpPr>
              <p:nvPr/>
            </p:nvSpPr>
            <p:spPr bwMode="auto">
              <a:xfrm>
                <a:off x="5508225" y="2194375"/>
                <a:ext cx="143275" cy="43150"/>
              </a:xfrm>
              <a:custGeom>
                <a:avLst/>
                <a:gdLst/>
                <a:ahLst/>
                <a:cxnLst>
                  <a:cxn ang="0">
                    <a:pos x="1048" y="0"/>
                  </a:cxn>
                  <a:cxn ang="0">
                    <a:pos x="1048" y="1725"/>
                  </a:cxn>
                  <a:cxn ang="0">
                    <a:pos x="4683" y="1725"/>
                  </a:cxn>
                  <a:cxn ang="0">
                    <a:pos x="4683" y="0"/>
                  </a:cxn>
                </a:cxnLst>
                <a:rect l="0" t="0" r="r" b="b"/>
                <a:pathLst>
                  <a:path w="5731" h="1726" extrusionOk="0">
                    <a:moveTo>
                      <a:pt x="1048" y="0"/>
                    </a:moveTo>
                    <a:cubicBezTo>
                      <a:pt x="0" y="123"/>
                      <a:pt x="0" y="1602"/>
                      <a:pt x="1048" y="1725"/>
                    </a:cubicBezTo>
                    <a:lnTo>
                      <a:pt x="4683" y="1725"/>
                    </a:lnTo>
                    <a:cubicBezTo>
                      <a:pt x="5731" y="1602"/>
                      <a:pt x="5731" y="123"/>
                      <a:pt x="4683" y="0"/>
                    </a:cubicBezTo>
                    <a:close/>
                  </a:path>
                </a:pathLst>
              </a:custGeom>
              <a:solidFill>
                <a:srgbClr val="4A8743"/>
              </a:solidFill>
              <a:ln w="9525">
                <a:noFill/>
                <a:round/>
                <a:headEnd/>
                <a:tailEnd/>
              </a:ln>
            </p:spPr>
            <p:txBody>
              <a:bodyPr lIns="91425" tIns="91425" rIns="91425" bIns="91425" anchor="ctr"/>
              <a:lstStyle/>
              <a:p>
                <a:endParaRPr lang="en-US"/>
              </a:p>
            </p:txBody>
          </p:sp>
          <p:sp>
            <p:nvSpPr>
              <p:cNvPr id="62534" name="Google Shape;832;p35"/>
              <p:cNvSpPr>
                <a:spLocks/>
              </p:cNvSpPr>
              <p:nvPr/>
            </p:nvSpPr>
            <p:spPr bwMode="auto">
              <a:xfrm>
                <a:off x="5924225" y="2024375"/>
                <a:ext cx="150775" cy="133600"/>
              </a:xfrm>
              <a:custGeom>
                <a:avLst/>
                <a:gdLst/>
                <a:ahLst/>
                <a:cxnLst>
                  <a:cxn ang="0">
                    <a:pos x="1184" y="1"/>
                  </a:cxn>
                  <a:cxn ang="0">
                    <a:pos x="612" y="1440"/>
                  </a:cxn>
                  <a:cxn ang="0">
                    <a:pos x="4186" y="5075"/>
                  </a:cxn>
                  <a:cxn ang="0">
                    <a:pos x="4794" y="5343"/>
                  </a:cxn>
                  <a:cxn ang="0">
                    <a:pos x="5418" y="3904"/>
                  </a:cxn>
                  <a:cxn ang="0">
                    <a:pos x="1783" y="269"/>
                  </a:cxn>
                  <a:cxn ang="0">
                    <a:pos x="1184" y="1"/>
                  </a:cxn>
                </a:cxnLst>
                <a:rect l="0" t="0" r="r" b="b"/>
                <a:pathLst>
                  <a:path w="6031" h="5344" extrusionOk="0">
                    <a:moveTo>
                      <a:pt x="1184" y="1"/>
                    </a:moveTo>
                    <a:cubicBezTo>
                      <a:pt x="539" y="1"/>
                      <a:pt x="1" y="828"/>
                      <a:pt x="612" y="1440"/>
                    </a:cubicBezTo>
                    <a:lnTo>
                      <a:pt x="4186" y="5075"/>
                    </a:lnTo>
                    <a:cubicBezTo>
                      <a:pt x="4375" y="5264"/>
                      <a:pt x="4589" y="5343"/>
                      <a:pt x="4794" y="5343"/>
                    </a:cubicBezTo>
                    <a:cubicBezTo>
                      <a:pt x="5456" y="5343"/>
                      <a:pt x="6030" y="4516"/>
                      <a:pt x="5418" y="3904"/>
                    </a:cubicBezTo>
                    <a:lnTo>
                      <a:pt x="1783" y="269"/>
                    </a:lnTo>
                    <a:cubicBezTo>
                      <a:pt x="1594" y="80"/>
                      <a:pt x="1384" y="1"/>
                      <a:pt x="1184" y="1"/>
                    </a:cubicBezTo>
                    <a:close/>
                  </a:path>
                </a:pathLst>
              </a:custGeom>
              <a:solidFill>
                <a:srgbClr val="4A8743"/>
              </a:solidFill>
              <a:ln w="9525">
                <a:noFill/>
                <a:round/>
                <a:headEnd/>
                <a:tailEnd/>
              </a:ln>
            </p:spPr>
            <p:txBody>
              <a:bodyPr lIns="91425" tIns="91425" rIns="91425" bIns="91425" anchor="ctr"/>
              <a:lstStyle/>
              <a:p>
                <a:endParaRPr lang="en-US"/>
              </a:p>
            </p:txBody>
          </p:sp>
          <p:sp>
            <p:nvSpPr>
              <p:cNvPr id="62535" name="Google Shape;833;p35"/>
              <p:cNvSpPr>
                <a:spLocks/>
              </p:cNvSpPr>
              <p:nvPr/>
            </p:nvSpPr>
            <p:spPr bwMode="auto">
              <a:xfrm>
                <a:off x="6011925" y="1664475"/>
                <a:ext cx="41600" cy="129025"/>
              </a:xfrm>
              <a:custGeom>
                <a:avLst/>
                <a:gdLst/>
                <a:ahLst/>
                <a:cxnLst>
                  <a:cxn ang="0">
                    <a:pos x="832" y="1"/>
                  </a:cxn>
                  <a:cxn ang="0">
                    <a:pos x="0" y="740"/>
                  </a:cxn>
                  <a:cxn ang="0">
                    <a:pos x="0" y="4375"/>
                  </a:cxn>
                  <a:cxn ang="0">
                    <a:pos x="832" y="5161"/>
                  </a:cxn>
                  <a:cxn ang="0">
                    <a:pos x="1664" y="4375"/>
                  </a:cxn>
                  <a:cxn ang="0">
                    <a:pos x="1664" y="740"/>
                  </a:cxn>
                  <a:cxn ang="0">
                    <a:pos x="832" y="1"/>
                  </a:cxn>
                </a:cxnLst>
                <a:rect l="0" t="0" r="r" b="b"/>
                <a:pathLst>
                  <a:path w="1664" h="5161" extrusionOk="0">
                    <a:moveTo>
                      <a:pt x="832" y="1"/>
                    </a:moveTo>
                    <a:cubicBezTo>
                      <a:pt x="432" y="1"/>
                      <a:pt x="31" y="247"/>
                      <a:pt x="0" y="740"/>
                    </a:cubicBezTo>
                    <a:lnTo>
                      <a:pt x="0" y="4375"/>
                    </a:lnTo>
                    <a:cubicBezTo>
                      <a:pt x="31" y="4899"/>
                      <a:pt x="432" y="5161"/>
                      <a:pt x="832" y="5161"/>
                    </a:cubicBezTo>
                    <a:cubicBezTo>
                      <a:pt x="1233" y="5161"/>
                      <a:pt x="1633" y="4899"/>
                      <a:pt x="1664" y="4375"/>
                    </a:cubicBezTo>
                    <a:lnTo>
                      <a:pt x="1664" y="740"/>
                    </a:lnTo>
                    <a:cubicBezTo>
                      <a:pt x="1633" y="247"/>
                      <a:pt x="1233" y="1"/>
                      <a:pt x="832" y="1"/>
                    </a:cubicBezTo>
                    <a:close/>
                  </a:path>
                </a:pathLst>
              </a:custGeom>
              <a:solidFill>
                <a:srgbClr val="4A8743"/>
              </a:solidFill>
              <a:ln w="9525">
                <a:noFill/>
                <a:round/>
                <a:headEnd/>
                <a:tailEnd/>
              </a:ln>
            </p:spPr>
            <p:txBody>
              <a:bodyPr lIns="91425" tIns="91425" rIns="91425" bIns="91425" anchor="ctr"/>
              <a:lstStyle/>
              <a:p>
                <a:endParaRPr lang="en-US"/>
              </a:p>
            </p:txBody>
          </p:sp>
          <p:sp>
            <p:nvSpPr>
              <p:cNvPr id="62536" name="Google Shape;834;p35"/>
              <p:cNvSpPr>
                <a:spLocks/>
              </p:cNvSpPr>
              <p:nvPr/>
            </p:nvSpPr>
            <p:spPr bwMode="auto">
              <a:xfrm>
                <a:off x="4484000" y="2320125"/>
                <a:ext cx="127925" cy="111125"/>
              </a:xfrm>
              <a:custGeom>
                <a:avLst/>
                <a:gdLst/>
                <a:ahLst/>
                <a:cxnLst>
                  <a:cxn ang="0">
                    <a:pos x="1237" y="0"/>
                  </a:cxn>
                  <a:cxn ang="0">
                    <a:pos x="612" y="1440"/>
                  </a:cxn>
                  <a:cxn ang="0">
                    <a:pos x="3323" y="4151"/>
                  </a:cxn>
                  <a:cxn ang="0">
                    <a:pos x="3909" y="4445"/>
                  </a:cxn>
                  <a:cxn ang="0">
                    <a:pos x="4556" y="2980"/>
                  </a:cxn>
                  <a:cxn ang="0">
                    <a:pos x="1845" y="269"/>
                  </a:cxn>
                  <a:cxn ang="0">
                    <a:pos x="1237" y="0"/>
                  </a:cxn>
                </a:cxnLst>
                <a:rect l="0" t="0" r="r" b="b"/>
                <a:pathLst>
                  <a:path w="5117" h="4445" extrusionOk="0">
                    <a:moveTo>
                      <a:pt x="1237" y="0"/>
                    </a:moveTo>
                    <a:cubicBezTo>
                      <a:pt x="575" y="0"/>
                      <a:pt x="1" y="828"/>
                      <a:pt x="612" y="1440"/>
                    </a:cubicBezTo>
                    <a:cubicBezTo>
                      <a:pt x="1475" y="2364"/>
                      <a:pt x="2399" y="3226"/>
                      <a:pt x="3323" y="4151"/>
                    </a:cubicBezTo>
                    <a:cubicBezTo>
                      <a:pt x="3501" y="4358"/>
                      <a:pt x="3708" y="4445"/>
                      <a:pt x="3909" y="4445"/>
                    </a:cubicBezTo>
                    <a:cubicBezTo>
                      <a:pt x="4542" y="4445"/>
                      <a:pt x="5117" y="3588"/>
                      <a:pt x="4556" y="2980"/>
                    </a:cubicBezTo>
                    <a:lnTo>
                      <a:pt x="1845" y="269"/>
                    </a:lnTo>
                    <a:cubicBezTo>
                      <a:pt x="1655" y="80"/>
                      <a:pt x="1442" y="0"/>
                      <a:pt x="1237" y="0"/>
                    </a:cubicBezTo>
                    <a:close/>
                  </a:path>
                </a:pathLst>
              </a:custGeom>
              <a:solidFill>
                <a:srgbClr val="4A8743"/>
              </a:solidFill>
              <a:ln w="9525">
                <a:noFill/>
                <a:round/>
                <a:headEnd/>
                <a:tailEnd/>
              </a:ln>
            </p:spPr>
            <p:txBody>
              <a:bodyPr lIns="91425" tIns="91425" rIns="91425" bIns="91425" anchor="ctr"/>
              <a:lstStyle/>
              <a:p>
                <a:endParaRPr lang="en-US"/>
              </a:p>
            </p:txBody>
          </p:sp>
          <p:sp>
            <p:nvSpPr>
              <p:cNvPr id="62537" name="Google Shape;835;p35"/>
              <p:cNvSpPr>
                <a:spLocks/>
              </p:cNvSpPr>
              <p:nvPr/>
            </p:nvSpPr>
            <p:spPr bwMode="auto">
              <a:xfrm>
                <a:off x="5369550" y="2500375"/>
                <a:ext cx="127825" cy="111800"/>
              </a:xfrm>
              <a:custGeom>
                <a:avLst/>
                <a:gdLst/>
                <a:ahLst/>
                <a:cxnLst>
                  <a:cxn ang="0">
                    <a:pos x="3872" y="0"/>
                  </a:cxn>
                  <a:cxn ang="0">
                    <a:pos x="3268" y="268"/>
                  </a:cxn>
                  <a:cxn ang="0">
                    <a:pos x="618" y="2979"/>
                  </a:cxn>
                  <a:cxn ang="0">
                    <a:pos x="1210" y="4471"/>
                  </a:cxn>
                  <a:cxn ang="0">
                    <a:pos x="1789" y="4211"/>
                  </a:cxn>
                  <a:cxn ang="0">
                    <a:pos x="4500" y="1500"/>
                  </a:cxn>
                  <a:cxn ang="0">
                    <a:pos x="3872" y="0"/>
                  </a:cxn>
                </a:cxnLst>
                <a:rect l="0" t="0" r="r" b="b"/>
                <a:pathLst>
                  <a:path w="5113" h="4472" extrusionOk="0">
                    <a:moveTo>
                      <a:pt x="3872" y="0"/>
                    </a:moveTo>
                    <a:cubicBezTo>
                      <a:pt x="3668" y="0"/>
                      <a:pt x="3456" y="79"/>
                      <a:pt x="3268" y="268"/>
                    </a:cubicBezTo>
                    <a:lnTo>
                      <a:pt x="618" y="2979"/>
                    </a:lnTo>
                    <a:cubicBezTo>
                      <a:pt x="1" y="3597"/>
                      <a:pt x="556" y="4471"/>
                      <a:pt x="1210" y="4471"/>
                    </a:cubicBezTo>
                    <a:cubicBezTo>
                      <a:pt x="1403" y="4471"/>
                      <a:pt x="1606" y="4394"/>
                      <a:pt x="1789" y="4211"/>
                    </a:cubicBezTo>
                    <a:lnTo>
                      <a:pt x="4500" y="1500"/>
                    </a:lnTo>
                    <a:cubicBezTo>
                      <a:pt x="5113" y="840"/>
                      <a:pt x="4536" y="0"/>
                      <a:pt x="3872" y="0"/>
                    </a:cubicBezTo>
                    <a:close/>
                  </a:path>
                </a:pathLst>
              </a:custGeom>
              <a:solidFill>
                <a:srgbClr val="4A8743"/>
              </a:solidFill>
              <a:ln w="9525">
                <a:noFill/>
                <a:round/>
                <a:headEnd/>
                <a:tailEnd/>
              </a:ln>
            </p:spPr>
            <p:txBody>
              <a:bodyPr lIns="91425" tIns="91425" rIns="91425" bIns="91425" anchor="ctr"/>
              <a:lstStyle/>
              <a:p>
                <a:endParaRPr lang="en-US"/>
              </a:p>
            </p:txBody>
          </p:sp>
          <p:sp>
            <p:nvSpPr>
              <p:cNvPr id="62538" name="Google Shape;836;p35"/>
              <p:cNvSpPr>
                <a:spLocks/>
              </p:cNvSpPr>
              <p:nvPr/>
            </p:nvSpPr>
            <p:spPr bwMode="auto">
              <a:xfrm>
                <a:off x="5807825" y="2387675"/>
                <a:ext cx="42375" cy="178700"/>
              </a:xfrm>
              <a:custGeom>
                <a:avLst/>
                <a:gdLst/>
                <a:ahLst/>
                <a:cxnLst>
                  <a:cxn ang="0">
                    <a:pos x="840" y="1"/>
                  </a:cxn>
                  <a:cxn ang="0">
                    <a:pos x="31" y="832"/>
                  </a:cxn>
                  <a:cxn ang="0">
                    <a:pos x="31" y="6316"/>
                  </a:cxn>
                  <a:cxn ang="0">
                    <a:pos x="863" y="7148"/>
                  </a:cxn>
                  <a:cxn ang="0">
                    <a:pos x="1695" y="6316"/>
                  </a:cxn>
                  <a:cxn ang="0">
                    <a:pos x="1695" y="832"/>
                  </a:cxn>
                  <a:cxn ang="0">
                    <a:pos x="840" y="1"/>
                  </a:cxn>
                </a:cxnLst>
                <a:rect l="0" t="0" r="r" b="b"/>
                <a:pathLst>
                  <a:path w="1695" h="7148" extrusionOk="0">
                    <a:moveTo>
                      <a:pt x="840" y="1"/>
                    </a:moveTo>
                    <a:cubicBezTo>
                      <a:pt x="416" y="1"/>
                      <a:pt x="0" y="278"/>
                      <a:pt x="31" y="832"/>
                    </a:cubicBezTo>
                    <a:lnTo>
                      <a:pt x="31" y="6316"/>
                    </a:lnTo>
                    <a:cubicBezTo>
                      <a:pt x="31" y="6871"/>
                      <a:pt x="447" y="7148"/>
                      <a:pt x="863" y="7148"/>
                    </a:cubicBezTo>
                    <a:cubicBezTo>
                      <a:pt x="1279" y="7148"/>
                      <a:pt x="1695" y="6871"/>
                      <a:pt x="1695" y="6316"/>
                    </a:cubicBezTo>
                    <a:lnTo>
                      <a:pt x="1695" y="832"/>
                    </a:lnTo>
                    <a:cubicBezTo>
                      <a:pt x="1695" y="278"/>
                      <a:pt x="1264" y="1"/>
                      <a:pt x="840" y="1"/>
                    </a:cubicBezTo>
                    <a:close/>
                  </a:path>
                </a:pathLst>
              </a:custGeom>
              <a:solidFill>
                <a:srgbClr val="4A8743"/>
              </a:solidFill>
              <a:ln w="9525">
                <a:noFill/>
                <a:round/>
                <a:headEnd/>
                <a:tailEnd/>
              </a:ln>
            </p:spPr>
            <p:txBody>
              <a:bodyPr lIns="91425" tIns="91425" rIns="91425" bIns="91425" anchor="ctr"/>
              <a:lstStyle/>
              <a:p>
                <a:endParaRPr lang="en-US"/>
              </a:p>
            </p:txBody>
          </p:sp>
          <p:sp>
            <p:nvSpPr>
              <p:cNvPr id="62539" name="Google Shape;837;p35"/>
              <p:cNvSpPr>
                <a:spLocks/>
              </p:cNvSpPr>
              <p:nvPr/>
            </p:nvSpPr>
            <p:spPr bwMode="auto">
              <a:xfrm>
                <a:off x="5554425" y="2875200"/>
                <a:ext cx="152525" cy="41625"/>
              </a:xfrm>
              <a:custGeom>
                <a:avLst/>
                <a:gdLst/>
                <a:ahLst/>
                <a:cxnLst>
                  <a:cxn ang="0">
                    <a:pos x="987" y="1"/>
                  </a:cxn>
                  <a:cxn ang="0">
                    <a:pos x="987" y="1664"/>
                  </a:cxn>
                  <a:cxn ang="0">
                    <a:pos x="5115" y="1664"/>
                  </a:cxn>
                  <a:cxn ang="0">
                    <a:pos x="5115" y="1"/>
                  </a:cxn>
                </a:cxnLst>
                <a:rect l="0" t="0" r="r" b="b"/>
                <a:pathLst>
                  <a:path w="6101" h="1665" extrusionOk="0">
                    <a:moveTo>
                      <a:pt x="987" y="1"/>
                    </a:moveTo>
                    <a:cubicBezTo>
                      <a:pt x="1" y="62"/>
                      <a:pt x="1" y="1603"/>
                      <a:pt x="987" y="1664"/>
                    </a:cubicBezTo>
                    <a:lnTo>
                      <a:pt x="5115" y="1664"/>
                    </a:lnTo>
                    <a:cubicBezTo>
                      <a:pt x="6101" y="1603"/>
                      <a:pt x="6101" y="62"/>
                      <a:pt x="5115" y="1"/>
                    </a:cubicBezTo>
                    <a:close/>
                  </a:path>
                </a:pathLst>
              </a:custGeom>
              <a:solidFill>
                <a:srgbClr val="4A8743"/>
              </a:solidFill>
              <a:ln w="9525">
                <a:noFill/>
                <a:round/>
                <a:headEnd/>
                <a:tailEnd/>
              </a:ln>
            </p:spPr>
            <p:txBody>
              <a:bodyPr lIns="91425" tIns="91425" rIns="91425" bIns="91425" anchor="ctr"/>
              <a:lstStyle/>
              <a:p>
                <a:endParaRPr lang="en-US"/>
              </a:p>
            </p:txBody>
          </p:sp>
          <p:sp>
            <p:nvSpPr>
              <p:cNvPr id="62540" name="Google Shape;838;p35"/>
              <p:cNvSpPr>
                <a:spLocks/>
              </p:cNvSpPr>
              <p:nvPr/>
            </p:nvSpPr>
            <p:spPr bwMode="auto">
              <a:xfrm>
                <a:off x="5991850" y="2703875"/>
                <a:ext cx="150950" cy="134900"/>
              </a:xfrm>
              <a:custGeom>
                <a:avLst/>
                <a:gdLst/>
                <a:ahLst/>
                <a:cxnLst>
                  <a:cxn ang="0">
                    <a:pos x="1210" y="1"/>
                  </a:cxn>
                  <a:cxn ang="0">
                    <a:pos x="618" y="1493"/>
                  </a:cxn>
                  <a:cxn ang="0">
                    <a:pos x="4192" y="5128"/>
                  </a:cxn>
                  <a:cxn ang="0">
                    <a:pos x="4796" y="5396"/>
                  </a:cxn>
                  <a:cxn ang="0">
                    <a:pos x="5424" y="3896"/>
                  </a:cxn>
                  <a:cxn ang="0">
                    <a:pos x="1789" y="261"/>
                  </a:cxn>
                  <a:cxn ang="0">
                    <a:pos x="1210" y="1"/>
                  </a:cxn>
                </a:cxnLst>
                <a:rect l="0" t="0" r="r" b="b"/>
                <a:pathLst>
                  <a:path w="6038" h="5396" extrusionOk="0">
                    <a:moveTo>
                      <a:pt x="1210" y="1"/>
                    </a:moveTo>
                    <a:cubicBezTo>
                      <a:pt x="556" y="1"/>
                      <a:pt x="1" y="875"/>
                      <a:pt x="618" y="1493"/>
                    </a:cubicBezTo>
                    <a:lnTo>
                      <a:pt x="4192" y="5128"/>
                    </a:lnTo>
                    <a:cubicBezTo>
                      <a:pt x="4380" y="5317"/>
                      <a:pt x="4592" y="5396"/>
                      <a:pt x="4796" y="5396"/>
                    </a:cubicBezTo>
                    <a:cubicBezTo>
                      <a:pt x="5460" y="5396"/>
                      <a:pt x="6037" y="4556"/>
                      <a:pt x="5424" y="3896"/>
                    </a:cubicBezTo>
                    <a:lnTo>
                      <a:pt x="1789" y="261"/>
                    </a:lnTo>
                    <a:cubicBezTo>
                      <a:pt x="1606" y="78"/>
                      <a:pt x="1403" y="1"/>
                      <a:pt x="1210" y="1"/>
                    </a:cubicBezTo>
                    <a:close/>
                  </a:path>
                </a:pathLst>
              </a:custGeom>
              <a:solidFill>
                <a:srgbClr val="4A8743"/>
              </a:solidFill>
              <a:ln w="9525">
                <a:noFill/>
                <a:round/>
                <a:headEnd/>
                <a:tailEnd/>
              </a:ln>
            </p:spPr>
            <p:txBody>
              <a:bodyPr lIns="91425" tIns="91425" rIns="91425" bIns="91425" anchor="ctr"/>
              <a:lstStyle/>
              <a:p>
                <a:endParaRPr lang="en-US"/>
              </a:p>
            </p:txBody>
          </p:sp>
          <p:sp>
            <p:nvSpPr>
              <p:cNvPr id="62541" name="Google Shape;839;p35"/>
              <p:cNvSpPr>
                <a:spLocks/>
              </p:cNvSpPr>
              <p:nvPr/>
            </p:nvSpPr>
            <p:spPr bwMode="auto">
              <a:xfrm>
                <a:off x="6139875" y="2432575"/>
                <a:ext cx="116875" cy="99700"/>
              </a:xfrm>
              <a:custGeom>
                <a:avLst/>
                <a:gdLst/>
                <a:ahLst/>
                <a:cxnLst>
                  <a:cxn ang="0">
                    <a:pos x="3438" y="0"/>
                  </a:cxn>
                  <a:cxn ang="0">
                    <a:pos x="2830" y="269"/>
                  </a:cxn>
                  <a:cxn ang="0">
                    <a:pos x="612" y="2548"/>
                  </a:cxn>
                  <a:cxn ang="0">
                    <a:pos x="1184" y="3988"/>
                  </a:cxn>
                  <a:cxn ang="0">
                    <a:pos x="1783" y="3719"/>
                  </a:cxn>
                  <a:cxn ang="0">
                    <a:pos x="4063" y="1439"/>
                  </a:cxn>
                  <a:cxn ang="0">
                    <a:pos x="3438" y="0"/>
                  </a:cxn>
                </a:cxnLst>
                <a:rect l="0" t="0" r="r" b="b"/>
                <a:pathLst>
                  <a:path w="4675" h="3988" extrusionOk="0">
                    <a:moveTo>
                      <a:pt x="3438" y="0"/>
                    </a:moveTo>
                    <a:cubicBezTo>
                      <a:pt x="3233" y="0"/>
                      <a:pt x="3020" y="79"/>
                      <a:pt x="2830" y="269"/>
                    </a:cubicBezTo>
                    <a:lnTo>
                      <a:pt x="612" y="2548"/>
                    </a:lnTo>
                    <a:cubicBezTo>
                      <a:pt x="1" y="3160"/>
                      <a:pt x="539" y="3988"/>
                      <a:pt x="1184" y="3988"/>
                    </a:cubicBezTo>
                    <a:cubicBezTo>
                      <a:pt x="1384" y="3988"/>
                      <a:pt x="1594" y="3908"/>
                      <a:pt x="1783" y="3719"/>
                    </a:cubicBezTo>
                    <a:lnTo>
                      <a:pt x="4063" y="1439"/>
                    </a:lnTo>
                    <a:cubicBezTo>
                      <a:pt x="4675" y="828"/>
                      <a:pt x="4100" y="0"/>
                      <a:pt x="3438" y="0"/>
                    </a:cubicBezTo>
                    <a:close/>
                  </a:path>
                </a:pathLst>
              </a:custGeom>
              <a:solidFill>
                <a:srgbClr val="4A8743"/>
              </a:solidFill>
              <a:ln w="9525">
                <a:noFill/>
                <a:round/>
                <a:headEnd/>
                <a:tailEnd/>
              </a:ln>
            </p:spPr>
            <p:txBody>
              <a:bodyPr lIns="91425" tIns="91425" rIns="91425" bIns="91425" anchor="ctr"/>
              <a:lstStyle/>
              <a:p>
                <a:endParaRPr lang="en-US"/>
              </a:p>
            </p:txBody>
          </p:sp>
          <p:sp>
            <p:nvSpPr>
              <p:cNvPr id="62542" name="Google Shape;840;p35"/>
              <p:cNvSpPr>
                <a:spLocks/>
              </p:cNvSpPr>
              <p:nvPr/>
            </p:nvSpPr>
            <p:spPr bwMode="auto">
              <a:xfrm>
                <a:off x="5300250" y="3056600"/>
                <a:ext cx="162275" cy="144900"/>
              </a:xfrm>
              <a:custGeom>
                <a:avLst/>
                <a:gdLst/>
                <a:ahLst/>
                <a:cxnLst>
                  <a:cxn ang="0">
                    <a:pos x="1231" y="1"/>
                  </a:cxn>
                  <a:cxn ang="0">
                    <a:pos x="618" y="1432"/>
                  </a:cxn>
                  <a:cxn ang="0">
                    <a:pos x="4684" y="5560"/>
                  </a:cxn>
                  <a:cxn ang="0">
                    <a:pos x="5251" y="5795"/>
                  </a:cxn>
                  <a:cxn ang="0">
                    <a:pos x="5917" y="4328"/>
                  </a:cxn>
                  <a:cxn ang="0">
                    <a:pos x="1788" y="262"/>
                  </a:cxn>
                  <a:cxn ang="0">
                    <a:pos x="1231" y="1"/>
                  </a:cxn>
                </a:cxnLst>
                <a:rect l="0" t="0" r="r" b="b"/>
                <a:pathLst>
                  <a:path w="6491" h="5796" extrusionOk="0">
                    <a:moveTo>
                      <a:pt x="1231" y="1"/>
                    </a:moveTo>
                    <a:cubicBezTo>
                      <a:pt x="590" y="1"/>
                      <a:pt x="1" y="863"/>
                      <a:pt x="618" y="1432"/>
                    </a:cubicBezTo>
                    <a:lnTo>
                      <a:pt x="4684" y="5560"/>
                    </a:lnTo>
                    <a:cubicBezTo>
                      <a:pt x="4863" y="5725"/>
                      <a:pt x="5060" y="5795"/>
                      <a:pt x="5251" y="5795"/>
                    </a:cubicBezTo>
                    <a:cubicBezTo>
                      <a:pt x="5913" y="5795"/>
                      <a:pt x="6491" y="4950"/>
                      <a:pt x="5917" y="4328"/>
                    </a:cubicBezTo>
                    <a:lnTo>
                      <a:pt x="1788" y="262"/>
                    </a:lnTo>
                    <a:cubicBezTo>
                      <a:pt x="1619" y="77"/>
                      <a:pt x="1423" y="1"/>
                      <a:pt x="1231" y="1"/>
                    </a:cubicBezTo>
                    <a:close/>
                  </a:path>
                </a:pathLst>
              </a:custGeom>
              <a:solidFill>
                <a:srgbClr val="4A8743"/>
              </a:solidFill>
              <a:ln w="9525">
                <a:noFill/>
                <a:round/>
                <a:headEnd/>
                <a:tailEnd/>
              </a:ln>
            </p:spPr>
            <p:txBody>
              <a:bodyPr lIns="91425" tIns="91425" rIns="91425" bIns="91425" anchor="ctr"/>
              <a:lstStyle/>
              <a:p>
                <a:endParaRPr lang="en-US"/>
              </a:p>
            </p:txBody>
          </p:sp>
          <p:sp>
            <p:nvSpPr>
              <p:cNvPr id="62543" name="Google Shape;841;p35"/>
              <p:cNvSpPr>
                <a:spLocks/>
              </p:cNvSpPr>
              <p:nvPr/>
            </p:nvSpPr>
            <p:spPr bwMode="auto">
              <a:xfrm>
                <a:off x="5617550" y="3145975"/>
                <a:ext cx="151050" cy="134700"/>
              </a:xfrm>
              <a:custGeom>
                <a:avLst/>
                <a:gdLst/>
                <a:ahLst/>
                <a:cxnLst>
                  <a:cxn ang="0">
                    <a:pos x="4833" y="0"/>
                  </a:cxn>
                  <a:cxn ang="0">
                    <a:pos x="4253" y="260"/>
                  </a:cxn>
                  <a:cxn ang="0">
                    <a:pos x="618" y="3895"/>
                  </a:cxn>
                  <a:cxn ang="0">
                    <a:pos x="1209" y="5388"/>
                  </a:cxn>
                  <a:cxn ang="0">
                    <a:pos x="1789" y="5128"/>
                  </a:cxn>
                  <a:cxn ang="0">
                    <a:pos x="5424" y="1492"/>
                  </a:cxn>
                  <a:cxn ang="0">
                    <a:pos x="4833" y="0"/>
                  </a:cxn>
                </a:cxnLst>
                <a:rect l="0" t="0" r="r" b="b"/>
                <a:pathLst>
                  <a:path w="6042" h="5388" extrusionOk="0">
                    <a:moveTo>
                      <a:pt x="4833" y="0"/>
                    </a:moveTo>
                    <a:cubicBezTo>
                      <a:pt x="4639" y="0"/>
                      <a:pt x="4437" y="77"/>
                      <a:pt x="4253" y="260"/>
                    </a:cubicBezTo>
                    <a:lnTo>
                      <a:pt x="618" y="3895"/>
                    </a:lnTo>
                    <a:cubicBezTo>
                      <a:pt x="0" y="4513"/>
                      <a:pt x="556" y="5388"/>
                      <a:pt x="1209" y="5388"/>
                    </a:cubicBezTo>
                    <a:cubicBezTo>
                      <a:pt x="1403" y="5388"/>
                      <a:pt x="1606" y="5311"/>
                      <a:pt x="1789" y="5128"/>
                    </a:cubicBezTo>
                    <a:lnTo>
                      <a:pt x="5424" y="1492"/>
                    </a:lnTo>
                    <a:cubicBezTo>
                      <a:pt x="6042" y="875"/>
                      <a:pt x="5487" y="0"/>
                      <a:pt x="4833" y="0"/>
                    </a:cubicBezTo>
                    <a:close/>
                  </a:path>
                </a:pathLst>
              </a:custGeom>
              <a:solidFill>
                <a:srgbClr val="4A8743"/>
              </a:solidFill>
              <a:ln w="9525">
                <a:noFill/>
                <a:round/>
                <a:headEnd/>
                <a:tailEnd/>
              </a:ln>
            </p:spPr>
            <p:txBody>
              <a:bodyPr lIns="91425" tIns="91425" rIns="91425" bIns="91425" anchor="ctr"/>
              <a:lstStyle/>
              <a:p>
                <a:endParaRPr lang="en-US"/>
              </a:p>
            </p:txBody>
          </p:sp>
          <p:sp>
            <p:nvSpPr>
              <p:cNvPr id="62544" name="Google Shape;842;p35"/>
              <p:cNvSpPr>
                <a:spLocks/>
              </p:cNvSpPr>
              <p:nvPr/>
            </p:nvSpPr>
            <p:spPr bwMode="auto">
              <a:xfrm>
                <a:off x="6014500" y="2977150"/>
                <a:ext cx="126225" cy="109750"/>
              </a:xfrm>
              <a:custGeom>
                <a:avLst/>
                <a:gdLst/>
                <a:ahLst/>
                <a:cxnLst>
                  <a:cxn ang="0">
                    <a:pos x="1241" y="1"/>
                  </a:cxn>
                  <a:cxn ang="0">
                    <a:pos x="575" y="1468"/>
                  </a:cxn>
                  <a:cxn ang="0">
                    <a:pos x="3348" y="4179"/>
                  </a:cxn>
                  <a:cxn ang="0">
                    <a:pos x="3885" y="4389"/>
                  </a:cxn>
                  <a:cxn ang="0">
                    <a:pos x="4518" y="2947"/>
                  </a:cxn>
                  <a:cxn ang="0">
                    <a:pos x="1807" y="236"/>
                  </a:cxn>
                  <a:cxn ang="0">
                    <a:pos x="1241" y="1"/>
                  </a:cxn>
                </a:cxnLst>
                <a:rect l="0" t="0" r="r" b="b"/>
                <a:pathLst>
                  <a:path w="5049" h="4390" extrusionOk="0">
                    <a:moveTo>
                      <a:pt x="1241" y="1"/>
                    </a:moveTo>
                    <a:cubicBezTo>
                      <a:pt x="579" y="1"/>
                      <a:pt x="1" y="846"/>
                      <a:pt x="575" y="1468"/>
                    </a:cubicBezTo>
                    <a:lnTo>
                      <a:pt x="3348" y="4179"/>
                    </a:lnTo>
                    <a:cubicBezTo>
                      <a:pt x="3522" y="4326"/>
                      <a:pt x="3707" y="4389"/>
                      <a:pt x="3885" y="4389"/>
                    </a:cubicBezTo>
                    <a:cubicBezTo>
                      <a:pt x="4522" y="4389"/>
                      <a:pt x="5049" y="3573"/>
                      <a:pt x="4518" y="2947"/>
                    </a:cubicBezTo>
                    <a:lnTo>
                      <a:pt x="1807" y="236"/>
                    </a:lnTo>
                    <a:cubicBezTo>
                      <a:pt x="1628" y="70"/>
                      <a:pt x="1431" y="1"/>
                      <a:pt x="1241" y="1"/>
                    </a:cubicBezTo>
                    <a:close/>
                  </a:path>
                </a:pathLst>
              </a:custGeom>
              <a:solidFill>
                <a:srgbClr val="4A8743"/>
              </a:solidFill>
              <a:ln w="9525">
                <a:noFill/>
                <a:round/>
                <a:headEnd/>
                <a:tailEnd/>
              </a:ln>
            </p:spPr>
            <p:txBody>
              <a:bodyPr lIns="91425" tIns="91425" rIns="91425" bIns="91425" anchor="ctr"/>
              <a:lstStyle/>
              <a:p>
                <a:endParaRPr lang="en-US"/>
              </a:p>
            </p:txBody>
          </p:sp>
          <p:sp>
            <p:nvSpPr>
              <p:cNvPr id="62545" name="Google Shape;843;p35"/>
              <p:cNvSpPr>
                <a:spLocks/>
              </p:cNvSpPr>
              <p:nvPr/>
            </p:nvSpPr>
            <p:spPr bwMode="auto">
              <a:xfrm>
                <a:off x="5198725" y="3339850"/>
                <a:ext cx="127650" cy="110475"/>
              </a:xfrm>
              <a:custGeom>
                <a:avLst/>
                <a:gdLst/>
                <a:ahLst/>
                <a:cxnLst>
                  <a:cxn ang="0">
                    <a:pos x="3922" y="0"/>
                  </a:cxn>
                  <a:cxn ang="0">
                    <a:pos x="3323" y="269"/>
                  </a:cxn>
                  <a:cxn ang="0">
                    <a:pos x="612" y="2980"/>
                  </a:cxn>
                  <a:cxn ang="0">
                    <a:pos x="1184" y="4419"/>
                  </a:cxn>
                  <a:cxn ang="0">
                    <a:pos x="1783" y="4150"/>
                  </a:cxn>
                  <a:cxn ang="0">
                    <a:pos x="4494" y="1439"/>
                  </a:cxn>
                  <a:cxn ang="0">
                    <a:pos x="3922" y="0"/>
                  </a:cxn>
                </a:cxnLst>
                <a:rect l="0" t="0" r="r" b="b"/>
                <a:pathLst>
                  <a:path w="5106" h="4419" extrusionOk="0">
                    <a:moveTo>
                      <a:pt x="3922" y="0"/>
                    </a:moveTo>
                    <a:cubicBezTo>
                      <a:pt x="3722" y="0"/>
                      <a:pt x="3512" y="79"/>
                      <a:pt x="3323" y="269"/>
                    </a:cubicBezTo>
                    <a:lnTo>
                      <a:pt x="612" y="2980"/>
                    </a:lnTo>
                    <a:cubicBezTo>
                      <a:pt x="0" y="3591"/>
                      <a:pt x="539" y="4419"/>
                      <a:pt x="1184" y="4419"/>
                    </a:cubicBezTo>
                    <a:cubicBezTo>
                      <a:pt x="1384" y="4419"/>
                      <a:pt x="1594" y="4339"/>
                      <a:pt x="1783" y="4150"/>
                    </a:cubicBezTo>
                    <a:lnTo>
                      <a:pt x="4494" y="1439"/>
                    </a:lnTo>
                    <a:cubicBezTo>
                      <a:pt x="5106" y="827"/>
                      <a:pt x="4567" y="0"/>
                      <a:pt x="3922" y="0"/>
                    </a:cubicBezTo>
                    <a:close/>
                  </a:path>
                </a:pathLst>
              </a:custGeom>
              <a:solidFill>
                <a:srgbClr val="4A8743"/>
              </a:solidFill>
              <a:ln w="9525">
                <a:noFill/>
                <a:round/>
                <a:headEnd/>
                <a:tailEnd/>
              </a:ln>
            </p:spPr>
            <p:txBody>
              <a:bodyPr lIns="91425" tIns="91425" rIns="91425" bIns="91425" anchor="ctr"/>
              <a:lstStyle/>
              <a:p>
                <a:endParaRPr lang="en-US"/>
              </a:p>
            </p:txBody>
          </p:sp>
          <p:sp>
            <p:nvSpPr>
              <p:cNvPr id="62546" name="Google Shape;844;p35"/>
              <p:cNvSpPr>
                <a:spLocks/>
              </p:cNvSpPr>
              <p:nvPr/>
            </p:nvSpPr>
            <p:spPr bwMode="auto">
              <a:xfrm>
                <a:off x="3191650" y="4257900"/>
                <a:ext cx="152450" cy="133375"/>
              </a:xfrm>
              <a:custGeom>
                <a:avLst/>
                <a:gdLst/>
                <a:ahLst/>
                <a:cxnLst>
                  <a:cxn ang="0">
                    <a:pos x="1237" y="0"/>
                  </a:cxn>
                  <a:cxn ang="0">
                    <a:pos x="612" y="1439"/>
                  </a:cxn>
                  <a:cxn ang="0">
                    <a:pos x="4247" y="5075"/>
                  </a:cxn>
                  <a:cxn ang="0">
                    <a:pos x="4835" y="5335"/>
                  </a:cxn>
                  <a:cxn ang="0">
                    <a:pos x="5480" y="3842"/>
                  </a:cxn>
                  <a:cxn ang="0">
                    <a:pos x="1844" y="269"/>
                  </a:cxn>
                  <a:cxn ang="0">
                    <a:pos x="1237" y="0"/>
                  </a:cxn>
                </a:cxnLst>
                <a:rect l="0" t="0" r="r" b="b"/>
                <a:pathLst>
                  <a:path w="6098" h="5335" extrusionOk="0">
                    <a:moveTo>
                      <a:pt x="1237" y="0"/>
                    </a:moveTo>
                    <a:cubicBezTo>
                      <a:pt x="575" y="0"/>
                      <a:pt x="0" y="828"/>
                      <a:pt x="612" y="1439"/>
                    </a:cubicBezTo>
                    <a:lnTo>
                      <a:pt x="4247" y="5075"/>
                    </a:lnTo>
                    <a:cubicBezTo>
                      <a:pt x="4430" y="5258"/>
                      <a:pt x="4636" y="5335"/>
                      <a:pt x="4835" y="5335"/>
                    </a:cubicBezTo>
                    <a:cubicBezTo>
                      <a:pt x="5506" y="5335"/>
                      <a:pt x="6097" y="4460"/>
                      <a:pt x="5480" y="3842"/>
                    </a:cubicBezTo>
                    <a:lnTo>
                      <a:pt x="1844" y="269"/>
                    </a:lnTo>
                    <a:cubicBezTo>
                      <a:pt x="1655" y="79"/>
                      <a:pt x="1442" y="0"/>
                      <a:pt x="1237" y="0"/>
                    </a:cubicBezTo>
                    <a:close/>
                  </a:path>
                </a:pathLst>
              </a:custGeom>
              <a:solidFill>
                <a:srgbClr val="4A8743"/>
              </a:solidFill>
              <a:ln w="9525">
                <a:noFill/>
                <a:round/>
                <a:headEnd/>
                <a:tailEnd/>
              </a:ln>
            </p:spPr>
            <p:txBody>
              <a:bodyPr lIns="91425" tIns="91425" rIns="91425" bIns="91425" anchor="ctr"/>
              <a:lstStyle/>
              <a:p>
                <a:endParaRPr lang="en-US"/>
              </a:p>
            </p:txBody>
          </p:sp>
          <p:sp>
            <p:nvSpPr>
              <p:cNvPr id="62547" name="Google Shape;845;p35"/>
              <p:cNvSpPr>
                <a:spLocks/>
              </p:cNvSpPr>
              <p:nvPr/>
            </p:nvSpPr>
            <p:spPr bwMode="auto">
              <a:xfrm>
                <a:off x="3362625" y="4529200"/>
                <a:ext cx="140125" cy="122600"/>
              </a:xfrm>
              <a:custGeom>
                <a:avLst/>
                <a:gdLst/>
                <a:ahLst/>
                <a:cxnLst>
                  <a:cxn ang="0">
                    <a:pos x="4342" y="1"/>
                  </a:cxn>
                  <a:cxn ang="0">
                    <a:pos x="3755" y="261"/>
                  </a:cxn>
                  <a:cxn ang="0">
                    <a:pos x="612" y="3465"/>
                  </a:cxn>
                  <a:cxn ang="0">
                    <a:pos x="1184" y="4904"/>
                  </a:cxn>
                  <a:cxn ang="0">
                    <a:pos x="1783" y="4635"/>
                  </a:cxn>
                  <a:cxn ang="0">
                    <a:pos x="4987" y="1493"/>
                  </a:cxn>
                  <a:cxn ang="0">
                    <a:pos x="4342" y="1"/>
                  </a:cxn>
                </a:cxnLst>
                <a:rect l="0" t="0" r="r" b="b"/>
                <a:pathLst>
                  <a:path w="5605" h="4904" extrusionOk="0">
                    <a:moveTo>
                      <a:pt x="4342" y="1"/>
                    </a:moveTo>
                    <a:cubicBezTo>
                      <a:pt x="4143" y="1"/>
                      <a:pt x="3938" y="78"/>
                      <a:pt x="3755" y="261"/>
                    </a:cubicBezTo>
                    <a:lnTo>
                      <a:pt x="612" y="3465"/>
                    </a:lnTo>
                    <a:cubicBezTo>
                      <a:pt x="1" y="4076"/>
                      <a:pt x="539" y="4904"/>
                      <a:pt x="1184" y="4904"/>
                    </a:cubicBezTo>
                    <a:cubicBezTo>
                      <a:pt x="1384" y="4904"/>
                      <a:pt x="1594" y="4825"/>
                      <a:pt x="1783" y="4635"/>
                    </a:cubicBezTo>
                    <a:cubicBezTo>
                      <a:pt x="2830" y="3588"/>
                      <a:pt x="3878" y="2540"/>
                      <a:pt x="4987" y="1493"/>
                    </a:cubicBezTo>
                    <a:cubicBezTo>
                      <a:pt x="5605" y="875"/>
                      <a:pt x="5013" y="1"/>
                      <a:pt x="4342" y="1"/>
                    </a:cubicBezTo>
                    <a:close/>
                  </a:path>
                </a:pathLst>
              </a:custGeom>
              <a:solidFill>
                <a:srgbClr val="4A8743"/>
              </a:solidFill>
              <a:ln w="9525">
                <a:noFill/>
                <a:round/>
                <a:headEnd/>
                <a:tailEnd/>
              </a:ln>
            </p:spPr>
            <p:txBody>
              <a:bodyPr lIns="91425" tIns="91425" rIns="91425" bIns="91425" anchor="ctr"/>
              <a:lstStyle/>
              <a:p>
                <a:endParaRPr lang="en-US"/>
              </a:p>
            </p:txBody>
          </p:sp>
          <p:sp>
            <p:nvSpPr>
              <p:cNvPr id="62548" name="Google Shape;846;p35"/>
              <p:cNvSpPr>
                <a:spLocks/>
              </p:cNvSpPr>
              <p:nvPr/>
            </p:nvSpPr>
            <p:spPr bwMode="auto">
              <a:xfrm>
                <a:off x="3622950" y="4416550"/>
                <a:ext cx="128025" cy="110475"/>
              </a:xfrm>
              <a:custGeom>
                <a:avLst/>
                <a:gdLst/>
                <a:ahLst/>
                <a:cxnLst>
                  <a:cxn ang="0">
                    <a:pos x="1184" y="0"/>
                  </a:cxn>
                  <a:cxn ang="0">
                    <a:pos x="612" y="1440"/>
                  </a:cxn>
                  <a:cxn ang="0">
                    <a:pos x="3323" y="4151"/>
                  </a:cxn>
                  <a:cxn ang="0">
                    <a:pos x="3923" y="4419"/>
                  </a:cxn>
                  <a:cxn ang="0">
                    <a:pos x="4555" y="2980"/>
                  </a:cxn>
                  <a:cxn ang="0">
                    <a:pos x="1783" y="269"/>
                  </a:cxn>
                  <a:cxn ang="0">
                    <a:pos x="1184" y="0"/>
                  </a:cxn>
                </a:cxnLst>
                <a:rect l="0" t="0" r="r" b="b"/>
                <a:pathLst>
                  <a:path w="5121" h="4419" extrusionOk="0">
                    <a:moveTo>
                      <a:pt x="1184" y="0"/>
                    </a:moveTo>
                    <a:cubicBezTo>
                      <a:pt x="539" y="0"/>
                      <a:pt x="0" y="828"/>
                      <a:pt x="612" y="1440"/>
                    </a:cubicBezTo>
                    <a:lnTo>
                      <a:pt x="3323" y="4151"/>
                    </a:lnTo>
                    <a:cubicBezTo>
                      <a:pt x="3512" y="4340"/>
                      <a:pt x="3722" y="4419"/>
                      <a:pt x="3923" y="4419"/>
                    </a:cubicBezTo>
                    <a:cubicBezTo>
                      <a:pt x="4571" y="4419"/>
                      <a:pt x="5120" y="3592"/>
                      <a:pt x="4555" y="2980"/>
                    </a:cubicBezTo>
                    <a:lnTo>
                      <a:pt x="1783" y="269"/>
                    </a:lnTo>
                    <a:cubicBezTo>
                      <a:pt x="1593" y="80"/>
                      <a:pt x="1384" y="0"/>
                      <a:pt x="1184" y="0"/>
                    </a:cubicBezTo>
                    <a:close/>
                  </a:path>
                </a:pathLst>
              </a:custGeom>
              <a:solidFill>
                <a:srgbClr val="4A8743"/>
              </a:solidFill>
              <a:ln w="9525">
                <a:noFill/>
                <a:round/>
                <a:headEnd/>
                <a:tailEnd/>
              </a:ln>
            </p:spPr>
            <p:txBody>
              <a:bodyPr lIns="91425" tIns="91425" rIns="91425" bIns="91425" anchor="ctr"/>
              <a:lstStyle/>
              <a:p>
                <a:endParaRPr lang="en-US"/>
              </a:p>
            </p:txBody>
          </p:sp>
          <p:sp>
            <p:nvSpPr>
              <p:cNvPr id="62549" name="Google Shape;847;p35"/>
              <p:cNvSpPr>
                <a:spLocks/>
              </p:cNvSpPr>
              <p:nvPr/>
            </p:nvSpPr>
            <p:spPr bwMode="auto">
              <a:xfrm>
                <a:off x="3847725" y="4645450"/>
                <a:ext cx="41625" cy="105925"/>
              </a:xfrm>
              <a:custGeom>
                <a:avLst/>
                <a:gdLst/>
                <a:ahLst/>
                <a:cxnLst>
                  <a:cxn ang="0">
                    <a:pos x="832" y="1"/>
                  </a:cxn>
                  <a:cxn ang="0">
                    <a:pos x="1" y="786"/>
                  </a:cxn>
                  <a:cxn ang="0">
                    <a:pos x="1" y="3497"/>
                  </a:cxn>
                  <a:cxn ang="0">
                    <a:pos x="832" y="4237"/>
                  </a:cxn>
                  <a:cxn ang="0">
                    <a:pos x="1664" y="3497"/>
                  </a:cxn>
                  <a:cxn ang="0">
                    <a:pos x="1664" y="786"/>
                  </a:cxn>
                  <a:cxn ang="0">
                    <a:pos x="832" y="1"/>
                  </a:cxn>
                </a:cxnLst>
                <a:rect l="0" t="0" r="r" b="b"/>
                <a:pathLst>
                  <a:path w="1665" h="4237" extrusionOk="0">
                    <a:moveTo>
                      <a:pt x="832" y="1"/>
                    </a:moveTo>
                    <a:cubicBezTo>
                      <a:pt x="432" y="1"/>
                      <a:pt x="31" y="263"/>
                      <a:pt x="1" y="786"/>
                    </a:cubicBezTo>
                    <a:lnTo>
                      <a:pt x="1" y="3497"/>
                    </a:lnTo>
                    <a:cubicBezTo>
                      <a:pt x="31" y="3990"/>
                      <a:pt x="432" y="4237"/>
                      <a:pt x="832" y="4237"/>
                    </a:cubicBezTo>
                    <a:cubicBezTo>
                      <a:pt x="1233" y="4237"/>
                      <a:pt x="1633" y="3990"/>
                      <a:pt x="1664" y="3497"/>
                    </a:cubicBezTo>
                    <a:lnTo>
                      <a:pt x="1664" y="786"/>
                    </a:lnTo>
                    <a:cubicBezTo>
                      <a:pt x="1633" y="263"/>
                      <a:pt x="1233" y="1"/>
                      <a:pt x="832" y="1"/>
                    </a:cubicBezTo>
                    <a:close/>
                  </a:path>
                </a:pathLst>
              </a:custGeom>
              <a:solidFill>
                <a:srgbClr val="4A8743"/>
              </a:solidFill>
              <a:ln w="9525">
                <a:noFill/>
                <a:round/>
                <a:headEnd/>
                <a:tailEnd/>
              </a:ln>
            </p:spPr>
            <p:txBody>
              <a:bodyPr lIns="91425" tIns="91425" rIns="91425" bIns="91425" anchor="ctr"/>
              <a:lstStyle/>
              <a:p>
                <a:endParaRPr lang="en-US"/>
              </a:p>
            </p:txBody>
          </p:sp>
          <p:sp>
            <p:nvSpPr>
              <p:cNvPr id="62550" name="Google Shape;848;p35"/>
              <p:cNvSpPr>
                <a:spLocks/>
              </p:cNvSpPr>
              <p:nvPr/>
            </p:nvSpPr>
            <p:spPr bwMode="auto">
              <a:xfrm>
                <a:off x="4075650" y="4370550"/>
                <a:ext cx="163400" cy="145500"/>
              </a:xfrm>
              <a:custGeom>
                <a:avLst/>
                <a:gdLst/>
                <a:ahLst/>
                <a:cxnLst>
                  <a:cxn ang="0">
                    <a:pos x="1263" y="0"/>
                  </a:cxn>
                  <a:cxn ang="0">
                    <a:pos x="619" y="1493"/>
                  </a:cxn>
                  <a:cxn ang="0">
                    <a:pos x="4685" y="5559"/>
                  </a:cxn>
                  <a:cxn ang="0">
                    <a:pos x="5273" y="5819"/>
                  </a:cxn>
                  <a:cxn ang="0">
                    <a:pos x="5917" y="4327"/>
                  </a:cxn>
                  <a:cxn ang="0">
                    <a:pos x="1851" y="260"/>
                  </a:cxn>
                  <a:cxn ang="0">
                    <a:pos x="1263" y="0"/>
                  </a:cxn>
                </a:cxnLst>
                <a:rect l="0" t="0" r="r" b="b"/>
                <a:pathLst>
                  <a:path w="6536" h="5820" extrusionOk="0">
                    <a:moveTo>
                      <a:pt x="1263" y="0"/>
                    </a:moveTo>
                    <a:cubicBezTo>
                      <a:pt x="593" y="0"/>
                      <a:pt x="1" y="875"/>
                      <a:pt x="619" y="1493"/>
                    </a:cubicBezTo>
                    <a:lnTo>
                      <a:pt x="4685" y="5559"/>
                    </a:lnTo>
                    <a:cubicBezTo>
                      <a:pt x="4868" y="5742"/>
                      <a:pt x="5074" y="5819"/>
                      <a:pt x="5273" y="5819"/>
                    </a:cubicBezTo>
                    <a:cubicBezTo>
                      <a:pt x="5943" y="5819"/>
                      <a:pt x="6535" y="4945"/>
                      <a:pt x="5917" y="4327"/>
                    </a:cubicBezTo>
                    <a:lnTo>
                      <a:pt x="1851" y="260"/>
                    </a:lnTo>
                    <a:cubicBezTo>
                      <a:pt x="1668" y="77"/>
                      <a:pt x="1462" y="0"/>
                      <a:pt x="1263" y="0"/>
                    </a:cubicBezTo>
                    <a:close/>
                  </a:path>
                </a:pathLst>
              </a:custGeom>
              <a:solidFill>
                <a:srgbClr val="4A8743"/>
              </a:solidFill>
              <a:ln w="9525">
                <a:noFill/>
                <a:round/>
                <a:headEnd/>
                <a:tailEnd/>
              </a:ln>
            </p:spPr>
            <p:txBody>
              <a:bodyPr lIns="91425" tIns="91425" rIns="91425" bIns="91425" anchor="ctr"/>
              <a:lstStyle/>
              <a:p>
                <a:endParaRPr lang="en-US"/>
              </a:p>
            </p:txBody>
          </p:sp>
          <p:sp>
            <p:nvSpPr>
              <p:cNvPr id="62551" name="Google Shape;849;p35"/>
              <p:cNvSpPr>
                <a:spLocks/>
              </p:cNvSpPr>
              <p:nvPr/>
            </p:nvSpPr>
            <p:spPr bwMode="auto">
              <a:xfrm>
                <a:off x="4314300" y="4247450"/>
                <a:ext cx="124650" cy="109300"/>
              </a:xfrm>
              <a:custGeom>
                <a:avLst/>
                <a:gdLst/>
                <a:ahLst/>
                <a:cxnLst>
                  <a:cxn ang="0">
                    <a:pos x="3868" y="1"/>
                  </a:cxn>
                  <a:cxn ang="0">
                    <a:pos x="3334" y="194"/>
                  </a:cxn>
                  <a:cxn ang="0">
                    <a:pos x="623" y="2905"/>
                  </a:cxn>
                  <a:cxn ang="0">
                    <a:pos x="1228" y="4372"/>
                  </a:cxn>
                  <a:cxn ang="0">
                    <a:pos x="1793" y="4137"/>
                  </a:cxn>
                  <a:cxn ang="0">
                    <a:pos x="4504" y="1364"/>
                  </a:cxn>
                  <a:cxn ang="0">
                    <a:pos x="3868" y="1"/>
                  </a:cxn>
                </a:cxnLst>
                <a:rect l="0" t="0" r="r" b="b"/>
                <a:pathLst>
                  <a:path w="4986" h="4372" extrusionOk="0">
                    <a:moveTo>
                      <a:pt x="3868" y="1"/>
                    </a:moveTo>
                    <a:cubicBezTo>
                      <a:pt x="3694" y="1"/>
                      <a:pt x="3509" y="59"/>
                      <a:pt x="3334" y="194"/>
                    </a:cubicBezTo>
                    <a:lnTo>
                      <a:pt x="623" y="2905"/>
                    </a:lnTo>
                    <a:cubicBezTo>
                      <a:pt x="1" y="3527"/>
                      <a:pt x="568" y="4372"/>
                      <a:pt x="1228" y="4372"/>
                    </a:cubicBezTo>
                    <a:cubicBezTo>
                      <a:pt x="1417" y="4372"/>
                      <a:pt x="1615" y="4302"/>
                      <a:pt x="1793" y="4137"/>
                    </a:cubicBezTo>
                    <a:lnTo>
                      <a:pt x="4504" y="1364"/>
                    </a:lnTo>
                    <a:cubicBezTo>
                      <a:pt x="4986" y="739"/>
                      <a:pt x="4490" y="1"/>
                      <a:pt x="3868" y="1"/>
                    </a:cubicBezTo>
                    <a:close/>
                  </a:path>
                </a:pathLst>
              </a:custGeom>
              <a:solidFill>
                <a:srgbClr val="4A8743"/>
              </a:solidFill>
              <a:ln w="9525">
                <a:noFill/>
                <a:round/>
                <a:headEnd/>
                <a:tailEnd/>
              </a:ln>
            </p:spPr>
            <p:txBody>
              <a:bodyPr lIns="91425" tIns="91425" rIns="91425" bIns="91425" anchor="ctr"/>
              <a:lstStyle/>
              <a:p>
                <a:endParaRPr lang="en-US"/>
              </a:p>
            </p:txBody>
          </p:sp>
          <p:sp>
            <p:nvSpPr>
              <p:cNvPr id="62552" name="Google Shape;850;p35"/>
              <p:cNvSpPr>
                <a:spLocks/>
              </p:cNvSpPr>
              <p:nvPr/>
            </p:nvSpPr>
            <p:spPr bwMode="auto">
              <a:xfrm>
                <a:off x="4212750" y="3928475"/>
                <a:ext cx="125875" cy="109750"/>
              </a:xfrm>
              <a:custGeom>
                <a:avLst/>
                <a:gdLst/>
                <a:ahLst/>
                <a:cxnLst>
                  <a:cxn ang="0">
                    <a:pos x="1209" y="0"/>
                  </a:cxn>
                  <a:cxn ang="0">
                    <a:pos x="618" y="1492"/>
                  </a:cxn>
                  <a:cxn ang="0">
                    <a:pos x="3329" y="4203"/>
                  </a:cxn>
                  <a:cxn ang="0">
                    <a:pos x="3826" y="4389"/>
                  </a:cxn>
                  <a:cxn ang="0">
                    <a:pos x="4500" y="2971"/>
                  </a:cxn>
                  <a:cxn ang="0">
                    <a:pos x="1789" y="260"/>
                  </a:cxn>
                  <a:cxn ang="0">
                    <a:pos x="1209" y="0"/>
                  </a:cxn>
                </a:cxnLst>
                <a:rect l="0" t="0" r="r" b="b"/>
                <a:pathLst>
                  <a:path w="5035" h="4390" extrusionOk="0">
                    <a:moveTo>
                      <a:pt x="1209" y="0"/>
                    </a:moveTo>
                    <a:cubicBezTo>
                      <a:pt x="556" y="0"/>
                      <a:pt x="0" y="875"/>
                      <a:pt x="618" y="1492"/>
                    </a:cubicBezTo>
                    <a:lnTo>
                      <a:pt x="3329" y="4203"/>
                    </a:lnTo>
                    <a:cubicBezTo>
                      <a:pt x="3485" y="4333"/>
                      <a:pt x="3657" y="4389"/>
                      <a:pt x="3826" y="4389"/>
                    </a:cubicBezTo>
                    <a:cubicBezTo>
                      <a:pt x="4457" y="4389"/>
                      <a:pt x="5035" y="3603"/>
                      <a:pt x="4500" y="2971"/>
                    </a:cubicBezTo>
                    <a:lnTo>
                      <a:pt x="1789" y="260"/>
                    </a:lnTo>
                    <a:cubicBezTo>
                      <a:pt x="1606" y="77"/>
                      <a:pt x="1403" y="0"/>
                      <a:pt x="1209" y="0"/>
                    </a:cubicBezTo>
                    <a:close/>
                  </a:path>
                </a:pathLst>
              </a:custGeom>
              <a:solidFill>
                <a:srgbClr val="4A8743"/>
              </a:solidFill>
              <a:ln w="9525">
                <a:noFill/>
                <a:round/>
                <a:headEnd/>
                <a:tailEnd/>
              </a:ln>
            </p:spPr>
            <p:txBody>
              <a:bodyPr lIns="91425" tIns="91425" rIns="91425" bIns="91425" anchor="ctr"/>
              <a:lstStyle/>
              <a:p>
                <a:endParaRPr lang="en-US"/>
              </a:p>
            </p:txBody>
          </p:sp>
          <p:sp>
            <p:nvSpPr>
              <p:cNvPr id="62553" name="Google Shape;851;p35"/>
              <p:cNvSpPr>
                <a:spLocks/>
              </p:cNvSpPr>
              <p:nvPr/>
            </p:nvSpPr>
            <p:spPr bwMode="auto">
              <a:xfrm>
                <a:off x="4177475" y="3623275"/>
                <a:ext cx="129200" cy="110475"/>
              </a:xfrm>
              <a:custGeom>
                <a:avLst/>
                <a:gdLst/>
                <a:ahLst/>
                <a:cxnLst>
                  <a:cxn ang="0">
                    <a:pos x="3958" y="0"/>
                  </a:cxn>
                  <a:cxn ang="0">
                    <a:pos x="3385" y="269"/>
                  </a:cxn>
                  <a:cxn ang="0">
                    <a:pos x="612" y="2980"/>
                  </a:cxn>
                  <a:cxn ang="0">
                    <a:pos x="1237" y="4419"/>
                  </a:cxn>
                  <a:cxn ang="0">
                    <a:pos x="1844" y="4150"/>
                  </a:cxn>
                  <a:cxn ang="0">
                    <a:pos x="4555" y="1439"/>
                  </a:cxn>
                  <a:cxn ang="0">
                    <a:pos x="3958" y="0"/>
                  </a:cxn>
                </a:cxnLst>
                <a:rect l="0" t="0" r="r" b="b"/>
                <a:pathLst>
                  <a:path w="5168" h="4419" extrusionOk="0">
                    <a:moveTo>
                      <a:pt x="3958" y="0"/>
                    </a:moveTo>
                    <a:cubicBezTo>
                      <a:pt x="3762" y="0"/>
                      <a:pt x="3559" y="79"/>
                      <a:pt x="3385" y="269"/>
                    </a:cubicBezTo>
                    <a:lnTo>
                      <a:pt x="612" y="2980"/>
                    </a:lnTo>
                    <a:cubicBezTo>
                      <a:pt x="0" y="3591"/>
                      <a:pt x="575" y="4419"/>
                      <a:pt x="1237" y="4419"/>
                    </a:cubicBezTo>
                    <a:cubicBezTo>
                      <a:pt x="1442" y="4419"/>
                      <a:pt x="1655" y="4339"/>
                      <a:pt x="1844" y="4150"/>
                    </a:cubicBezTo>
                    <a:lnTo>
                      <a:pt x="4555" y="1439"/>
                    </a:lnTo>
                    <a:cubicBezTo>
                      <a:pt x="5167" y="827"/>
                      <a:pt x="4593" y="0"/>
                      <a:pt x="3958" y="0"/>
                    </a:cubicBezTo>
                    <a:close/>
                  </a:path>
                </a:pathLst>
              </a:custGeom>
              <a:solidFill>
                <a:srgbClr val="4A8743"/>
              </a:solidFill>
              <a:ln w="9525">
                <a:noFill/>
                <a:round/>
                <a:headEnd/>
                <a:tailEnd/>
              </a:ln>
            </p:spPr>
            <p:txBody>
              <a:bodyPr lIns="91425" tIns="91425" rIns="91425" bIns="91425" anchor="ctr"/>
              <a:lstStyle/>
              <a:p>
                <a:endParaRPr lang="en-US"/>
              </a:p>
            </p:txBody>
          </p:sp>
          <p:sp>
            <p:nvSpPr>
              <p:cNvPr id="62554" name="Google Shape;852;p35"/>
              <p:cNvSpPr>
                <a:spLocks/>
              </p:cNvSpPr>
              <p:nvPr/>
            </p:nvSpPr>
            <p:spPr bwMode="auto">
              <a:xfrm>
                <a:off x="4382350" y="4484325"/>
                <a:ext cx="161900" cy="144375"/>
              </a:xfrm>
              <a:custGeom>
                <a:avLst/>
                <a:gdLst/>
                <a:ahLst/>
                <a:cxnLst>
                  <a:cxn ang="0">
                    <a:pos x="1184" y="0"/>
                  </a:cxn>
                  <a:cxn ang="0">
                    <a:pos x="612" y="1440"/>
                  </a:cxn>
                  <a:cxn ang="0">
                    <a:pos x="4678" y="5506"/>
                  </a:cxn>
                  <a:cxn ang="0">
                    <a:pos x="5278" y="5775"/>
                  </a:cxn>
                  <a:cxn ang="0">
                    <a:pos x="5911" y="4335"/>
                  </a:cxn>
                  <a:cxn ang="0">
                    <a:pos x="1782" y="269"/>
                  </a:cxn>
                  <a:cxn ang="0">
                    <a:pos x="1184" y="0"/>
                  </a:cxn>
                </a:cxnLst>
                <a:rect l="0" t="0" r="r" b="b"/>
                <a:pathLst>
                  <a:path w="6476" h="5775" extrusionOk="0">
                    <a:moveTo>
                      <a:pt x="1184" y="0"/>
                    </a:moveTo>
                    <a:cubicBezTo>
                      <a:pt x="538" y="0"/>
                      <a:pt x="0" y="828"/>
                      <a:pt x="612" y="1440"/>
                    </a:cubicBezTo>
                    <a:lnTo>
                      <a:pt x="4678" y="5506"/>
                    </a:lnTo>
                    <a:cubicBezTo>
                      <a:pt x="4868" y="5695"/>
                      <a:pt x="5077" y="5775"/>
                      <a:pt x="5278" y="5775"/>
                    </a:cubicBezTo>
                    <a:cubicBezTo>
                      <a:pt x="5926" y="5775"/>
                      <a:pt x="6475" y="4947"/>
                      <a:pt x="5911" y="4335"/>
                    </a:cubicBezTo>
                    <a:lnTo>
                      <a:pt x="1782" y="269"/>
                    </a:lnTo>
                    <a:cubicBezTo>
                      <a:pt x="1593" y="80"/>
                      <a:pt x="1383" y="0"/>
                      <a:pt x="1184" y="0"/>
                    </a:cubicBezTo>
                    <a:close/>
                  </a:path>
                </a:pathLst>
              </a:custGeom>
              <a:solidFill>
                <a:srgbClr val="4A8743"/>
              </a:solidFill>
              <a:ln w="9525">
                <a:noFill/>
                <a:round/>
                <a:headEnd/>
                <a:tailEnd/>
              </a:ln>
            </p:spPr>
            <p:txBody>
              <a:bodyPr lIns="91425" tIns="91425" rIns="91425" bIns="91425" anchor="ctr"/>
              <a:lstStyle/>
              <a:p>
                <a:endParaRPr lang="en-US"/>
              </a:p>
            </p:txBody>
          </p:sp>
          <p:sp>
            <p:nvSpPr>
              <p:cNvPr id="62555" name="Google Shape;853;p35"/>
              <p:cNvSpPr>
                <a:spLocks/>
              </p:cNvSpPr>
              <p:nvPr/>
            </p:nvSpPr>
            <p:spPr bwMode="auto">
              <a:xfrm>
                <a:off x="4799675" y="4429800"/>
                <a:ext cx="41600" cy="196800"/>
              </a:xfrm>
              <a:custGeom>
                <a:avLst/>
                <a:gdLst/>
                <a:ahLst/>
                <a:cxnLst>
                  <a:cxn ang="0">
                    <a:pos x="832" y="1"/>
                  </a:cxn>
                  <a:cxn ang="0">
                    <a:pos x="0" y="786"/>
                  </a:cxn>
                  <a:cxn ang="0">
                    <a:pos x="0" y="7133"/>
                  </a:cxn>
                  <a:cxn ang="0">
                    <a:pos x="832" y="7872"/>
                  </a:cxn>
                  <a:cxn ang="0">
                    <a:pos x="1664" y="7133"/>
                  </a:cxn>
                  <a:cxn ang="0">
                    <a:pos x="1664" y="786"/>
                  </a:cxn>
                  <a:cxn ang="0">
                    <a:pos x="832" y="1"/>
                  </a:cxn>
                </a:cxnLst>
                <a:rect l="0" t="0" r="r" b="b"/>
                <a:pathLst>
                  <a:path w="1664" h="7872" extrusionOk="0">
                    <a:moveTo>
                      <a:pt x="832" y="1"/>
                    </a:moveTo>
                    <a:cubicBezTo>
                      <a:pt x="431" y="1"/>
                      <a:pt x="31" y="263"/>
                      <a:pt x="0" y="786"/>
                    </a:cubicBezTo>
                    <a:lnTo>
                      <a:pt x="0" y="7133"/>
                    </a:lnTo>
                    <a:cubicBezTo>
                      <a:pt x="31" y="7625"/>
                      <a:pt x="431" y="7872"/>
                      <a:pt x="832" y="7872"/>
                    </a:cubicBezTo>
                    <a:cubicBezTo>
                      <a:pt x="1232" y="7872"/>
                      <a:pt x="1633" y="7625"/>
                      <a:pt x="1664" y="7133"/>
                    </a:cubicBezTo>
                    <a:lnTo>
                      <a:pt x="1664" y="786"/>
                    </a:lnTo>
                    <a:cubicBezTo>
                      <a:pt x="1633" y="263"/>
                      <a:pt x="1232" y="1"/>
                      <a:pt x="832" y="1"/>
                    </a:cubicBezTo>
                    <a:close/>
                  </a:path>
                </a:pathLst>
              </a:custGeom>
              <a:solidFill>
                <a:srgbClr val="4A8743"/>
              </a:solidFill>
              <a:ln w="9525">
                <a:noFill/>
                <a:round/>
                <a:headEnd/>
                <a:tailEnd/>
              </a:ln>
            </p:spPr>
            <p:txBody>
              <a:bodyPr lIns="91425" tIns="91425" rIns="91425" bIns="91425" anchor="ctr"/>
              <a:lstStyle/>
              <a:p>
                <a:endParaRPr lang="en-US"/>
              </a:p>
            </p:txBody>
          </p:sp>
          <p:sp>
            <p:nvSpPr>
              <p:cNvPr id="62556" name="Google Shape;854;p35"/>
              <p:cNvSpPr>
                <a:spLocks/>
              </p:cNvSpPr>
              <p:nvPr/>
            </p:nvSpPr>
            <p:spPr bwMode="auto">
              <a:xfrm>
                <a:off x="4827400" y="4789875"/>
                <a:ext cx="180225" cy="43150"/>
              </a:xfrm>
              <a:custGeom>
                <a:avLst/>
                <a:gdLst/>
                <a:ahLst/>
                <a:cxnLst>
                  <a:cxn ang="0">
                    <a:pos x="1109" y="0"/>
                  </a:cxn>
                  <a:cxn ang="0">
                    <a:pos x="1109" y="1725"/>
                  </a:cxn>
                  <a:cxn ang="0">
                    <a:pos x="6100" y="1725"/>
                  </a:cxn>
                  <a:cxn ang="0">
                    <a:pos x="6100" y="0"/>
                  </a:cxn>
                </a:cxnLst>
                <a:rect l="0" t="0" r="r" b="b"/>
                <a:pathLst>
                  <a:path w="7209" h="1726" extrusionOk="0">
                    <a:moveTo>
                      <a:pt x="1109" y="0"/>
                    </a:moveTo>
                    <a:cubicBezTo>
                      <a:pt x="0" y="0"/>
                      <a:pt x="0" y="1725"/>
                      <a:pt x="1109" y="1725"/>
                    </a:cubicBezTo>
                    <a:lnTo>
                      <a:pt x="6100" y="1725"/>
                    </a:lnTo>
                    <a:cubicBezTo>
                      <a:pt x="7209" y="1725"/>
                      <a:pt x="7209" y="0"/>
                      <a:pt x="6100" y="0"/>
                    </a:cubicBezTo>
                    <a:close/>
                  </a:path>
                </a:pathLst>
              </a:custGeom>
              <a:solidFill>
                <a:srgbClr val="4A8743"/>
              </a:solidFill>
              <a:ln w="9525">
                <a:noFill/>
                <a:round/>
                <a:headEnd/>
                <a:tailEnd/>
              </a:ln>
            </p:spPr>
            <p:txBody>
              <a:bodyPr lIns="91425" tIns="91425" rIns="91425" bIns="91425" anchor="ctr"/>
              <a:lstStyle/>
              <a:p>
                <a:endParaRPr lang="en-US"/>
              </a:p>
            </p:txBody>
          </p:sp>
          <p:sp>
            <p:nvSpPr>
              <p:cNvPr id="62557" name="Google Shape;855;p35"/>
              <p:cNvSpPr>
                <a:spLocks/>
              </p:cNvSpPr>
              <p:nvPr/>
            </p:nvSpPr>
            <p:spPr bwMode="auto">
              <a:xfrm>
                <a:off x="5039950" y="4472200"/>
                <a:ext cx="151025" cy="134750"/>
              </a:xfrm>
              <a:custGeom>
                <a:avLst/>
                <a:gdLst/>
                <a:ahLst/>
                <a:cxnLst>
                  <a:cxn ang="0">
                    <a:pos x="4803" y="1"/>
                  </a:cxn>
                  <a:cxn ang="0">
                    <a:pos x="4191" y="261"/>
                  </a:cxn>
                  <a:cxn ang="0">
                    <a:pos x="617" y="3958"/>
                  </a:cxn>
                  <a:cxn ang="0">
                    <a:pos x="1205" y="5389"/>
                  </a:cxn>
                  <a:cxn ang="0">
                    <a:pos x="1788" y="5129"/>
                  </a:cxn>
                  <a:cxn ang="0">
                    <a:pos x="5423" y="1493"/>
                  </a:cxn>
                  <a:cxn ang="0">
                    <a:pos x="4803" y="1"/>
                  </a:cxn>
                </a:cxnLst>
                <a:rect l="0" t="0" r="r" b="b"/>
                <a:pathLst>
                  <a:path w="6041" h="5390" extrusionOk="0">
                    <a:moveTo>
                      <a:pt x="4803" y="1"/>
                    </a:moveTo>
                    <a:cubicBezTo>
                      <a:pt x="4601" y="1"/>
                      <a:pt x="4388" y="78"/>
                      <a:pt x="4191" y="261"/>
                    </a:cubicBezTo>
                    <a:lnTo>
                      <a:pt x="617" y="3958"/>
                    </a:lnTo>
                    <a:cubicBezTo>
                      <a:pt x="0" y="4527"/>
                      <a:pt x="553" y="5389"/>
                      <a:pt x="1205" y="5389"/>
                    </a:cubicBezTo>
                    <a:cubicBezTo>
                      <a:pt x="1400" y="5389"/>
                      <a:pt x="1604" y="5313"/>
                      <a:pt x="1788" y="5129"/>
                    </a:cubicBezTo>
                    <a:lnTo>
                      <a:pt x="5423" y="1493"/>
                    </a:lnTo>
                    <a:cubicBezTo>
                      <a:pt x="6041" y="875"/>
                      <a:pt x="5485" y="1"/>
                      <a:pt x="4803" y="1"/>
                    </a:cubicBezTo>
                    <a:close/>
                  </a:path>
                </a:pathLst>
              </a:custGeom>
              <a:solidFill>
                <a:srgbClr val="4A8743"/>
              </a:solidFill>
              <a:ln w="9525">
                <a:noFill/>
                <a:round/>
                <a:headEnd/>
                <a:tailEnd/>
              </a:ln>
            </p:spPr>
            <p:txBody>
              <a:bodyPr lIns="91425" tIns="91425" rIns="91425" bIns="91425" anchor="ctr"/>
              <a:lstStyle/>
              <a:p>
                <a:endParaRPr lang="en-US"/>
              </a:p>
            </p:txBody>
          </p:sp>
          <p:sp>
            <p:nvSpPr>
              <p:cNvPr id="62558" name="Google Shape;856;p35"/>
              <p:cNvSpPr>
                <a:spLocks/>
              </p:cNvSpPr>
              <p:nvPr/>
            </p:nvSpPr>
            <p:spPr bwMode="auto">
              <a:xfrm>
                <a:off x="5232450" y="4620075"/>
                <a:ext cx="128325" cy="111625"/>
              </a:xfrm>
              <a:custGeom>
                <a:avLst/>
                <a:gdLst/>
                <a:ahLst/>
                <a:cxnLst>
                  <a:cxn ang="0">
                    <a:pos x="1210" y="1"/>
                  </a:cxn>
                  <a:cxn ang="0">
                    <a:pos x="619" y="1493"/>
                  </a:cxn>
                  <a:cxn ang="0">
                    <a:pos x="3330" y="4204"/>
                  </a:cxn>
                  <a:cxn ang="0">
                    <a:pos x="3910" y="4464"/>
                  </a:cxn>
                  <a:cxn ang="0">
                    <a:pos x="4562" y="2972"/>
                  </a:cxn>
                  <a:cxn ang="0">
                    <a:pos x="1789" y="261"/>
                  </a:cxn>
                  <a:cxn ang="0">
                    <a:pos x="1210" y="1"/>
                  </a:cxn>
                </a:cxnLst>
                <a:rect l="0" t="0" r="r" b="b"/>
                <a:pathLst>
                  <a:path w="5133" h="4465" extrusionOk="0">
                    <a:moveTo>
                      <a:pt x="1210" y="1"/>
                    </a:moveTo>
                    <a:cubicBezTo>
                      <a:pt x="556" y="1"/>
                      <a:pt x="1" y="875"/>
                      <a:pt x="619" y="1493"/>
                    </a:cubicBezTo>
                    <a:lnTo>
                      <a:pt x="3330" y="4204"/>
                    </a:lnTo>
                    <a:cubicBezTo>
                      <a:pt x="3513" y="4387"/>
                      <a:pt x="3715" y="4464"/>
                      <a:pt x="3910" y="4464"/>
                    </a:cubicBezTo>
                    <a:cubicBezTo>
                      <a:pt x="4566" y="4464"/>
                      <a:pt x="5132" y="3590"/>
                      <a:pt x="4562" y="2972"/>
                    </a:cubicBezTo>
                    <a:lnTo>
                      <a:pt x="1789" y="261"/>
                    </a:lnTo>
                    <a:cubicBezTo>
                      <a:pt x="1606" y="78"/>
                      <a:pt x="1404" y="1"/>
                      <a:pt x="1210" y="1"/>
                    </a:cubicBezTo>
                    <a:close/>
                  </a:path>
                </a:pathLst>
              </a:custGeom>
              <a:solidFill>
                <a:srgbClr val="4A8743"/>
              </a:solidFill>
              <a:ln w="9525">
                <a:noFill/>
                <a:round/>
                <a:headEnd/>
                <a:tailEnd/>
              </a:ln>
            </p:spPr>
            <p:txBody>
              <a:bodyPr lIns="91425" tIns="91425" rIns="91425" bIns="91425" anchor="ctr"/>
              <a:lstStyle/>
              <a:p>
                <a:endParaRPr lang="en-US"/>
              </a:p>
            </p:txBody>
          </p:sp>
          <p:sp>
            <p:nvSpPr>
              <p:cNvPr id="62559" name="Google Shape;857;p35"/>
              <p:cNvSpPr>
                <a:spLocks/>
              </p:cNvSpPr>
              <p:nvPr/>
            </p:nvSpPr>
            <p:spPr bwMode="auto">
              <a:xfrm>
                <a:off x="5391000" y="4417175"/>
                <a:ext cx="114875" cy="99775"/>
              </a:xfrm>
              <a:custGeom>
                <a:avLst/>
                <a:gdLst/>
                <a:ahLst/>
                <a:cxnLst>
                  <a:cxn ang="0">
                    <a:pos x="3420" y="1"/>
                  </a:cxn>
                  <a:cxn ang="0">
                    <a:pos x="2841" y="244"/>
                  </a:cxn>
                  <a:cxn ang="0">
                    <a:pos x="623" y="2524"/>
                  </a:cxn>
                  <a:cxn ang="0">
                    <a:pos x="1228" y="3991"/>
                  </a:cxn>
                  <a:cxn ang="0">
                    <a:pos x="1794" y="3756"/>
                  </a:cxn>
                  <a:cxn ang="0">
                    <a:pos x="4073" y="1415"/>
                  </a:cxn>
                  <a:cxn ang="0">
                    <a:pos x="3420" y="1"/>
                  </a:cxn>
                </a:cxnLst>
                <a:rect l="0" t="0" r="r" b="b"/>
                <a:pathLst>
                  <a:path w="4595" h="3991" extrusionOk="0">
                    <a:moveTo>
                      <a:pt x="3420" y="1"/>
                    </a:moveTo>
                    <a:cubicBezTo>
                      <a:pt x="3228" y="1"/>
                      <a:pt x="3026" y="73"/>
                      <a:pt x="2841" y="244"/>
                    </a:cubicBezTo>
                    <a:lnTo>
                      <a:pt x="623" y="2524"/>
                    </a:lnTo>
                    <a:cubicBezTo>
                      <a:pt x="1" y="3146"/>
                      <a:pt x="568" y="3991"/>
                      <a:pt x="1228" y="3991"/>
                    </a:cubicBezTo>
                    <a:cubicBezTo>
                      <a:pt x="1417" y="3991"/>
                      <a:pt x="1615" y="3921"/>
                      <a:pt x="1794" y="3756"/>
                    </a:cubicBezTo>
                    <a:lnTo>
                      <a:pt x="4073" y="1415"/>
                    </a:lnTo>
                    <a:cubicBezTo>
                      <a:pt x="4594" y="799"/>
                      <a:pt x="4059" y="1"/>
                      <a:pt x="3420" y="1"/>
                    </a:cubicBezTo>
                    <a:close/>
                  </a:path>
                </a:pathLst>
              </a:custGeom>
              <a:solidFill>
                <a:srgbClr val="4A8743"/>
              </a:solidFill>
              <a:ln w="9525">
                <a:noFill/>
                <a:round/>
                <a:headEnd/>
                <a:tailEnd/>
              </a:ln>
            </p:spPr>
            <p:txBody>
              <a:bodyPr lIns="91425" tIns="91425" rIns="91425" bIns="91425" anchor="ctr"/>
              <a:lstStyle/>
              <a:p>
                <a:endParaRPr lang="en-US"/>
              </a:p>
            </p:txBody>
          </p:sp>
          <p:sp>
            <p:nvSpPr>
              <p:cNvPr id="62560" name="Google Shape;858;p35"/>
              <p:cNvSpPr>
                <a:spLocks/>
              </p:cNvSpPr>
              <p:nvPr/>
            </p:nvSpPr>
            <p:spPr bwMode="auto">
              <a:xfrm>
                <a:off x="3532075" y="4858625"/>
                <a:ext cx="140225" cy="121975"/>
              </a:xfrm>
              <a:custGeom>
                <a:avLst/>
                <a:gdLst/>
                <a:ahLst/>
                <a:cxnLst>
                  <a:cxn ang="0">
                    <a:pos x="1237" y="1"/>
                  </a:cxn>
                  <a:cxn ang="0">
                    <a:pos x="612" y="1440"/>
                  </a:cxn>
                  <a:cxn ang="0">
                    <a:pos x="3816" y="4644"/>
                  </a:cxn>
                  <a:cxn ang="0">
                    <a:pos x="4357" y="4879"/>
                  </a:cxn>
                  <a:cxn ang="0">
                    <a:pos x="4986" y="3411"/>
                  </a:cxn>
                  <a:cxn ang="0">
                    <a:pos x="1844" y="269"/>
                  </a:cxn>
                  <a:cxn ang="0">
                    <a:pos x="1237" y="1"/>
                  </a:cxn>
                </a:cxnLst>
                <a:rect l="0" t="0" r="r" b="b"/>
                <a:pathLst>
                  <a:path w="5609" h="4879" extrusionOk="0">
                    <a:moveTo>
                      <a:pt x="1237" y="1"/>
                    </a:moveTo>
                    <a:cubicBezTo>
                      <a:pt x="574" y="1"/>
                      <a:pt x="0" y="828"/>
                      <a:pt x="612" y="1440"/>
                    </a:cubicBezTo>
                    <a:lnTo>
                      <a:pt x="3816" y="4644"/>
                    </a:lnTo>
                    <a:cubicBezTo>
                      <a:pt x="3981" y="4809"/>
                      <a:pt x="4171" y="4879"/>
                      <a:pt x="4357" y="4879"/>
                    </a:cubicBezTo>
                    <a:cubicBezTo>
                      <a:pt x="5004" y="4879"/>
                      <a:pt x="5609" y="4034"/>
                      <a:pt x="4986" y="3411"/>
                    </a:cubicBezTo>
                    <a:lnTo>
                      <a:pt x="1844" y="269"/>
                    </a:lnTo>
                    <a:cubicBezTo>
                      <a:pt x="1655" y="80"/>
                      <a:pt x="1442" y="1"/>
                      <a:pt x="1237" y="1"/>
                    </a:cubicBezTo>
                    <a:close/>
                  </a:path>
                </a:pathLst>
              </a:custGeom>
              <a:solidFill>
                <a:srgbClr val="4A8743"/>
              </a:solidFill>
              <a:ln w="9525">
                <a:noFill/>
                <a:round/>
                <a:headEnd/>
                <a:tailEnd/>
              </a:ln>
            </p:spPr>
            <p:txBody>
              <a:bodyPr lIns="91425" tIns="91425" rIns="91425" bIns="91425" anchor="ctr"/>
              <a:lstStyle/>
              <a:p>
                <a:endParaRPr lang="en-US"/>
              </a:p>
            </p:txBody>
          </p:sp>
          <p:sp>
            <p:nvSpPr>
              <p:cNvPr id="62561" name="Google Shape;859;p35"/>
              <p:cNvSpPr>
                <a:spLocks/>
              </p:cNvSpPr>
              <p:nvPr/>
            </p:nvSpPr>
            <p:spPr bwMode="auto">
              <a:xfrm>
                <a:off x="3817650" y="5028075"/>
                <a:ext cx="148600" cy="132325"/>
              </a:xfrm>
              <a:custGeom>
                <a:avLst/>
                <a:gdLst/>
                <a:ahLst/>
                <a:cxnLst>
                  <a:cxn ang="0">
                    <a:pos x="4734" y="0"/>
                  </a:cxn>
                  <a:cxn ang="0">
                    <a:pos x="4161" y="269"/>
                  </a:cxn>
                  <a:cxn ang="0">
                    <a:pos x="526" y="3904"/>
                  </a:cxn>
                  <a:cxn ang="0">
                    <a:pos x="1140" y="5293"/>
                  </a:cxn>
                  <a:cxn ang="0">
                    <a:pos x="1696" y="5075"/>
                  </a:cxn>
                  <a:cxn ang="0">
                    <a:pos x="5332" y="1439"/>
                  </a:cxn>
                  <a:cxn ang="0">
                    <a:pos x="4734" y="0"/>
                  </a:cxn>
                </a:cxnLst>
                <a:rect l="0" t="0" r="r" b="b"/>
                <a:pathLst>
                  <a:path w="5944" h="5293" extrusionOk="0">
                    <a:moveTo>
                      <a:pt x="4734" y="0"/>
                    </a:moveTo>
                    <a:cubicBezTo>
                      <a:pt x="4538" y="0"/>
                      <a:pt x="4336" y="79"/>
                      <a:pt x="4161" y="269"/>
                    </a:cubicBezTo>
                    <a:lnTo>
                      <a:pt x="526" y="3904"/>
                    </a:lnTo>
                    <a:cubicBezTo>
                      <a:pt x="1" y="4524"/>
                      <a:pt x="511" y="5293"/>
                      <a:pt x="1140" y="5293"/>
                    </a:cubicBezTo>
                    <a:cubicBezTo>
                      <a:pt x="1323" y="5293"/>
                      <a:pt x="1516" y="5227"/>
                      <a:pt x="1696" y="5075"/>
                    </a:cubicBezTo>
                    <a:lnTo>
                      <a:pt x="5332" y="1439"/>
                    </a:lnTo>
                    <a:cubicBezTo>
                      <a:pt x="5943" y="828"/>
                      <a:pt x="5369" y="0"/>
                      <a:pt x="4734" y="0"/>
                    </a:cubicBezTo>
                    <a:close/>
                  </a:path>
                </a:pathLst>
              </a:custGeom>
              <a:solidFill>
                <a:srgbClr val="4A8743"/>
              </a:solidFill>
              <a:ln w="9525">
                <a:noFill/>
                <a:round/>
                <a:headEnd/>
                <a:tailEnd/>
              </a:ln>
            </p:spPr>
            <p:txBody>
              <a:bodyPr lIns="91425" tIns="91425" rIns="91425" bIns="91425" anchor="ctr"/>
              <a:lstStyle/>
              <a:p>
                <a:endParaRPr lang="en-US"/>
              </a:p>
            </p:txBody>
          </p:sp>
          <p:sp>
            <p:nvSpPr>
              <p:cNvPr id="62562" name="Google Shape;860;p35"/>
              <p:cNvSpPr>
                <a:spLocks/>
              </p:cNvSpPr>
              <p:nvPr/>
            </p:nvSpPr>
            <p:spPr bwMode="auto">
              <a:xfrm>
                <a:off x="4064875" y="4744850"/>
                <a:ext cx="140250" cy="122425"/>
              </a:xfrm>
              <a:custGeom>
                <a:avLst/>
                <a:gdLst/>
                <a:ahLst/>
                <a:cxnLst>
                  <a:cxn ang="0">
                    <a:pos x="1209" y="1"/>
                  </a:cxn>
                  <a:cxn ang="0">
                    <a:pos x="618" y="1493"/>
                  </a:cxn>
                  <a:cxn ang="0">
                    <a:pos x="3761" y="4635"/>
                  </a:cxn>
                  <a:cxn ang="0">
                    <a:pos x="4351" y="4896"/>
                  </a:cxn>
                  <a:cxn ang="0">
                    <a:pos x="4993" y="3465"/>
                  </a:cxn>
                  <a:cxn ang="0">
                    <a:pos x="1789" y="261"/>
                  </a:cxn>
                  <a:cxn ang="0">
                    <a:pos x="1209" y="1"/>
                  </a:cxn>
                </a:cxnLst>
                <a:rect l="0" t="0" r="r" b="b"/>
                <a:pathLst>
                  <a:path w="5610" h="4897" extrusionOk="0">
                    <a:moveTo>
                      <a:pt x="1209" y="1"/>
                    </a:moveTo>
                    <a:cubicBezTo>
                      <a:pt x="556" y="1"/>
                      <a:pt x="0" y="875"/>
                      <a:pt x="618" y="1493"/>
                    </a:cubicBezTo>
                    <a:cubicBezTo>
                      <a:pt x="1666" y="2540"/>
                      <a:pt x="2713" y="3588"/>
                      <a:pt x="3761" y="4635"/>
                    </a:cubicBezTo>
                    <a:cubicBezTo>
                      <a:pt x="3945" y="4819"/>
                      <a:pt x="4151" y="4896"/>
                      <a:pt x="4351" y="4896"/>
                    </a:cubicBezTo>
                    <a:cubicBezTo>
                      <a:pt x="5021" y="4896"/>
                      <a:pt x="5610" y="4034"/>
                      <a:pt x="4993" y="3465"/>
                    </a:cubicBezTo>
                    <a:cubicBezTo>
                      <a:pt x="3945" y="2356"/>
                      <a:pt x="2836" y="1308"/>
                      <a:pt x="1789" y="261"/>
                    </a:cubicBezTo>
                    <a:cubicBezTo>
                      <a:pt x="1606" y="78"/>
                      <a:pt x="1403" y="1"/>
                      <a:pt x="1209" y="1"/>
                    </a:cubicBezTo>
                    <a:close/>
                  </a:path>
                </a:pathLst>
              </a:custGeom>
              <a:solidFill>
                <a:srgbClr val="4A8743"/>
              </a:solidFill>
              <a:ln w="9525">
                <a:noFill/>
                <a:round/>
                <a:headEnd/>
                <a:tailEnd/>
              </a:ln>
            </p:spPr>
            <p:txBody>
              <a:bodyPr lIns="91425" tIns="91425" rIns="91425" bIns="91425" anchor="ctr"/>
              <a:lstStyle/>
              <a:p>
                <a:endParaRPr lang="en-US"/>
              </a:p>
            </p:txBody>
          </p:sp>
          <p:sp>
            <p:nvSpPr>
              <p:cNvPr id="62563" name="Google Shape;861;p35"/>
              <p:cNvSpPr>
                <a:spLocks/>
              </p:cNvSpPr>
              <p:nvPr/>
            </p:nvSpPr>
            <p:spPr bwMode="auto">
              <a:xfrm>
                <a:off x="4189800" y="5028075"/>
                <a:ext cx="150750" cy="133600"/>
              </a:xfrm>
              <a:custGeom>
                <a:avLst/>
                <a:gdLst/>
                <a:ahLst/>
                <a:cxnLst>
                  <a:cxn ang="0">
                    <a:pos x="4846" y="0"/>
                  </a:cxn>
                  <a:cxn ang="0">
                    <a:pos x="4247" y="269"/>
                  </a:cxn>
                  <a:cxn ang="0">
                    <a:pos x="612" y="3904"/>
                  </a:cxn>
                  <a:cxn ang="0">
                    <a:pos x="1184" y="5343"/>
                  </a:cxn>
                  <a:cxn ang="0">
                    <a:pos x="1783" y="5075"/>
                  </a:cxn>
                  <a:cxn ang="0">
                    <a:pos x="5418" y="1439"/>
                  </a:cxn>
                  <a:cxn ang="0">
                    <a:pos x="4846" y="0"/>
                  </a:cxn>
                </a:cxnLst>
                <a:rect l="0" t="0" r="r" b="b"/>
                <a:pathLst>
                  <a:path w="6030" h="5344" extrusionOk="0">
                    <a:moveTo>
                      <a:pt x="4846" y="0"/>
                    </a:moveTo>
                    <a:cubicBezTo>
                      <a:pt x="4646" y="0"/>
                      <a:pt x="4436" y="79"/>
                      <a:pt x="4247" y="269"/>
                    </a:cubicBezTo>
                    <a:lnTo>
                      <a:pt x="612" y="3904"/>
                    </a:lnTo>
                    <a:cubicBezTo>
                      <a:pt x="0" y="4516"/>
                      <a:pt x="539" y="5343"/>
                      <a:pt x="1184" y="5343"/>
                    </a:cubicBezTo>
                    <a:cubicBezTo>
                      <a:pt x="1384" y="5343"/>
                      <a:pt x="1593" y="5264"/>
                      <a:pt x="1783" y="5075"/>
                    </a:cubicBezTo>
                    <a:lnTo>
                      <a:pt x="5418" y="1439"/>
                    </a:lnTo>
                    <a:cubicBezTo>
                      <a:pt x="6030" y="828"/>
                      <a:pt x="5491" y="0"/>
                      <a:pt x="4846" y="0"/>
                    </a:cubicBezTo>
                    <a:close/>
                  </a:path>
                </a:pathLst>
              </a:custGeom>
              <a:solidFill>
                <a:srgbClr val="4A8743"/>
              </a:solidFill>
              <a:ln w="9525">
                <a:noFill/>
                <a:round/>
                <a:headEnd/>
                <a:tailEnd/>
              </a:ln>
            </p:spPr>
            <p:txBody>
              <a:bodyPr lIns="91425" tIns="91425" rIns="91425" bIns="91425" anchor="ctr"/>
              <a:lstStyle/>
              <a:p>
                <a:endParaRPr lang="en-US"/>
              </a:p>
            </p:txBody>
          </p:sp>
          <p:sp>
            <p:nvSpPr>
              <p:cNvPr id="62564" name="Google Shape;862;p35"/>
              <p:cNvSpPr>
                <a:spLocks/>
              </p:cNvSpPr>
              <p:nvPr/>
            </p:nvSpPr>
            <p:spPr bwMode="auto">
              <a:xfrm>
                <a:off x="4473075" y="4778750"/>
                <a:ext cx="140125" cy="122600"/>
              </a:xfrm>
              <a:custGeom>
                <a:avLst/>
                <a:gdLst/>
                <a:ahLst/>
                <a:cxnLst>
                  <a:cxn ang="0">
                    <a:pos x="1209" y="0"/>
                  </a:cxn>
                  <a:cxn ang="0">
                    <a:pos x="618" y="1493"/>
                  </a:cxn>
                  <a:cxn ang="0">
                    <a:pos x="3760" y="4635"/>
                  </a:cxn>
                  <a:cxn ang="0">
                    <a:pos x="4368" y="4903"/>
                  </a:cxn>
                  <a:cxn ang="0">
                    <a:pos x="4993" y="3464"/>
                  </a:cxn>
                  <a:cxn ang="0">
                    <a:pos x="1789" y="260"/>
                  </a:cxn>
                  <a:cxn ang="0">
                    <a:pos x="1209" y="0"/>
                  </a:cxn>
                </a:cxnLst>
                <a:rect l="0" t="0" r="r" b="b"/>
                <a:pathLst>
                  <a:path w="5605" h="4904" extrusionOk="0">
                    <a:moveTo>
                      <a:pt x="1209" y="0"/>
                    </a:moveTo>
                    <a:cubicBezTo>
                      <a:pt x="555" y="0"/>
                      <a:pt x="0" y="875"/>
                      <a:pt x="618" y="1493"/>
                    </a:cubicBezTo>
                    <a:lnTo>
                      <a:pt x="3760" y="4635"/>
                    </a:lnTo>
                    <a:cubicBezTo>
                      <a:pt x="3950" y="4824"/>
                      <a:pt x="4163" y="4903"/>
                      <a:pt x="4368" y="4903"/>
                    </a:cubicBezTo>
                    <a:cubicBezTo>
                      <a:pt x="5030" y="4903"/>
                      <a:pt x="5604" y="4076"/>
                      <a:pt x="4993" y="3464"/>
                    </a:cubicBezTo>
                    <a:lnTo>
                      <a:pt x="1789" y="260"/>
                    </a:lnTo>
                    <a:cubicBezTo>
                      <a:pt x="1606" y="77"/>
                      <a:pt x="1403" y="0"/>
                      <a:pt x="1209" y="0"/>
                    </a:cubicBezTo>
                    <a:close/>
                  </a:path>
                </a:pathLst>
              </a:custGeom>
              <a:solidFill>
                <a:srgbClr val="4A8743"/>
              </a:solidFill>
              <a:ln w="9525">
                <a:noFill/>
                <a:round/>
                <a:headEnd/>
                <a:tailEnd/>
              </a:ln>
            </p:spPr>
            <p:txBody>
              <a:bodyPr lIns="91425" tIns="91425" rIns="91425" bIns="91425" anchor="ctr"/>
              <a:lstStyle/>
              <a:p>
                <a:endParaRPr lang="en-US"/>
              </a:p>
            </p:txBody>
          </p:sp>
          <p:sp>
            <p:nvSpPr>
              <p:cNvPr id="62565" name="Google Shape;863;p35"/>
              <p:cNvSpPr>
                <a:spLocks/>
              </p:cNvSpPr>
              <p:nvPr/>
            </p:nvSpPr>
            <p:spPr bwMode="auto">
              <a:xfrm>
                <a:off x="4665775" y="5085075"/>
                <a:ext cx="128000" cy="110475"/>
              </a:xfrm>
              <a:custGeom>
                <a:avLst/>
                <a:gdLst/>
                <a:ahLst/>
                <a:cxnLst>
                  <a:cxn ang="0">
                    <a:pos x="3922" y="0"/>
                  </a:cxn>
                  <a:cxn ang="0">
                    <a:pos x="3323" y="268"/>
                  </a:cxn>
                  <a:cxn ang="0">
                    <a:pos x="612" y="2979"/>
                  </a:cxn>
                  <a:cxn ang="0">
                    <a:pos x="1184" y="4419"/>
                  </a:cxn>
                  <a:cxn ang="0">
                    <a:pos x="1782" y="4150"/>
                  </a:cxn>
                  <a:cxn ang="0">
                    <a:pos x="4555" y="1439"/>
                  </a:cxn>
                  <a:cxn ang="0">
                    <a:pos x="3922" y="0"/>
                  </a:cxn>
                </a:cxnLst>
                <a:rect l="0" t="0" r="r" b="b"/>
                <a:pathLst>
                  <a:path w="5120" h="4419" extrusionOk="0">
                    <a:moveTo>
                      <a:pt x="3922" y="0"/>
                    </a:moveTo>
                    <a:cubicBezTo>
                      <a:pt x="3722" y="0"/>
                      <a:pt x="3512" y="79"/>
                      <a:pt x="3323" y="268"/>
                    </a:cubicBezTo>
                    <a:cubicBezTo>
                      <a:pt x="2399" y="1131"/>
                      <a:pt x="1536" y="2055"/>
                      <a:pt x="612" y="2979"/>
                    </a:cubicBezTo>
                    <a:cubicBezTo>
                      <a:pt x="0" y="3591"/>
                      <a:pt x="538" y="4419"/>
                      <a:pt x="1184" y="4419"/>
                    </a:cubicBezTo>
                    <a:cubicBezTo>
                      <a:pt x="1383" y="4419"/>
                      <a:pt x="1593" y="4339"/>
                      <a:pt x="1782" y="4150"/>
                    </a:cubicBezTo>
                    <a:lnTo>
                      <a:pt x="4555" y="1439"/>
                    </a:lnTo>
                    <a:cubicBezTo>
                      <a:pt x="5120" y="827"/>
                      <a:pt x="4570" y="0"/>
                      <a:pt x="3922" y="0"/>
                    </a:cubicBezTo>
                    <a:close/>
                  </a:path>
                </a:pathLst>
              </a:custGeom>
              <a:solidFill>
                <a:srgbClr val="4A8743"/>
              </a:solidFill>
              <a:ln w="9525">
                <a:noFill/>
                <a:round/>
                <a:headEnd/>
                <a:tailEnd/>
              </a:ln>
            </p:spPr>
            <p:txBody>
              <a:bodyPr lIns="91425" tIns="91425" rIns="91425" bIns="91425" anchor="ctr"/>
              <a:lstStyle/>
              <a:p>
                <a:endParaRPr lang="en-US"/>
              </a:p>
            </p:txBody>
          </p:sp>
          <p:sp>
            <p:nvSpPr>
              <p:cNvPr id="62566" name="Google Shape;864;p35"/>
              <p:cNvSpPr>
                <a:spLocks/>
              </p:cNvSpPr>
              <p:nvPr/>
            </p:nvSpPr>
            <p:spPr bwMode="auto">
              <a:xfrm>
                <a:off x="3532075" y="5209825"/>
                <a:ext cx="140125" cy="122600"/>
              </a:xfrm>
              <a:custGeom>
                <a:avLst/>
                <a:gdLst/>
                <a:ahLst/>
                <a:cxnLst>
                  <a:cxn ang="0">
                    <a:pos x="1237" y="1"/>
                  </a:cxn>
                  <a:cxn ang="0">
                    <a:pos x="612" y="1440"/>
                  </a:cxn>
                  <a:cxn ang="0">
                    <a:pos x="3816" y="4644"/>
                  </a:cxn>
                  <a:cxn ang="0">
                    <a:pos x="4370" y="4904"/>
                  </a:cxn>
                  <a:cxn ang="0">
                    <a:pos x="4986" y="3412"/>
                  </a:cxn>
                  <a:cxn ang="0">
                    <a:pos x="1844" y="269"/>
                  </a:cxn>
                  <a:cxn ang="0">
                    <a:pos x="1237" y="1"/>
                  </a:cxn>
                </a:cxnLst>
                <a:rect l="0" t="0" r="r" b="b"/>
                <a:pathLst>
                  <a:path w="5605" h="4904" extrusionOk="0">
                    <a:moveTo>
                      <a:pt x="1237" y="1"/>
                    </a:moveTo>
                    <a:cubicBezTo>
                      <a:pt x="574" y="1"/>
                      <a:pt x="0" y="828"/>
                      <a:pt x="612" y="1440"/>
                    </a:cubicBezTo>
                    <a:cubicBezTo>
                      <a:pt x="1659" y="2487"/>
                      <a:pt x="2707" y="3535"/>
                      <a:pt x="3816" y="4644"/>
                    </a:cubicBezTo>
                    <a:cubicBezTo>
                      <a:pt x="3985" y="4827"/>
                      <a:pt x="4180" y="4904"/>
                      <a:pt x="4370" y="4904"/>
                    </a:cubicBezTo>
                    <a:cubicBezTo>
                      <a:pt x="5012" y="4904"/>
                      <a:pt x="5604" y="4029"/>
                      <a:pt x="4986" y="3412"/>
                    </a:cubicBezTo>
                    <a:cubicBezTo>
                      <a:pt x="3939" y="2364"/>
                      <a:pt x="2892" y="1317"/>
                      <a:pt x="1844" y="269"/>
                    </a:cubicBezTo>
                    <a:cubicBezTo>
                      <a:pt x="1655" y="80"/>
                      <a:pt x="1442" y="1"/>
                      <a:pt x="1237" y="1"/>
                    </a:cubicBezTo>
                    <a:close/>
                  </a:path>
                </a:pathLst>
              </a:custGeom>
              <a:solidFill>
                <a:srgbClr val="4A8743"/>
              </a:solidFill>
              <a:ln w="9525">
                <a:noFill/>
                <a:round/>
                <a:headEnd/>
                <a:tailEnd/>
              </a:ln>
            </p:spPr>
            <p:txBody>
              <a:bodyPr lIns="91425" tIns="91425" rIns="91425" bIns="91425" anchor="ctr"/>
              <a:lstStyle/>
              <a:p>
                <a:endParaRPr lang="en-US"/>
              </a:p>
            </p:txBody>
          </p:sp>
          <p:sp>
            <p:nvSpPr>
              <p:cNvPr id="62567" name="Google Shape;865;p35"/>
              <p:cNvSpPr>
                <a:spLocks/>
              </p:cNvSpPr>
              <p:nvPr/>
            </p:nvSpPr>
            <p:spPr bwMode="auto">
              <a:xfrm>
                <a:off x="2907300" y="1188425"/>
                <a:ext cx="929175" cy="176725"/>
              </a:xfrm>
              <a:custGeom>
                <a:avLst/>
                <a:gdLst/>
                <a:ahLst/>
                <a:cxnLst>
                  <a:cxn ang="0">
                    <a:pos x="19853" y="1"/>
                  </a:cxn>
                  <a:cxn ang="0">
                    <a:pos x="19072" y="497"/>
                  </a:cxn>
                  <a:cxn ang="0">
                    <a:pos x="14882" y="4748"/>
                  </a:cxn>
                  <a:cxn ang="0">
                    <a:pos x="14583" y="4765"/>
                  </a:cxn>
                  <a:cxn ang="0">
                    <a:pos x="10507" y="805"/>
                  </a:cxn>
                  <a:cxn ang="0">
                    <a:pos x="9676" y="343"/>
                  </a:cxn>
                  <a:cxn ang="0">
                    <a:pos x="8844" y="805"/>
                  </a:cxn>
                  <a:cxn ang="0">
                    <a:pos x="5578" y="4810"/>
                  </a:cxn>
                  <a:cxn ang="0">
                    <a:pos x="4358" y="5167"/>
                  </a:cxn>
                  <a:cxn ang="0">
                    <a:pos x="2005" y="3208"/>
                  </a:cxn>
                  <a:cxn ang="0">
                    <a:pos x="1308" y="2722"/>
                  </a:cxn>
                  <a:cxn ang="0">
                    <a:pos x="341" y="4194"/>
                  </a:cxn>
                  <a:cxn ang="0">
                    <a:pos x="403" y="4132"/>
                  </a:cxn>
                  <a:cxn ang="0">
                    <a:pos x="4299" y="7069"/>
                  </a:cxn>
                  <a:cxn ang="0">
                    <a:pos x="5763" y="6782"/>
                  </a:cxn>
                  <a:cxn ang="0">
                    <a:pos x="9672" y="3307"/>
                  </a:cxn>
                  <a:cxn ang="0">
                    <a:pos x="9672" y="3307"/>
                  </a:cxn>
                  <a:cxn ang="0">
                    <a:pos x="14563" y="6674"/>
                  </a:cxn>
                  <a:cxn ang="0">
                    <a:pos x="14944" y="6658"/>
                  </a:cxn>
                  <a:cxn ang="0">
                    <a:pos x="19737" y="3296"/>
                  </a:cxn>
                  <a:cxn ang="0">
                    <a:pos x="19737" y="3296"/>
                  </a:cxn>
                  <a:cxn ang="0">
                    <a:pos x="23816" y="6473"/>
                  </a:cxn>
                  <a:cxn ang="0">
                    <a:pos x="23983" y="6477"/>
                  </a:cxn>
                  <a:cxn ang="0">
                    <a:pos x="27926" y="3351"/>
                  </a:cxn>
                  <a:cxn ang="0">
                    <a:pos x="27926" y="3351"/>
                  </a:cxn>
                  <a:cxn ang="0">
                    <a:pos x="31210" y="6473"/>
                  </a:cxn>
                  <a:cxn ang="0">
                    <a:pos x="33199" y="7043"/>
                  </a:cxn>
                  <a:cxn ang="0">
                    <a:pos x="36693" y="4810"/>
                  </a:cxn>
                  <a:cxn ang="0">
                    <a:pos x="35821" y="3377"/>
                  </a:cxn>
                  <a:cxn ang="0">
                    <a:pos x="35030" y="3824"/>
                  </a:cxn>
                  <a:cxn ang="0">
                    <a:pos x="33180" y="5075"/>
                  </a:cxn>
                  <a:cxn ang="0">
                    <a:pos x="31395" y="4317"/>
                  </a:cxn>
                  <a:cxn ang="0">
                    <a:pos x="28560" y="497"/>
                  </a:cxn>
                  <a:cxn ang="0">
                    <a:pos x="27706" y="6"/>
                  </a:cxn>
                  <a:cxn ang="0">
                    <a:pos x="26773" y="682"/>
                  </a:cxn>
                  <a:cxn ang="0">
                    <a:pos x="24004" y="4573"/>
                  </a:cxn>
                  <a:cxn ang="0">
                    <a:pos x="23816" y="4563"/>
                  </a:cxn>
                  <a:cxn ang="0">
                    <a:pos x="20859" y="682"/>
                  </a:cxn>
                  <a:cxn ang="0">
                    <a:pos x="19853" y="1"/>
                  </a:cxn>
                </a:cxnLst>
                <a:rect l="0" t="0" r="r" b="b"/>
                <a:pathLst>
                  <a:path w="37167" h="7069" extrusionOk="0">
                    <a:moveTo>
                      <a:pt x="19853" y="1"/>
                    </a:moveTo>
                    <a:cubicBezTo>
                      <a:pt x="19521" y="1"/>
                      <a:pt x="19205" y="151"/>
                      <a:pt x="19072" y="497"/>
                    </a:cubicBezTo>
                    <a:cubicBezTo>
                      <a:pt x="18271" y="2222"/>
                      <a:pt x="17038" y="4563"/>
                      <a:pt x="14882" y="4748"/>
                    </a:cubicBezTo>
                    <a:cubicBezTo>
                      <a:pt x="14781" y="4760"/>
                      <a:pt x="14681" y="4765"/>
                      <a:pt x="14583" y="4765"/>
                    </a:cubicBezTo>
                    <a:cubicBezTo>
                      <a:pt x="12589" y="4765"/>
                      <a:pt x="11212" y="2449"/>
                      <a:pt x="10507" y="805"/>
                    </a:cubicBezTo>
                    <a:cubicBezTo>
                      <a:pt x="10323" y="497"/>
                      <a:pt x="9999" y="343"/>
                      <a:pt x="9676" y="343"/>
                    </a:cubicBezTo>
                    <a:cubicBezTo>
                      <a:pt x="9352" y="343"/>
                      <a:pt x="9029" y="497"/>
                      <a:pt x="8844" y="805"/>
                    </a:cubicBezTo>
                    <a:cubicBezTo>
                      <a:pt x="8166" y="2469"/>
                      <a:pt x="7057" y="3824"/>
                      <a:pt x="5578" y="4810"/>
                    </a:cubicBezTo>
                    <a:cubicBezTo>
                      <a:pt x="5134" y="5057"/>
                      <a:pt x="4729" y="5167"/>
                      <a:pt x="4358" y="5167"/>
                    </a:cubicBezTo>
                    <a:cubicBezTo>
                      <a:pt x="3344" y="5167"/>
                      <a:pt x="2592" y="4337"/>
                      <a:pt x="2005" y="3208"/>
                    </a:cubicBezTo>
                    <a:cubicBezTo>
                      <a:pt x="1852" y="2864"/>
                      <a:pt x="1587" y="2722"/>
                      <a:pt x="1308" y="2722"/>
                    </a:cubicBezTo>
                    <a:cubicBezTo>
                      <a:pt x="688" y="2722"/>
                      <a:pt x="1" y="3428"/>
                      <a:pt x="341" y="4194"/>
                    </a:cubicBezTo>
                    <a:lnTo>
                      <a:pt x="403" y="4132"/>
                    </a:lnTo>
                    <a:cubicBezTo>
                      <a:pt x="1227" y="5830"/>
                      <a:pt x="2586" y="7069"/>
                      <a:pt x="4299" y="7069"/>
                    </a:cubicBezTo>
                    <a:cubicBezTo>
                      <a:pt x="4762" y="7069"/>
                      <a:pt x="5252" y="6978"/>
                      <a:pt x="5763" y="6782"/>
                    </a:cubicBezTo>
                    <a:cubicBezTo>
                      <a:pt x="7417" y="6138"/>
                      <a:pt x="8729" y="4810"/>
                      <a:pt x="9672" y="3307"/>
                    </a:cubicBezTo>
                    <a:cubicBezTo>
                      <a:pt x="10777" y="5111"/>
                      <a:pt x="12382" y="6674"/>
                      <a:pt x="14563" y="6674"/>
                    </a:cubicBezTo>
                    <a:cubicBezTo>
                      <a:pt x="14688" y="6674"/>
                      <a:pt x="14815" y="6669"/>
                      <a:pt x="14944" y="6658"/>
                    </a:cubicBezTo>
                    <a:cubicBezTo>
                      <a:pt x="17038" y="6476"/>
                      <a:pt x="18627" y="5016"/>
                      <a:pt x="19737" y="3296"/>
                    </a:cubicBezTo>
                    <a:cubicBezTo>
                      <a:pt x="20571" y="4973"/>
                      <a:pt x="21902" y="6430"/>
                      <a:pt x="23816" y="6473"/>
                    </a:cubicBezTo>
                    <a:cubicBezTo>
                      <a:pt x="23872" y="6476"/>
                      <a:pt x="23928" y="6477"/>
                      <a:pt x="23983" y="6477"/>
                    </a:cubicBezTo>
                    <a:cubicBezTo>
                      <a:pt x="25894" y="6477"/>
                      <a:pt x="27168" y="5028"/>
                      <a:pt x="27926" y="3351"/>
                    </a:cubicBezTo>
                    <a:cubicBezTo>
                      <a:pt x="28770" y="4610"/>
                      <a:pt x="29877" y="5682"/>
                      <a:pt x="31210" y="6473"/>
                    </a:cubicBezTo>
                    <a:cubicBezTo>
                      <a:pt x="31892" y="6863"/>
                      <a:pt x="32561" y="7043"/>
                      <a:pt x="33199" y="7043"/>
                    </a:cubicBezTo>
                    <a:cubicBezTo>
                      <a:pt x="34578" y="7043"/>
                      <a:pt x="35809" y="6200"/>
                      <a:pt x="36693" y="4810"/>
                    </a:cubicBezTo>
                    <a:cubicBezTo>
                      <a:pt x="37167" y="4078"/>
                      <a:pt x="36498" y="3377"/>
                      <a:pt x="35821" y="3377"/>
                    </a:cubicBezTo>
                    <a:cubicBezTo>
                      <a:pt x="35528" y="3377"/>
                      <a:pt x="35234" y="3508"/>
                      <a:pt x="35030" y="3824"/>
                    </a:cubicBezTo>
                    <a:cubicBezTo>
                      <a:pt x="34485" y="4675"/>
                      <a:pt x="33865" y="5075"/>
                      <a:pt x="33180" y="5075"/>
                    </a:cubicBezTo>
                    <a:cubicBezTo>
                      <a:pt x="32625" y="5075"/>
                      <a:pt x="32028" y="4813"/>
                      <a:pt x="31395" y="4317"/>
                    </a:cubicBezTo>
                    <a:cubicBezTo>
                      <a:pt x="30162" y="3270"/>
                      <a:pt x="29176" y="1976"/>
                      <a:pt x="28560" y="497"/>
                    </a:cubicBezTo>
                    <a:cubicBezTo>
                      <a:pt x="28366" y="164"/>
                      <a:pt x="28034" y="6"/>
                      <a:pt x="27706" y="6"/>
                    </a:cubicBezTo>
                    <a:cubicBezTo>
                      <a:pt x="27305" y="6"/>
                      <a:pt x="26909" y="241"/>
                      <a:pt x="26773" y="682"/>
                    </a:cubicBezTo>
                    <a:cubicBezTo>
                      <a:pt x="26476" y="2052"/>
                      <a:pt x="25775" y="4573"/>
                      <a:pt x="24004" y="4573"/>
                    </a:cubicBezTo>
                    <a:cubicBezTo>
                      <a:pt x="23942" y="4573"/>
                      <a:pt x="23880" y="4570"/>
                      <a:pt x="23816" y="4563"/>
                    </a:cubicBezTo>
                    <a:cubicBezTo>
                      <a:pt x="21906" y="4379"/>
                      <a:pt x="21167" y="2099"/>
                      <a:pt x="20859" y="682"/>
                    </a:cubicBezTo>
                    <a:cubicBezTo>
                      <a:pt x="20753" y="262"/>
                      <a:pt x="20290" y="1"/>
                      <a:pt x="19853" y="1"/>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62568" name="Google Shape;866;p35"/>
              <p:cNvSpPr>
                <a:spLocks/>
              </p:cNvSpPr>
              <p:nvPr/>
            </p:nvSpPr>
            <p:spPr bwMode="auto">
              <a:xfrm>
                <a:off x="3808900" y="2830575"/>
                <a:ext cx="930225" cy="178150"/>
              </a:xfrm>
              <a:custGeom>
                <a:avLst/>
                <a:gdLst/>
                <a:ahLst/>
                <a:cxnLst>
                  <a:cxn ang="0">
                    <a:pos x="19844" y="0"/>
                  </a:cxn>
                  <a:cxn ang="0">
                    <a:pos x="19052" y="492"/>
                  </a:cxn>
                  <a:cxn ang="0">
                    <a:pos x="14924" y="4805"/>
                  </a:cxn>
                  <a:cxn ang="0">
                    <a:pos x="14695" y="4814"/>
                  </a:cxn>
                  <a:cxn ang="0">
                    <a:pos x="10549" y="800"/>
                  </a:cxn>
                  <a:cxn ang="0">
                    <a:pos x="9717" y="338"/>
                  </a:cxn>
                  <a:cxn ang="0">
                    <a:pos x="8886" y="800"/>
                  </a:cxn>
                  <a:cxn ang="0">
                    <a:pos x="5558" y="4805"/>
                  </a:cxn>
                  <a:cxn ang="0">
                    <a:pos x="4340" y="5162"/>
                  </a:cxn>
                  <a:cxn ang="0">
                    <a:pos x="2046" y="3203"/>
                  </a:cxn>
                  <a:cxn ang="0">
                    <a:pos x="1310" y="2716"/>
                  </a:cxn>
                  <a:cxn ang="0">
                    <a:pos x="383" y="4189"/>
                  </a:cxn>
                  <a:cxn ang="0">
                    <a:pos x="4334" y="7125"/>
                  </a:cxn>
                  <a:cxn ang="0">
                    <a:pos x="5805" y="6838"/>
                  </a:cxn>
                  <a:cxn ang="0">
                    <a:pos x="9684" y="3355"/>
                  </a:cxn>
                  <a:cxn ang="0">
                    <a:pos x="9684" y="3355"/>
                  </a:cxn>
                  <a:cxn ang="0">
                    <a:pos x="14550" y="6730"/>
                  </a:cxn>
                  <a:cxn ang="0">
                    <a:pos x="14924" y="6715"/>
                  </a:cxn>
                  <a:cxn ang="0">
                    <a:pos x="19744" y="3352"/>
                  </a:cxn>
                  <a:cxn ang="0">
                    <a:pos x="19744" y="3352"/>
                  </a:cxn>
                  <a:cxn ang="0">
                    <a:pos x="23796" y="6530"/>
                  </a:cxn>
                  <a:cxn ang="0">
                    <a:pos x="23967" y="6534"/>
                  </a:cxn>
                  <a:cxn ang="0">
                    <a:pos x="27931" y="3425"/>
                  </a:cxn>
                  <a:cxn ang="0">
                    <a:pos x="27931" y="3425"/>
                  </a:cxn>
                  <a:cxn ang="0">
                    <a:pos x="31190" y="6530"/>
                  </a:cxn>
                  <a:cxn ang="0">
                    <a:pos x="33186" y="7087"/>
                  </a:cxn>
                  <a:cxn ang="0">
                    <a:pos x="36735" y="4866"/>
                  </a:cxn>
                  <a:cxn ang="0">
                    <a:pos x="35863" y="3433"/>
                  </a:cxn>
                  <a:cxn ang="0">
                    <a:pos x="35072" y="3880"/>
                  </a:cxn>
                  <a:cxn ang="0">
                    <a:pos x="33196" y="5131"/>
                  </a:cxn>
                  <a:cxn ang="0">
                    <a:pos x="31436" y="4373"/>
                  </a:cxn>
                  <a:cxn ang="0">
                    <a:pos x="28541" y="492"/>
                  </a:cxn>
                  <a:cxn ang="0">
                    <a:pos x="27753" y="26"/>
                  </a:cxn>
                  <a:cxn ang="0">
                    <a:pos x="26815" y="738"/>
                  </a:cxn>
                  <a:cxn ang="0">
                    <a:pos x="23984" y="4567"/>
                  </a:cxn>
                  <a:cxn ang="0">
                    <a:pos x="23796" y="4558"/>
                  </a:cxn>
                  <a:cxn ang="0">
                    <a:pos x="20839" y="738"/>
                  </a:cxn>
                  <a:cxn ang="0">
                    <a:pos x="19844" y="0"/>
                  </a:cxn>
                </a:cxnLst>
                <a:rect l="0" t="0" r="r" b="b"/>
                <a:pathLst>
                  <a:path w="37209" h="7126" extrusionOk="0">
                    <a:moveTo>
                      <a:pt x="19844" y="0"/>
                    </a:moveTo>
                    <a:cubicBezTo>
                      <a:pt x="19522" y="0"/>
                      <a:pt x="19209" y="151"/>
                      <a:pt x="19052" y="492"/>
                    </a:cubicBezTo>
                    <a:cubicBezTo>
                      <a:pt x="18313" y="2217"/>
                      <a:pt x="17019" y="4558"/>
                      <a:pt x="14924" y="4805"/>
                    </a:cubicBezTo>
                    <a:cubicBezTo>
                      <a:pt x="14847" y="4811"/>
                      <a:pt x="14771" y="4814"/>
                      <a:pt x="14695" y="4814"/>
                    </a:cubicBezTo>
                    <a:cubicBezTo>
                      <a:pt x="12663" y="4814"/>
                      <a:pt x="11262" y="2463"/>
                      <a:pt x="10549" y="800"/>
                    </a:cubicBezTo>
                    <a:cubicBezTo>
                      <a:pt x="10364" y="492"/>
                      <a:pt x="10041" y="338"/>
                      <a:pt x="9717" y="338"/>
                    </a:cubicBezTo>
                    <a:cubicBezTo>
                      <a:pt x="9394" y="338"/>
                      <a:pt x="9070" y="492"/>
                      <a:pt x="8886" y="800"/>
                    </a:cubicBezTo>
                    <a:cubicBezTo>
                      <a:pt x="8208" y="2463"/>
                      <a:pt x="7037" y="3819"/>
                      <a:pt x="5558" y="4805"/>
                    </a:cubicBezTo>
                    <a:cubicBezTo>
                      <a:pt x="5114" y="5052"/>
                      <a:pt x="4709" y="5162"/>
                      <a:pt x="4340" y="5162"/>
                    </a:cubicBezTo>
                    <a:cubicBezTo>
                      <a:pt x="3328" y="5162"/>
                      <a:pt x="2588" y="4331"/>
                      <a:pt x="2046" y="3203"/>
                    </a:cubicBezTo>
                    <a:cubicBezTo>
                      <a:pt x="1875" y="2859"/>
                      <a:pt x="1596" y="2716"/>
                      <a:pt x="1310" y="2716"/>
                    </a:cubicBezTo>
                    <a:cubicBezTo>
                      <a:pt x="674" y="2716"/>
                      <a:pt x="0" y="3423"/>
                      <a:pt x="383" y="4189"/>
                    </a:cubicBezTo>
                    <a:cubicBezTo>
                      <a:pt x="1207" y="5886"/>
                      <a:pt x="2604" y="7125"/>
                      <a:pt x="4334" y="7125"/>
                    </a:cubicBezTo>
                    <a:cubicBezTo>
                      <a:pt x="4801" y="7125"/>
                      <a:pt x="5293" y="7035"/>
                      <a:pt x="5805" y="6838"/>
                    </a:cubicBezTo>
                    <a:cubicBezTo>
                      <a:pt x="7416" y="6194"/>
                      <a:pt x="8717" y="4861"/>
                      <a:pt x="9684" y="3355"/>
                    </a:cubicBezTo>
                    <a:cubicBezTo>
                      <a:pt x="10774" y="5163"/>
                      <a:pt x="12405" y="6730"/>
                      <a:pt x="14550" y="6730"/>
                    </a:cubicBezTo>
                    <a:cubicBezTo>
                      <a:pt x="14673" y="6730"/>
                      <a:pt x="14798" y="6725"/>
                      <a:pt x="14924" y="6715"/>
                    </a:cubicBezTo>
                    <a:cubicBezTo>
                      <a:pt x="17018" y="6533"/>
                      <a:pt x="18642" y="5072"/>
                      <a:pt x="19744" y="3352"/>
                    </a:cubicBezTo>
                    <a:cubicBezTo>
                      <a:pt x="20557" y="5010"/>
                      <a:pt x="21886" y="6443"/>
                      <a:pt x="23796" y="6530"/>
                    </a:cubicBezTo>
                    <a:cubicBezTo>
                      <a:pt x="23854" y="6532"/>
                      <a:pt x="23911" y="6534"/>
                      <a:pt x="23967" y="6534"/>
                    </a:cubicBezTo>
                    <a:cubicBezTo>
                      <a:pt x="25910" y="6534"/>
                      <a:pt x="27165" y="5095"/>
                      <a:pt x="27931" y="3425"/>
                    </a:cubicBezTo>
                    <a:cubicBezTo>
                      <a:pt x="28787" y="4676"/>
                      <a:pt x="29905" y="5742"/>
                      <a:pt x="31190" y="6530"/>
                    </a:cubicBezTo>
                    <a:cubicBezTo>
                      <a:pt x="31879" y="6912"/>
                      <a:pt x="32550" y="7087"/>
                      <a:pt x="33186" y="7087"/>
                    </a:cubicBezTo>
                    <a:cubicBezTo>
                      <a:pt x="34599" y="7087"/>
                      <a:pt x="35843" y="6226"/>
                      <a:pt x="36735" y="4866"/>
                    </a:cubicBezTo>
                    <a:cubicBezTo>
                      <a:pt x="37208" y="4135"/>
                      <a:pt x="36540" y="3433"/>
                      <a:pt x="35863" y="3433"/>
                    </a:cubicBezTo>
                    <a:cubicBezTo>
                      <a:pt x="35570" y="3433"/>
                      <a:pt x="35276" y="3564"/>
                      <a:pt x="35072" y="3880"/>
                    </a:cubicBezTo>
                    <a:cubicBezTo>
                      <a:pt x="34527" y="4732"/>
                      <a:pt x="33888" y="5131"/>
                      <a:pt x="33196" y="5131"/>
                    </a:cubicBezTo>
                    <a:cubicBezTo>
                      <a:pt x="32637" y="5131"/>
                      <a:pt x="32043" y="4870"/>
                      <a:pt x="31436" y="4373"/>
                    </a:cubicBezTo>
                    <a:cubicBezTo>
                      <a:pt x="30204" y="3326"/>
                      <a:pt x="29218" y="1970"/>
                      <a:pt x="28541" y="492"/>
                    </a:cubicBezTo>
                    <a:cubicBezTo>
                      <a:pt x="28355" y="173"/>
                      <a:pt x="28054" y="26"/>
                      <a:pt x="27753" y="26"/>
                    </a:cubicBezTo>
                    <a:cubicBezTo>
                      <a:pt x="27355" y="26"/>
                      <a:pt x="26956" y="282"/>
                      <a:pt x="26815" y="738"/>
                    </a:cubicBezTo>
                    <a:cubicBezTo>
                      <a:pt x="26518" y="2048"/>
                      <a:pt x="25759" y="4567"/>
                      <a:pt x="23984" y="4567"/>
                    </a:cubicBezTo>
                    <a:cubicBezTo>
                      <a:pt x="23923" y="4567"/>
                      <a:pt x="23860" y="4564"/>
                      <a:pt x="23796" y="4558"/>
                    </a:cubicBezTo>
                    <a:cubicBezTo>
                      <a:pt x="21948" y="4373"/>
                      <a:pt x="21208" y="2094"/>
                      <a:pt x="20839" y="738"/>
                    </a:cubicBezTo>
                    <a:cubicBezTo>
                      <a:pt x="20732" y="277"/>
                      <a:pt x="20280" y="0"/>
                      <a:pt x="19844" y="0"/>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62569" name="Google Shape;867;p35"/>
              <p:cNvSpPr>
                <a:spLocks/>
              </p:cNvSpPr>
              <p:nvPr/>
            </p:nvSpPr>
            <p:spPr bwMode="auto">
              <a:xfrm>
                <a:off x="2271625" y="3779425"/>
                <a:ext cx="930225" cy="178150"/>
              </a:xfrm>
              <a:custGeom>
                <a:avLst/>
                <a:gdLst/>
                <a:ahLst/>
                <a:cxnLst>
                  <a:cxn ang="0">
                    <a:pos x="19844" y="1"/>
                  </a:cxn>
                  <a:cxn ang="0">
                    <a:pos x="19052" y="492"/>
                  </a:cxn>
                  <a:cxn ang="0">
                    <a:pos x="14862" y="4743"/>
                  </a:cxn>
                  <a:cxn ang="0">
                    <a:pos x="14572" y="4761"/>
                  </a:cxn>
                  <a:cxn ang="0">
                    <a:pos x="10549" y="862"/>
                  </a:cxn>
                  <a:cxn ang="0">
                    <a:pos x="9694" y="353"/>
                  </a:cxn>
                  <a:cxn ang="0">
                    <a:pos x="8886" y="862"/>
                  </a:cxn>
                  <a:cxn ang="0">
                    <a:pos x="5559" y="4805"/>
                  </a:cxn>
                  <a:cxn ang="0">
                    <a:pos x="4329" y="5189"/>
                  </a:cxn>
                  <a:cxn ang="0">
                    <a:pos x="2047" y="3203"/>
                  </a:cxn>
                  <a:cxn ang="0">
                    <a:pos x="1311" y="2717"/>
                  </a:cxn>
                  <a:cxn ang="0">
                    <a:pos x="383" y="4189"/>
                  </a:cxn>
                  <a:cxn ang="0">
                    <a:pos x="4304" y="7126"/>
                  </a:cxn>
                  <a:cxn ang="0">
                    <a:pos x="5743" y="6838"/>
                  </a:cxn>
                  <a:cxn ang="0">
                    <a:pos x="9667" y="3327"/>
                  </a:cxn>
                  <a:cxn ang="0">
                    <a:pos x="9667" y="3327"/>
                  </a:cxn>
                  <a:cxn ang="0">
                    <a:pos x="14551" y="6731"/>
                  </a:cxn>
                  <a:cxn ang="0">
                    <a:pos x="14924" y="6715"/>
                  </a:cxn>
                  <a:cxn ang="0">
                    <a:pos x="19753" y="3369"/>
                  </a:cxn>
                  <a:cxn ang="0">
                    <a:pos x="19753" y="3369"/>
                  </a:cxn>
                  <a:cxn ang="0">
                    <a:pos x="23796" y="6530"/>
                  </a:cxn>
                  <a:cxn ang="0">
                    <a:pos x="23964" y="6534"/>
                  </a:cxn>
                  <a:cxn ang="0">
                    <a:pos x="27924" y="3414"/>
                  </a:cxn>
                  <a:cxn ang="0">
                    <a:pos x="27924" y="3414"/>
                  </a:cxn>
                  <a:cxn ang="0">
                    <a:pos x="31190" y="6530"/>
                  </a:cxn>
                  <a:cxn ang="0">
                    <a:pos x="33186" y="7088"/>
                  </a:cxn>
                  <a:cxn ang="0">
                    <a:pos x="36735" y="4867"/>
                  </a:cxn>
                  <a:cxn ang="0">
                    <a:pos x="35836" y="3434"/>
                  </a:cxn>
                  <a:cxn ang="0">
                    <a:pos x="35072" y="3881"/>
                  </a:cxn>
                  <a:cxn ang="0">
                    <a:pos x="33176" y="5132"/>
                  </a:cxn>
                  <a:cxn ang="0">
                    <a:pos x="31437" y="4374"/>
                  </a:cxn>
                  <a:cxn ang="0">
                    <a:pos x="28541" y="492"/>
                  </a:cxn>
                  <a:cxn ang="0">
                    <a:pos x="27753" y="26"/>
                  </a:cxn>
                  <a:cxn ang="0">
                    <a:pos x="26815" y="738"/>
                  </a:cxn>
                  <a:cxn ang="0">
                    <a:pos x="23984" y="4568"/>
                  </a:cxn>
                  <a:cxn ang="0">
                    <a:pos x="23796" y="4559"/>
                  </a:cxn>
                  <a:cxn ang="0">
                    <a:pos x="20839" y="738"/>
                  </a:cxn>
                  <a:cxn ang="0">
                    <a:pos x="19844" y="1"/>
                  </a:cxn>
                </a:cxnLst>
                <a:rect l="0" t="0" r="r" b="b"/>
                <a:pathLst>
                  <a:path w="37209" h="7126" extrusionOk="0">
                    <a:moveTo>
                      <a:pt x="19844" y="1"/>
                    </a:moveTo>
                    <a:cubicBezTo>
                      <a:pt x="19522" y="1"/>
                      <a:pt x="19209" y="152"/>
                      <a:pt x="19052" y="492"/>
                    </a:cubicBezTo>
                    <a:cubicBezTo>
                      <a:pt x="18313" y="2217"/>
                      <a:pt x="17019" y="4559"/>
                      <a:pt x="14862" y="4743"/>
                    </a:cubicBezTo>
                    <a:cubicBezTo>
                      <a:pt x="14764" y="4755"/>
                      <a:pt x="14667" y="4761"/>
                      <a:pt x="14572" y="4761"/>
                    </a:cubicBezTo>
                    <a:cubicBezTo>
                      <a:pt x="12630" y="4761"/>
                      <a:pt x="11254" y="2447"/>
                      <a:pt x="10549" y="862"/>
                    </a:cubicBezTo>
                    <a:cubicBezTo>
                      <a:pt x="10334" y="523"/>
                      <a:pt x="10010" y="353"/>
                      <a:pt x="9694" y="353"/>
                    </a:cubicBezTo>
                    <a:cubicBezTo>
                      <a:pt x="9379" y="353"/>
                      <a:pt x="9071" y="523"/>
                      <a:pt x="8886" y="862"/>
                    </a:cubicBezTo>
                    <a:cubicBezTo>
                      <a:pt x="8208" y="2464"/>
                      <a:pt x="7037" y="3819"/>
                      <a:pt x="5559" y="4805"/>
                    </a:cubicBezTo>
                    <a:cubicBezTo>
                      <a:pt x="5109" y="5071"/>
                      <a:pt x="4701" y="5189"/>
                      <a:pt x="4329" y="5189"/>
                    </a:cubicBezTo>
                    <a:cubicBezTo>
                      <a:pt x="3323" y="5189"/>
                      <a:pt x="2586" y="4327"/>
                      <a:pt x="2047" y="3203"/>
                    </a:cubicBezTo>
                    <a:cubicBezTo>
                      <a:pt x="1875" y="2859"/>
                      <a:pt x="1596" y="2717"/>
                      <a:pt x="1311" y="2717"/>
                    </a:cubicBezTo>
                    <a:cubicBezTo>
                      <a:pt x="674" y="2717"/>
                      <a:pt x="0" y="3424"/>
                      <a:pt x="383" y="4189"/>
                    </a:cubicBezTo>
                    <a:cubicBezTo>
                      <a:pt x="1208" y="5886"/>
                      <a:pt x="2605" y="7126"/>
                      <a:pt x="4304" y="7126"/>
                    </a:cubicBezTo>
                    <a:cubicBezTo>
                      <a:pt x="4763" y="7126"/>
                      <a:pt x="5245" y="7035"/>
                      <a:pt x="5743" y="6838"/>
                    </a:cubicBezTo>
                    <a:cubicBezTo>
                      <a:pt x="7365" y="6190"/>
                      <a:pt x="8707" y="4845"/>
                      <a:pt x="9667" y="3327"/>
                    </a:cubicBezTo>
                    <a:cubicBezTo>
                      <a:pt x="10757" y="5147"/>
                      <a:pt x="12394" y="6731"/>
                      <a:pt x="14551" y="6731"/>
                    </a:cubicBezTo>
                    <a:cubicBezTo>
                      <a:pt x="14673" y="6731"/>
                      <a:pt x="14798" y="6726"/>
                      <a:pt x="14924" y="6715"/>
                    </a:cubicBezTo>
                    <a:cubicBezTo>
                      <a:pt x="17102" y="6534"/>
                      <a:pt x="18679" y="5082"/>
                      <a:pt x="19753" y="3369"/>
                    </a:cubicBezTo>
                    <a:cubicBezTo>
                      <a:pt x="20566" y="5020"/>
                      <a:pt x="21892" y="6444"/>
                      <a:pt x="23796" y="6530"/>
                    </a:cubicBezTo>
                    <a:cubicBezTo>
                      <a:pt x="23853" y="6533"/>
                      <a:pt x="23909" y="6534"/>
                      <a:pt x="23964" y="6534"/>
                    </a:cubicBezTo>
                    <a:cubicBezTo>
                      <a:pt x="25902" y="6534"/>
                      <a:pt x="27157" y="5075"/>
                      <a:pt x="27924" y="3414"/>
                    </a:cubicBezTo>
                    <a:cubicBezTo>
                      <a:pt x="28781" y="4670"/>
                      <a:pt x="29901" y="5740"/>
                      <a:pt x="31190" y="6530"/>
                    </a:cubicBezTo>
                    <a:cubicBezTo>
                      <a:pt x="31879" y="6913"/>
                      <a:pt x="32550" y="7088"/>
                      <a:pt x="33186" y="7088"/>
                    </a:cubicBezTo>
                    <a:cubicBezTo>
                      <a:pt x="34600" y="7088"/>
                      <a:pt x="35843" y="6226"/>
                      <a:pt x="36735" y="4867"/>
                    </a:cubicBezTo>
                    <a:cubicBezTo>
                      <a:pt x="37209" y="4135"/>
                      <a:pt x="36510" y="3434"/>
                      <a:pt x="35836" y="3434"/>
                    </a:cubicBezTo>
                    <a:cubicBezTo>
                      <a:pt x="35545" y="3434"/>
                      <a:pt x="35258" y="3565"/>
                      <a:pt x="35072" y="3881"/>
                    </a:cubicBezTo>
                    <a:cubicBezTo>
                      <a:pt x="34493" y="4732"/>
                      <a:pt x="33858" y="5132"/>
                      <a:pt x="33176" y="5132"/>
                    </a:cubicBezTo>
                    <a:cubicBezTo>
                      <a:pt x="32625" y="5132"/>
                      <a:pt x="32043" y="4870"/>
                      <a:pt x="31437" y="4374"/>
                    </a:cubicBezTo>
                    <a:cubicBezTo>
                      <a:pt x="30143" y="3326"/>
                      <a:pt x="29218" y="1971"/>
                      <a:pt x="28541" y="492"/>
                    </a:cubicBezTo>
                    <a:cubicBezTo>
                      <a:pt x="28355" y="173"/>
                      <a:pt x="28055" y="26"/>
                      <a:pt x="27753" y="26"/>
                    </a:cubicBezTo>
                    <a:cubicBezTo>
                      <a:pt x="27355" y="26"/>
                      <a:pt x="26956" y="283"/>
                      <a:pt x="26815" y="738"/>
                    </a:cubicBezTo>
                    <a:cubicBezTo>
                      <a:pt x="26518" y="2049"/>
                      <a:pt x="25759" y="4568"/>
                      <a:pt x="23984" y="4568"/>
                    </a:cubicBezTo>
                    <a:cubicBezTo>
                      <a:pt x="23923" y="4568"/>
                      <a:pt x="23860" y="4565"/>
                      <a:pt x="23796" y="4559"/>
                    </a:cubicBezTo>
                    <a:cubicBezTo>
                      <a:pt x="22010" y="4435"/>
                      <a:pt x="21209" y="2094"/>
                      <a:pt x="20839" y="738"/>
                    </a:cubicBezTo>
                    <a:cubicBezTo>
                      <a:pt x="20733" y="278"/>
                      <a:pt x="20280" y="1"/>
                      <a:pt x="19844" y="1"/>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62570" name="Google Shape;868;p35"/>
              <p:cNvSpPr>
                <a:spLocks/>
              </p:cNvSpPr>
              <p:nvPr/>
            </p:nvSpPr>
            <p:spPr bwMode="auto">
              <a:xfrm>
                <a:off x="4879550" y="3794700"/>
                <a:ext cx="930125" cy="177350"/>
              </a:xfrm>
              <a:custGeom>
                <a:avLst/>
                <a:gdLst/>
                <a:ahLst/>
                <a:cxnLst>
                  <a:cxn ang="0">
                    <a:pos x="19855" y="1"/>
                  </a:cxn>
                  <a:cxn ang="0">
                    <a:pos x="19048" y="497"/>
                  </a:cxn>
                  <a:cxn ang="0">
                    <a:pos x="14920" y="4749"/>
                  </a:cxn>
                  <a:cxn ang="0">
                    <a:pos x="14621" y="4766"/>
                  </a:cxn>
                  <a:cxn ang="0">
                    <a:pos x="10545" y="805"/>
                  </a:cxn>
                  <a:cxn ang="0">
                    <a:pos x="9713" y="343"/>
                  </a:cxn>
                  <a:cxn ang="0">
                    <a:pos x="8881" y="805"/>
                  </a:cxn>
                  <a:cxn ang="0">
                    <a:pos x="5616" y="4749"/>
                  </a:cxn>
                  <a:cxn ang="0">
                    <a:pos x="4316" y="5144"/>
                  </a:cxn>
                  <a:cxn ang="0">
                    <a:pos x="2042" y="3208"/>
                  </a:cxn>
                  <a:cxn ang="0">
                    <a:pos x="1281" y="2708"/>
                  </a:cxn>
                  <a:cxn ang="0">
                    <a:pos x="379" y="4132"/>
                  </a:cxn>
                  <a:cxn ang="0">
                    <a:pos x="4272" y="7094"/>
                  </a:cxn>
                  <a:cxn ang="0">
                    <a:pos x="5739" y="6782"/>
                  </a:cxn>
                  <a:cxn ang="0">
                    <a:pos x="9681" y="3331"/>
                  </a:cxn>
                  <a:cxn ang="0">
                    <a:pos x="9681" y="3331"/>
                  </a:cxn>
                  <a:cxn ang="0">
                    <a:pos x="14546" y="6674"/>
                  </a:cxn>
                  <a:cxn ang="0">
                    <a:pos x="14920" y="6659"/>
                  </a:cxn>
                  <a:cxn ang="0">
                    <a:pos x="19745" y="3339"/>
                  </a:cxn>
                  <a:cxn ang="0">
                    <a:pos x="19745" y="3339"/>
                  </a:cxn>
                  <a:cxn ang="0">
                    <a:pos x="23792" y="6535"/>
                  </a:cxn>
                  <a:cxn ang="0">
                    <a:pos x="23879" y="6536"/>
                  </a:cxn>
                  <a:cxn ang="0">
                    <a:pos x="27932" y="3379"/>
                  </a:cxn>
                  <a:cxn ang="0">
                    <a:pos x="27932" y="3379"/>
                  </a:cxn>
                  <a:cxn ang="0">
                    <a:pos x="31186" y="6535"/>
                  </a:cxn>
                  <a:cxn ang="0">
                    <a:pos x="33177" y="7065"/>
                  </a:cxn>
                  <a:cxn ang="0">
                    <a:pos x="36731" y="4872"/>
                  </a:cxn>
                  <a:cxn ang="0">
                    <a:pos x="35859" y="3439"/>
                  </a:cxn>
                  <a:cxn ang="0">
                    <a:pos x="35067" y="3886"/>
                  </a:cxn>
                  <a:cxn ang="0">
                    <a:pos x="33192" y="5137"/>
                  </a:cxn>
                  <a:cxn ang="0">
                    <a:pos x="31432" y="4379"/>
                  </a:cxn>
                  <a:cxn ang="0">
                    <a:pos x="28536" y="497"/>
                  </a:cxn>
                  <a:cxn ang="0">
                    <a:pos x="27708" y="6"/>
                  </a:cxn>
                  <a:cxn ang="0">
                    <a:pos x="26811" y="682"/>
                  </a:cxn>
                  <a:cxn ang="0">
                    <a:pos x="23980" y="4573"/>
                  </a:cxn>
                  <a:cxn ang="0">
                    <a:pos x="23792" y="4564"/>
                  </a:cxn>
                  <a:cxn ang="0">
                    <a:pos x="20835" y="682"/>
                  </a:cxn>
                  <a:cxn ang="0">
                    <a:pos x="19855" y="1"/>
                  </a:cxn>
                </a:cxnLst>
                <a:rect l="0" t="0" r="r" b="b"/>
                <a:pathLst>
                  <a:path w="37205" h="7094" extrusionOk="0">
                    <a:moveTo>
                      <a:pt x="19855" y="1"/>
                    </a:moveTo>
                    <a:cubicBezTo>
                      <a:pt x="19528" y="1"/>
                      <a:pt x="19207" y="151"/>
                      <a:pt x="19048" y="497"/>
                    </a:cubicBezTo>
                    <a:cubicBezTo>
                      <a:pt x="18308" y="2222"/>
                      <a:pt x="17014" y="4564"/>
                      <a:pt x="14920" y="4749"/>
                    </a:cubicBezTo>
                    <a:cubicBezTo>
                      <a:pt x="14819" y="4760"/>
                      <a:pt x="14719" y="4766"/>
                      <a:pt x="14621" y="4766"/>
                    </a:cubicBezTo>
                    <a:cubicBezTo>
                      <a:pt x="12626" y="4766"/>
                      <a:pt x="11250" y="2450"/>
                      <a:pt x="10545" y="805"/>
                    </a:cubicBezTo>
                    <a:cubicBezTo>
                      <a:pt x="10360" y="497"/>
                      <a:pt x="10037" y="343"/>
                      <a:pt x="9713" y="343"/>
                    </a:cubicBezTo>
                    <a:cubicBezTo>
                      <a:pt x="9390" y="343"/>
                      <a:pt x="9066" y="497"/>
                      <a:pt x="8881" y="805"/>
                    </a:cubicBezTo>
                    <a:cubicBezTo>
                      <a:pt x="8204" y="2407"/>
                      <a:pt x="7033" y="3824"/>
                      <a:pt x="5616" y="4749"/>
                    </a:cubicBezTo>
                    <a:cubicBezTo>
                      <a:pt x="5137" y="5022"/>
                      <a:pt x="4705" y="5144"/>
                      <a:pt x="4316" y="5144"/>
                    </a:cubicBezTo>
                    <a:cubicBezTo>
                      <a:pt x="3303" y="5144"/>
                      <a:pt x="2576" y="4321"/>
                      <a:pt x="2042" y="3208"/>
                    </a:cubicBezTo>
                    <a:cubicBezTo>
                      <a:pt x="1865" y="2854"/>
                      <a:pt x="1576" y="2708"/>
                      <a:pt x="1281" y="2708"/>
                    </a:cubicBezTo>
                    <a:cubicBezTo>
                      <a:pt x="652" y="2708"/>
                      <a:pt x="1" y="3377"/>
                      <a:pt x="379" y="4132"/>
                    </a:cubicBezTo>
                    <a:cubicBezTo>
                      <a:pt x="1199" y="5821"/>
                      <a:pt x="2585" y="7094"/>
                      <a:pt x="4272" y="7094"/>
                    </a:cubicBezTo>
                    <a:cubicBezTo>
                      <a:pt x="4740" y="7094"/>
                      <a:pt x="5231" y="6996"/>
                      <a:pt x="5739" y="6782"/>
                    </a:cubicBezTo>
                    <a:cubicBezTo>
                      <a:pt x="7397" y="6183"/>
                      <a:pt x="8711" y="4827"/>
                      <a:pt x="9681" y="3331"/>
                    </a:cubicBezTo>
                    <a:cubicBezTo>
                      <a:pt x="10771" y="5109"/>
                      <a:pt x="12401" y="6674"/>
                      <a:pt x="14546" y="6674"/>
                    </a:cubicBezTo>
                    <a:cubicBezTo>
                      <a:pt x="14669" y="6674"/>
                      <a:pt x="14793" y="6669"/>
                      <a:pt x="14920" y="6659"/>
                    </a:cubicBezTo>
                    <a:cubicBezTo>
                      <a:pt x="17056" y="6522"/>
                      <a:pt x="18656" y="5077"/>
                      <a:pt x="19745" y="3339"/>
                    </a:cubicBezTo>
                    <a:cubicBezTo>
                      <a:pt x="20557" y="4990"/>
                      <a:pt x="21885" y="6449"/>
                      <a:pt x="23792" y="6535"/>
                    </a:cubicBezTo>
                    <a:cubicBezTo>
                      <a:pt x="23821" y="6536"/>
                      <a:pt x="23850" y="6536"/>
                      <a:pt x="23879" y="6536"/>
                    </a:cubicBezTo>
                    <a:cubicBezTo>
                      <a:pt x="25875" y="6536"/>
                      <a:pt x="27157" y="5061"/>
                      <a:pt x="27932" y="3379"/>
                    </a:cubicBezTo>
                    <a:cubicBezTo>
                      <a:pt x="28788" y="4631"/>
                      <a:pt x="29904" y="5708"/>
                      <a:pt x="31186" y="6535"/>
                    </a:cubicBezTo>
                    <a:cubicBezTo>
                      <a:pt x="31873" y="6898"/>
                      <a:pt x="32542" y="7065"/>
                      <a:pt x="33177" y="7065"/>
                    </a:cubicBezTo>
                    <a:cubicBezTo>
                      <a:pt x="34592" y="7065"/>
                      <a:pt x="35838" y="6233"/>
                      <a:pt x="36731" y="4872"/>
                    </a:cubicBezTo>
                    <a:cubicBezTo>
                      <a:pt x="37204" y="4140"/>
                      <a:pt x="36536" y="3439"/>
                      <a:pt x="35859" y="3439"/>
                    </a:cubicBezTo>
                    <a:cubicBezTo>
                      <a:pt x="35566" y="3439"/>
                      <a:pt x="35272" y="3570"/>
                      <a:pt x="35067" y="3886"/>
                    </a:cubicBezTo>
                    <a:cubicBezTo>
                      <a:pt x="34523" y="4737"/>
                      <a:pt x="33884" y="5137"/>
                      <a:pt x="33192" y="5137"/>
                    </a:cubicBezTo>
                    <a:cubicBezTo>
                      <a:pt x="32633" y="5137"/>
                      <a:pt x="32039" y="4875"/>
                      <a:pt x="31432" y="4379"/>
                    </a:cubicBezTo>
                    <a:cubicBezTo>
                      <a:pt x="30200" y="3331"/>
                      <a:pt x="29214" y="1976"/>
                      <a:pt x="28536" y="497"/>
                    </a:cubicBezTo>
                    <a:cubicBezTo>
                      <a:pt x="28342" y="164"/>
                      <a:pt x="28023" y="6"/>
                      <a:pt x="27708" y="6"/>
                    </a:cubicBezTo>
                    <a:cubicBezTo>
                      <a:pt x="27324" y="6"/>
                      <a:pt x="26947" y="242"/>
                      <a:pt x="26811" y="682"/>
                    </a:cubicBezTo>
                    <a:cubicBezTo>
                      <a:pt x="26513" y="2052"/>
                      <a:pt x="25755" y="4573"/>
                      <a:pt x="23980" y="4573"/>
                    </a:cubicBezTo>
                    <a:cubicBezTo>
                      <a:pt x="23918" y="4573"/>
                      <a:pt x="23856" y="4570"/>
                      <a:pt x="23792" y="4564"/>
                    </a:cubicBezTo>
                    <a:cubicBezTo>
                      <a:pt x="22067" y="4379"/>
                      <a:pt x="21204" y="2099"/>
                      <a:pt x="20835" y="682"/>
                    </a:cubicBezTo>
                    <a:cubicBezTo>
                      <a:pt x="20729" y="262"/>
                      <a:pt x="20286" y="1"/>
                      <a:pt x="19855" y="1"/>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62571" name="Google Shape;869;p35"/>
              <p:cNvSpPr>
                <a:spLocks/>
              </p:cNvSpPr>
              <p:nvPr/>
            </p:nvSpPr>
            <p:spPr bwMode="auto">
              <a:xfrm>
                <a:off x="3134200" y="3459025"/>
                <a:ext cx="720750" cy="146600"/>
              </a:xfrm>
              <a:custGeom>
                <a:avLst/>
                <a:gdLst/>
                <a:ahLst/>
                <a:cxnLst>
                  <a:cxn ang="0">
                    <a:pos x="15347" y="1"/>
                  </a:cxn>
                  <a:cxn ang="0">
                    <a:pos x="14555" y="492"/>
                  </a:cxn>
                  <a:cxn ang="0">
                    <a:pos x="11598" y="3635"/>
                  </a:cxn>
                  <a:cxn ang="0">
                    <a:pos x="11384" y="3647"/>
                  </a:cxn>
                  <a:cxn ang="0">
                    <a:pos x="8517" y="739"/>
                  </a:cxn>
                  <a:cxn ang="0">
                    <a:pos x="7685" y="277"/>
                  </a:cxn>
                  <a:cxn ang="0">
                    <a:pos x="6853" y="739"/>
                  </a:cxn>
                  <a:cxn ang="0">
                    <a:pos x="4512" y="3635"/>
                  </a:cxn>
                  <a:cxn ang="0">
                    <a:pos x="3636" y="3905"/>
                  </a:cxn>
                  <a:cxn ang="0">
                    <a:pos x="2048" y="2526"/>
                  </a:cxn>
                  <a:cxn ang="0">
                    <a:pos x="1314" y="2067"/>
                  </a:cxn>
                  <a:cxn ang="0">
                    <a:pos x="384" y="3511"/>
                  </a:cxn>
                  <a:cxn ang="0">
                    <a:pos x="3604" y="5864"/>
                  </a:cxn>
                  <a:cxn ang="0">
                    <a:pos x="4697" y="5668"/>
                  </a:cxn>
                  <a:cxn ang="0">
                    <a:pos x="7626" y="3180"/>
                  </a:cxn>
                  <a:cxn ang="0">
                    <a:pos x="7626" y="3180"/>
                  </a:cxn>
                  <a:cxn ang="0">
                    <a:pos x="11396" y="5550"/>
                  </a:cxn>
                  <a:cxn ang="0">
                    <a:pos x="11598" y="5545"/>
                  </a:cxn>
                  <a:cxn ang="0">
                    <a:pos x="15278" y="3222"/>
                  </a:cxn>
                  <a:cxn ang="0">
                    <a:pos x="15278" y="3222"/>
                  </a:cxn>
                  <a:cxn ang="0">
                    <a:pos x="18375" y="5421"/>
                  </a:cxn>
                  <a:cxn ang="0">
                    <a:pos x="18459" y="5423"/>
                  </a:cxn>
                  <a:cxn ang="0">
                    <a:pos x="21518" y="3217"/>
                  </a:cxn>
                  <a:cxn ang="0">
                    <a:pos x="21518" y="3217"/>
                  </a:cxn>
                  <a:cxn ang="0">
                    <a:pos x="23920" y="5421"/>
                  </a:cxn>
                  <a:cxn ang="0">
                    <a:pos x="25475" y="5827"/>
                  </a:cxn>
                  <a:cxn ang="0">
                    <a:pos x="28357" y="4066"/>
                  </a:cxn>
                  <a:cxn ang="0">
                    <a:pos x="27484" y="2633"/>
                  </a:cxn>
                  <a:cxn ang="0">
                    <a:pos x="26693" y="3080"/>
                  </a:cxn>
                  <a:cxn ang="0">
                    <a:pos x="25474" y="3898"/>
                  </a:cxn>
                  <a:cxn ang="0">
                    <a:pos x="22195" y="492"/>
                  </a:cxn>
                  <a:cxn ang="0">
                    <a:pos x="21383" y="27"/>
                  </a:cxn>
                  <a:cxn ang="0">
                    <a:pos x="20408" y="739"/>
                  </a:cxn>
                  <a:cxn ang="0">
                    <a:pos x="18490" y="3517"/>
                  </a:cxn>
                  <a:cxn ang="0">
                    <a:pos x="18375" y="3511"/>
                  </a:cxn>
                  <a:cxn ang="0">
                    <a:pos x="16342" y="739"/>
                  </a:cxn>
                  <a:cxn ang="0">
                    <a:pos x="15347" y="1"/>
                  </a:cxn>
                </a:cxnLst>
                <a:rect l="0" t="0" r="r" b="b"/>
                <a:pathLst>
                  <a:path w="28830" h="5864" extrusionOk="0">
                    <a:moveTo>
                      <a:pt x="15347" y="1"/>
                    </a:moveTo>
                    <a:cubicBezTo>
                      <a:pt x="15025" y="1"/>
                      <a:pt x="14712" y="152"/>
                      <a:pt x="14555" y="492"/>
                    </a:cubicBezTo>
                    <a:cubicBezTo>
                      <a:pt x="14062" y="1725"/>
                      <a:pt x="13138" y="3450"/>
                      <a:pt x="11598" y="3635"/>
                    </a:cubicBezTo>
                    <a:cubicBezTo>
                      <a:pt x="11525" y="3643"/>
                      <a:pt x="11454" y="3647"/>
                      <a:pt x="11384" y="3647"/>
                    </a:cubicBezTo>
                    <a:cubicBezTo>
                      <a:pt x="9960" y="3647"/>
                      <a:pt x="8987" y="1913"/>
                      <a:pt x="8517" y="739"/>
                    </a:cubicBezTo>
                    <a:cubicBezTo>
                      <a:pt x="8332" y="431"/>
                      <a:pt x="8009" y="277"/>
                      <a:pt x="7685" y="277"/>
                    </a:cubicBezTo>
                    <a:cubicBezTo>
                      <a:pt x="7362" y="277"/>
                      <a:pt x="7038" y="431"/>
                      <a:pt x="6853" y="739"/>
                    </a:cubicBezTo>
                    <a:cubicBezTo>
                      <a:pt x="6360" y="1909"/>
                      <a:pt x="5560" y="2895"/>
                      <a:pt x="4512" y="3635"/>
                    </a:cubicBezTo>
                    <a:cubicBezTo>
                      <a:pt x="4189" y="3822"/>
                      <a:pt x="3899" y="3905"/>
                      <a:pt x="3636" y="3905"/>
                    </a:cubicBezTo>
                    <a:cubicBezTo>
                      <a:pt x="2947" y="3905"/>
                      <a:pt x="2449" y="3329"/>
                      <a:pt x="2048" y="2526"/>
                    </a:cubicBezTo>
                    <a:cubicBezTo>
                      <a:pt x="1876" y="2202"/>
                      <a:pt x="1599" y="2067"/>
                      <a:pt x="1314" y="2067"/>
                    </a:cubicBezTo>
                    <a:cubicBezTo>
                      <a:pt x="677" y="2067"/>
                      <a:pt x="1" y="2745"/>
                      <a:pt x="384" y="3511"/>
                    </a:cubicBezTo>
                    <a:cubicBezTo>
                      <a:pt x="1027" y="4846"/>
                      <a:pt x="2185" y="5864"/>
                      <a:pt x="3604" y="5864"/>
                    </a:cubicBezTo>
                    <a:cubicBezTo>
                      <a:pt x="3954" y="5864"/>
                      <a:pt x="4319" y="5802"/>
                      <a:pt x="4697" y="5668"/>
                    </a:cubicBezTo>
                    <a:cubicBezTo>
                      <a:pt x="5895" y="5197"/>
                      <a:pt x="6886" y="4251"/>
                      <a:pt x="7626" y="3180"/>
                    </a:cubicBezTo>
                    <a:cubicBezTo>
                      <a:pt x="8489" y="4483"/>
                      <a:pt x="9753" y="5550"/>
                      <a:pt x="11396" y="5550"/>
                    </a:cubicBezTo>
                    <a:cubicBezTo>
                      <a:pt x="11462" y="5550"/>
                      <a:pt x="11530" y="5548"/>
                      <a:pt x="11598" y="5545"/>
                    </a:cubicBezTo>
                    <a:cubicBezTo>
                      <a:pt x="13217" y="5459"/>
                      <a:pt x="14423" y="4461"/>
                      <a:pt x="15278" y="3222"/>
                    </a:cubicBezTo>
                    <a:cubicBezTo>
                      <a:pt x="15937" y="4406"/>
                      <a:pt x="16935" y="5381"/>
                      <a:pt x="18375" y="5421"/>
                    </a:cubicBezTo>
                    <a:cubicBezTo>
                      <a:pt x="18403" y="5422"/>
                      <a:pt x="18431" y="5423"/>
                      <a:pt x="18459" y="5423"/>
                    </a:cubicBezTo>
                    <a:cubicBezTo>
                      <a:pt x="19868" y="5423"/>
                      <a:pt x="20872" y="4420"/>
                      <a:pt x="21518" y="3217"/>
                    </a:cubicBezTo>
                    <a:cubicBezTo>
                      <a:pt x="22158" y="4091"/>
                      <a:pt x="22969" y="4850"/>
                      <a:pt x="23920" y="5421"/>
                    </a:cubicBezTo>
                    <a:cubicBezTo>
                      <a:pt x="24459" y="5700"/>
                      <a:pt x="24981" y="5827"/>
                      <a:pt x="25475" y="5827"/>
                    </a:cubicBezTo>
                    <a:cubicBezTo>
                      <a:pt x="26622" y="5827"/>
                      <a:pt x="27625" y="5142"/>
                      <a:pt x="28357" y="4066"/>
                    </a:cubicBezTo>
                    <a:cubicBezTo>
                      <a:pt x="28830" y="3334"/>
                      <a:pt x="28162" y="2633"/>
                      <a:pt x="27484" y="2633"/>
                    </a:cubicBezTo>
                    <a:cubicBezTo>
                      <a:pt x="27192" y="2633"/>
                      <a:pt x="26898" y="2764"/>
                      <a:pt x="26693" y="3080"/>
                    </a:cubicBezTo>
                    <a:cubicBezTo>
                      <a:pt x="26319" y="3663"/>
                      <a:pt x="25902" y="3898"/>
                      <a:pt x="25474" y="3898"/>
                    </a:cubicBezTo>
                    <a:cubicBezTo>
                      <a:pt x="24141" y="3898"/>
                      <a:pt x="22709" y="1612"/>
                      <a:pt x="22195" y="492"/>
                    </a:cubicBezTo>
                    <a:cubicBezTo>
                      <a:pt x="22009" y="174"/>
                      <a:pt x="21698" y="27"/>
                      <a:pt x="21383" y="27"/>
                    </a:cubicBezTo>
                    <a:cubicBezTo>
                      <a:pt x="20968" y="27"/>
                      <a:pt x="20549" y="283"/>
                      <a:pt x="20408" y="739"/>
                    </a:cubicBezTo>
                    <a:cubicBezTo>
                      <a:pt x="20229" y="1635"/>
                      <a:pt x="19702" y="3517"/>
                      <a:pt x="18490" y="3517"/>
                    </a:cubicBezTo>
                    <a:cubicBezTo>
                      <a:pt x="18452" y="3517"/>
                      <a:pt x="18414" y="3515"/>
                      <a:pt x="18375" y="3511"/>
                    </a:cubicBezTo>
                    <a:cubicBezTo>
                      <a:pt x="17081" y="3388"/>
                      <a:pt x="16588" y="1663"/>
                      <a:pt x="16342" y="739"/>
                    </a:cubicBezTo>
                    <a:cubicBezTo>
                      <a:pt x="16236" y="278"/>
                      <a:pt x="15783" y="1"/>
                      <a:pt x="15347" y="1"/>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62572" name="Google Shape;870;p35"/>
              <p:cNvSpPr>
                <a:spLocks/>
              </p:cNvSpPr>
              <p:nvPr/>
            </p:nvSpPr>
            <p:spPr bwMode="auto">
              <a:xfrm>
                <a:off x="3482475" y="1923300"/>
                <a:ext cx="720600" cy="147175"/>
              </a:xfrm>
              <a:custGeom>
                <a:avLst/>
                <a:gdLst/>
                <a:ahLst/>
                <a:cxnLst>
                  <a:cxn ang="0">
                    <a:pos x="15291" y="0"/>
                  </a:cxn>
                  <a:cxn ang="0">
                    <a:pos x="14549" y="492"/>
                  </a:cxn>
                  <a:cxn ang="0">
                    <a:pos x="11530" y="3634"/>
                  </a:cxn>
                  <a:cxn ang="0">
                    <a:pos x="11316" y="3647"/>
                  </a:cxn>
                  <a:cxn ang="0">
                    <a:pos x="8449" y="738"/>
                  </a:cxn>
                  <a:cxn ang="0">
                    <a:pos x="7617" y="276"/>
                  </a:cxn>
                  <a:cxn ang="0">
                    <a:pos x="6786" y="738"/>
                  </a:cxn>
                  <a:cxn ang="0">
                    <a:pos x="4506" y="3634"/>
                  </a:cxn>
                  <a:cxn ang="0">
                    <a:pos x="3563" y="3944"/>
                  </a:cxn>
                  <a:cxn ang="0">
                    <a:pos x="2041" y="2587"/>
                  </a:cxn>
                  <a:cxn ang="0">
                    <a:pos x="1280" y="2086"/>
                  </a:cxn>
                  <a:cxn ang="0">
                    <a:pos x="378" y="3511"/>
                  </a:cxn>
                  <a:cxn ang="0">
                    <a:pos x="316" y="3511"/>
                  </a:cxn>
                  <a:cxn ang="0">
                    <a:pos x="3504" y="5887"/>
                  </a:cxn>
                  <a:cxn ang="0">
                    <a:pos x="4629" y="5667"/>
                  </a:cxn>
                  <a:cxn ang="0">
                    <a:pos x="7580" y="3218"/>
                  </a:cxn>
                  <a:cxn ang="0">
                    <a:pos x="7580" y="3218"/>
                  </a:cxn>
                  <a:cxn ang="0">
                    <a:pos x="11297" y="5556"/>
                  </a:cxn>
                  <a:cxn ang="0">
                    <a:pos x="11591" y="5544"/>
                  </a:cxn>
                  <a:cxn ang="0">
                    <a:pos x="15226" y="3249"/>
                  </a:cxn>
                  <a:cxn ang="0">
                    <a:pos x="15226" y="3249"/>
                  </a:cxn>
                  <a:cxn ang="0">
                    <a:pos x="18307" y="5421"/>
                  </a:cxn>
                  <a:cxn ang="0">
                    <a:pos x="18393" y="5422"/>
                  </a:cxn>
                  <a:cxn ang="0">
                    <a:pos x="21483" y="3264"/>
                  </a:cxn>
                  <a:cxn ang="0">
                    <a:pos x="21483" y="3264"/>
                  </a:cxn>
                  <a:cxn ang="0">
                    <a:pos x="23914" y="5483"/>
                  </a:cxn>
                  <a:cxn ang="0">
                    <a:pos x="25432" y="5887"/>
                  </a:cxn>
                  <a:cxn ang="0">
                    <a:pos x="28350" y="4066"/>
                  </a:cxn>
                  <a:cxn ang="0">
                    <a:pos x="27478" y="2633"/>
                  </a:cxn>
                  <a:cxn ang="0">
                    <a:pos x="26687" y="3080"/>
                  </a:cxn>
                  <a:cxn ang="0">
                    <a:pos x="25433" y="3898"/>
                  </a:cxn>
                  <a:cxn ang="0">
                    <a:pos x="22127" y="492"/>
                  </a:cxn>
                  <a:cxn ang="0">
                    <a:pos x="21300" y="52"/>
                  </a:cxn>
                  <a:cxn ang="0">
                    <a:pos x="20341" y="738"/>
                  </a:cxn>
                  <a:cxn ang="0">
                    <a:pos x="18427" y="3517"/>
                  </a:cxn>
                  <a:cxn ang="0">
                    <a:pos x="18307" y="3511"/>
                  </a:cxn>
                  <a:cxn ang="0">
                    <a:pos x="16274" y="738"/>
                  </a:cxn>
                  <a:cxn ang="0">
                    <a:pos x="15291" y="0"/>
                  </a:cxn>
                </a:cxnLst>
                <a:rect l="0" t="0" r="r" b="b"/>
                <a:pathLst>
                  <a:path w="28824" h="5887" extrusionOk="0">
                    <a:moveTo>
                      <a:pt x="15291" y="0"/>
                    </a:moveTo>
                    <a:cubicBezTo>
                      <a:pt x="14977" y="0"/>
                      <a:pt x="14680" y="152"/>
                      <a:pt x="14549" y="492"/>
                    </a:cubicBezTo>
                    <a:cubicBezTo>
                      <a:pt x="13994" y="1724"/>
                      <a:pt x="13070" y="3449"/>
                      <a:pt x="11530" y="3634"/>
                    </a:cubicBezTo>
                    <a:cubicBezTo>
                      <a:pt x="11458" y="3643"/>
                      <a:pt x="11386" y="3647"/>
                      <a:pt x="11316" y="3647"/>
                    </a:cubicBezTo>
                    <a:cubicBezTo>
                      <a:pt x="9892" y="3647"/>
                      <a:pt x="8919" y="1913"/>
                      <a:pt x="8449" y="738"/>
                    </a:cubicBezTo>
                    <a:cubicBezTo>
                      <a:pt x="8264" y="430"/>
                      <a:pt x="7941" y="276"/>
                      <a:pt x="7617" y="276"/>
                    </a:cubicBezTo>
                    <a:cubicBezTo>
                      <a:pt x="7294" y="276"/>
                      <a:pt x="6970" y="430"/>
                      <a:pt x="6786" y="738"/>
                    </a:cubicBezTo>
                    <a:cubicBezTo>
                      <a:pt x="6293" y="1909"/>
                      <a:pt x="5492" y="2895"/>
                      <a:pt x="4506" y="3634"/>
                    </a:cubicBezTo>
                    <a:cubicBezTo>
                      <a:pt x="4148" y="3849"/>
                      <a:pt x="3837" y="3944"/>
                      <a:pt x="3563" y="3944"/>
                    </a:cubicBezTo>
                    <a:cubicBezTo>
                      <a:pt x="2891" y="3944"/>
                      <a:pt x="2435" y="3374"/>
                      <a:pt x="2041" y="2587"/>
                    </a:cubicBezTo>
                    <a:cubicBezTo>
                      <a:pt x="1864" y="2233"/>
                      <a:pt x="1575" y="2086"/>
                      <a:pt x="1280" y="2086"/>
                    </a:cubicBezTo>
                    <a:cubicBezTo>
                      <a:pt x="651" y="2086"/>
                      <a:pt x="0" y="2756"/>
                      <a:pt x="378" y="3511"/>
                    </a:cubicBezTo>
                    <a:lnTo>
                      <a:pt x="316" y="3511"/>
                    </a:lnTo>
                    <a:cubicBezTo>
                      <a:pt x="954" y="4836"/>
                      <a:pt x="2100" y="5887"/>
                      <a:pt x="3504" y="5887"/>
                    </a:cubicBezTo>
                    <a:cubicBezTo>
                      <a:pt x="3864" y="5887"/>
                      <a:pt x="4240" y="5818"/>
                      <a:pt x="4629" y="5667"/>
                    </a:cubicBezTo>
                    <a:cubicBezTo>
                      <a:pt x="5824" y="5113"/>
                      <a:pt x="6842" y="4262"/>
                      <a:pt x="7580" y="3218"/>
                    </a:cubicBezTo>
                    <a:cubicBezTo>
                      <a:pt x="8430" y="4499"/>
                      <a:pt x="9669" y="5556"/>
                      <a:pt x="11297" y="5556"/>
                    </a:cubicBezTo>
                    <a:cubicBezTo>
                      <a:pt x="11394" y="5556"/>
                      <a:pt x="11492" y="5552"/>
                      <a:pt x="11591" y="5544"/>
                    </a:cubicBezTo>
                    <a:cubicBezTo>
                      <a:pt x="13198" y="5460"/>
                      <a:pt x="14370" y="4476"/>
                      <a:pt x="15226" y="3249"/>
                    </a:cubicBezTo>
                    <a:cubicBezTo>
                      <a:pt x="15897" y="4432"/>
                      <a:pt x="16907" y="5381"/>
                      <a:pt x="18307" y="5421"/>
                    </a:cubicBezTo>
                    <a:cubicBezTo>
                      <a:pt x="18336" y="5422"/>
                      <a:pt x="18365" y="5422"/>
                      <a:pt x="18393" y="5422"/>
                    </a:cubicBezTo>
                    <a:cubicBezTo>
                      <a:pt x="19795" y="5422"/>
                      <a:pt x="20819" y="4457"/>
                      <a:pt x="21483" y="3264"/>
                    </a:cubicBezTo>
                    <a:cubicBezTo>
                      <a:pt x="22140" y="4133"/>
                      <a:pt x="22969" y="4878"/>
                      <a:pt x="23914" y="5483"/>
                    </a:cubicBezTo>
                    <a:cubicBezTo>
                      <a:pt x="24431" y="5759"/>
                      <a:pt x="24942" y="5887"/>
                      <a:pt x="25432" y="5887"/>
                    </a:cubicBezTo>
                    <a:cubicBezTo>
                      <a:pt x="26580" y="5887"/>
                      <a:pt x="27617" y="5188"/>
                      <a:pt x="28350" y="4066"/>
                    </a:cubicBezTo>
                    <a:cubicBezTo>
                      <a:pt x="28824" y="3334"/>
                      <a:pt x="28155" y="2633"/>
                      <a:pt x="27478" y="2633"/>
                    </a:cubicBezTo>
                    <a:cubicBezTo>
                      <a:pt x="27186" y="2633"/>
                      <a:pt x="26891" y="2764"/>
                      <a:pt x="26687" y="3080"/>
                    </a:cubicBezTo>
                    <a:cubicBezTo>
                      <a:pt x="26298" y="3663"/>
                      <a:pt x="25869" y="3898"/>
                      <a:pt x="25433" y="3898"/>
                    </a:cubicBezTo>
                    <a:cubicBezTo>
                      <a:pt x="24073" y="3898"/>
                      <a:pt x="22641" y="1612"/>
                      <a:pt x="22127" y="492"/>
                    </a:cubicBezTo>
                    <a:cubicBezTo>
                      <a:pt x="21939" y="195"/>
                      <a:pt x="21620" y="52"/>
                      <a:pt x="21300" y="52"/>
                    </a:cubicBezTo>
                    <a:cubicBezTo>
                      <a:pt x="20890" y="52"/>
                      <a:pt x="20479" y="288"/>
                      <a:pt x="20341" y="738"/>
                    </a:cubicBezTo>
                    <a:cubicBezTo>
                      <a:pt x="20161" y="1635"/>
                      <a:pt x="19692" y="3517"/>
                      <a:pt x="18427" y="3517"/>
                    </a:cubicBezTo>
                    <a:cubicBezTo>
                      <a:pt x="18388" y="3517"/>
                      <a:pt x="18348" y="3515"/>
                      <a:pt x="18307" y="3511"/>
                    </a:cubicBezTo>
                    <a:cubicBezTo>
                      <a:pt x="17013" y="3388"/>
                      <a:pt x="16521" y="1724"/>
                      <a:pt x="16274" y="738"/>
                    </a:cubicBezTo>
                    <a:cubicBezTo>
                      <a:pt x="16168" y="278"/>
                      <a:pt x="15715" y="0"/>
                      <a:pt x="15291" y="0"/>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62573" name="Google Shape;871;p35"/>
              <p:cNvSpPr>
                <a:spLocks/>
              </p:cNvSpPr>
              <p:nvPr/>
            </p:nvSpPr>
            <p:spPr bwMode="auto">
              <a:xfrm>
                <a:off x="3108025" y="452250"/>
                <a:ext cx="720750" cy="146600"/>
              </a:xfrm>
              <a:custGeom>
                <a:avLst/>
                <a:gdLst/>
                <a:ahLst/>
                <a:cxnLst>
                  <a:cxn ang="0">
                    <a:pos x="15297" y="1"/>
                  </a:cxn>
                  <a:cxn ang="0">
                    <a:pos x="14555" y="492"/>
                  </a:cxn>
                  <a:cxn ang="0">
                    <a:pos x="11536" y="3635"/>
                  </a:cxn>
                  <a:cxn ang="0">
                    <a:pos x="11330" y="3647"/>
                  </a:cxn>
                  <a:cxn ang="0">
                    <a:pos x="8455" y="739"/>
                  </a:cxn>
                  <a:cxn ang="0">
                    <a:pos x="7623" y="277"/>
                  </a:cxn>
                  <a:cxn ang="0">
                    <a:pos x="6791" y="739"/>
                  </a:cxn>
                  <a:cxn ang="0">
                    <a:pos x="4512" y="3635"/>
                  </a:cxn>
                  <a:cxn ang="0">
                    <a:pos x="3610" y="3916"/>
                  </a:cxn>
                  <a:cxn ang="0">
                    <a:pos x="2047" y="2526"/>
                  </a:cxn>
                  <a:cxn ang="0">
                    <a:pos x="1311" y="2039"/>
                  </a:cxn>
                  <a:cxn ang="0">
                    <a:pos x="383" y="3511"/>
                  </a:cxn>
                  <a:cxn ang="0">
                    <a:pos x="322" y="3511"/>
                  </a:cxn>
                  <a:cxn ang="0">
                    <a:pos x="3548" y="5864"/>
                  </a:cxn>
                  <a:cxn ang="0">
                    <a:pos x="4635" y="5668"/>
                  </a:cxn>
                  <a:cxn ang="0">
                    <a:pos x="7588" y="3175"/>
                  </a:cxn>
                  <a:cxn ang="0">
                    <a:pos x="7588" y="3175"/>
                  </a:cxn>
                  <a:cxn ang="0">
                    <a:pos x="11390" y="5550"/>
                  </a:cxn>
                  <a:cxn ang="0">
                    <a:pos x="11597" y="5545"/>
                  </a:cxn>
                  <a:cxn ang="0">
                    <a:pos x="15240" y="3237"/>
                  </a:cxn>
                  <a:cxn ang="0">
                    <a:pos x="15240" y="3237"/>
                  </a:cxn>
                  <a:cxn ang="0">
                    <a:pos x="18313" y="5421"/>
                  </a:cxn>
                  <a:cxn ang="0">
                    <a:pos x="18397" y="5423"/>
                  </a:cxn>
                  <a:cxn ang="0">
                    <a:pos x="21482" y="3251"/>
                  </a:cxn>
                  <a:cxn ang="0">
                    <a:pos x="21482" y="3251"/>
                  </a:cxn>
                  <a:cxn ang="0">
                    <a:pos x="23920" y="5421"/>
                  </a:cxn>
                  <a:cxn ang="0">
                    <a:pos x="25475" y="5827"/>
                  </a:cxn>
                  <a:cxn ang="0">
                    <a:pos x="28356" y="4066"/>
                  </a:cxn>
                  <a:cxn ang="0">
                    <a:pos x="27484" y="2633"/>
                  </a:cxn>
                  <a:cxn ang="0">
                    <a:pos x="26693" y="3080"/>
                  </a:cxn>
                  <a:cxn ang="0">
                    <a:pos x="25439" y="3898"/>
                  </a:cxn>
                  <a:cxn ang="0">
                    <a:pos x="22133" y="492"/>
                  </a:cxn>
                  <a:cxn ang="0">
                    <a:pos x="21326" y="27"/>
                  </a:cxn>
                  <a:cxn ang="0">
                    <a:pos x="20408" y="739"/>
                  </a:cxn>
                  <a:cxn ang="0">
                    <a:pos x="18433" y="3517"/>
                  </a:cxn>
                  <a:cxn ang="0">
                    <a:pos x="18313" y="3511"/>
                  </a:cxn>
                  <a:cxn ang="0">
                    <a:pos x="16280" y="739"/>
                  </a:cxn>
                  <a:cxn ang="0">
                    <a:pos x="15297" y="1"/>
                  </a:cxn>
                </a:cxnLst>
                <a:rect l="0" t="0" r="r" b="b"/>
                <a:pathLst>
                  <a:path w="28830" h="5864" extrusionOk="0">
                    <a:moveTo>
                      <a:pt x="15297" y="1"/>
                    </a:moveTo>
                    <a:cubicBezTo>
                      <a:pt x="14983" y="1"/>
                      <a:pt x="14686" y="152"/>
                      <a:pt x="14555" y="492"/>
                    </a:cubicBezTo>
                    <a:cubicBezTo>
                      <a:pt x="14000" y="1725"/>
                      <a:pt x="13076" y="3450"/>
                      <a:pt x="11536" y="3635"/>
                    </a:cubicBezTo>
                    <a:cubicBezTo>
                      <a:pt x="11466" y="3643"/>
                      <a:pt x="11398" y="3647"/>
                      <a:pt x="11330" y="3647"/>
                    </a:cubicBezTo>
                    <a:cubicBezTo>
                      <a:pt x="9960" y="3647"/>
                      <a:pt x="8983" y="1913"/>
                      <a:pt x="8455" y="739"/>
                    </a:cubicBezTo>
                    <a:cubicBezTo>
                      <a:pt x="8270" y="431"/>
                      <a:pt x="7947" y="277"/>
                      <a:pt x="7623" y="277"/>
                    </a:cubicBezTo>
                    <a:cubicBezTo>
                      <a:pt x="7300" y="277"/>
                      <a:pt x="6976" y="431"/>
                      <a:pt x="6791" y="739"/>
                    </a:cubicBezTo>
                    <a:cubicBezTo>
                      <a:pt x="6298" y="1909"/>
                      <a:pt x="5497" y="2895"/>
                      <a:pt x="4512" y="3635"/>
                    </a:cubicBezTo>
                    <a:cubicBezTo>
                      <a:pt x="4178" y="3828"/>
                      <a:pt x="3879" y="3916"/>
                      <a:pt x="3610" y="3916"/>
                    </a:cubicBezTo>
                    <a:cubicBezTo>
                      <a:pt x="2934" y="3916"/>
                      <a:pt x="2443" y="3362"/>
                      <a:pt x="2047" y="2526"/>
                    </a:cubicBezTo>
                    <a:cubicBezTo>
                      <a:pt x="1875" y="2182"/>
                      <a:pt x="1597" y="2039"/>
                      <a:pt x="1311" y="2039"/>
                    </a:cubicBezTo>
                    <a:cubicBezTo>
                      <a:pt x="674" y="2039"/>
                      <a:pt x="1" y="2746"/>
                      <a:pt x="383" y="3511"/>
                    </a:cubicBezTo>
                    <a:lnTo>
                      <a:pt x="322" y="3511"/>
                    </a:lnTo>
                    <a:cubicBezTo>
                      <a:pt x="1014" y="4846"/>
                      <a:pt x="2142" y="5864"/>
                      <a:pt x="3548" y="5864"/>
                    </a:cubicBezTo>
                    <a:cubicBezTo>
                      <a:pt x="3894" y="5864"/>
                      <a:pt x="4257" y="5802"/>
                      <a:pt x="4635" y="5668"/>
                    </a:cubicBezTo>
                    <a:cubicBezTo>
                      <a:pt x="5835" y="5196"/>
                      <a:pt x="6826" y="4248"/>
                      <a:pt x="7588" y="3175"/>
                    </a:cubicBezTo>
                    <a:cubicBezTo>
                      <a:pt x="8462" y="4480"/>
                      <a:pt x="9707" y="5550"/>
                      <a:pt x="11390" y="5550"/>
                    </a:cubicBezTo>
                    <a:cubicBezTo>
                      <a:pt x="11459" y="5550"/>
                      <a:pt x="11528" y="5548"/>
                      <a:pt x="11597" y="5545"/>
                    </a:cubicBezTo>
                    <a:cubicBezTo>
                      <a:pt x="13209" y="5460"/>
                      <a:pt x="14383" y="4469"/>
                      <a:pt x="15240" y="3237"/>
                    </a:cubicBezTo>
                    <a:cubicBezTo>
                      <a:pt x="15911" y="4415"/>
                      <a:pt x="16919" y="5382"/>
                      <a:pt x="18313" y="5421"/>
                    </a:cubicBezTo>
                    <a:cubicBezTo>
                      <a:pt x="18341" y="5422"/>
                      <a:pt x="18369" y="5423"/>
                      <a:pt x="18397" y="5423"/>
                    </a:cubicBezTo>
                    <a:cubicBezTo>
                      <a:pt x="19794" y="5423"/>
                      <a:pt x="20817" y="4439"/>
                      <a:pt x="21482" y="3251"/>
                    </a:cubicBezTo>
                    <a:cubicBezTo>
                      <a:pt x="22139" y="4119"/>
                      <a:pt x="22971" y="4852"/>
                      <a:pt x="23920" y="5421"/>
                    </a:cubicBezTo>
                    <a:cubicBezTo>
                      <a:pt x="24458" y="5700"/>
                      <a:pt x="24980" y="5827"/>
                      <a:pt x="25475" y="5827"/>
                    </a:cubicBezTo>
                    <a:cubicBezTo>
                      <a:pt x="26622" y="5827"/>
                      <a:pt x="27624" y="5142"/>
                      <a:pt x="28356" y="4066"/>
                    </a:cubicBezTo>
                    <a:cubicBezTo>
                      <a:pt x="28830" y="3335"/>
                      <a:pt x="28161" y="2633"/>
                      <a:pt x="27484" y="2633"/>
                    </a:cubicBezTo>
                    <a:cubicBezTo>
                      <a:pt x="27191" y="2633"/>
                      <a:pt x="26897" y="2764"/>
                      <a:pt x="26693" y="3080"/>
                    </a:cubicBezTo>
                    <a:cubicBezTo>
                      <a:pt x="26304" y="3663"/>
                      <a:pt x="25875" y="3898"/>
                      <a:pt x="25439" y="3898"/>
                    </a:cubicBezTo>
                    <a:cubicBezTo>
                      <a:pt x="24079" y="3898"/>
                      <a:pt x="22647" y="1612"/>
                      <a:pt x="22133" y="492"/>
                    </a:cubicBezTo>
                    <a:cubicBezTo>
                      <a:pt x="21947" y="174"/>
                      <a:pt x="21636" y="27"/>
                      <a:pt x="21326" y="27"/>
                    </a:cubicBezTo>
                    <a:cubicBezTo>
                      <a:pt x="20918" y="27"/>
                      <a:pt x="20513" y="283"/>
                      <a:pt x="20408" y="739"/>
                    </a:cubicBezTo>
                    <a:cubicBezTo>
                      <a:pt x="20169" y="1635"/>
                      <a:pt x="19698" y="3517"/>
                      <a:pt x="18433" y="3517"/>
                    </a:cubicBezTo>
                    <a:cubicBezTo>
                      <a:pt x="18394" y="3517"/>
                      <a:pt x="18354" y="3515"/>
                      <a:pt x="18313" y="3511"/>
                    </a:cubicBezTo>
                    <a:cubicBezTo>
                      <a:pt x="17019" y="3388"/>
                      <a:pt x="16526" y="1663"/>
                      <a:pt x="16280" y="739"/>
                    </a:cubicBezTo>
                    <a:cubicBezTo>
                      <a:pt x="16174" y="278"/>
                      <a:pt x="15721" y="1"/>
                      <a:pt x="15297" y="1"/>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62574" name="Google Shape;872;p35"/>
              <p:cNvSpPr>
                <a:spLocks/>
              </p:cNvSpPr>
              <p:nvPr/>
            </p:nvSpPr>
            <p:spPr bwMode="auto">
              <a:xfrm>
                <a:off x="2450325" y="4806725"/>
                <a:ext cx="765425" cy="153450"/>
              </a:xfrm>
              <a:custGeom>
                <a:avLst/>
                <a:gdLst/>
                <a:ahLst/>
                <a:cxnLst>
                  <a:cxn ang="0">
                    <a:pos x="16347" y="0"/>
                  </a:cxn>
                  <a:cxn ang="0">
                    <a:pos x="15539" y="497"/>
                  </a:cxn>
                  <a:cxn ang="0">
                    <a:pos x="12335" y="3824"/>
                  </a:cxn>
                  <a:cxn ang="0">
                    <a:pos x="12051" y="3844"/>
                  </a:cxn>
                  <a:cxn ang="0">
                    <a:pos x="8947" y="743"/>
                  </a:cxn>
                  <a:cxn ang="0">
                    <a:pos x="8115" y="281"/>
                  </a:cxn>
                  <a:cxn ang="0">
                    <a:pos x="7283" y="743"/>
                  </a:cxn>
                  <a:cxn ang="0">
                    <a:pos x="4757" y="3824"/>
                  </a:cxn>
                  <a:cxn ang="0">
                    <a:pos x="3779" y="4147"/>
                  </a:cxn>
                  <a:cxn ang="0">
                    <a:pos x="2046" y="2653"/>
                  </a:cxn>
                  <a:cxn ang="0">
                    <a:pos x="1307" y="2140"/>
                  </a:cxn>
                  <a:cxn ang="0">
                    <a:pos x="382" y="3639"/>
                  </a:cxn>
                  <a:cxn ang="0">
                    <a:pos x="3757" y="6137"/>
                  </a:cxn>
                  <a:cxn ang="0">
                    <a:pos x="4942" y="5919"/>
                  </a:cxn>
                  <a:cxn ang="0">
                    <a:pos x="8089" y="3238"/>
                  </a:cxn>
                  <a:cxn ang="0">
                    <a:pos x="8089" y="3238"/>
                  </a:cxn>
                  <a:cxn ang="0">
                    <a:pos x="12134" y="5801"/>
                  </a:cxn>
                  <a:cxn ang="0">
                    <a:pos x="12335" y="5796"/>
                  </a:cxn>
                  <a:cxn ang="0">
                    <a:pos x="16245" y="3233"/>
                  </a:cxn>
                  <a:cxn ang="0">
                    <a:pos x="16245" y="3233"/>
                  </a:cxn>
                  <a:cxn ang="0">
                    <a:pos x="19544" y="5611"/>
                  </a:cxn>
                  <a:cxn ang="0">
                    <a:pos x="19708" y="5615"/>
                  </a:cxn>
                  <a:cxn ang="0">
                    <a:pos x="22905" y="3271"/>
                  </a:cxn>
                  <a:cxn ang="0">
                    <a:pos x="22905" y="3271"/>
                  </a:cxn>
                  <a:cxn ang="0">
                    <a:pos x="25459" y="5672"/>
                  </a:cxn>
                  <a:cxn ang="0">
                    <a:pos x="27098" y="6102"/>
                  </a:cxn>
                  <a:cxn ang="0">
                    <a:pos x="30142" y="4194"/>
                  </a:cxn>
                  <a:cxn ang="0">
                    <a:pos x="29265" y="2788"/>
                  </a:cxn>
                  <a:cxn ang="0">
                    <a:pos x="28478" y="3208"/>
                  </a:cxn>
                  <a:cxn ang="0">
                    <a:pos x="27097" y="4127"/>
                  </a:cxn>
                  <a:cxn ang="0">
                    <a:pos x="23549" y="497"/>
                  </a:cxn>
                  <a:cxn ang="0">
                    <a:pos x="22695" y="6"/>
                  </a:cxn>
                  <a:cxn ang="0">
                    <a:pos x="21762" y="682"/>
                  </a:cxn>
                  <a:cxn ang="0">
                    <a:pos x="19668" y="3706"/>
                  </a:cxn>
                  <a:cxn ang="0">
                    <a:pos x="19544" y="3701"/>
                  </a:cxn>
                  <a:cxn ang="0">
                    <a:pos x="17326" y="682"/>
                  </a:cxn>
                  <a:cxn ang="0">
                    <a:pos x="16347" y="0"/>
                  </a:cxn>
                </a:cxnLst>
                <a:rect l="0" t="0" r="r" b="b"/>
                <a:pathLst>
                  <a:path w="30617" h="6138" extrusionOk="0">
                    <a:moveTo>
                      <a:pt x="16347" y="0"/>
                    </a:moveTo>
                    <a:cubicBezTo>
                      <a:pt x="16019" y="0"/>
                      <a:pt x="15699" y="151"/>
                      <a:pt x="15539" y="497"/>
                    </a:cubicBezTo>
                    <a:cubicBezTo>
                      <a:pt x="14985" y="1791"/>
                      <a:pt x="13999" y="3639"/>
                      <a:pt x="12335" y="3824"/>
                    </a:cubicBezTo>
                    <a:cubicBezTo>
                      <a:pt x="12239" y="3838"/>
                      <a:pt x="12144" y="3844"/>
                      <a:pt x="12051" y="3844"/>
                    </a:cubicBezTo>
                    <a:cubicBezTo>
                      <a:pt x="10487" y="3844"/>
                      <a:pt x="9470" y="1964"/>
                      <a:pt x="8947" y="743"/>
                    </a:cubicBezTo>
                    <a:cubicBezTo>
                      <a:pt x="8762" y="435"/>
                      <a:pt x="8438" y="281"/>
                      <a:pt x="8115" y="281"/>
                    </a:cubicBezTo>
                    <a:cubicBezTo>
                      <a:pt x="7791" y="281"/>
                      <a:pt x="7468" y="435"/>
                      <a:pt x="7283" y="743"/>
                    </a:cubicBezTo>
                    <a:cubicBezTo>
                      <a:pt x="6729" y="2037"/>
                      <a:pt x="5866" y="3085"/>
                      <a:pt x="4757" y="3824"/>
                    </a:cubicBezTo>
                    <a:cubicBezTo>
                      <a:pt x="4394" y="4048"/>
                      <a:pt x="4071" y="4147"/>
                      <a:pt x="3779" y="4147"/>
                    </a:cubicBezTo>
                    <a:cubicBezTo>
                      <a:pt x="3029" y="4147"/>
                      <a:pt x="2489" y="3496"/>
                      <a:pt x="2046" y="2653"/>
                    </a:cubicBezTo>
                    <a:cubicBezTo>
                      <a:pt x="1873" y="2289"/>
                      <a:pt x="1594" y="2140"/>
                      <a:pt x="1307" y="2140"/>
                    </a:cubicBezTo>
                    <a:cubicBezTo>
                      <a:pt x="671" y="2140"/>
                      <a:pt x="0" y="2875"/>
                      <a:pt x="382" y="3639"/>
                    </a:cubicBezTo>
                    <a:cubicBezTo>
                      <a:pt x="1070" y="5065"/>
                      <a:pt x="2268" y="6137"/>
                      <a:pt x="3757" y="6137"/>
                    </a:cubicBezTo>
                    <a:cubicBezTo>
                      <a:pt x="4135" y="6137"/>
                      <a:pt x="4531" y="6068"/>
                      <a:pt x="4942" y="5919"/>
                    </a:cubicBezTo>
                    <a:cubicBezTo>
                      <a:pt x="6242" y="5399"/>
                      <a:pt x="7298" y="4391"/>
                      <a:pt x="8089" y="3238"/>
                    </a:cubicBezTo>
                    <a:cubicBezTo>
                      <a:pt x="9019" y="4644"/>
                      <a:pt x="10382" y="5801"/>
                      <a:pt x="12134" y="5801"/>
                    </a:cubicBezTo>
                    <a:cubicBezTo>
                      <a:pt x="12201" y="5801"/>
                      <a:pt x="12268" y="5799"/>
                      <a:pt x="12335" y="5796"/>
                    </a:cubicBezTo>
                    <a:cubicBezTo>
                      <a:pt x="14102" y="5666"/>
                      <a:pt x="15356" y="4573"/>
                      <a:pt x="16245" y="3233"/>
                    </a:cubicBezTo>
                    <a:cubicBezTo>
                      <a:pt x="16930" y="4503"/>
                      <a:pt x="17994" y="5570"/>
                      <a:pt x="19544" y="5611"/>
                    </a:cubicBezTo>
                    <a:cubicBezTo>
                      <a:pt x="19599" y="5614"/>
                      <a:pt x="19654" y="5615"/>
                      <a:pt x="19708" y="5615"/>
                    </a:cubicBezTo>
                    <a:cubicBezTo>
                      <a:pt x="21183" y="5615"/>
                      <a:pt x="22227" y="4549"/>
                      <a:pt x="22905" y="3271"/>
                    </a:cubicBezTo>
                    <a:cubicBezTo>
                      <a:pt x="23589" y="4236"/>
                      <a:pt x="24451" y="5052"/>
                      <a:pt x="25459" y="5672"/>
                    </a:cubicBezTo>
                    <a:cubicBezTo>
                      <a:pt x="26030" y="5967"/>
                      <a:pt x="26579" y="6102"/>
                      <a:pt x="27098" y="6102"/>
                    </a:cubicBezTo>
                    <a:cubicBezTo>
                      <a:pt x="28314" y="6102"/>
                      <a:pt x="29364" y="5360"/>
                      <a:pt x="30142" y="4194"/>
                    </a:cubicBezTo>
                    <a:cubicBezTo>
                      <a:pt x="30616" y="3461"/>
                      <a:pt x="29944" y="2788"/>
                      <a:pt x="29265" y="2788"/>
                    </a:cubicBezTo>
                    <a:cubicBezTo>
                      <a:pt x="28974" y="2788"/>
                      <a:pt x="28682" y="2912"/>
                      <a:pt x="28478" y="3208"/>
                    </a:cubicBezTo>
                    <a:cubicBezTo>
                      <a:pt x="28051" y="3864"/>
                      <a:pt x="27578" y="4127"/>
                      <a:pt x="27097" y="4127"/>
                    </a:cubicBezTo>
                    <a:cubicBezTo>
                      <a:pt x="25638" y="4127"/>
                      <a:pt x="24105" y="1702"/>
                      <a:pt x="23549" y="497"/>
                    </a:cubicBezTo>
                    <a:cubicBezTo>
                      <a:pt x="23355" y="164"/>
                      <a:pt x="23023" y="6"/>
                      <a:pt x="22695" y="6"/>
                    </a:cubicBezTo>
                    <a:cubicBezTo>
                      <a:pt x="22294" y="6"/>
                      <a:pt x="21898" y="241"/>
                      <a:pt x="21762" y="682"/>
                    </a:cubicBezTo>
                    <a:cubicBezTo>
                      <a:pt x="21583" y="1699"/>
                      <a:pt x="21054" y="3706"/>
                      <a:pt x="19668" y="3706"/>
                    </a:cubicBezTo>
                    <a:cubicBezTo>
                      <a:pt x="19627" y="3706"/>
                      <a:pt x="19586" y="3704"/>
                      <a:pt x="19544" y="3701"/>
                    </a:cubicBezTo>
                    <a:cubicBezTo>
                      <a:pt x="18066" y="3577"/>
                      <a:pt x="17573" y="1791"/>
                      <a:pt x="17326" y="682"/>
                    </a:cubicBezTo>
                    <a:cubicBezTo>
                      <a:pt x="17221" y="261"/>
                      <a:pt x="16778" y="0"/>
                      <a:pt x="16347" y="0"/>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62575" name="Google Shape;873;p35"/>
              <p:cNvSpPr>
                <a:spLocks/>
              </p:cNvSpPr>
              <p:nvPr/>
            </p:nvSpPr>
            <p:spPr bwMode="auto">
              <a:xfrm>
                <a:off x="582175" y="1019075"/>
                <a:ext cx="2518500" cy="3260300"/>
              </a:xfrm>
              <a:custGeom>
                <a:avLst/>
                <a:gdLst/>
                <a:ahLst/>
                <a:cxnLst>
                  <a:cxn ang="0">
                    <a:pos x="53913" y="0"/>
                  </a:cxn>
                  <a:cxn ang="0">
                    <a:pos x="29822" y="110413"/>
                  </a:cxn>
                  <a:cxn ang="0">
                    <a:pos x="63021" y="130412"/>
                  </a:cxn>
                  <a:cxn ang="0">
                    <a:pos x="66236" y="128897"/>
                  </a:cxn>
                  <a:cxn ang="0">
                    <a:pos x="41097" y="103204"/>
                  </a:cxn>
                  <a:cxn ang="0">
                    <a:pos x="41097" y="103204"/>
                  </a:cxn>
                  <a:cxn ang="0">
                    <a:pos x="82592" y="117115"/>
                  </a:cxn>
                  <a:cxn ang="0">
                    <a:pos x="86569" y="116390"/>
                  </a:cxn>
                  <a:cxn ang="0">
                    <a:pos x="67345" y="101664"/>
                  </a:cxn>
                  <a:cxn ang="0">
                    <a:pos x="48861" y="92422"/>
                  </a:cxn>
                  <a:cxn ang="0">
                    <a:pos x="49417" y="92406"/>
                  </a:cxn>
                  <a:cxn ang="0">
                    <a:pos x="90582" y="97898"/>
                  </a:cxn>
                  <a:cxn ang="0">
                    <a:pos x="99076" y="95010"/>
                  </a:cxn>
                  <a:cxn ang="0">
                    <a:pos x="53975" y="77511"/>
                  </a:cxn>
                  <a:cxn ang="0">
                    <a:pos x="96673" y="70117"/>
                  </a:cxn>
                  <a:cxn ang="0">
                    <a:pos x="47813" y="63155"/>
                  </a:cxn>
                  <a:cxn ang="0">
                    <a:pos x="69378" y="45164"/>
                  </a:cxn>
                  <a:cxn ang="0">
                    <a:pos x="67468" y="40674"/>
                  </a:cxn>
                  <a:cxn ang="0">
                    <a:pos x="53174" y="47382"/>
                  </a:cxn>
                  <a:cxn ang="0">
                    <a:pos x="38457" y="54094"/>
                  </a:cxn>
                  <a:cxn ang="0">
                    <a:pos x="34998" y="53420"/>
                  </a:cxn>
                  <a:cxn ang="0">
                    <a:pos x="53975" y="0"/>
                  </a:cxn>
                </a:cxnLst>
                <a:rect l="0" t="0" r="r" b="b"/>
                <a:pathLst>
                  <a:path w="100740" h="130412" extrusionOk="0">
                    <a:moveTo>
                      <a:pt x="53913" y="0"/>
                    </a:moveTo>
                    <a:cubicBezTo>
                      <a:pt x="15404" y="21072"/>
                      <a:pt x="1" y="76032"/>
                      <a:pt x="29822" y="110413"/>
                    </a:cubicBezTo>
                    <a:cubicBezTo>
                      <a:pt x="34587" y="115650"/>
                      <a:pt x="54620" y="130412"/>
                      <a:pt x="63021" y="130412"/>
                    </a:cubicBezTo>
                    <a:cubicBezTo>
                      <a:pt x="64505" y="130412"/>
                      <a:pt x="65626" y="129951"/>
                      <a:pt x="66236" y="128897"/>
                    </a:cubicBezTo>
                    <a:cubicBezTo>
                      <a:pt x="68331" y="125324"/>
                      <a:pt x="49292" y="111461"/>
                      <a:pt x="41097" y="103204"/>
                    </a:cubicBezTo>
                    <a:cubicBezTo>
                      <a:pt x="48782" y="105477"/>
                      <a:pt x="71299" y="117115"/>
                      <a:pt x="82592" y="117115"/>
                    </a:cubicBezTo>
                    <a:cubicBezTo>
                      <a:pt x="84156" y="117115"/>
                      <a:pt x="85504" y="116892"/>
                      <a:pt x="86569" y="116390"/>
                    </a:cubicBezTo>
                    <a:cubicBezTo>
                      <a:pt x="94763" y="112816"/>
                      <a:pt x="71966" y="104252"/>
                      <a:pt x="67345" y="101664"/>
                    </a:cubicBezTo>
                    <a:cubicBezTo>
                      <a:pt x="61184" y="98583"/>
                      <a:pt x="54468" y="95502"/>
                      <a:pt x="48861" y="92422"/>
                    </a:cubicBezTo>
                    <a:cubicBezTo>
                      <a:pt x="49030" y="92411"/>
                      <a:pt x="49216" y="92406"/>
                      <a:pt x="49417" y="92406"/>
                    </a:cubicBezTo>
                    <a:cubicBezTo>
                      <a:pt x="55898" y="92406"/>
                      <a:pt x="78148" y="97898"/>
                      <a:pt x="90582" y="97898"/>
                    </a:cubicBezTo>
                    <a:cubicBezTo>
                      <a:pt x="95238" y="97898"/>
                      <a:pt x="98518" y="97128"/>
                      <a:pt x="99076" y="95010"/>
                    </a:cubicBezTo>
                    <a:cubicBezTo>
                      <a:pt x="100740" y="88787"/>
                      <a:pt x="59643" y="80099"/>
                      <a:pt x="53975" y="77511"/>
                    </a:cubicBezTo>
                    <a:cubicBezTo>
                      <a:pt x="58103" y="75971"/>
                      <a:pt x="95934" y="78620"/>
                      <a:pt x="96673" y="70117"/>
                    </a:cubicBezTo>
                    <a:cubicBezTo>
                      <a:pt x="97043" y="65558"/>
                      <a:pt x="56008" y="65250"/>
                      <a:pt x="47813" y="63155"/>
                    </a:cubicBezTo>
                    <a:cubicBezTo>
                      <a:pt x="58041" y="60629"/>
                      <a:pt x="66852" y="52619"/>
                      <a:pt x="69378" y="45164"/>
                    </a:cubicBezTo>
                    <a:cubicBezTo>
                      <a:pt x="70460" y="41967"/>
                      <a:pt x="69540" y="40674"/>
                      <a:pt x="67468" y="40674"/>
                    </a:cubicBezTo>
                    <a:cubicBezTo>
                      <a:pt x="64348" y="40674"/>
                      <a:pt x="58616" y="43605"/>
                      <a:pt x="53174" y="47382"/>
                    </a:cubicBezTo>
                    <a:cubicBezTo>
                      <a:pt x="49442" y="49954"/>
                      <a:pt x="43771" y="54094"/>
                      <a:pt x="38457" y="54094"/>
                    </a:cubicBezTo>
                    <a:cubicBezTo>
                      <a:pt x="37278" y="54094"/>
                      <a:pt x="36116" y="53890"/>
                      <a:pt x="34998" y="53420"/>
                    </a:cubicBezTo>
                    <a:cubicBezTo>
                      <a:pt x="28282" y="50832"/>
                      <a:pt x="31855" y="29390"/>
                      <a:pt x="53975" y="0"/>
                    </a:cubicBezTo>
                    <a:close/>
                  </a:path>
                </a:pathLst>
              </a:custGeom>
              <a:solidFill>
                <a:srgbClr val="F8D1C7"/>
              </a:solidFill>
              <a:ln w="9525">
                <a:noFill/>
                <a:round/>
                <a:headEnd/>
                <a:tailEnd/>
              </a:ln>
            </p:spPr>
            <p:txBody>
              <a:bodyPr lIns="91425" tIns="91425" rIns="91425" bIns="91425" anchor="ctr"/>
              <a:lstStyle/>
              <a:p>
                <a:endParaRPr lang="en-US"/>
              </a:p>
            </p:txBody>
          </p:sp>
          <p:sp>
            <p:nvSpPr>
              <p:cNvPr id="62576" name="Google Shape;874;p35"/>
              <p:cNvSpPr>
                <a:spLocks/>
              </p:cNvSpPr>
              <p:nvPr/>
            </p:nvSpPr>
            <p:spPr bwMode="auto">
              <a:xfrm>
                <a:off x="4466950" y="1019075"/>
                <a:ext cx="2516950" cy="3260300"/>
              </a:xfrm>
              <a:custGeom>
                <a:avLst/>
                <a:gdLst/>
                <a:ahLst/>
                <a:cxnLst>
                  <a:cxn ang="0">
                    <a:pos x="46765" y="0"/>
                  </a:cxn>
                  <a:cxn ang="0">
                    <a:pos x="46765" y="0"/>
                  </a:cxn>
                  <a:cxn ang="0">
                    <a:pos x="65804" y="53420"/>
                  </a:cxn>
                  <a:cxn ang="0">
                    <a:pos x="62340" y="54094"/>
                  </a:cxn>
                  <a:cxn ang="0">
                    <a:pos x="47566" y="47382"/>
                  </a:cxn>
                  <a:cxn ang="0">
                    <a:pos x="33290" y="40674"/>
                  </a:cxn>
                  <a:cxn ang="0">
                    <a:pos x="31362" y="45164"/>
                  </a:cxn>
                  <a:cxn ang="0">
                    <a:pos x="52927" y="63155"/>
                  </a:cxn>
                  <a:cxn ang="0">
                    <a:pos x="4067" y="70117"/>
                  </a:cxn>
                  <a:cxn ang="0">
                    <a:pos x="46765" y="77511"/>
                  </a:cxn>
                  <a:cxn ang="0">
                    <a:pos x="1664" y="95010"/>
                  </a:cxn>
                  <a:cxn ang="0">
                    <a:pos x="10169" y="97898"/>
                  </a:cxn>
                  <a:cxn ang="0">
                    <a:pos x="51385" y="92406"/>
                  </a:cxn>
                  <a:cxn ang="0">
                    <a:pos x="51941" y="92422"/>
                  </a:cxn>
                  <a:cxn ang="0">
                    <a:pos x="33457" y="101664"/>
                  </a:cxn>
                  <a:cxn ang="0">
                    <a:pos x="14172" y="116390"/>
                  </a:cxn>
                  <a:cxn ang="0">
                    <a:pos x="18148" y="117115"/>
                  </a:cxn>
                  <a:cxn ang="0">
                    <a:pos x="59643" y="103204"/>
                  </a:cxn>
                  <a:cxn ang="0">
                    <a:pos x="59643" y="103204"/>
                  </a:cxn>
                  <a:cxn ang="0">
                    <a:pos x="34443" y="128897"/>
                  </a:cxn>
                  <a:cxn ang="0">
                    <a:pos x="37677" y="130412"/>
                  </a:cxn>
                  <a:cxn ang="0">
                    <a:pos x="70918" y="110413"/>
                  </a:cxn>
                  <a:cxn ang="0">
                    <a:pos x="46765" y="0"/>
                  </a:cxn>
                </a:cxnLst>
                <a:rect l="0" t="0" r="r" b="b"/>
                <a:pathLst>
                  <a:path w="100678" h="130412" extrusionOk="0">
                    <a:moveTo>
                      <a:pt x="46765" y="0"/>
                    </a:moveTo>
                    <a:lnTo>
                      <a:pt x="46765" y="0"/>
                    </a:lnTo>
                    <a:cubicBezTo>
                      <a:pt x="68947" y="29390"/>
                      <a:pt x="72459" y="50832"/>
                      <a:pt x="65804" y="53420"/>
                    </a:cubicBezTo>
                    <a:cubicBezTo>
                      <a:pt x="64685" y="53890"/>
                      <a:pt x="63522" y="54094"/>
                      <a:pt x="62340" y="54094"/>
                    </a:cubicBezTo>
                    <a:cubicBezTo>
                      <a:pt x="57011" y="54094"/>
                      <a:pt x="51298" y="49954"/>
                      <a:pt x="47566" y="47382"/>
                    </a:cubicBezTo>
                    <a:cubicBezTo>
                      <a:pt x="42161" y="43605"/>
                      <a:pt x="36422" y="40674"/>
                      <a:pt x="33290" y="40674"/>
                    </a:cubicBezTo>
                    <a:cubicBezTo>
                      <a:pt x="31210" y="40674"/>
                      <a:pt x="30280" y="41967"/>
                      <a:pt x="31362" y="45164"/>
                    </a:cubicBezTo>
                    <a:cubicBezTo>
                      <a:pt x="33888" y="52619"/>
                      <a:pt x="42761" y="60629"/>
                      <a:pt x="52927" y="63155"/>
                    </a:cubicBezTo>
                    <a:cubicBezTo>
                      <a:pt x="44732" y="65250"/>
                      <a:pt x="3697" y="65558"/>
                      <a:pt x="4067" y="70117"/>
                    </a:cubicBezTo>
                    <a:cubicBezTo>
                      <a:pt x="4806" y="78620"/>
                      <a:pt x="42637" y="75971"/>
                      <a:pt x="46765" y="77511"/>
                    </a:cubicBezTo>
                    <a:cubicBezTo>
                      <a:pt x="41159" y="80099"/>
                      <a:pt x="0" y="88787"/>
                      <a:pt x="1664" y="95010"/>
                    </a:cubicBezTo>
                    <a:cubicBezTo>
                      <a:pt x="2222" y="97128"/>
                      <a:pt x="5506" y="97898"/>
                      <a:pt x="10169" y="97898"/>
                    </a:cubicBezTo>
                    <a:cubicBezTo>
                      <a:pt x="22620" y="97898"/>
                      <a:pt x="44902" y="92406"/>
                      <a:pt x="51385" y="92406"/>
                    </a:cubicBezTo>
                    <a:cubicBezTo>
                      <a:pt x="51586" y="92406"/>
                      <a:pt x="51771" y="92411"/>
                      <a:pt x="51941" y="92422"/>
                    </a:cubicBezTo>
                    <a:cubicBezTo>
                      <a:pt x="46273" y="95502"/>
                      <a:pt x="39618" y="98583"/>
                      <a:pt x="33457" y="101664"/>
                    </a:cubicBezTo>
                    <a:cubicBezTo>
                      <a:pt x="28836" y="104252"/>
                      <a:pt x="5977" y="112816"/>
                      <a:pt x="14172" y="116390"/>
                    </a:cubicBezTo>
                    <a:cubicBezTo>
                      <a:pt x="15236" y="116892"/>
                      <a:pt x="16585" y="117115"/>
                      <a:pt x="18148" y="117115"/>
                    </a:cubicBezTo>
                    <a:cubicBezTo>
                      <a:pt x="29441" y="117115"/>
                      <a:pt x="51958" y="105477"/>
                      <a:pt x="59643" y="103204"/>
                    </a:cubicBezTo>
                    <a:cubicBezTo>
                      <a:pt x="51387" y="111461"/>
                      <a:pt x="32348" y="125324"/>
                      <a:pt x="34443" y="128897"/>
                    </a:cubicBezTo>
                    <a:cubicBezTo>
                      <a:pt x="35062" y="129951"/>
                      <a:pt x="36190" y="130412"/>
                      <a:pt x="37677" y="130412"/>
                    </a:cubicBezTo>
                    <a:cubicBezTo>
                      <a:pt x="46105" y="130412"/>
                      <a:pt x="66100" y="115650"/>
                      <a:pt x="70918" y="110413"/>
                    </a:cubicBezTo>
                    <a:cubicBezTo>
                      <a:pt x="100678" y="76032"/>
                      <a:pt x="85274" y="21072"/>
                      <a:pt x="46765" y="0"/>
                    </a:cubicBezTo>
                    <a:close/>
                  </a:path>
                </a:pathLst>
              </a:custGeom>
              <a:solidFill>
                <a:srgbClr val="F8D1C7"/>
              </a:solidFill>
              <a:ln w="9525">
                <a:noFill/>
                <a:round/>
                <a:headEnd/>
                <a:tailEnd/>
              </a:ln>
            </p:spPr>
            <p:txBody>
              <a:bodyPr lIns="91425" tIns="91425" rIns="91425" bIns="91425" anchor="ctr"/>
              <a:lstStyle/>
              <a:p>
                <a:endParaRPr lang="en-US"/>
              </a:p>
            </p:txBody>
          </p:sp>
        </p:grpSp>
      </p:grpSp>
      <p:sp>
        <p:nvSpPr>
          <p:cNvPr id="877" name="Google Shape;877;p35"/>
          <p:cNvSpPr/>
          <p:nvPr/>
        </p:nvSpPr>
        <p:spPr>
          <a:xfrm flipH="1">
            <a:off x="2481263" y="3730625"/>
            <a:ext cx="1138237" cy="51911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878" name="Google Shape;878;p35"/>
          <p:cNvSpPr/>
          <p:nvPr/>
        </p:nvSpPr>
        <p:spPr>
          <a:xfrm>
            <a:off x="338138" y="3201988"/>
            <a:ext cx="1138237" cy="519112"/>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879" name="Google Shape;879;p35"/>
          <p:cNvSpPr/>
          <p:nvPr/>
        </p:nvSpPr>
        <p:spPr>
          <a:xfrm>
            <a:off x="1608138" y="2274888"/>
            <a:ext cx="803275" cy="366712"/>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880" name="Google Shape;880;p35"/>
          <p:cNvSpPr/>
          <p:nvPr/>
        </p:nvSpPr>
        <p:spPr>
          <a:xfrm flipH="1">
            <a:off x="5030788" y="4259263"/>
            <a:ext cx="1509712" cy="68897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grpSp>
        <p:nvGrpSpPr>
          <p:cNvPr id="62470" name="Google Shape;881;p35"/>
          <p:cNvGrpSpPr>
            <a:grpSpLocks/>
          </p:cNvGrpSpPr>
          <p:nvPr/>
        </p:nvGrpSpPr>
        <p:grpSpPr bwMode="auto">
          <a:xfrm>
            <a:off x="8343900" y="1465263"/>
            <a:ext cx="261938" cy="339725"/>
            <a:chOff x="4716975" y="1463450"/>
            <a:chExt cx="261975" cy="340700"/>
          </a:xfrm>
        </p:grpSpPr>
        <p:sp>
          <p:nvSpPr>
            <p:cNvPr id="62480" name="Google Shape;882;p35"/>
            <p:cNvSpPr>
              <a:spLocks/>
            </p:cNvSpPr>
            <p:nvPr/>
          </p:nvSpPr>
          <p:spPr bwMode="auto">
            <a:xfrm>
              <a:off x="4754325" y="1583975"/>
              <a:ext cx="224625" cy="77675"/>
            </a:xfrm>
            <a:custGeom>
              <a:avLst/>
              <a:gdLst/>
              <a:ahLst/>
              <a:cxnLst>
                <a:cxn ang="0">
                  <a:pos x="7492" y="0"/>
                </a:cxn>
                <a:cxn ang="0">
                  <a:pos x="7289" y="17"/>
                </a:cxn>
                <a:cxn ang="0">
                  <a:pos x="1338" y="867"/>
                </a:cxn>
                <a:cxn ang="0">
                  <a:pos x="1495" y="3107"/>
                </a:cxn>
                <a:cxn ang="0">
                  <a:pos x="1698" y="3090"/>
                </a:cxn>
                <a:cxn ang="0">
                  <a:pos x="7616" y="2240"/>
                </a:cxn>
                <a:cxn ang="0">
                  <a:pos x="7492" y="0"/>
                </a:cxn>
              </a:cxnLst>
              <a:rect l="0" t="0" r="r" b="b"/>
              <a:pathLst>
                <a:path w="8985" h="3107" extrusionOk="0">
                  <a:moveTo>
                    <a:pt x="7492" y="0"/>
                  </a:moveTo>
                  <a:cubicBezTo>
                    <a:pt x="7427" y="0"/>
                    <a:pt x="7360" y="6"/>
                    <a:pt x="7289" y="17"/>
                  </a:cubicBezTo>
                  <a:lnTo>
                    <a:pt x="1338" y="867"/>
                  </a:lnTo>
                  <a:cubicBezTo>
                    <a:pt x="1" y="1085"/>
                    <a:pt x="231" y="3107"/>
                    <a:pt x="1495" y="3107"/>
                  </a:cubicBezTo>
                  <a:cubicBezTo>
                    <a:pt x="1560" y="3107"/>
                    <a:pt x="1628" y="3102"/>
                    <a:pt x="1698" y="3090"/>
                  </a:cubicBezTo>
                  <a:lnTo>
                    <a:pt x="7616" y="2240"/>
                  </a:lnTo>
                  <a:cubicBezTo>
                    <a:pt x="8985" y="2023"/>
                    <a:pt x="8756" y="0"/>
                    <a:pt x="7492" y="0"/>
                  </a:cubicBezTo>
                  <a:close/>
                </a:path>
              </a:pathLst>
            </a:custGeom>
            <a:solidFill>
              <a:schemeClr val="bg1"/>
            </a:solidFill>
            <a:ln w="9525">
              <a:noFill/>
              <a:round/>
              <a:headEnd/>
              <a:tailEnd/>
            </a:ln>
          </p:spPr>
          <p:txBody>
            <a:bodyPr lIns="91425" tIns="91425" rIns="91425" bIns="91425" anchor="ctr"/>
            <a:lstStyle/>
            <a:p>
              <a:endParaRPr lang="en-US"/>
            </a:p>
          </p:txBody>
        </p:sp>
        <p:sp>
          <p:nvSpPr>
            <p:cNvPr id="62481" name="Google Shape;883;p35"/>
            <p:cNvSpPr>
              <a:spLocks/>
            </p:cNvSpPr>
            <p:nvPr/>
          </p:nvSpPr>
          <p:spPr bwMode="auto">
            <a:xfrm>
              <a:off x="4716975" y="1463450"/>
              <a:ext cx="130400" cy="128250"/>
            </a:xfrm>
            <a:custGeom>
              <a:avLst/>
              <a:gdLst/>
              <a:ahLst/>
              <a:cxnLst>
                <a:cxn ang="0">
                  <a:pos x="3637" y="1"/>
                </a:cxn>
                <a:cxn ang="0">
                  <a:pos x="2799" y="456"/>
                </a:cxn>
                <a:cxn ang="0">
                  <a:pos x="641" y="3334"/>
                </a:cxn>
                <a:cxn ang="0">
                  <a:pos x="1597" y="5130"/>
                </a:cxn>
                <a:cxn ang="0">
                  <a:pos x="2440" y="4674"/>
                </a:cxn>
                <a:cxn ang="0">
                  <a:pos x="4598" y="1797"/>
                </a:cxn>
                <a:cxn ang="0">
                  <a:pos x="3637" y="1"/>
                </a:cxn>
              </a:cxnLst>
              <a:rect l="0" t="0" r="r" b="b"/>
              <a:pathLst>
                <a:path w="5216" h="5130" extrusionOk="0">
                  <a:moveTo>
                    <a:pt x="3637" y="1"/>
                  </a:moveTo>
                  <a:cubicBezTo>
                    <a:pt x="3336" y="1"/>
                    <a:pt x="3032" y="134"/>
                    <a:pt x="2799" y="456"/>
                  </a:cubicBezTo>
                  <a:lnTo>
                    <a:pt x="641" y="3334"/>
                  </a:lnTo>
                  <a:cubicBezTo>
                    <a:pt x="0" y="4189"/>
                    <a:pt x="791" y="5130"/>
                    <a:pt x="1597" y="5130"/>
                  </a:cubicBezTo>
                  <a:cubicBezTo>
                    <a:pt x="1901" y="5130"/>
                    <a:pt x="2207" y="4996"/>
                    <a:pt x="2440" y="4674"/>
                  </a:cubicBezTo>
                  <a:lnTo>
                    <a:pt x="4598" y="1797"/>
                  </a:lnTo>
                  <a:cubicBezTo>
                    <a:pt x="5215" y="942"/>
                    <a:pt x="4436" y="1"/>
                    <a:pt x="3637" y="1"/>
                  </a:cubicBezTo>
                  <a:close/>
                </a:path>
              </a:pathLst>
            </a:custGeom>
            <a:solidFill>
              <a:schemeClr val="bg1"/>
            </a:solidFill>
            <a:ln w="9525">
              <a:noFill/>
              <a:round/>
              <a:headEnd/>
              <a:tailEnd/>
            </a:ln>
          </p:spPr>
          <p:txBody>
            <a:bodyPr lIns="91425" tIns="91425" rIns="91425" bIns="91425" anchor="ctr"/>
            <a:lstStyle/>
            <a:p>
              <a:endParaRPr lang="en-US"/>
            </a:p>
          </p:txBody>
        </p:sp>
        <p:sp>
          <p:nvSpPr>
            <p:cNvPr id="62482" name="Google Shape;884;p35"/>
            <p:cNvSpPr>
              <a:spLocks/>
            </p:cNvSpPr>
            <p:nvPr/>
          </p:nvSpPr>
          <p:spPr bwMode="auto">
            <a:xfrm>
              <a:off x="4759650" y="1706775"/>
              <a:ext cx="135700" cy="97375"/>
            </a:xfrm>
            <a:custGeom>
              <a:avLst/>
              <a:gdLst/>
              <a:ahLst/>
              <a:cxnLst>
                <a:cxn ang="0">
                  <a:pos x="1607" y="1"/>
                </a:cxn>
                <a:cxn ang="0">
                  <a:pos x="929" y="2037"/>
                </a:cxn>
                <a:cxn ang="0">
                  <a:pos x="3152" y="3672"/>
                </a:cxn>
                <a:cxn ang="0">
                  <a:pos x="3785" y="3894"/>
                </a:cxn>
                <a:cxn ang="0">
                  <a:pos x="4493" y="1873"/>
                </a:cxn>
                <a:cxn ang="0">
                  <a:pos x="2270" y="238"/>
                </a:cxn>
                <a:cxn ang="0">
                  <a:pos x="1607" y="1"/>
                </a:cxn>
              </a:cxnLst>
              <a:rect l="0" t="0" r="r" b="b"/>
              <a:pathLst>
                <a:path w="5428" h="3895" extrusionOk="0">
                  <a:moveTo>
                    <a:pt x="1607" y="1"/>
                  </a:moveTo>
                  <a:cubicBezTo>
                    <a:pt x="687" y="1"/>
                    <a:pt x="0" y="1320"/>
                    <a:pt x="929" y="2037"/>
                  </a:cubicBezTo>
                  <a:cubicBezTo>
                    <a:pt x="1648" y="2560"/>
                    <a:pt x="2400" y="3116"/>
                    <a:pt x="3152" y="3672"/>
                  </a:cubicBezTo>
                  <a:cubicBezTo>
                    <a:pt x="3362" y="3828"/>
                    <a:pt x="3579" y="3894"/>
                    <a:pt x="3785" y="3894"/>
                  </a:cubicBezTo>
                  <a:cubicBezTo>
                    <a:pt x="4705" y="3894"/>
                    <a:pt x="5428" y="2568"/>
                    <a:pt x="4493" y="1873"/>
                  </a:cubicBezTo>
                  <a:lnTo>
                    <a:pt x="2270" y="238"/>
                  </a:lnTo>
                  <a:cubicBezTo>
                    <a:pt x="2048" y="72"/>
                    <a:pt x="1821" y="1"/>
                    <a:pt x="1607" y="1"/>
                  </a:cubicBezTo>
                  <a:close/>
                </a:path>
              </a:pathLst>
            </a:custGeom>
            <a:solidFill>
              <a:schemeClr val="bg1"/>
            </a:solidFill>
            <a:ln w="9525">
              <a:noFill/>
              <a:round/>
              <a:headEnd/>
              <a:tailEnd/>
            </a:ln>
          </p:spPr>
          <p:txBody>
            <a:bodyPr lIns="91425" tIns="91425" rIns="91425" bIns="91425" anchor="ctr"/>
            <a:lstStyle/>
            <a:p>
              <a:endParaRPr lang="en-US"/>
            </a:p>
          </p:txBody>
        </p:sp>
      </p:grpSp>
      <p:grpSp>
        <p:nvGrpSpPr>
          <p:cNvPr id="62471" name="Google Shape;885;p35"/>
          <p:cNvGrpSpPr>
            <a:grpSpLocks/>
          </p:cNvGrpSpPr>
          <p:nvPr/>
        </p:nvGrpSpPr>
        <p:grpSpPr bwMode="auto">
          <a:xfrm flipH="1">
            <a:off x="3863975" y="1465263"/>
            <a:ext cx="261938" cy="339725"/>
            <a:chOff x="4716975" y="1463450"/>
            <a:chExt cx="261975" cy="340700"/>
          </a:xfrm>
        </p:grpSpPr>
        <p:sp>
          <p:nvSpPr>
            <p:cNvPr id="62477" name="Google Shape;886;p35"/>
            <p:cNvSpPr>
              <a:spLocks/>
            </p:cNvSpPr>
            <p:nvPr/>
          </p:nvSpPr>
          <p:spPr bwMode="auto">
            <a:xfrm>
              <a:off x="4754325" y="1583975"/>
              <a:ext cx="224625" cy="77675"/>
            </a:xfrm>
            <a:custGeom>
              <a:avLst/>
              <a:gdLst/>
              <a:ahLst/>
              <a:cxnLst>
                <a:cxn ang="0">
                  <a:pos x="7492" y="0"/>
                </a:cxn>
                <a:cxn ang="0">
                  <a:pos x="7289" y="17"/>
                </a:cxn>
                <a:cxn ang="0">
                  <a:pos x="1338" y="867"/>
                </a:cxn>
                <a:cxn ang="0">
                  <a:pos x="1495" y="3107"/>
                </a:cxn>
                <a:cxn ang="0">
                  <a:pos x="1698" y="3090"/>
                </a:cxn>
                <a:cxn ang="0">
                  <a:pos x="7616" y="2240"/>
                </a:cxn>
                <a:cxn ang="0">
                  <a:pos x="7492" y="0"/>
                </a:cxn>
              </a:cxnLst>
              <a:rect l="0" t="0" r="r" b="b"/>
              <a:pathLst>
                <a:path w="8985" h="3107" extrusionOk="0">
                  <a:moveTo>
                    <a:pt x="7492" y="0"/>
                  </a:moveTo>
                  <a:cubicBezTo>
                    <a:pt x="7427" y="0"/>
                    <a:pt x="7360" y="6"/>
                    <a:pt x="7289" y="17"/>
                  </a:cubicBezTo>
                  <a:lnTo>
                    <a:pt x="1338" y="867"/>
                  </a:lnTo>
                  <a:cubicBezTo>
                    <a:pt x="1" y="1085"/>
                    <a:pt x="231" y="3107"/>
                    <a:pt x="1495" y="3107"/>
                  </a:cubicBezTo>
                  <a:cubicBezTo>
                    <a:pt x="1560" y="3107"/>
                    <a:pt x="1628" y="3102"/>
                    <a:pt x="1698" y="3090"/>
                  </a:cubicBezTo>
                  <a:lnTo>
                    <a:pt x="7616" y="2240"/>
                  </a:lnTo>
                  <a:cubicBezTo>
                    <a:pt x="8985" y="2023"/>
                    <a:pt x="8756" y="0"/>
                    <a:pt x="7492" y="0"/>
                  </a:cubicBezTo>
                  <a:close/>
                </a:path>
              </a:pathLst>
            </a:custGeom>
            <a:solidFill>
              <a:schemeClr val="bg1"/>
            </a:solidFill>
            <a:ln w="9525">
              <a:noFill/>
              <a:round/>
              <a:headEnd/>
              <a:tailEnd/>
            </a:ln>
          </p:spPr>
          <p:txBody>
            <a:bodyPr lIns="91425" tIns="91425" rIns="91425" bIns="91425" anchor="ctr"/>
            <a:lstStyle/>
            <a:p>
              <a:endParaRPr lang="en-US"/>
            </a:p>
          </p:txBody>
        </p:sp>
        <p:sp>
          <p:nvSpPr>
            <p:cNvPr id="62478" name="Google Shape;887;p35"/>
            <p:cNvSpPr>
              <a:spLocks/>
            </p:cNvSpPr>
            <p:nvPr/>
          </p:nvSpPr>
          <p:spPr bwMode="auto">
            <a:xfrm>
              <a:off x="4716975" y="1463450"/>
              <a:ext cx="130400" cy="128250"/>
            </a:xfrm>
            <a:custGeom>
              <a:avLst/>
              <a:gdLst/>
              <a:ahLst/>
              <a:cxnLst>
                <a:cxn ang="0">
                  <a:pos x="3637" y="1"/>
                </a:cxn>
                <a:cxn ang="0">
                  <a:pos x="2799" y="456"/>
                </a:cxn>
                <a:cxn ang="0">
                  <a:pos x="641" y="3334"/>
                </a:cxn>
                <a:cxn ang="0">
                  <a:pos x="1597" y="5130"/>
                </a:cxn>
                <a:cxn ang="0">
                  <a:pos x="2440" y="4674"/>
                </a:cxn>
                <a:cxn ang="0">
                  <a:pos x="4598" y="1797"/>
                </a:cxn>
                <a:cxn ang="0">
                  <a:pos x="3637" y="1"/>
                </a:cxn>
              </a:cxnLst>
              <a:rect l="0" t="0" r="r" b="b"/>
              <a:pathLst>
                <a:path w="5216" h="5130" extrusionOk="0">
                  <a:moveTo>
                    <a:pt x="3637" y="1"/>
                  </a:moveTo>
                  <a:cubicBezTo>
                    <a:pt x="3336" y="1"/>
                    <a:pt x="3032" y="134"/>
                    <a:pt x="2799" y="456"/>
                  </a:cubicBezTo>
                  <a:lnTo>
                    <a:pt x="641" y="3334"/>
                  </a:lnTo>
                  <a:cubicBezTo>
                    <a:pt x="0" y="4189"/>
                    <a:pt x="791" y="5130"/>
                    <a:pt x="1597" y="5130"/>
                  </a:cubicBezTo>
                  <a:cubicBezTo>
                    <a:pt x="1901" y="5130"/>
                    <a:pt x="2207" y="4996"/>
                    <a:pt x="2440" y="4674"/>
                  </a:cubicBezTo>
                  <a:lnTo>
                    <a:pt x="4598" y="1797"/>
                  </a:lnTo>
                  <a:cubicBezTo>
                    <a:pt x="5215" y="942"/>
                    <a:pt x="4436" y="1"/>
                    <a:pt x="3637" y="1"/>
                  </a:cubicBezTo>
                  <a:close/>
                </a:path>
              </a:pathLst>
            </a:custGeom>
            <a:solidFill>
              <a:schemeClr val="bg1"/>
            </a:solidFill>
            <a:ln w="9525">
              <a:noFill/>
              <a:round/>
              <a:headEnd/>
              <a:tailEnd/>
            </a:ln>
          </p:spPr>
          <p:txBody>
            <a:bodyPr lIns="91425" tIns="91425" rIns="91425" bIns="91425" anchor="ctr"/>
            <a:lstStyle/>
            <a:p>
              <a:endParaRPr lang="en-US"/>
            </a:p>
          </p:txBody>
        </p:sp>
        <p:sp>
          <p:nvSpPr>
            <p:cNvPr id="62479" name="Google Shape;888;p35"/>
            <p:cNvSpPr>
              <a:spLocks/>
            </p:cNvSpPr>
            <p:nvPr/>
          </p:nvSpPr>
          <p:spPr bwMode="auto">
            <a:xfrm>
              <a:off x="4759650" y="1706775"/>
              <a:ext cx="135700" cy="97375"/>
            </a:xfrm>
            <a:custGeom>
              <a:avLst/>
              <a:gdLst/>
              <a:ahLst/>
              <a:cxnLst>
                <a:cxn ang="0">
                  <a:pos x="1607" y="1"/>
                </a:cxn>
                <a:cxn ang="0">
                  <a:pos x="929" y="2037"/>
                </a:cxn>
                <a:cxn ang="0">
                  <a:pos x="3152" y="3672"/>
                </a:cxn>
                <a:cxn ang="0">
                  <a:pos x="3785" y="3894"/>
                </a:cxn>
                <a:cxn ang="0">
                  <a:pos x="4493" y="1873"/>
                </a:cxn>
                <a:cxn ang="0">
                  <a:pos x="2270" y="238"/>
                </a:cxn>
                <a:cxn ang="0">
                  <a:pos x="1607" y="1"/>
                </a:cxn>
              </a:cxnLst>
              <a:rect l="0" t="0" r="r" b="b"/>
              <a:pathLst>
                <a:path w="5428" h="3895" extrusionOk="0">
                  <a:moveTo>
                    <a:pt x="1607" y="1"/>
                  </a:moveTo>
                  <a:cubicBezTo>
                    <a:pt x="687" y="1"/>
                    <a:pt x="0" y="1320"/>
                    <a:pt x="929" y="2037"/>
                  </a:cubicBezTo>
                  <a:cubicBezTo>
                    <a:pt x="1648" y="2560"/>
                    <a:pt x="2400" y="3116"/>
                    <a:pt x="3152" y="3672"/>
                  </a:cubicBezTo>
                  <a:cubicBezTo>
                    <a:pt x="3362" y="3828"/>
                    <a:pt x="3579" y="3894"/>
                    <a:pt x="3785" y="3894"/>
                  </a:cubicBezTo>
                  <a:cubicBezTo>
                    <a:pt x="4705" y="3894"/>
                    <a:pt x="5428" y="2568"/>
                    <a:pt x="4493" y="1873"/>
                  </a:cubicBezTo>
                  <a:lnTo>
                    <a:pt x="2270" y="238"/>
                  </a:lnTo>
                  <a:cubicBezTo>
                    <a:pt x="2048" y="72"/>
                    <a:pt x="1821" y="1"/>
                    <a:pt x="1607" y="1"/>
                  </a:cubicBezTo>
                  <a:close/>
                </a:path>
              </a:pathLst>
            </a:custGeom>
            <a:solidFill>
              <a:schemeClr val="bg1"/>
            </a:solidFill>
            <a:ln w="9525">
              <a:noFill/>
              <a:round/>
              <a:headEnd/>
              <a:tailEnd/>
            </a:ln>
          </p:spPr>
          <p:txBody>
            <a:bodyPr lIns="91425" tIns="91425" rIns="91425" bIns="91425" anchor="ctr"/>
            <a:lstStyle/>
            <a:p>
              <a:endParaRPr lang="en-US"/>
            </a:p>
          </p:txBody>
        </p:sp>
      </p:grpSp>
      <p:sp>
        <p:nvSpPr>
          <p:cNvPr id="889" name="Google Shape;889;p35"/>
          <p:cNvSpPr/>
          <p:nvPr/>
        </p:nvSpPr>
        <p:spPr>
          <a:xfrm flipH="1">
            <a:off x="3948113" y="527050"/>
            <a:ext cx="1055687" cy="48101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62473" name="Google Shape;890;p35"/>
          <p:cNvSpPr>
            <a:spLocks/>
          </p:cNvSpPr>
          <p:nvPr/>
        </p:nvSpPr>
        <p:spPr bwMode="auto">
          <a:xfrm>
            <a:off x="4637088" y="3622675"/>
            <a:ext cx="3263900" cy="792163"/>
          </a:xfrm>
          <a:custGeom>
            <a:avLst/>
            <a:gdLst/>
            <a:ahLst/>
            <a:cxnLst>
              <a:cxn ang="0">
                <a:pos x="16384" y="0"/>
              </a:cxn>
              <a:cxn ang="0">
                <a:pos x="8318" y="576"/>
              </a:cxn>
              <a:cxn ang="0">
                <a:pos x="2710" y="4294"/>
              </a:cxn>
              <a:cxn ang="0">
                <a:pos x="883" y="14627"/>
              </a:cxn>
              <a:cxn ang="0">
                <a:pos x="8192" y="22630"/>
              </a:cxn>
              <a:cxn ang="0">
                <a:pos x="16095" y="23596"/>
              </a:cxn>
              <a:cxn ang="0">
                <a:pos x="18399" y="23512"/>
              </a:cxn>
              <a:cxn ang="0">
                <a:pos x="38412" y="23032"/>
              </a:cxn>
              <a:cxn ang="0">
                <a:pos x="43666" y="23071"/>
              </a:cxn>
              <a:cxn ang="0">
                <a:pos x="60112" y="24520"/>
              </a:cxn>
              <a:cxn ang="0">
                <a:pos x="63073" y="24772"/>
              </a:cxn>
              <a:cxn ang="0">
                <a:pos x="81716" y="26046"/>
              </a:cxn>
              <a:cxn ang="0">
                <a:pos x="83237" y="26032"/>
              </a:cxn>
              <a:cxn ang="0">
                <a:pos x="95587" y="24205"/>
              </a:cxn>
              <a:cxn ang="0">
                <a:pos x="102644" y="20424"/>
              </a:cxn>
              <a:cxn ang="0">
                <a:pos x="104471" y="7444"/>
              </a:cxn>
              <a:cxn ang="0">
                <a:pos x="91992" y="333"/>
              </a:cxn>
              <a:cxn ang="0">
                <a:pos x="89538" y="513"/>
              </a:cxn>
              <a:cxn ang="0">
                <a:pos x="72588" y="1836"/>
              </a:cxn>
              <a:cxn ang="0">
                <a:pos x="60735" y="1982"/>
              </a:cxn>
              <a:cxn ang="0">
                <a:pos x="44486" y="1836"/>
              </a:cxn>
              <a:cxn ang="0">
                <a:pos x="21739" y="261"/>
              </a:cxn>
              <a:cxn ang="0">
                <a:pos x="16384" y="0"/>
              </a:cxn>
            </a:cxnLst>
            <a:rect l="0" t="0"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bg2"/>
          </a:solidFill>
          <a:ln w="9525">
            <a:noFill/>
            <a:round/>
            <a:headEnd/>
            <a:tailEnd/>
          </a:ln>
        </p:spPr>
        <p:txBody>
          <a:bodyPr lIns="91425" tIns="91425" rIns="91425" bIns="91425" anchor="ctr"/>
          <a:lstStyle/>
          <a:p>
            <a:endParaRPr lang="en-US"/>
          </a:p>
        </p:txBody>
      </p:sp>
      <p:sp>
        <p:nvSpPr>
          <p:cNvPr id="891" name="Google Shape;891;p35">
            <a:hlinkClick r:id="rId3" action="ppaction://hlinksldjump"/>
          </p:cNvPr>
          <p:cNvSpPr txBox="1">
            <a:spLocks noGrp="1"/>
          </p:cNvSpPr>
          <p:nvPr>
            <p:ph type="subTitle" idx="2"/>
          </p:nvPr>
        </p:nvSpPr>
        <p:spPr>
          <a:xfrm>
            <a:off x="5029200" y="3675338"/>
            <a:ext cx="2535950" cy="603000"/>
          </a:xfrm>
        </p:spPr>
        <p:txBody>
          <a:bodyPr/>
          <a:lstStyle/>
          <a:p>
            <a:pPr marL="0" indent="0" eaLnBrk="1" fontAlgn="auto" hangingPunct="1">
              <a:buClr>
                <a:schemeClr val="accent6"/>
              </a:buClr>
              <a:buSzPts val="1800"/>
              <a:buFont typeface="Nunito"/>
              <a:buNone/>
              <a:defRPr/>
            </a:pPr>
            <a:r>
              <a:rPr lang="e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ea typeface="Nunito"/>
                <a:cs typeface="Times New Roman" pitchFamily="18" charset="0"/>
                <a:sym typeface="Nunito"/>
              </a:rPr>
              <a:t>Công nghệ 7</a:t>
            </a:r>
            <a:endParaRPr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ea typeface="Nunito"/>
              <a:cs typeface="Times New Roman" pitchFamily="18" charset="0"/>
              <a:sym typeface="Nunito"/>
            </a:endParaRPr>
          </a:p>
        </p:txBody>
      </p:sp>
      <p:sp>
        <p:nvSpPr>
          <p:cNvPr id="5" name="TextBox 4"/>
          <p:cNvSpPr txBox="1"/>
          <p:nvPr/>
        </p:nvSpPr>
        <p:spPr>
          <a:xfrm>
            <a:off x="4186179" y="1459973"/>
            <a:ext cx="4419600" cy="1077218"/>
          </a:xfrm>
          <a:prstGeom prst="rect">
            <a:avLst/>
          </a:prstGeom>
          <a:noFill/>
        </p:spPr>
        <p:txBody>
          <a:bodyPr>
            <a:spAutoFit/>
          </a:bodyPr>
          <a:lstStyle/>
          <a:p>
            <a:pPr algn="ctr" fontAlgn="auto">
              <a:spcBef>
                <a:spcPts val="0"/>
              </a:spcBef>
              <a:spcAft>
                <a:spcPts val="0"/>
              </a:spcAft>
              <a:buClr>
                <a:srgbClr val="000000"/>
              </a:buClr>
              <a:buFont typeface="Arial"/>
              <a:buNone/>
              <a:defRPr/>
            </a:pPr>
            <a:r>
              <a:rPr lang="en-US" sz="3200" b="1" kern="0" dirty="0">
                <a:ln w="10541" cmpd="sng">
                  <a:solidFill>
                    <a:schemeClr val="accent1">
                      <a:shade val="88000"/>
                      <a:satMod val="110000"/>
                    </a:schemeClr>
                  </a:solidFill>
                  <a:prstDash val="solid"/>
                </a:ln>
                <a:solidFill>
                  <a:schemeClr val="accent2">
                    <a:lumMod val="50000"/>
                  </a:schemeClr>
                </a:solidFill>
                <a:latin typeface="Times New Roman" pitchFamily="18" charset="0"/>
                <a:ea typeface="Arial"/>
                <a:cs typeface="Times New Roman" pitchFamily="18" charset="0"/>
                <a:sym typeface="Arial"/>
              </a:rPr>
              <a:t>TRỒNG, CHĂM SÓC VÀ BẢO VỆ RỪNG</a:t>
            </a:r>
            <a:endParaRPr lang="en-US" sz="3200" b="1" kern="0" dirty="0">
              <a:ln w="10541" cmpd="sng">
                <a:solidFill>
                  <a:schemeClr val="accent1">
                    <a:shade val="88000"/>
                    <a:satMod val="110000"/>
                  </a:schemeClr>
                </a:solidFill>
                <a:prstDash val="solid"/>
              </a:ln>
              <a:solidFill>
                <a:schemeClr val="accent2">
                  <a:lumMod val="50000"/>
                </a:schemeClr>
              </a:solidFill>
              <a:latin typeface="Times New Roman" pitchFamily="18" charset="0"/>
              <a:ea typeface="Arial"/>
              <a:cs typeface="Times New Roman" pitchFamily="18" charset="0"/>
              <a:sym typeface="Arial"/>
            </a:endParaRPr>
          </a:p>
        </p:txBody>
      </p:sp>
      <p:sp>
        <p:nvSpPr>
          <p:cNvPr id="6" name="TextBox 5"/>
          <p:cNvSpPr txBox="1">
            <a:spLocks noChangeArrowheads="1"/>
          </p:cNvSpPr>
          <p:nvPr/>
        </p:nvSpPr>
        <p:spPr bwMode="auto">
          <a:xfrm>
            <a:off x="4800600" y="663575"/>
            <a:ext cx="2819400" cy="585788"/>
          </a:xfrm>
          <a:prstGeom prst="rect">
            <a:avLst/>
          </a:prstGeom>
          <a:noFill/>
          <a:ln w="9525">
            <a:noFill/>
            <a:miter lim="800000"/>
            <a:headEnd/>
            <a:tailEnd/>
          </a:ln>
        </p:spPr>
        <p:txBody>
          <a:bodyPr>
            <a:spAutoFit/>
          </a:bodyPr>
          <a:lstStyle/>
          <a:p>
            <a:pPr algn="ctr">
              <a:buClr>
                <a:srgbClr val="000000"/>
              </a:buClr>
              <a:buFont typeface="Arial" charset="0"/>
              <a:buNone/>
            </a:pPr>
            <a:r>
              <a:rPr lang="en-US" sz="3200" b="1" u="sng">
                <a:solidFill>
                  <a:srgbClr val="C00000"/>
                </a:solidFill>
                <a:latin typeface="Times New Roman" pitchFamily="18" charset="0"/>
                <a:cs typeface="Times New Roman" pitchFamily="18" charset="0"/>
              </a:rPr>
              <a:t>Tiết 2</a:t>
            </a:r>
            <a:r>
              <a:rPr lang="en-US" sz="3200" b="1">
                <a:solidFill>
                  <a:srgbClr val="C00000"/>
                </a:solidFill>
                <a:latin typeface="Times New Roman" pitchFamily="18" charset="0"/>
                <a:cs typeface="Times New Roman" pitchFamily="18" charset="0"/>
              </a:rPr>
              <a:t> - </a:t>
            </a:r>
            <a:r>
              <a:rPr lang="en-US" sz="3200" b="1" u="sng">
                <a:solidFill>
                  <a:srgbClr val="C00000"/>
                </a:solidFill>
                <a:latin typeface="Times New Roman" pitchFamily="18" charset="0"/>
                <a:cs typeface="Times New Roman" pitchFamily="18" charset="0"/>
              </a:rPr>
              <a:t>Bài 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91"/>
                                        </p:tgtEl>
                                        <p:attrNameLst>
                                          <p:attrName>style.visibility</p:attrName>
                                        </p:attrNameLst>
                                      </p:cBhvr>
                                      <p:to>
                                        <p:strVal val="visible"/>
                                      </p:to>
                                    </p:set>
                                    <p:animEffect transition="in" filter="fade">
                                      <p:cBhvr>
                                        <p:cTn id="7" dur="900"/>
                                        <p:tgtEl>
                                          <p:spTgt spid="89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54030" y="2004358"/>
            <a:ext cx="3962400" cy="1938992"/>
          </a:xfrm>
          <a:prstGeom prst="rect">
            <a:avLst/>
          </a:prstGeom>
          <a:noFill/>
        </p:spPr>
        <p:txBody>
          <a:bodyPr>
            <a:spAutoFit/>
          </a:bodyPr>
          <a:lstStyle/>
          <a:p>
            <a:pPr algn="just" fontAlgn="auto">
              <a:spcBef>
                <a:spcPts val="0"/>
              </a:spcBef>
              <a:spcAft>
                <a:spcPts val="0"/>
              </a:spcAft>
              <a:buClr>
                <a:srgbClr val="000000"/>
              </a:buClr>
              <a:buFont typeface="Arial"/>
              <a:buNone/>
              <a:defRPr/>
            </a:pPr>
            <a:r>
              <a:rPr lang="en-US" sz="20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Hãy</a:t>
            </a:r>
            <a:r>
              <a:rPr lang="en-US" sz="20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0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cho</a:t>
            </a:r>
            <a:r>
              <a:rPr lang="en-US" sz="20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0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biết</a:t>
            </a:r>
            <a:r>
              <a:rPr lang="en-US" sz="20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0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nguyên</a:t>
            </a:r>
            <a:r>
              <a:rPr lang="en-US" sz="20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0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nhân</a:t>
            </a:r>
            <a:r>
              <a:rPr lang="en-US" sz="20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0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suy</a:t>
            </a:r>
            <a:r>
              <a:rPr lang="en-US" sz="20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0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giảm</a:t>
            </a:r>
            <a:r>
              <a:rPr lang="en-US" sz="20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0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rừng</a:t>
            </a:r>
            <a:r>
              <a:rPr lang="en-US" sz="20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0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và</a:t>
            </a:r>
            <a:r>
              <a:rPr lang="en-US" sz="20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0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tuyên</a:t>
            </a:r>
            <a:r>
              <a:rPr lang="en-US" sz="20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0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truyền</a:t>
            </a:r>
            <a:r>
              <a:rPr lang="en-US" sz="20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0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đến</a:t>
            </a:r>
            <a:r>
              <a:rPr lang="en-US" sz="20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0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mọi</a:t>
            </a:r>
            <a:r>
              <a:rPr lang="en-US" sz="20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0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người</a:t>
            </a:r>
            <a:r>
              <a:rPr lang="en-US" sz="20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0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các</a:t>
            </a:r>
            <a:r>
              <a:rPr lang="en-US" sz="20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0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biện</a:t>
            </a:r>
            <a:r>
              <a:rPr lang="en-US" sz="20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0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pháp</a:t>
            </a:r>
            <a:r>
              <a:rPr lang="en-US" sz="20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0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nên</a:t>
            </a:r>
            <a:r>
              <a:rPr lang="en-US" sz="20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0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và</a:t>
            </a:r>
            <a:r>
              <a:rPr lang="en-US" sz="20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0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không</a:t>
            </a:r>
            <a:r>
              <a:rPr lang="en-US" sz="20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0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nên</a:t>
            </a:r>
            <a:r>
              <a:rPr lang="en-US" sz="20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0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để</a:t>
            </a:r>
            <a:r>
              <a:rPr lang="en-US" sz="20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0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bảo</a:t>
            </a:r>
            <a:r>
              <a:rPr lang="en-US" sz="20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0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vệ</a:t>
            </a:r>
            <a:r>
              <a:rPr lang="en-US" sz="20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0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rừng</a:t>
            </a:r>
            <a:r>
              <a:rPr lang="en-US" sz="20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0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và</a:t>
            </a:r>
            <a:r>
              <a:rPr lang="en-US" sz="20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0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môi</a:t>
            </a:r>
            <a:r>
              <a:rPr lang="en-US" sz="20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0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trường</a:t>
            </a:r>
            <a:r>
              <a:rPr lang="en-US" sz="20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0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sinh</a:t>
            </a:r>
            <a:r>
              <a:rPr lang="en-US" sz="20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 </a:t>
            </a:r>
            <a:r>
              <a:rPr lang="en-US" sz="20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thái</a:t>
            </a:r>
            <a:r>
              <a:rPr lang="en-US" sz="20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rPr>
              <a:t>?</a:t>
            </a:r>
            <a:endParaRPr lang="en-US" sz="20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Arial"/>
              <a:cs typeface="Arial"/>
              <a:sym typeface="Arial"/>
            </a:endParaRPr>
          </a:p>
          <a:p>
            <a:pPr algn="just" fontAlgn="auto">
              <a:spcBef>
                <a:spcPts val="0"/>
              </a:spcBef>
              <a:spcAft>
                <a:spcPts val="0"/>
              </a:spcAft>
              <a:buClr>
                <a:srgbClr val="000000"/>
              </a:buClr>
              <a:buFont typeface="Arial"/>
              <a:buNone/>
              <a:defRPr/>
            </a:pPr>
            <a:endParaRPr lang="en-US" sz="2000" b="1" kern="0" spc="50" dirty="0">
              <a:ln w="12700" cmpd="sng">
                <a:solidFill>
                  <a:schemeClr val="accent6">
                    <a:satMod val="120000"/>
                    <a:shade val="80000"/>
                  </a:schemeClr>
                </a:solidFill>
                <a:prstDash val="solid"/>
              </a:ln>
              <a:solidFill>
                <a:srgbClr val="002060"/>
              </a:solidFill>
              <a:effectLst>
                <a:glow rad="53100">
                  <a:schemeClr val="accent6">
                    <a:satMod val="180000"/>
                    <a:alpha val="30000"/>
                  </a:schemeClr>
                </a:glow>
              </a:effectLst>
              <a:latin typeface="Arial"/>
              <a:ea typeface="Arial"/>
              <a:cs typeface="Arial"/>
              <a:sym typeface="Arial"/>
            </a:endParaRPr>
          </a:p>
        </p:txBody>
      </p:sp>
      <p:sp>
        <p:nvSpPr>
          <p:cNvPr id="21" name="TextBox 20"/>
          <p:cNvSpPr txBox="1"/>
          <p:nvPr/>
        </p:nvSpPr>
        <p:spPr>
          <a:xfrm>
            <a:off x="2774004" y="269166"/>
            <a:ext cx="6096000" cy="400110"/>
          </a:xfrm>
          <a:prstGeom prst="rect">
            <a:avLst/>
          </a:prstGeom>
          <a:solidFill>
            <a:schemeClr val="accent3">
              <a:lumMod val="60000"/>
              <a:lumOff val="40000"/>
            </a:schemeClr>
          </a:solidFill>
        </p:spPr>
        <p:txBody>
          <a:bodyPr>
            <a:spAutoFit/>
          </a:bodyPr>
          <a:lstStyle/>
          <a:p>
            <a:pPr algn="ctr" fontAlgn="auto">
              <a:spcBef>
                <a:spcPts val="0"/>
              </a:spcBef>
              <a:spcAft>
                <a:spcPts val="0"/>
              </a:spcAft>
              <a:buClr>
                <a:srgbClr val="000000"/>
              </a:buClr>
              <a:buFont typeface="Arial"/>
              <a:buNone/>
              <a:defRPr/>
            </a:pPr>
            <a:r>
              <a:rPr lang="en-US" sz="2000" b="1" kern="0" dirty="0">
                <a:ln w="10541" cmpd="sng">
                  <a:solidFill>
                    <a:schemeClr val="accent1">
                      <a:shade val="88000"/>
                      <a:satMod val="110000"/>
                    </a:schemeClr>
                  </a:solidFill>
                  <a:prstDash val="solid"/>
                </a:ln>
                <a:solidFill>
                  <a:srgbClr val="002060"/>
                </a:solidFill>
                <a:latin typeface="Times New Roman" pitchFamily="18" charset="0"/>
                <a:ea typeface="Arial"/>
                <a:cs typeface="Times New Roman" pitchFamily="18" charset="0"/>
                <a:sym typeface="Arial"/>
              </a:rPr>
              <a:t>III. BẢO VỆ RỪNG VÀ MÔI TRƯỜNG SINH THÁI</a:t>
            </a:r>
            <a:endParaRPr lang="en-US" sz="2000" b="1" kern="0" dirty="0">
              <a:ln w="10541" cmpd="sng">
                <a:solidFill>
                  <a:schemeClr val="accent1">
                    <a:shade val="88000"/>
                    <a:satMod val="110000"/>
                  </a:schemeClr>
                </a:solidFill>
                <a:prstDash val="solid"/>
              </a:ln>
              <a:solidFill>
                <a:srgbClr val="002060"/>
              </a:solidFill>
              <a:latin typeface="Times New Roman" pitchFamily="18" charset="0"/>
              <a:ea typeface="Arial"/>
              <a:cs typeface="Times New Roman" pitchFamily="18" charset="0"/>
              <a:sym typeface="Arial"/>
            </a:endParaRPr>
          </a:p>
        </p:txBody>
      </p:sp>
      <p:pic>
        <p:nvPicPr>
          <p:cNvPr id="64515" name="Picture 5"/>
          <p:cNvPicPr>
            <a:picLocks noChangeAspect="1" noChangeArrowheads="1"/>
          </p:cNvPicPr>
          <p:nvPr/>
        </p:nvPicPr>
        <p:blipFill>
          <a:blip r:embed="rId3"/>
          <a:srcRect/>
          <a:stretch>
            <a:fillRect/>
          </a:stretch>
        </p:blipFill>
        <p:spPr bwMode="auto">
          <a:xfrm>
            <a:off x="7250113" y="3765550"/>
            <a:ext cx="1881187" cy="1377950"/>
          </a:xfrm>
          <a:prstGeom prst="rect">
            <a:avLst/>
          </a:prstGeom>
          <a:noFill/>
          <a:ln w="9525">
            <a:noFill/>
            <a:miter lim="800000"/>
            <a:headEnd/>
            <a:tailEnd/>
          </a:ln>
        </p:spPr>
      </p:pic>
      <p:sp>
        <p:nvSpPr>
          <p:cNvPr id="7" name="Cloud Callout 6"/>
          <p:cNvSpPr/>
          <p:nvPr/>
        </p:nvSpPr>
        <p:spPr>
          <a:xfrm>
            <a:off x="-236538" y="-144463"/>
            <a:ext cx="2598738" cy="1954213"/>
          </a:xfrm>
          <a:prstGeom prst="cloudCallout">
            <a:avLst>
              <a:gd name="adj1" fmla="val 44480"/>
              <a:gd name="adj2" fmla="val 52157"/>
            </a:avLst>
          </a:prstGeom>
          <a:solidFill>
            <a:schemeClr val="accent4">
              <a:lumMod val="50000"/>
            </a:schemeClr>
          </a:solidFill>
          <a:ln>
            <a:solidFill>
              <a:schemeClr val="bg2">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buFont typeface="Arial" charset="0"/>
              <a:buNone/>
            </a:pPr>
            <a:r>
              <a:rPr lang="en-US" sz="2000" b="1">
                <a:solidFill>
                  <a:srgbClr val="002060"/>
                </a:solidFill>
                <a:cs typeface="Arial" charset="0"/>
              </a:rPr>
              <a:t>Nhiệm vụ nhóm  (làm ở nhà)</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Google Shape;1025;p38"/>
          <p:cNvSpPr>
            <a:spLocks/>
          </p:cNvSpPr>
          <p:nvPr/>
        </p:nvSpPr>
        <p:spPr bwMode="auto">
          <a:xfrm rot="10800000">
            <a:off x="2362200" y="4295775"/>
            <a:ext cx="3979863" cy="901700"/>
          </a:xfrm>
          <a:custGeom>
            <a:avLst/>
            <a:gdLst/>
            <a:ahLst/>
            <a:cxnLst>
              <a:cxn ang="0">
                <a:pos x="16384" y="0"/>
              </a:cxn>
              <a:cxn ang="0">
                <a:pos x="8318" y="576"/>
              </a:cxn>
              <a:cxn ang="0">
                <a:pos x="2710" y="4294"/>
              </a:cxn>
              <a:cxn ang="0">
                <a:pos x="883" y="14627"/>
              </a:cxn>
              <a:cxn ang="0">
                <a:pos x="8192" y="22630"/>
              </a:cxn>
              <a:cxn ang="0">
                <a:pos x="16095" y="23596"/>
              </a:cxn>
              <a:cxn ang="0">
                <a:pos x="18399" y="23512"/>
              </a:cxn>
              <a:cxn ang="0">
                <a:pos x="38412" y="23032"/>
              </a:cxn>
              <a:cxn ang="0">
                <a:pos x="43666" y="23071"/>
              </a:cxn>
              <a:cxn ang="0">
                <a:pos x="60112" y="24520"/>
              </a:cxn>
              <a:cxn ang="0">
                <a:pos x="63073" y="24772"/>
              </a:cxn>
              <a:cxn ang="0">
                <a:pos x="81716" y="26046"/>
              </a:cxn>
              <a:cxn ang="0">
                <a:pos x="83237" y="26032"/>
              </a:cxn>
              <a:cxn ang="0">
                <a:pos x="95587" y="24205"/>
              </a:cxn>
              <a:cxn ang="0">
                <a:pos x="102644" y="20424"/>
              </a:cxn>
              <a:cxn ang="0">
                <a:pos x="104471" y="7444"/>
              </a:cxn>
              <a:cxn ang="0">
                <a:pos x="91992" y="333"/>
              </a:cxn>
              <a:cxn ang="0">
                <a:pos x="89538" y="513"/>
              </a:cxn>
              <a:cxn ang="0">
                <a:pos x="72588" y="1836"/>
              </a:cxn>
              <a:cxn ang="0">
                <a:pos x="60735" y="1982"/>
              </a:cxn>
              <a:cxn ang="0">
                <a:pos x="44486" y="1836"/>
              </a:cxn>
              <a:cxn ang="0">
                <a:pos x="21739" y="261"/>
              </a:cxn>
              <a:cxn ang="0">
                <a:pos x="16384" y="0"/>
              </a:cxn>
            </a:cxnLst>
            <a:rect l="0" t="0"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bg2"/>
          </a:solidFill>
          <a:ln w="9525">
            <a:noFill/>
            <a:round/>
            <a:headEnd/>
            <a:tailEnd/>
          </a:ln>
        </p:spPr>
        <p:txBody>
          <a:bodyPr lIns="91425" tIns="91425" rIns="91425" bIns="91425" anchor="ctr"/>
          <a:lstStyle/>
          <a:p>
            <a:endParaRPr lang="en-US"/>
          </a:p>
        </p:txBody>
      </p:sp>
      <p:sp>
        <p:nvSpPr>
          <p:cNvPr id="1020" name="Google Shape;1020;p38"/>
          <p:cNvSpPr/>
          <p:nvPr/>
        </p:nvSpPr>
        <p:spPr>
          <a:xfrm>
            <a:off x="1095375" y="736600"/>
            <a:ext cx="803275" cy="36671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1023" name="Google Shape;1023;p38"/>
          <p:cNvSpPr txBox="1">
            <a:spLocks noGrp="1"/>
          </p:cNvSpPr>
          <p:nvPr>
            <p:ph type="title" idx="2"/>
          </p:nvPr>
        </p:nvSpPr>
        <p:spPr>
          <a:xfrm>
            <a:off x="3352800" y="4381500"/>
            <a:ext cx="2133600" cy="742950"/>
          </a:xfrm>
        </p:spPr>
        <p:txBody>
          <a:bodyPr/>
          <a:lstStyle/>
          <a:p>
            <a:pPr algn="ctr" eaLnBrk="1" hangingPunct="1">
              <a:spcBef>
                <a:spcPct val="0"/>
              </a:spcBef>
              <a:spcAft>
                <a:spcPct val="0"/>
              </a:spcAft>
              <a:buClr>
                <a:srgbClr val="005C4F"/>
              </a:buClr>
              <a:buSzPts val="6000"/>
              <a:buFont typeface="Nanum Pen Script"/>
              <a:buNone/>
            </a:pPr>
            <a:r>
              <a:rPr lang="en-US" sz="2800" b="1" smtClean="0">
                <a:solidFill>
                  <a:srgbClr val="FFC30D"/>
                </a:solidFill>
                <a:latin typeface="Times New Roman" pitchFamily="18" charset="0"/>
                <a:ea typeface="Nanum Pen Script"/>
                <a:cs typeface="Times New Roman" pitchFamily="18" charset="0"/>
                <a:sym typeface="Nanum Pen Script"/>
              </a:rPr>
              <a:t>Mời xem</a:t>
            </a:r>
          </a:p>
        </p:txBody>
      </p:sp>
      <p:sp>
        <p:nvSpPr>
          <p:cNvPr id="22532" name="Google Shape;1027;p38"/>
          <p:cNvSpPr>
            <a:spLocks/>
          </p:cNvSpPr>
          <p:nvPr/>
        </p:nvSpPr>
        <p:spPr bwMode="auto">
          <a:xfrm>
            <a:off x="-68263" y="-188913"/>
            <a:ext cx="898526" cy="850901"/>
          </a:xfrm>
          <a:custGeom>
            <a:avLst/>
            <a:gdLst/>
            <a:ahLst/>
            <a:cxnLst>
              <a:cxn ang="0">
                <a:pos x="20735" y="1"/>
              </a:cxn>
              <a:cxn ang="0">
                <a:pos x="8444" y="3350"/>
              </a:cxn>
              <a:cxn ang="0">
                <a:pos x="3277" y="9021"/>
              </a:cxn>
              <a:cxn ang="0">
                <a:pos x="631" y="26033"/>
              </a:cxn>
              <a:cxn ang="0">
                <a:pos x="16636" y="45188"/>
              </a:cxn>
              <a:cxn ang="0">
                <a:pos x="22798" y="46176"/>
              </a:cxn>
              <a:cxn ang="0">
                <a:pos x="25394" y="46007"/>
              </a:cxn>
              <a:cxn ang="0">
                <a:pos x="43919" y="33846"/>
              </a:cxn>
              <a:cxn ang="0">
                <a:pos x="48456" y="18535"/>
              </a:cxn>
              <a:cxn ang="0">
                <a:pos x="38815" y="3791"/>
              </a:cxn>
              <a:cxn ang="0">
                <a:pos x="35665" y="2468"/>
              </a:cxn>
              <a:cxn ang="0">
                <a:pos x="21424" y="10"/>
              </a:cxn>
              <a:cxn ang="0">
                <a:pos x="20735" y="1"/>
              </a:cxn>
            </a:cxnLst>
            <a:rect l="0" t="0"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bg2"/>
          </a:solidFill>
          <a:ln w="9525">
            <a:noFill/>
            <a:round/>
            <a:headEnd/>
            <a:tailEnd/>
          </a:ln>
        </p:spPr>
        <p:txBody>
          <a:bodyPr lIns="91425" tIns="91425" rIns="91425" bIns="91425" anchor="ctr"/>
          <a:lstStyle/>
          <a:p>
            <a:endParaRPr lang="en-US"/>
          </a:p>
        </p:txBody>
      </p:sp>
      <p:grpSp>
        <p:nvGrpSpPr>
          <p:cNvPr id="22533" name="Google Shape;1028;p38"/>
          <p:cNvGrpSpPr>
            <a:grpSpLocks/>
          </p:cNvGrpSpPr>
          <p:nvPr/>
        </p:nvGrpSpPr>
        <p:grpSpPr bwMode="auto">
          <a:xfrm>
            <a:off x="153988" y="90488"/>
            <a:ext cx="493712" cy="446087"/>
            <a:chOff x="2679436" y="3270400"/>
            <a:chExt cx="752625" cy="689795"/>
          </a:xfrm>
        </p:grpSpPr>
        <p:sp>
          <p:nvSpPr>
            <p:cNvPr id="1029" name="Google Shape;1029;p38"/>
            <p:cNvSpPr/>
            <p:nvPr/>
          </p:nvSpPr>
          <p:spPr>
            <a:xfrm>
              <a:off x="2722996" y="3270400"/>
              <a:ext cx="689705" cy="689795"/>
            </a:xfrm>
            <a:custGeom>
              <a:avLst/>
              <a:gdLst/>
              <a:ahLst/>
              <a:cxnLst/>
              <a:rect l="l" t="t" r="r" b="b"/>
              <a:pathLst>
                <a:path w="109704" h="109736" extrusionOk="0">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22536" name="Google Shape;1030;p38"/>
            <p:cNvSpPr>
              <a:spLocks/>
            </p:cNvSpPr>
            <p:nvPr/>
          </p:nvSpPr>
          <p:spPr bwMode="auto">
            <a:xfrm>
              <a:off x="2679436" y="3344037"/>
              <a:ext cx="345260" cy="537562"/>
            </a:xfrm>
            <a:custGeom>
              <a:avLst/>
              <a:gdLst/>
              <a:ahLst/>
              <a:cxnLst>
                <a:cxn ang="0">
                  <a:pos x="32003" y="0"/>
                </a:cxn>
                <a:cxn ang="0">
                  <a:pos x="27337" y="384"/>
                </a:cxn>
                <a:cxn ang="0">
                  <a:pos x="26879" y="85530"/>
                </a:cxn>
                <a:cxn ang="0">
                  <a:pos x="26944" y="85497"/>
                </a:cxn>
                <a:cxn ang="0">
                  <a:pos x="33516" y="77356"/>
                </a:cxn>
                <a:cxn ang="0">
                  <a:pos x="26061" y="67023"/>
                </a:cxn>
                <a:cxn ang="0">
                  <a:pos x="30835" y="55677"/>
                </a:cxn>
                <a:cxn ang="0">
                  <a:pos x="42051" y="52505"/>
                </a:cxn>
                <a:cxn ang="0">
                  <a:pos x="51991" y="46685"/>
                </a:cxn>
                <a:cxn ang="0">
                  <a:pos x="37146" y="37268"/>
                </a:cxn>
                <a:cxn ang="0">
                  <a:pos x="35348" y="32788"/>
                </a:cxn>
                <a:cxn ang="0">
                  <a:pos x="39141" y="29551"/>
                </a:cxn>
                <a:cxn ang="0">
                  <a:pos x="50618" y="23044"/>
                </a:cxn>
                <a:cxn ang="0">
                  <a:pos x="51599" y="21605"/>
                </a:cxn>
                <a:cxn ang="0">
                  <a:pos x="51599" y="21605"/>
                </a:cxn>
                <a:cxn ang="0">
                  <a:pos x="51590" y="21624"/>
                </a:cxn>
                <a:cxn ang="0">
                  <a:pos x="51566" y="21115"/>
                </a:cxn>
                <a:cxn ang="0">
                  <a:pos x="51239" y="20134"/>
                </a:cxn>
                <a:cxn ang="0">
                  <a:pos x="49931" y="18760"/>
                </a:cxn>
                <a:cxn ang="0">
                  <a:pos x="41168" y="16602"/>
                </a:cxn>
                <a:cxn ang="0">
                  <a:pos x="36034" y="12090"/>
                </a:cxn>
                <a:cxn ang="0">
                  <a:pos x="37636" y="9572"/>
                </a:cxn>
                <a:cxn ang="0">
                  <a:pos x="39239" y="5877"/>
                </a:cxn>
                <a:cxn ang="0">
                  <a:pos x="32003" y="0"/>
                </a:cxn>
              </a:cxnLst>
              <a:rect l="0" t="0" r="r" b="b"/>
              <a:pathLst>
                <a:path w="54934" h="85531" extrusionOk="0">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bg1"/>
            </a:solidFill>
            <a:ln w="9525">
              <a:noFill/>
              <a:round/>
              <a:headEnd/>
              <a:tailEnd/>
            </a:ln>
          </p:spPr>
          <p:txBody>
            <a:bodyPr lIns="91425" tIns="91425" rIns="91425" bIns="91425" anchor="ctr"/>
            <a:lstStyle/>
            <a:p>
              <a:endParaRPr lang="en-US"/>
            </a:p>
          </p:txBody>
        </p:sp>
        <p:sp>
          <p:nvSpPr>
            <p:cNvPr id="22537" name="Google Shape;1031;p38"/>
            <p:cNvSpPr>
              <a:spLocks/>
            </p:cNvSpPr>
            <p:nvPr/>
          </p:nvSpPr>
          <p:spPr bwMode="auto">
            <a:xfrm>
              <a:off x="3091326" y="3293626"/>
              <a:ext cx="340735" cy="423301"/>
            </a:xfrm>
            <a:custGeom>
              <a:avLst/>
              <a:gdLst/>
              <a:ahLst/>
              <a:cxnLst>
                <a:cxn ang="0">
                  <a:pos x="15891" y="1"/>
                </a:cxn>
                <a:cxn ang="0">
                  <a:pos x="8502" y="3042"/>
                </a:cxn>
                <a:cxn ang="0">
                  <a:pos x="818" y="11478"/>
                </a:cxn>
                <a:cxn ang="0">
                  <a:pos x="2943" y="17265"/>
                </a:cxn>
                <a:cxn ang="0">
                  <a:pos x="10300" y="20175"/>
                </a:cxn>
                <a:cxn ang="0">
                  <a:pos x="15728" y="23739"/>
                </a:cxn>
                <a:cxn ang="0">
                  <a:pos x="15401" y="30279"/>
                </a:cxn>
                <a:cxn ang="0">
                  <a:pos x="8829" y="37375"/>
                </a:cxn>
                <a:cxn ang="0">
                  <a:pos x="6115" y="41298"/>
                </a:cxn>
                <a:cxn ang="0">
                  <a:pos x="7880" y="45288"/>
                </a:cxn>
                <a:cxn ang="0">
                  <a:pos x="10062" y="45782"/>
                </a:cxn>
                <a:cxn ang="0">
                  <a:pos x="17396" y="43947"/>
                </a:cxn>
                <a:cxn ang="0">
                  <a:pos x="20258" y="43627"/>
                </a:cxn>
                <a:cxn ang="0">
                  <a:pos x="24556" y="44764"/>
                </a:cxn>
                <a:cxn ang="0">
                  <a:pos x="25995" y="54509"/>
                </a:cxn>
                <a:cxn ang="0">
                  <a:pos x="22660" y="65070"/>
                </a:cxn>
                <a:cxn ang="0">
                  <a:pos x="22823" y="65887"/>
                </a:cxn>
                <a:cxn ang="0">
                  <a:pos x="22827" y="65881"/>
                </a:cxn>
                <a:cxn ang="0">
                  <a:pos x="23017" y="66204"/>
                </a:cxn>
                <a:cxn ang="0">
                  <a:pos x="22987" y="66182"/>
                </a:cxn>
                <a:cxn ang="0">
                  <a:pos x="22987" y="66182"/>
                </a:cxn>
                <a:cxn ang="0">
                  <a:pos x="24491" y="66999"/>
                </a:cxn>
                <a:cxn ang="0">
                  <a:pos x="27758" y="67350"/>
                </a:cxn>
                <a:cxn ang="0">
                  <a:pos x="33450" y="66018"/>
                </a:cxn>
                <a:cxn ang="0">
                  <a:pos x="41331" y="59838"/>
                </a:cxn>
                <a:cxn ang="0">
                  <a:pos x="46515" y="58911"/>
                </a:cxn>
                <a:cxn ang="0">
                  <a:pos x="49178" y="59086"/>
                </a:cxn>
                <a:cxn ang="0">
                  <a:pos x="50453" y="59282"/>
                </a:cxn>
                <a:cxn ang="0">
                  <a:pos x="15891" y="1"/>
                </a:cxn>
              </a:cxnLst>
              <a:rect l="0" t="0" r="r" b="b"/>
              <a:pathLst>
                <a:path w="54214" h="67351" extrusionOk="0">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bg1"/>
            </a:solidFill>
            <a:ln w="9525">
              <a:noFill/>
              <a:round/>
              <a:headEnd/>
              <a:tailEnd/>
            </a:ln>
          </p:spPr>
          <p:txBody>
            <a:bodyPr lIns="91425" tIns="91425" rIns="91425" bIns="91425" anchor="ctr"/>
            <a:lstStyle/>
            <a:p>
              <a:endParaRPr lang="en-US"/>
            </a:p>
          </p:txBody>
        </p:sp>
        <p:sp>
          <p:nvSpPr>
            <p:cNvPr id="22538" name="Google Shape;1032;p38"/>
            <p:cNvSpPr>
              <a:spLocks/>
            </p:cNvSpPr>
            <p:nvPr/>
          </p:nvSpPr>
          <p:spPr bwMode="auto">
            <a:xfrm>
              <a:off x="2973550" y="3693340"/>
              <a:ext cx="344852" cy="266855"/>
            </a:xfrm>
            <a:custGeom>
              <a:avLst/>
              <a:gdLst/>
              <a:ahLst/>
              <a:cxnLst>
                <a:cxn ang="0">
                  <a:pos x="24005" y="0"/>
                </a:cxn>
                <a:cxn ang="0">
                  <a:pos x="22988" y="563"/>
                </a:cxn>
                <a:cxn ang="0">
                  <a:pos x="21941" y="11190"/>
                </a:cxn>
                <a:cxn ang="0">
                  <a:pos x="16546" y="18842"/>
                </a:cxn>
                <a:cxn ang="0">
                  <a:pos x="15645" y="18906"/>
                </a:cxn>
                <a:cxn ang="0">
                  <a:pos x="6966" y="15049"/>
                </a:cxn>
                <a:cxn ang="0">
                  <a:pos x="4133" y="14305"/>
                </a:cxn>
                <a:cxn ang="0">
                  <a:pos x="1832" y="14853"/>
                </a:cxn>
                <a:cxn ang="0">
                  <a:pos x="66" y="17076"/>
                </a:cxn>
                <a:cxn ang="0">
                  <a:pos x="3565" y="24270"/>
                </a:cxn>
                <a:cxn ang="0">
                  <a:pos x="6181" y="34177"/>
                </a:cxn>
                <a:cxn ang="0">
                  <a:pos x="3827" y="41338"/>
                </a:cxn>
                <a:cxn ang="0">
                  <a:pos x="14864" y="42458"/>
                </a:cxn>
                <a:cxn ang="0">
                  <a:pos x="54869" y="25153"/>
                </a:cxn>
                <a:cxn ang="0">
                  <a:pos x="52547" y="19986"/>
                </a:cxn>
                <a:cxn ang="0">
                  <a:pos x="47348" y="17470"/>
                </a:cxn>
                <a:cxn ang="0">
                  <a:pos x="45059" y="17763"/>
                </a:cxn>
                <a:cxn ang="0">
                  <a:pos x="37146" y="19332"/>
                </a:cxn>
                <a:cxn ang="0">
                  <a:pos x="36948" y="19334"/>
                </a:cxn>
                <a:cxn ang="0">
                  <a:pos x="30410" y="16749"/>
                </a:cxn>
                <a:cxn ang="0">
                  <a:pos x="28220" y="10667"/>
                </a:cxn>
                <a:cxn ang="0">
                  <a:pos x="27010" y="3539"/>
                </a:cxn>
                <a:cxn ang="0">
                  <a:pos x="24005" y="0"/>
                </a:cxn>
              </a:cxnLst>
              <a:rect l="0" t="0" r="r" b="b"/>
              <a:pathLst>
                <a:path w="54869" h="42459" extrusionOk="0">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bg1"/>
            </a:solidFill>
            <a:ln w="9525">
              <a:noFill/>
              <a:round/>
              <a:headEnd/>
              <a:tailEnd/>
            </a:ln>
          </p:spPr>
          <p:txBody>
            <a:bodyPr lIns="91425" tIns="91425" rIns="91425" bIns="91425" anchor="ctr"/>
            <a:lstStyle/>
            <a:p>
              <a:endParaRPr lang="en-US"/>
            </a:p>
          </p:txBody>
        </p:sp>
      </p:grpSp>
      <p:pic>
        <p:nvPicPr>
          <p:cNvPr id="2" name="Shape">
            <a:hlinkClick r:id="" action="ppaction://media"/>
          </p:cNvPr>
          <p:cNvPicPr>
            <a:picLocks noRot="1" noChangeAspect="1"/>
          </p:cNvPicPr>
          <p:nvPr>
            <a:videoFile r:link="rId1"/>
          </p:nvPr>
        </p:nvPicPr>
        <p:blipFill>
          <a:blip r:embed="rId4"/>
          <a:srcRect/>
          <a:stretch>
            <a:fillRect/>
          </a:stretch>
        </p:blipFill>
        <p:spPr bwMode="auto">
          <a:xfrm>
            <a:off x="266700" y="80963"/>
            <a:ext cx="8675688" cy="41132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2114550"/>
            <a:ext cx="4343400" cy="1524000"/>
          </a:xfrm>
        </p:spPr>
        <p:txBody>
          <a:bodyPr/>
          <a:lstStyle/>
          <a:p>
            <a:pPr algn="ctr" eaLnBrk="1" fontAlgn="auto" hangingPunct="1">
              <a:buClr>
                <a:schemeClr val="dk2"/>
              </a:buClr>
              <a:buSzPts val="6000"/>
              <a:buFont typeface="Nanum Pen Script"/>
              <a:buNone/>
              <a:defRPr/>
            </a:pPr>
            <a:r>
              <a:rPr lang="en-US" sz="48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Nanum Pen Script"/>
                <a:ea typeface="Nanum Pen Script"/>
                <a:cs typeface="Nanum Pen Script"/>
                <a:sym typeface="Nanum Pen Script"/>
              </a:rPr>
              <a:t>BẢO VỆ RỪNG VÀ MÔI TRƯỜNG SINH THÁI</a:t>
            </a:r>
            <a:endParaRPr lang="en-US" sz="48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Nanum Pen Script"/>
              <a:ea typeface="Nanum Pen Script"/>
              <a:cs typeface="Nanum Pen Script"/>
              <a:sym typeface="Nanum Pen Script"/>
            </a:endParaRPr>
          </a:p>
        </p:txBody>
      </p:sp>
      <p:sp>
        <p:nvSpPr>
          <p:cNvPr id="4" name="Subtitle 3"/>
          <p:cNvSpPr>
            <a:spLocks noGrp="1"/>
          </p:cNvSpPr>
          <p:nvPr>
            <p:ph type="subTitle" idx="1"/>
          </p:nvPr>
        </p:nvSpPr>
        <p:spPr>
          <a:xfrm>
            <a:off x="1295400" y="133350"/>
            <a:ext cx="6096000" cy="838200"/>
          </a:xfrm>
        </p:spPr>
        <p:txBody>
          <a:bodyPr>
            <a:scene3d>
              <a:camera prst="orthographicFront"/>
              <a:lightRig rig="balanced" dir="t">
                <a:rot lat="0" lon="0" rev="2100000"/>
              </a:lightRig>
            </a:scene3d>
            <a:sp3d extrusionH="57150" prstMaterial="metal">
              <a:bevelT w="38100" h="25400"/>
              <a:contourClr>
                <a:schemeClr val="bg2"/>
              </a:contourClr>
            </a:sp3d>
          </a:bodyPr>
          <a:lstStyle/>
          <a:p>
            <a:pPr marL="457200" eaLnBrk="1" fontAlgn="auto" hangingPunct="1">
              <a:buClr>
                <a:schemeClr val="accent6"/>
              </a:buClr>
              <a:buSzPts val="1800"/>
              <a:buFont typeface="Nunito"/>
              <a:buNone/>
              <a:defRPr/>
            </a:pPr>
            <a:r>
              <a:rPr lang="en-US" sz="4000" b="1" dirty="0" smtClean="0">
                <a:ln w="50800"/>
                <a:solidFill>
                  <a:schemeClr val="bg1">
                    <a:shade val="50000"/>
                  </a:schemeClr>
                </a:solidFill>
                <a:latin typeface="+mj-lt"/>
                <a:ea typeface="Nunito"/>
                <a:cs typeface="Nunito"/>
                <a:sym typeface="Nunito"/>
              </a:rPr>
              <a:t>CÁC NHÓM </a:t>
            </a:r>
            <a:r>
              <a:rPr lang="en-US" sz="4000" b="1" dirty="0">
                <a:ln w="50800"/>
                <a:solidFill>
                  <a:schemeClr val="bg1">
                    <a:shade val="50000"/>
                  </a:schemeClr>
                </a:solidFill>
                <a:latin typeface="Nunito"/>
                <a:ea typeface="Nunito"/>
                <a:cs typeface="Nunito"/>
                <a:sym typeface="Nunito"/>
              </a:rPr>
              <a:t>BÁO CÁO </a:t>
            </a:r>
            <a:endParaRPr lang="en-US" sz="4000" b="1" dirty="0">
              <a:ln w="50800"/>
              <a:solidFill>
                <a:schemeClr val="bg1">
                  <a:shade val="50000"/>
                </a:schemeClr>
              </a:solidFill>
              <a:latin typeface="+mj-lt"/>
              <a:ea typeface="Nunito"/>
              <a:cs typeface="Nunito"/>
              <a:sym typeface="Nunito"/>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p:cNvPicPr>
            <a:picLocks noChangeAspect="1" noChangeArrowheads="1"/>
          </p:cNvPicPr>
          <p:nvPr/>
        </p:nvPicPr>
        <p:blipFill>
          <a:blip r:embed="rId2"/>
          <a:srcRect l="26804" t="31248" r="21965" b="13750"/>
          <a:stretch>
            <a:fillRect/>
          </a:stretch>
        </p:blipFill>
        <p:spPr bwMode="auto">
          <a:xfrm>
            <a:off x="838200" y="741363"/>
            <a:ext cx="7173913" cy="4332287"/>
          </a:xfrm>
          <a:prstGeom prst="rect">
            <a:avLst/>
          </a:prstGeom>
          <a:noFill/>
          <a:ln w="9525">
            <a:noFill/>
            <a:miter lim="800000"/>
            <a:headEnd/>
            <a:tailEnd/>
          </a:ln>
        </p:spPr>
      </p:pic>
      <p:sp>
        <p:nvSpPr>
          <p:cNvPr id="2" name="Rounded Rectangle 1"/>
          <p:cNvSpPr/>
          <p:nvPr/>
        </p:nvSpPr>
        <p:spPr>
          <a:xfrm>
            <a:off x="1911350" y="57150"/>
            <a:ext cx="5029200" cy="533400"/>
          </a:xfrm>
          <a:prstGeom prst="roundRect">
            <a:avLst/>
          </a:prstGeom>
          <a:solidFill>
            <a:schemeClr val="accent6">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r>
              <a:rPr lang="en-US" sz="2000" b="1" kern="0" dirty="0">
                <a:sym typeface="Arial"/>
              </a:rPr>
              <a:t>TIÊU CHÍ ĐÁNH GIÁ</a:t>
            </a:r>
            <a:endParaRPr lang="en-US" sz="2000" b="1" kern="0" dirty="0">
              <a:sym typeface="Aria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09" name="Group 6"/>
          <p:cNvGrpSpPr>
            <a:grpSpLocks/>
          </p:cNvGrpSpPr>
          <p:nvPr/>
        </p:nvGrpSpPr>
        <p:grpSpPr bwMode="auto">
          <a:xfrm>
            <a:off x="1447800" y="0"/>
            <a:ext cx="6705600" cy="5097463"/>
            <a:chOff x="1447800" y="361950"/>
            <a:chExt cx="6310313" cy="4735567"/>
          </a:xfrm>
        </p:grpSpPr>
        <p:pic>
          <p:nvPicPr>
            <p:cNvPr id="68610" name="Picture 2"/>
            <p:cNvPicPr>
              <a:picLocks noChangeAspect="1" noChangeArrowheads="1"/>
            </p:cNvPicPr>
            <p:nvPr/>
          </p:nvPicPr>
          <p:blipFill>
            <a:blip r:embed="rId2"/>
            <a:srcRect/>
            <a:stretch>
              <a:fillRect/>
            </a:stretch>
          </p:blipFill>
          <p:spPr bwMode="auto">
            <a:xfrm>
              <a:off x="1447800" y="361950"/>
              <a:ext cx="6310313" cy="4735567"/>
            </a:xfrm>
            <a:prstGeom prst="rect">
              <a:avLst/>
            </a:prstGeom>
            <a:noFill/>
            <a:ln w="9525">
              <a:noFill/>
              <a:miter lim="800000"/>
              <a:headEnd/>
              <a:tailEnd/>
            </a:ln>
          </p:spPr>
        </p:pic>
        <p:sp>
          <p:nvSpPr>
            <p:cNvPr id="6" name="Rectangle 5"/>
            <p:cNvSpPr/>
            <p:nvPr/>
          </p:nvSpPr>
          <p:spPr>
            <a:xfrm>
              <a:off x="1828750" y="4399939"/>
              <a:ext cx="1523797" cy="68578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en-US" kern="0">
                <a:sym typeface="Arial"/>
              </a:endParaRPr>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1524000" y="168275"/>
            <a:ext cx="7229475" cy="4810125"/>
          </a:xfrm>
          <a:prstGeom prst="rect">
            <a:avLst/>
          </a:prstGeom>
          <a:noFill/>
          <a:ln w="9525">
            <a:noFill/>
            <a:miter lim="800000"/>
            <a:headEnd/>
            <a:tailEnd/>
          </a:ln>
        </p:spPr>
      </p:pic>
      <p:sp>
        <p:nvSpPr>
          <p:cNvPr id="5" name="Rectangle 4"/>
          <p:cNvSpPr/>
          <p:nvPr/>
        </p:nvSpPr>
        <p:spPr>
          <a:xfrm>
            <a:off x="228600" y="590550"/>
            <a:ext cx="685800" cy="36576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buFont typeface="Arial" charset="0"/>
              <a:buNone/>
            </a:pPr>
            <a:r>
              <a:rPr lang="en-US" b="1">
                <a:solidFill>
                  <a:srgbClr val="002060"/>
                </a:solidFill>
                <a:cs typeface="Arial" charset="0"/>
              </a:rPr>
              <a:t>GIẢI PHÁP</a:t>
            </a:r>
          </a:p>
          <a:p>
            <a:pPr algn="ctr">
              <a:buClr>
                <a:srgbClr val="000000"/>
              </a:buClr>
              <a:buFont typeface="Arial" charset="0"/>
              <a:buNone/>
            </a:pPr>
            <a:r>
              <a:rPr lang="en-US" b="1">
                <a:solidFill>
                  <a:srgbClr val="002060"/>
                </a:solidFill>
                <a:cs typeface="Arial" charset="0"/>
              </a:rPr>
              <a:t>BẢO VỆ </a:t>
            </a:r>
            <a:r>
              <a:rPr lang="en-US" sz="1200" b="1">
                <a:solidFill>
                  <a:srgbClr val="002060"/>
                </a:solidFill>
                <a:cs typeface="Arial" charset="0"/>
              </a:rPr>
              <a:t>RỪNG</a:t>
            </a:r>
            <a:r>
              <a:rPr lang="en-US" b="1">
                <a:solidFill>
                  <a:srgbClr val="002060"/>
                </a:solidFill>
                <a:cs typeface="Arial" charset="0"/>
              </a:rPr>
              <a:t> VÀ MT</a:t>
            </a:r>
          </a:p>
          <a:p>
            <a:pPr algn="ctr">
              <a:buClr>
                <a:srgbClr val="000000"/>
              </a:buClr>
              <a:buFont typeface="Arial" charset="0"/>
              <a:buNone/>
            </a:pPr>
            <a:r>
              <a:rPr lang="en-US" b="1">
                <a:solidFill>
                  <a:srgbClr val="002060"/>
                </a:solidFill>
                <a:cs typeface="Arial" charset="0"/>
              </a:rPr>
              <a:t>SINH THÁI</a:t>
            </a:r>
          </a:p>
        </p:txBody>
      </p:sp>
      <p:pic>
        <p:nvPicPr>
          <p:cNvPr id="13315" name="Picture 3"/>
          <p:cNvPicPr>
            <a:picLocks noChangeAspect="1" noChangeArrowheads="1"/>
          </p:cNvPicPr>
          <p:nvPr/>
        </p:nvPicPr>
        <p:blipFill>
          <a:blip r:embed="rId3"/>
          <a:srcRect/>
          <a:stretch>
            <a:fillRect/>
          </a:stretch>
        </p:blipFill>
        <p:spPr bwMode="auto">
          <a:xfrm>
            <a:off x="1676400" y="168275"/>
            <a:ext cx="6934200" cy="4591050"/>
          </a:xfrm>
          <a:prstGeom prst="rect">
            <a:avLst/>
          </a:prstGeom>
          <a:noFill/>
          <a:ln w="9525">
            <a:noFill/>
            <a:miter lim="800000"/>
            <a:headEnd/>
            <a:tailEnd/>
          </a:ln>
        </p:spPr>
      </p:pic>
      <p:grpSp>
        <p:nvGrpSpPr>
          <p:cNvPr id="7" name="Group 6"/>
          <p:cNvGrpSpPr>
            <a:grpSpLocks/>
          </p:cNvGrpSpPr>
          <p:nvPr/>
        </p:nvGrpSpPr>
        <p:grpSpPr bwMode="auto">
          <a:xfrm>
            <a:off x="1600200" y="168275"/>
            <a:ext cx="7010400" cy="4692650"/>
            <a:chOff x="3048000" y="439638"/>
            <a:chExt cx="7010400" cy="4692650"/>
          </a:xfrm>
        </p:grpSpPr>
        <p:pic>
          <p:nvPicPr>
            <p:cNvPr id="69638" name="Picture 4"/>
            <p:cNvPicPr>
              <a:picLocks noChangeAspect="1" noChangeArrowheads="1"/>
            </p:cNvPicPr>
            <p:nvPr/>
          </p:nvPicPr>
          <p:blipFill>
            <a:blip r:embed="rId4"/>
            <a:srcRect/>
            <a:stretch>
              <a:fillRect/>
            </a:stretch>
          </p:blipFill>
          <p:spPr bwMode="auto">
            <a:xfrm>
              <a:off x="3048000" y="439638"/>
              <a:ext cx="7010400" cy="4692650"/>
            </a:xfrm>
            <a:prstGeom prst="rect">
              <a:avLst/>
            </a:prstGeom>
            <a:noFill/>
            <a:ln w="9525">
              <a:noFill/>
              <a:miter lim="800000"/>
              <a:headEnd/>
              <a:tailEnd/>
            </a:ln>
          </p:spPr>
        </p:pic>
        <p:sp>
          <p:nvSpPr>
            <p:cNvPr id="69639" name="TextBox 5"/>
            <p:cNvSpPr txBox="1">
              <a:spLocks noChangeArrowheads="1"/>
            </p:cNvSpPr>
            <p:nvPr/>
          </p:nvSpPr>
          <p:spPr bwMode="auto">
            <a:xfrm>
              <a:off x="7162800" y="439638"/>
              <a:ext cx="2895600" cy="307777"/>
            </a:xfrm>
            <a:prstGeom prst="rect">
              <a:avLst/>
            </a:prstGeom>
            <a:noFill/>
            <a:ln w="9525">
              <a:noFill/>
              <a:miter lim="800000"/>
              <a:headEnd/>
              <a:tailEnd/>
            </a:ln>
          </p:spPr>
          <p:txBody>
            <a:bodyPr>
              <a:spAutoFit/>
            </a:bodyPr>
            <a:lstStyle/>
            <a:p>
              <a:pPr>
                <a:buClr>
                  <a:srgbClr val="000000"/>
                </a:buClr>
                <a:buFont typeface="Arial" charset="0"/>
                <a:buNone/>
              </a:pPr>
              <a:r>
                <a:rPr lang="en-US"/>
                <a:t>Tuần tra bảo vệ rừng</a:t>
              </a:r>
            </a:p>
          </p:txBody>
        </p:sp>
      </p:grpSp>
      <p:pic>
        <p:nvPicPr>
          <p:cNvPr id="13317" name="Picture 5"/>
          <p:cNvPicPr>
            <a:picLocks noChangeAspect="1" noChangeArrowheads="1"/>
          </p:cNvPicPr>
          <p:nvPr/>
        </p:nvPicPr>
        <p:blipFill>
          <a:blip r:embed="rId5"/>
          <a:srcRect/>
          <a:stretch>
            <a:fillRect/>
          </a:stretch>
        </p:blipFill>
        <p:spPr bwMode="auto">
          <a:xfrm>
            <a:off x="1497013" y="168275"/>
            <a:ext cx="7113587" cy="46926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314"/>
                                        </p:tgtEl>
                                        <p:attrNameLst>
                                          <p:attrName>style.visibility</p:attrName>
                                        </p:attrNameLst>
                                      </p:cBhvr>
                                      <p:to>
                                        <p:strVal val="visible"/>
                                      </p:to>
                                    </p:set>
                                    <p:animEffect transition="in" filter="circle(in)">
                                      <p:cBhvr>
                                        <p:cTn id="12" dur="2000"/>
                                        <p:tgtEl>
                                          <p:spTgt spid="133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315"/>
                                        </p:tgtEl>
                                        <p:attrNameLst>
                                          <p:attrName>style.visibility</p:attrName>
                                        </p:attrNameLst>
                                      </p:cBhvr>
                                      <p:to>
                                        <p:strVal val="visible"/>
                                      </p:to>
                                    </p:set>
                                    <p:animEffect transition="in" filter="circle(in)">
                                      <p:cBhvr>
                                        <p:cTn id="17" dur="2000"/>
                                        <p:tgtEl>
                                          <p:spTgt spid="133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3317"/>
                                        </p:tgtEl>
                                        <p:attrNameLst>
                                          <p:attrName>style.visibility</p:attrName>
                                        </p:attrNameLst>
                                      </p:cBhvr>
                                      <p:to>
                                        <p:strVal val="visible"/>
                                      </p:to>
                                    </p:set>
                                    <p:animEffect transition="in" filter="circle(in)">
                                      <p:cBhvr>
                                        <p:cTn id="27" dur="2000"/>
                                        <p:tgtEl>
                                          <p:spTgt spid="1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5" name="Google Shape;1365;p41"/>
          <p:cNvSpPr txBox="1"/>
          <p:nvPr/>
        </p:nvSpPr>
        <p:spPr>
          <a:xfrm>
            <a:off x="1219200" y="2968625"/>
            <a:ext cx="884238" cy="917575"/>
          </a:xfrm>
          <a:prstGeom prst="rect">
            <a:avLst/>
          </a:prstGeom>
          <a:solidFill>
            <a:schemeClr val="bg2">
              <a:lumMod val="75000"/>
              <a:lumOff val="25000"/>
            </a:schemeClr>
          </a:solidFill>
          <a:ln>
            <a:solidFill>
              <a:schemeClr val="accent1">
                <a:lumMod val="50000"/>
              </a:schemeClr>
            </a:solidFill>
          </a:ln>
        </p:spPr>
        <p:txBody>
          <a:bodyPr spcFirstLastPara="1" lIns="91425" tIns="91425" rIns="91425" bIns="91425" anchor="ctr"/>
          <a:lstStyle/>
          <a:p>
            <a:pPr algn="ctr" fontAlgn="auto">
              <a:spcBef>
                <a:spcPts val="0"/>
              </a:spcBef>
              <a:spcAft>
                <a:spcPts val="0"/>
              </a:spcAft>
              <a:buClr>
                <a:srgbClr val="000000"/>
              </a:buClr>
              <a:buFont typeface="Arial"/>
              <a:buNone/>
              <a:defRPr/>
            </a:pPr>
            <a:r>
              <a:rPr lang="en" sz="1100" kern="0" dirty="0">
                <a:solidFill>
                  <a:schemeClr val="accent5">
                    <a:lumMod val="50000"/>
                  </a:schemeClr>
                </a:solidFill>
                <a:latin typeface="Times New Roman" pitchFamily="18" charset="0"/>
                <a:ea typeface="Roboto"/>
                <a:cs typeface="Times New Roman" pitchFamily="18" charset="0"/>
                <a:sym typeface="Roboto"/>
              </a:rPr>
              <a:t>Trồng bằng cây con rễ trần</a:t>
            </a:r>
            <a:endParaRPr sz="1100" kern="0" dirty="0">
              <a:solidFill>
                <a:schemeClr val="accent5">
                  <a:lumMod val="50000"/>
                </a:schemeClr>
              </a:solidFill>
              <a:latin typeface="Times New Roman" pitchFamily="18" charset="0"/>
              <a:ea typeface="Roboto"/>
              <a:cs typeface="Times New Roman" pitchFamily="18" charset="0"/>
              <a:sym typeface="Roboto"/>
            </a:endParaRPr>
          </a:p>
        </p:txBody>
      </p:sp>
      <p:sp>
        <p:nvSpPr>
          <p:cNvPr id="39" name="Google Shape;1365;p41"/>
          <p:cNvSpPr txBox="1"/>
          <p:nvPr/>
        </p:nvSpPr>
        <p:spPr>
          <a:xfrm>
            <a:off x="31750" y="2968625"/>
            <a:ext cx="1036638" cy="917575"/>
          </a:xfrm>
          <a:prstGeom prst="rect">
            <a:avLst/>
          </a:prstGeom>
          <a:solidFill>
            <a:schemeClr val="bg2">
              <a:lumMod val="75000"/>
              <a:lumOff val="25000"/>
            </a:schemeClr>
          </a:solidFill>
          <a:ln>
            <a:solidFill>
              <a:schemeClr val="accent1">
                <a:lumMod val="50000"/>
              </a:schemeClr>
            </a:solidFill>
          </a:ln>
        </p:spPr>
        <p:txBody>
          <a:bodyPr spcFirstLastPara="1" lIns="91425" tIns="91425" rIns="91425" bIns="91425" anchor="ctr"/>
          <a:lstStyle/>
          <a:p>
            <a:pPr algn="ctr" fontAlgn="auto">
              <a:spcBef>
                <a:spcPts val="0"/>
              </a:spcBef>
              <a:spcAft>
                <a:spcPts val="0"/>
              </a:spcAft>
              <a:buClr>
                <a:srgbClr val="000000"/>
              </a:buClr>
              <a:buFont typeface="Arial"/>
              <a:buNone/>
              <a:defRPr/>
            </a:pPr>
            <a:r>
              <a:rPr lang="en" sz="1200" kern="0" dirty="0">
                <a:solidFill>
                  <a:schemeClr val="accent5">
                    <a:lumMod val="50000"/>
                  </a:schemeClr>
                </a:solidFill>
                <a:latin typeface="Times New Roman" pitchFamily="18" charset="0"/>
                <a:ea typeface="Roboto"/>
                <a:cs typeface="Times New Roman" pitchFamily="18" charset="0"/>
                <a:sym typeface="Roboto"/>
              </a:rPr>
              <a:t>Trồng bằng cây con có bầu đất</a:t>
            </a:r>
            <a:endParaRPr sz="1200" kern="0" dirty="0">
              <a:solidFill>
                <a:schemeClr val="accent5">
                  <a:lumMod val="50000"/>
                </a:schemeClr>
              </a:solidFill>
              <a:latin typeface="Times New Roman" pitchFamily="18" charset="0"/>
              <a:ea typeface="Roboto"/>
              <a:cs typeface="Times New Roman" pitchFamily="18" charset="0"/>
              <a:sym typeface="Roboto"/>
            </a:endParaRPr>
          </a:p>
        </p:txBody>
      </p:sp>
      <p:sp>
        <p:nvSpPr>
          <p:cNvPr id="1368" name="Google Shape;1368;p41"/>
          <p:cNvSpPr/>
          <p:nvPr/>
        </p:nvSpPr>
        <p:spPr>
          <a:xfrm>
            <a:off x="4038600" y="874713"/>
            <a:ext cx="1371600" cy="595312"/>
          </a:xfrm>
          <a:prstGeom prst="roundRect">
            <a:avLst>
              <a:gd name="adj" fmla="val 16667"/>
            </a:avLst>
          </a:prstGeom>
          <a:solidFill>
            <a:srgbClr val="92D050"/>
          </a:solidFill>
          <a:ln>
            <a:solidFill>
              <a:schemeClr val="tx2">
                <a:lumMod val="25000"/>
              </a:schemeClr>
            </a:solidFill>
          </a:ln>
        </p:spPr>
        <p:txBody>
          <a:bodyPr lIns="91425" tIns="91425" rIns="91425" bIns="91425" anchor="ctr"/>
          <a:lstStyle/>
          <a:p>
            <a:pPr algn="ctr">
              <a:buClr>
                <a:srgbClr val="A4DAA1"/>
              </a:buClr>
              <a:buSzPts val="1100"/>
              <a:buFont typeface="Arial" charset="0"/>
              <a:buNone/>
            </a:pPr>
            <a:r>
              <a:rPr lang="en-US" sz="1700">
                <a:solidFill>
                  <a:srgbClr val="003852"/>
                </a:solidFill>
                <a:latin typeface="Fira Sans Extra Condensed Mediu"/>
                <a:sym typeface="Fira Sans Extra Condensed Mediu"/>
              </a:rPr>
              <a:t>Chăm sóc cây rừng</a:t>
            </a:r>
            <a:endParaRPr lang="en-US">
              <a:solidFill>
                <a:srgbClr val="003852"/>
              </a:solidFill>
            </a:endParaRPr>
          </a:p>
        </p:txBody>
      </p:sp>
      <p:sp>
        <p:nvSpPr>
          <p:cNvPr id="1370" name="Google Shape;1370;p41"/>
          <p:cNvSpPr txBox="1"/>
          <p:nvPr/>
        </p:nvSpPr>
        <p:spPr>
          <a:xfrm>
            <a:off x="4408488" y="2354263"/>
            <a:ext cx="533400" cy="1531937"/>
          </a:xfrm>
          <a:prstGeom prst="rect">
            <a:avLst/>
          </a:prstGeom>
          <a:solidFill>
            <a:srgbClr val="92D050"/>
          </a:solidFill>
          <a:ln>
            <a:solidFill>
              <a:schemeClr val="accent1">
                <a:lumMod val="50000"/>
              </a:schemeClr>
            </a:solidFill>
          </a:ln>
        </p:spPr>
        <p:txBody>
          <a:bodyPr spcFirstLastPara="1" lIns="91425" tIns="91425" rIns="91425" bIns="91425" anchor="ctr"/>
          <a:lstStyle/>
          <a:p>
            <a:pPr algn="ctr" fontAlgn="auto">
              <a:spcBef>
                <a:spcPts val="0"/>
              </a:spcBef>
              <a:spcAft>
                <a:spcPts val="0"/>
              </a:spcAft>
              <a:buClr>
                <a:srgbClr val="000000"/>
              </a:buClr>
              <a:buFont typeface="Arial"/>
              <a:buNone/>
              <a:defRPr/>
            </a:pPr>
            <a:r>
              <a:rPr lang="en" sz="1200" kern="0" dirty="0">
                <a:solidFill>
                  <a:schemeClr val="accent5">
                    <a:lumMod val="50000"/>
                  </a:schemeClr>
                </a:solidFill>
                <a:latin typeface="Times New Roman" pitchFamily="18" charset="0"/>
                <a:ea typeface="Roboto"/>
                <a:cs typeface="Times New Roman" pitchFamily="18" charset="0"/>
                <a:sym typeface="Roboto"/>
              </a:rPr>
              <a:t>Làm rào bảo vệ</a:t>
            </a:r>
          </a:p>
        </p:txBody>
      </p:sp>
      <p:sp>
        <p:nvSpPr>
          <p:cNvPr id="65" name="Google Shape;1370;p41"/>
          <p:cNvSpPr txBox="1"/>
          <p:nvPr/>
        </p:nvSpPr>
        <p:spPr>
          <a:xfrm>
            <a:off x="3875088" y="2347913"/>
            <a:ext cx="492125" cy="1538287"/>
          </a:xfrm>
          <a:prstGeom prst="rect">
            <a:avLst/>
          </a:prstGeom>
          <a:solidFill>
            <a:srgbClr val="92D050"/>
          </a:solidFill>
          <a:ln>
            <a:solidFill>
              <a:schemeClr val="accent1">
                <a:lumMod val="50000"/>
              </a:schemeClr>
            </a:solidFill>
          </a:ln>
        </p:spPr>
        <p:txBody>
          <a:bodyPr lIns="91425" tIns="91425" rIns="91425" bIns="91425" anchor="ctr"/>
          <a:lstStyle/>
          <a:p>
            <a:pPr algn="ctr">
              <a:buClr>
                <a:srgbClr val="000000"/>
              </a:buClr>
              <a:buFont typeface="Arial" charset="0"/>
              <a:buNone/>
            </a:pPr>
            <a:r>
              <a:rPr lang="en-US" sz="1200">
                <a:solidFill>
                  <a:srgbClr val="003852"/>
                </a:solidFill>
                <a:latin typeface="Times New Roman" pitchFamily="18" charset="0"/>
                <a:ea typeface="Roboto"/>
                <a:cs typeface="Times New Roman" pitchFamily="18" charset="0"/>
                <a:sym typeface="Roboto"/>
              </a:rPr>
              <a:t>Tỉa và dặm</a:t>
            </a:r>
          </a:p>
        </p:txBody>
      </p:sp>
      <p:sp>
        <p:nvSpPr>
          <p:cNvPr id="66" name="Google Shape;1370;p41"/>
          <p:cNvSpPr txBox="1"/>
          <p:nvPr/>
        </p:nvSpPr>
        <p:spPr>
          <a:xfrm>
            <a:off x="7086600" y="2932113"/>
            <a:ext cx="847725" cy="923925"/>
          </a:xfrm>
          <a:prstGeom prst="rect">
            <a:avLst/>
          </a:prstGeom>
          <a:solidFill>
            <a:schemeClr val="tx2">
              <a:lumMod val="90000"/>
            </a:schemeClr>
          </a:solidFill>
          <a:ln>
            <a:solidFill>
              <a:schemeClr val="accent1">
                <a:lumMod val="50000"/>
              </a:schemeClr>
            </a:solidFill>
          </a:ln>
        </p:spPr>
        <p:txBody>
          <a:bodyPr lIns="91425" tIns="91425" rIns="91425" bIns="91425" anchor="ctr"/>
          <a:lstStyle/>
          <a:p>
            <a:pPr algn="ctr">
              <a:buClr>
                <a:srgbClr val="000000"/>
              </a:buClr>
              <a:buFont typeface="Arial" charset="0"/>
              <a:buNone/>
            </a:pPr>
            <a:r>
              <a:rPr lang="en-US" sz="1200">
                <a:solidFill>
                  <a:srgbClr val="003852"/>
                </a:solidFill>
                <a:latin typeface="Times New Roman" pitchFamily="18" charset="0"/>
                <a:ea typeface="Roboto"/>
                <a:cs typeface="Times New Roman" pitchFamily="18" charset="0"/>
                <a:sym typeface="Roboto"/>
              </a:rPr>
              <a:t>Nguyên nhân rừng suy giảm</a:t>
            </a:r>
          </a:p>
        </p:txBody>
      </p:sp>
      <p:sp>
        <p:nvSpPr>
          <p:cNvPr id="67" name="Google Shape;1370;p41"/>
          <p:cNvSpPr txBox="1"/>
          <p:nvPr/>
        </p:nvSpPr>
        <p:spPr>
          <a:xfrm>
            <a:off x="6223000" y="2354263"/>
            <a:ext cx="611188" cy="1531937"/>
          </a:xfrm>
          <a:prstGeom prst="rect">
            <a:avLst/>
          </a:prstGeom>
          <a:solidFill>
            <a:srgbClr val="92D050"/>
          </a:solidFill>
          <a:ln>
            <a:solidFill>
              <a:schemeClr val="accent1">
                <a:lumMod val="50000"/>
              </a:schemeClr>
            </a:solidFill>
          </a:ln>
        </p:spPr>
        <p:txBody>
          <a:bodyPr lIns="91425" tIns="91425" rIns="91425" bIns="91425" anchor="ctr"/>
          <a:lstStyle/>
          <a:p>
            <a:pPr algn="ctr">
              <a:buClr>
                <a:srgbClr val="000000"/>
              </a:buClr>
              <a:buFont typeface="Arial" charset="0"/>
              <a:buNone/>
            </a:pPr>
            <a:r>
              <a:rPr lang="en-US" sz="1200">
                <a:solidFill>
                  <a:srgbClr val="003852"/>
                </a:solidFill>
                <a:latin typeface="Times New Roman" pitchFamily="18" charset="0"/>
                <a:ea typeface="Roboto"/>
                <a:cs typeface="Times New Roman" pitchFamily="18" charset="0"/>
                <a:sym typeface="Roboto"/>
              </a:rPr>
              <a:t>Bón phân </a:t>
            </a:r>
          </a:p>
        </p:txBody>
      </p:sp>
      <p:sp>
        <p:nvSpPr>
          <p:cNvPr id="68" name="Google Shape;1370;p41"/>
          <p:cNvSpPr txBox="1"/>
          <p:nvPr/>
        </p:nvSpPr>
        <p:spPr>
          <a:xfrm>
            <a:off x="8070850" y="2932113"/>
            <a:ext cx="768350" cy="923925"/>
          </a:xfrm>
          <a:prstGeom prst="rect">
            <a:avLst/>
          </a:prstGeom>
          <a:solidFill>
            <a:schemeClr val="tx2">
              <a:lumMod val="90000"/>
            </a:schemeClr>
          </a:solidFill>
          <a:ln>
            <a:solidFill>
              <a:schemeClr val="accent1">
                <a:lumMod val="50000"/>
              </a:schemeClr>
            </a:solidFill>
          </a:ln>
        </p:spPr>
        <p:txBody>
          <a:bodyPr spcFirstLastPara="1" lIns="91425" tIns="91425" rIns="91425" bIns="91425" anchor="ctr"/>
          <a:lstStyle/>
          <a:p>
            <a:pPr algn="ctr" fontAlgn="auto">
              <a:spcBef>
                <a:spcPts val="0"/>
              </a:spcBef>
              <a:spcAft>
                <a:spcPts val="0"/>
              </a:spcAft>
              <a:buClr>
                <a:srgbClr val="000000"/>
              </a:buClr>
              <a:buFont typeface="Arial"/>
              <a:buNone/>
              <a:defRPr/>
            </a:pPr>
            <a:r>
              <a:rPr lang="en-US" sz="1200" kern="0" dirty="0" err="1">
                <a:solidFill>
                  <a:schemeClr val="accent5">
                    <a:lumMod val="50000"/>
                  </a:schemeClr>
                </a:solidFill>
                <a:latin typeface="Times New Roman" pitchFamily="18" charset="0"/>
                <a:ea typeface="Roboto"/>
                <a:cs typeface="Times New Roman" pitchFamily="18" charset="0"/>
                <a:sym typeface="Roboto"/>
              </a:rPr>
              <a:t>Biện</a:t>
            </a:r>
            <a:r>
              <a:rPr lang="en-US" sz="1200" kern="0" dirty="0">
                <a:solidFill>
                  <a:schemeClr val="accent5">
                    <a:lumMod val="50000"/>
                  </a:schemeClr>
                </a:solidFill>
                <a:latin typeface="Times New Roman" pitchFamily="18" charset="0"/>
                <a:ea typeface="Roboto"/>
                <a:cs typeface="Times New Roman" pitchFamily="18" charset="0"/>
                <a:sym typeface="Roboto"/>
              </a:rPr>
              <a:t> </a:t>
            </a:r>
            <a:r>
              <a:rPr lang="en-US" sz="1200" kern="0" dirty="0" err="1">
                <a:solidFill>
                  <a:schemeClr val="accent5">
                    <a:lumMod val="50000"/>
                  </a:schemeClr>
                </a:solidFill>
                <a:latin typeface="Times New Roman" pitchFamily="18" charset="0"/>
                <a:ea typeface="Roboto"/>
                <a:cs typeface="Times New Roman" pitchFamily="18" charset="0"/>
                <a:sym typeface="Roboto"/>
              </a:rPr>
              <a:t>pháp</a:t>
            </a:r>
            <a:r>
              <a:rPr lang="en-US" sz="1200" kern="0" dirty="0">
                <a:solidFill>
                  <a:schemeClr val="accent5">
                    <a:lumMod val="50000"/>
                  </a:schemeClr>
                </a:solidFill>
                <a:latin typeface="Times New Roman" pitchFamily="18" charset="0"/>
                <a:ea typeface="Roboto"/>
                <a:cs typeface="Times New Roman" pitchFamily="18" charset="0"/>
                <a:sym typeface="Roboto"/>
              </a:rPr>
              <a:t> </a:t>
            </a:r>
            <a:r>
              <a:rPr lang="en-US" sz="1200" kern="0" dirty="0" err="1">
                <a:solidFill>
                  <a:schemeClr val="accent5">
                    <a:lumMod val="50000"/>
                  </a:schemeClr>
                </a:solidFill>
                <a:latin typeface="Times New Roman" pitchFamily="18" charset="0"/>
                <a:ea typeface="Roboto"/>
                <a:cs typeface="Times New Roman" pitchFamily="18" charset="0"/>
                <a:sym typeface="Roboto"/>
              </a:rPr>
              <a:t>bảo</a:t>
            </a:r>
            <a:r>
              <a:rPr lang="en-US" sz="1200" kern="0" dirty="0">
                <a:solidFill>
                  <a:schemeClr val="accent5">
                    <a:lumMod val="50000"/>
                  </a:schemeClr>
                </a:solidFill>
                <a:latin typeface="Times New Roman" pitchFamily="18" charset="0"/>
                <a:ea typeface="Roboto"/>
                <a:cs typeface="Times New Roman" pitchFamily="18" charset="0"/>
                <a:sym typeface="Roboto"/>
              </a:rPr>
              <a:t> </a:t>
            </a:r>
            <a:r>
              <a:rPr lang="en-US" sz="1200" kern="0" dirty="0" err="1">
                <a:solidFill>
                  <a:schemeClr val="accent5">
                    <a:lumMod val="50000"/>
                  </a:schemeClr>
                </a:solidFill>
                <a:latin typeface="Times New Roman" pitchFamily="18" charset="0"/>
                <a:ea typeface="Roboto"/>
                <a:cs typeface="Times New Roman" pitchFamily="18" charset="0"/>
                <a:sym typeface="Roboto"/>
              </a:rPr>
              <a:t>vệ</a:t>
            </a:r>
            <a:endParaRPr sz="1200" kern="0" dirty="0">
              <a:solidFill>
                <a:schemeClr val="accent5">
                  <a:lumMod val="50000"/>
                </a:schemeClr>
              </a:solidFill>
              <a:latin typeface="Times New Roman" pitchFamily="18" charset="0"/>
              <a:ea typeface="Roboto"/>
              <a:cs typeface="Times New Roman" pitchFamily="18" charset="0"/>
              <a:sym typeface="Roboto"/>
            </a:endParaRPr>
          </a:p>
        </p:txBody>
      </p:sp>
      <p:sp>
        <p:nvSpPr>
          <p:cNvPr id="73" name="Google Shape;1370;p41"/>
          <p:cNvSpPr txBox="1"/>
          <p:nvPr/>
        </p:nvSpPr>
        <p:spPr>
          <a:xfrm>
            <a:off x="3276600" y="2347913"/>
            <a:ext cx="522288" cy="1538287"/>
          </a:xfrm>
          <a:prstGeom prst="rect">
            <a:avLst/>
          </a:prstGeom>
          <a:solidFill>
            <a:srgbClr val="92D050"/>
          </a:solidFill>
          <a:ln>
            <a:solidFill>
              <a:schemeClr val="accent1">
                <a:lumMod val="50000"/>
              </a:schemeClr>
            </a:solidFill>
          </a:ln>
        </p:spPr>
        <p:txBody>
          <a:bodyPr spcFirstLastPara="1" lIns="91425" tIns="91425" rIns="91425" bIns="91425" anchor="ctr"/>
          <a:lstStyle/>
          <a:p>
            <a:pPr algn="ctr" fontAlgn="auto">
              <a:spcBef>
                <a:spcPts val="0"/>
              </a:spcBef>
              <a:spcAft>
                <a:spcPts val="0"/>
              </a:spcAft>
              <a:buClr>
                <a:srgbClr val="000000"/>
              </a:buClr>
              <a:buFont typeface="Arial"/>
              <a:buNone/>
              <a:defRPr/>
            </a:pPr>
            <a:r>
              <a:rPr lang="en-US" sz="1200" kern="0" dirty="0" err="1">
                <a:solidFill>
                  <a:schemeClr val="accent5">
                    <a:lumMod val="50000"/>
                  </a:schemeClr>
                </a:solidFill>
                <a:latin typeface="Times New Roman" pitchFamily="18" charset="0"/>
                <a:ea typeface="Roboto"/>
                <a:cs typeface="Times New Roman" pitchFamily="18" charset="0"/>
                <a:sym typeface="Roboto"/>
              </a:rPr>
              <a:t>Làm</a:t>
            </a:r>
            <a:r>
              <a:rPr lang="en-US" sz="1200" kern="0" dirty="0">
                <a:solidFill>
                  <a:schemeClr val="accent5">
                    <a:lumMod val="50000"/>
                  </a:schemeClr>
                </a:solidFill>
                <a:latin typeface="Times New Roman" pitchFamily="18" charset="0"/>
                <a:ea typeface="Roboto"/>
                <a:cs typeface="Times New Roman" pitchFamily="18" charset="0"/>
                <a:sym typeface="Roboto"/>
              </a:rPr>
              <a:t> </a:t>
            </a:r>
            <a:r>
              <a:rPr lang="en-US" sz="1200" kern="0" dirty="0" err="1">
                <a:solidFill>
                  <a:schemeClr val="accent5">
                    <a:lumMod val="50000"/>
                  </a:schemeClr>
                </a:solidFill>
                <a:latin typeface="Times New Roman" pitchFamily="18" charset="0"/>
                <a:ea typeface="Roboto"/>
                <a:cs typeface="Times New Roman" pitchFamily="18" charset="0"/>
                <a:sym typeface="Roboto"/>
              </a:rPr>
              <a:t>cỏ</a:t>
            </a:r>
            <a:endParaRPr sz="1200" kern="0" dirty="0">
              <a:solidFill>
                <a:schemeClr val="accent5">
                  <a:lumMod val="50000"/>
                </a:schemeClr>
              </a:solidFill>
              <a:latin typeface="Times New Roman" pitchFamily="18" charset="0"/>
              <a:ea typeface="Roboto"/>
              <a:cs typeface="Times New Roman" pitchFamily="18" charset="0"/>
              <a:sym typeface="Roboto"/>
            </a:endParaRPr>
          </a:p>
        </p:txBody>
      </p:sp>
      <p:sp>
        <p:nvSpPr>
          <p:cNvPr id="74" name="Google Shape;1370;p41"/>
          <p:cNvSpPr txBox="1"/>
          <p:nvPr/>
        </p:nvSpPr>
        <p:spPr>
          <a:xfrm>
            <a:off x="5018088" y="2343150"/>
            <a:ext cx="619125" cy="1543050"/>
          </a:xfrm>
          <a:prstGeom prst="rect">
            <a:avLst/>
          </a:prstGeom>
          <a:solidFill>
            <a:srgbClr val="92D050"/>
          </a:solidFill>
          <a:ln>
            <a:solidFill>
              <a:schemeClr val="accent1">
                <a:lumMod val="50000"/>
              </a:schemeClr>
            </a:solidFill>
          </a:ln>
        </p:spPr>
        <p:txBody>
          <a:bodyPr spcFirstLastPara="1" lIns="91425" tIns="91425" rIns="91425" bIns="91425" anchor="ctr"/>
          <a:lstStyle/>
          <a:p>
            <a:pPr algn="ctr" fontAlgn="auto">
              <a:spcBef>
                <a:spcPts val="0"/>
              </a:spcBef>
              <a:spcAft>
                <a:spcPts val="0"/>
              </a:spcAft>
              <a:buClr>
                <a:srgbClr val="000000"/>
              </a:buClr>
              <a:buFont typeface="Arial"/>
              <a:buNone/>
              <a:defRPr/>
            </a:pPr>
            <a:r>
              <a:rPr lang="en-US" sz="1200" kern="0" dirty="0">
                <a:solidFill>
                  <a:schemeClr val="accent5">
                    <a:lumMod val="50000"/>
                  </a:schemeClr>
                </a:solidFill>
                <a:latin typeface="Times New Roman" pitchFamily="18" charset="0"/>
                <a:ea typeface="Roboto"/>
                <a:cs typeface="Times New Roman" pitchFamily="18" charset="0"/>
                <a:sym typeface="Roboto"/>
              </a:rPr>
              <a:t>P</a:t>
            </a:r>
            <a:r>
              <a:rPr lang="en" sz="1200" kern="0" dirty="0">
                <a:solidFill>
                  <a:schemeClr val="accent5">
                    <a:lumMod val="50000"/>
                  </a:schemeClr>
                </a:solidFill>
                <a:latin typeface="Times New Roman" pitchFamily="18" charset="0"/>
                <a:ea typeface="Roboto"/>
                <a:cs typeface="Times New Roman" pitchFamily="18" charset="0"/>
                <a:sym typeface="Roboto"/>
              </a:rPr>
              <a:t>hát quang</a:t>
            </a:r>
          </a:p>
        </p:txBody>
      </p:sp>
      <p:sp>
        <p:nvSpPr>
          <p:cNvPr id="75" name="Google Shape;1370;p41"/>
          <p:cNvSpPr txBox="1"/>
          <p:nvPr/>
        </p:nvSpPr>
        <p:spPr>
          <a:xfrm>
            <a:off x="5703888" y="2343150"/>
            <a:ext cx="447675" cy="1543050"/>
          </a:xfrm>
          <a:prstGeom prst="rect">
            <a:avLst/>
          </a:prstGeom>
          <a:solidFill>
            <a:srgbClr val="92D050"/>
          </a:solidFill>
          <a:ln>
            <a:solidFill>
              <a:schemeClr val="accent1">
                <a:lumMod val="50000"/>
              </a:schemeClr>
            </a:solidFill>
          </a:ln>
        </p:spPr>
        <p:txBody>
          <a:bodyPr spcFirstLastPara="1" lIns="91425" tIns="91425" rIns="91425" bIns="91425" anchor="ctr"/>
          <a:lstStyle/>
          <a:p>
            <a:pPr algn="ctr" fontAlgn="auto">
              <a:spcBef>
                <a:spcPts val="0"/>
              </a:spcBef>
              <a:spcAft>
                <a:spcPts val="0"/>
              </a:spcAft>
              <a:buClr>
                <a:srgbClr val="000000"/>
              </a:buClr>
              <a:buFont typeface="Arial"/>
              <a:buNone/>
              <a:defRPr/>
            </a:pPr>
            <a:r>
              <a:rPr lang="en" sz="1200" kern="0" dirty="0">
                <a:solidFill>
                  <a:schemeClr val="accent5">
                    <a:lumMod val="50000"/>
                  </a:schemeClr>
                </a:solidFill>
                <a:latin typeface="Times New Roman" pitchFamily="18" charset="0"/>
                <a:ea typeface="Roboto"/>
                <a:cs typeface="Times New Roman" pitchFamily="18" charset="0"/>
                <a:sym typeface="Roboto"/>
              </a:rPr>
              <a:t>Xới đất và xun gốc</a:t>
            </a:r>
          </a:p>
        </p:txBody>
      </p:sp>
      <p:sp>
        <p:nvSpPr>
          <p:cNvPr id="1376" name="Google Shape;1376;p41"/>
          <p:cNvSpPr/>
          <p:nvPr/>
        </p:nvSpPr>
        <p:spPr>
          <a:xfrm>
            <a:off x="6858000" y="892175"/>
            <a:ext cx="1524000" cy="520700"/>
          </a:xfrm>
          <a:prstGeom prst="roundRect">
            <a:avLst>
              <a:gd name="adj" fmla="val 16667"/>
            </a:avLst>
          </a:prstGeom>
          <a:solidFill>
            <a:schemeClr val="tx2">
              <a:lumMod val="90000"/>
            </a:schemeClr>
          </a:solidFill>
          <a:ln>
            <a:solidFill>
              <a:schemeClr val="tx2">
                <a:lumMod val="25000"/>
              </a:schemeClr>
            </a:solidFill>
          </a:ln>
        </p:spPr>
        <p:txBody>
          <a:bodyPr lIns="91425" tIns="91425" rIns="91425" bIns="91425" anchor="ctr"/>
          <a:lstStyle/>
          <a:p>
            <a:pPr algn="ctr">
              <a:buClr>
                <a:srgbClr val="A4DAA1"/>
              </a:buClr>
              <a:buSzPts val="1100"/>
              <a:buFont typeface="Arial" charset="0"/>
              <a:buNone/>
            </a:pPr>
            <a:r>
              <a:rPr lang="en-US" sz="1700">
                <a:solidFill>
                  <a:srgbClr val="003852"/>
                </a:solidFill>
                <a:latin typeface="Fira Sans Extra Condensed Mediu"/>
                <a:sym typeface="Fira Sans Extra Condensed Mediu"/>
              </a:rPr>
              <a:t>Bảo vệ rừng</a:t>
            </a:r>
            <a:endParaRPr lang="en-US">
              <a:solidFill>
                <a:srgbClr val="003852"/>
              </a:solidFill>
            </a:endParaRPr>
          </a:p>
        </p:txBody>
      </p:sp>
      <p:sp>
        <p:nvSpPr>
          <p:cNvPr id="1380" name="Google Shape;1380;p41"/>
          <p:cNvSpPr/>
          <p:nvPr/>
        </p:nvSpPr>
        <p:spPr>
          <a:xfrm>
            <a:off x="1068388" y="873125"/>
            <a:ext cx="1298575" cy="520700"/>
          </a:xfrm>
          <a:prstGeom prst="roundRect">
            <a:avLst>
              <a:gd name="adj" fmla="val 16667"/>
            </a:avLst>
          </a:prstGeom>
          <a:solidFill>
            <a:schemeClr val="bg2">
              <a:lumMod val="75000"/>
              <a:lumOff val="25000"/>
            </a:schemeClr>
          </a:solidFill>
          <a:ln>
            <a:solidFill>
              <a:schemeClr val="tx2">
                <a:lumMod val="25000"/>
              </a:schemeClr>
            </a:solidFill>
          </a:ln>
        </p:spPr>
        <p:txBody>
          <a:bodyPr lIns="91425" tIns="91425" rIns="91425" bIns="91425" anchor="ctr"/>
          <a:lstStyle/>
          <a:p>
            <a:pPr algn="ctr">
              <a:buClr>
                <a:srgbClr val="A4DAA1"/>
              </a:buClr>
              <a:buSzPts val="1100"/>
              <a:buFont typeface="Arial" charset="0"/>
              <a:buNone/>
            </a:pPr>
            <a:r>
              <a:rPr lang="en-US" sz="1700">
                <a:solidFill>
                  <a:srgbClr val="003852"/>
                </a:solidFill>
                <a:latin typeface="Fira Sans Extra Condensed Mediu"/>
                <a:sym typeface="Fira Sans Extra Condensed Mediu"/>
              </a:rPr>
              <a:t>Trồng rừng</a:t>
            </a:r>
            <a:endParaRPr lang="en-US">
              <a:solidFill>
                <a:srgbClr val="003852"/>
              </a:solidFill>
            </a:endParaRPr>
          </a:p>
        </p:txBody>
      </p:sp>
      <p:sp>
        <p:nvSpPr>
          <p:cNvPr id="28" name="Google Shape;1382;p41"/>
          <p:cNvSpPr txBox="1"/>
          <p:nvPr/>
        </p:nvSpPr>
        <p:spPr>
          <a:xfrm>
            <a:off x="263525" y="1822450"/>
            <a:ext cx="779463" cy="501650"/>
          </a:xfrm>
          <a:prstGeom prst="rect">
            <a:avLst/>
          </a:prstGeom>
          <a:solidFill>
            <a:schemeClr val="bg2">
              <a:lumMod val="75000"/>
              <a:lumOff val="25000"/>
            </a:schemeClr>
          </a:solidFill>
          <a:ln>
            <a:solidFill>
              <a:schemeClr val="accent1">
                <a:lumMod val="50000"/>
              </a:schemeClr>
            </a:solidFill>
          </a:ln>
        </p:spPr>
        <p:txBody>
          <a:bodyPr spcFirstLastPara="1" lIns="91425" tIns="91425" rIns="91425" bIns="91425" anchor="ctr"/>
          <a:lstStyle/>
          <a:p>
            <a:pPr algn="ctr" fontAlgn="auto">
              <a:spcBef>
                <a:spcPts val="0"/>
              </a:spcBef>
              <a:spcAft>
                <a:spcPts val="0"/>
              </a:spcAft>
              <a:buClr>
                <a:srgbClr val="000000"/>
              </a:buClr>
              <a:buFont typeface="Arial"/>
              <a:buNone/>
              <a:defRPr/>
            </a:pPr>
            <a:r>
              <a:rPr lang="en" sz="1200" kern="0" dirty="0">
                <a:solidFill>
                  <a:schemeClr val="accent5">
                    <a:lumMod val="50000"/>
                  </a:schemeClr>
                </a:solidFill>
                <a:latin typeface="Times New Roman" pitchFamily="18" charset="0"/>
                <a:ea typeface="Roboto"/>
                <a:cs typeface="Times New Roman" pitchFamily="18" charset="0"/>
                <a:sym typeface="Roboto"/>
              </a:rPr>
              <a:t>Thời vụ</a:t>
            </a:r>
            <a:endParaRPr sz="1200" kern="0" dirty="0">
              <a:solidFill>
                <a:schemeClr val="accent5">
                  <a:lumMod val="50000"/>
                </a:schemeClr>
              </a:solidFill>
              <a:latin typeface="Times New Roman" pitchFamily="18" charset="0"/>
              <a:ea typeface="Roboto"/>
              <a:cs typeface="Times New Roman" pitchFamily="18" charset="0"/>
              <a:sym typeface="Roboto"/>
            </a:endParaRPr>
          </a:p>
        </p:txBody>
      </p:sp>
      <p:sp>
        <p:nvSpPr>
          <p:cNvPr id="38" name="Google Shape;1382;p41"/>
          <p:cNvSpPr txBox="1"/>
          <p:nvPr/>
        </p:nvSpPr>
        <p:spPr>
          <a:xfrm>
            <a:off x="1662113" y="1824038"/>
            <a:ext cx="838200" cy="501650"/>
          </a:xfrm>
          <a:prstGeom prst="rect">
            <a:avLst/>
          </a:prstGeom>
          <a:solidFill>
            <a:schemeClr val="bg2">
              <a:lumMod val="75000"/>
              <a:lumOff val="25000"/>
            </a:schemeClr>
          </a:solidFill>
          <a:ln>
            <a:solidFill>
              <a:schemeClr val="accent1">
                <a:lumMod val="50000"/>
              </a:schemeClr>
            </a:solidFill>
          </a:ln>
        </p:spPr>
        <p:txBody>
          <a:bodyPr spcFirstLastPara="1" lIns="91425" tIns="91425" rIns="91425" bIns="91425" anchor="ctr"/>
          <a:lstStyle/>
          <a:p>
            <a:pPr algn="ctr" fontAlgn="auto">
              <a:spcBef>
                <a:spcPts val="0"/>
              </a:spcBef>
              <a:spcAft>
                <a:spcPts val="0"/>
              </a:spcAft>
              <a:buClr>
                <a:srgbClr val="000000"/>
              </a:buClr>
              <a:buFont typeface="Arial"/>
              <a:buNone/>
              <a:defRPr/>
            </a:pPr>
            <a:r>
              <a:rPr lang="en" sz="1200" kern="0" dirty="0">
                <a:solidFill>
                  <a:schemeClr val="accent5">
                    <a:lumMod val="50000"/>
                  </a:schemeClr>
                </a:solidFill>
                <a:latin typeface="Times New Roman" pitchFamily="18" charset="0"/>
                <a:ea typeface="Roboto"/>
                <a:cs typeface="Times New Roman" pitchFamily="18" charset="0"/>
                <a:sym typeface="Roboto"/>
              </a:rPr>
              <a:t>Phương pháp</a:t>
            </a:r>
            <a:endParaRPr sz="1200" kern="0" dirty="0">
              <a:solidFill>
                <a:schemeClr val="accent5">
                  <a:lumMod val="50000"/>
                </a:schemeClr>
              </a:solidFill>
              <a:latin typeface="Times New Roman" pitchFamily="18" charset="0"/>
              <a:ea typeface="Roboto"/>
              <a:cs typeface="Times New Roman" pitchFamily="18" charset="0"/>
              <a:sym typeface="Roboto"/>
            </a:endParaRPr>
          </a:p>
        </p:txBody>
      </p:sp>
      <p:sp>
        <p:nvSpPr>
          <p:cNvPr id="1386" name="Google Shape;1386;p41"/>
          <p:cNvSpPr txBox="1"/>
          <p:nvPr/>
        </p:nvSpPr>
        <p:spPr>
          <a:xfrm>
            <a:off x="2181225" y="2968625"/>
            <a:ext cx="912813" cy="917575"/>
          </a:xfrm>
          <a:prstGeom prst="rect">
            <a:avLst/>
          </a:prstGeom>
          <a:solidFill>
            <a:schemeClr val="bg2">
              <a:lumMod val="75000"/>
              <a:lumOff val="25000"/>
            </a:schemeClr>
          </a:solidFill>
          <a:ln>
            <a:solidFill>
              <a:schemeClr val="accent1">
                <a:lumMod val="50000"/>
              </a:schemeClr>
            </a:solidFill>
          </a:ln>
        </p:spPr>
        <p:txBody>
          <a:bodyPr spcFirstLastPara="1" lIns="91425" tIns="91425" rIns="91425" bIns="91425" anchor="ctr"/>
          <a:lstStyle/>
          <a:p>
            <a:pPr algn="ctr" fontAlgn="auto">
              <a:spcBef>
                <a:spcPts val="0"/>
              </a:spcBef>
              <a:spcAft>
                <a:spcPts val="0"/>
              </a:spcAft>
              <a:buClr>
                <a:srgbClr val="000000"/>
              </a:buClr>
              <a:buFont typeface="Arial"/>
              <a:buNone/>
              <a:defRPr/>
            </a:pPr>
            <a:r>
              <a:rPr lang="en" sz="1200" kern="0" dirty="0">
                <a:solidFill>
                  <a:schemeClr val="accent5">
                    <a:lumMod val="50000"/>
                  </a:schemeClr>
                </a:solidFill>
                <a:latin typeface="Times New Roman" pitchFamily="18" charset="0"/>
                <a:ea typeface="Roboto"/>
                <a:cs typeface="Times New Roman" pitchFamily="18" charset="0"/>
                <a:sym typeface="Roboto"/>
              </a:rPr>
              <a:t>Trồng bằng hạt</a:t>
            </a:r>
            <a:endParaRPr sz="1200" kern="0" dirty="0">
              <a:solidFill>
                <a:schemeClr val="accent5">
                  <a:lumMod val="50000"/>
                </a:schemeClr>
              </a:solidFill>
              <a:latin typeface="Times New Roman" pitchFamily="18" charset="0"/>
              <a:ea typeface="Roboto"/>
              <a:cs typeface="Times New Roman" pitchFamily="18" charset="0"/>
              <a:sym typeface="Roboto"/>
            </a:endParaRPr>
          </a:p>
        </p:txBody>
      </p:sp>
      <p:sp>
        <p:nvSpPr>
          <p:cNvPr id="70673" name="AutoShape 2" descr="SÉT GẠCH NGÓI – Bimico KSB | Công ty Cổ phần Khoáng sản và Xây dựng Bình  Dương"/>
          <p:cNvSpPr>
            <a:spLocks noChangeAspect="1" noChangeArrowheads="1"/>
          </p:cNvSpPr>
          <p:nvPr/>
        </p:nvSpPr>
        <p:spPr bwMode="auto">
          <a:xfrm>
            <a:off x="155575" y="-171450"/>
            <a:ext cx="304800" cy="385763"/>
          </a:xfrm>
          <a:prstGeom prst="rect">
            <a:avLst/>
          </a:prstGeom>
          <a:noFill/>
          <a:ln w="9525">
            <a:noFill/>
            <a:miter lim="800000"/>
            <a:headEnd/>
            <a:tailEnd/>
          </a:ln>
        </p:spPr>
        <p:txBody>
          <a:bodyPr/>
          <a:lstStyle/>
          <a:p>
            <a:pPr>
              <a:buClr>
                <a:srgbClr val="000000"/>
              </a:buClr>
              <a:buFont typeface="Arial" charset="0"/>
              <a:buNone/>
            </a:pPr>
            <a:endParaRPr lang="en-US"/>
          </a:p>
        </p:txBody>
      </p:sp>
      <p:sp>
        <p:nvSpPr>
          <p:cNvPr id="62" name="Rectangle 61"/>
          <p:cNvSpPr/>
          <p:nvPr/>
        </p:nvSpPr>
        <p:spPr>
          <a:xfrm>
            <a:off x="1400200" y="19862"/>
            <a:ext cx="6143600" cy="307777"/>
          </a:xfrm>
          <a:prstGeom prst="rect">
            <a:avLst/>
          </a:prstGeom>
          <a:solidFill>
            <a:schemeClr val="tx2">
              <a:lumMod val="75000"/>
            </a:schemeClr>
          </a:solidFill>
          <a:ln>
            <a:solidFill>
              <a:schemeClr val="bg2"/>
            </a:solidFill>
          </a:ln>
        </p:spPr>
        <p:style>
          <a:lnRef idx="2">
            <a:schemeClr val="accent4"/>
          </a:lnRef>
          <a:fillRef idx="1">
            <a:schemeClr val="lt1"/>
          </a:fillRef>
          <a:effectRef idx="0">
            <a:schemeClr val="accent4"/>
          </a:effectRef>
          <a:fontRef idx="minor">
            <a:schemeClr val="dk1"/>
          </a:fontRef>
        </p:style>
        <p:txBody>
          <a:bodyPr>
            <a:spAutoFit/>
            <a:scene3d>
              <a:camera prst="orthographicFront"/>
              <a:lightRig rig="balanced" dir="t">
                <a:rot lat="0" lon="0" rev="2100000"/>
              </a:lightRig>
            </a:scene3d>
            <a:sp3d extrusionH="57150" prstMaterial="metal">
              <a:bevelT w="38100" h="25400"/>
              <a:contourClr>
                <a:schemeClr val="bg2"/>
              </a:contourClr>
            </a:sp3d>
          </a:bodyPr>
          <a:lstStyle/>
          <a:p>
            <a:pPr algn="ctr" fontAlgn="auto">
              <a:spcBef>
                <a:spcPts val="0"/>
              </a:spcBef>
              <a:spcAft>
                <a:spcPts val="0"/>
              </a:spcAft>
              <a:buClr>
                <a:srgbClr val="000000"/>
              </a:buClr>
              <a:buFont typeface="Arial"/>
              <a:buNone/>
              <a:defRPr/>
            </a:pPr>
            <a:r>
              <a:rPr lang="en-US" b="1" kern="0" dirty="0">
                <a:ln w="50800"/>
                <a:solidFill>
                  <a:schemeClr val="accent5">
                    <a:lumMod val="50000"/>
                  </a:schemeClr>
                </a:solidFill>
                <a:cs typeface="Arial" panose="020B0604020202020204" pitchFamily="34" charset="0"/>
                <a:sym typeface="Arial"/>
              </a:rPr>
              <a:t>TRÔNG, CHĂM SÓC VÀ BẢO VỆ RỪNG</a:t>
            </a:r>
            <a:endParaRPr lang="en-US" b="1" kern="0" dirty="0">
              <a:ln w="50800"/>
              <a:solidFill>
                <a:schemeClr val="accent5">
                  <a:lumMod val="50000"/>
                </a:schemeClr>
              </a:solidFill>
              <a:sym typeface="Arial"/>
            </a:endParaRPr>
          </a:p>
        </p:txBody>
      </p:sp>
      <p:pic>
        <p:nvPicPr>
          <p:cNvPr id="14338" name="Picture 2" descr="Qũy Bảo vệ và Phát triển rừng tỉnh Yên Bái"/>
          <p:cNvPicPr>
            <a:picLocks noChangeAspect="1" noChangeArrowheads="1"/>
          </p:cNvPicPr>
          <p:nvPr/>
        </p:nvPicPr>
        <p:blipFill>
          <a:blip r:embed="rId3"/>
          <a:srcRect/>
          <a:stretch>
            <a:fillRect/>
          </a:stretch>
        </p:blipFill>
        <p:spPr bwMode="auto">
          <a:xfrm>
            <a:off x="7340600" y="4017963"/>
            <a:ext cx="1803400" cy="1095375"/>
          </a:xfrm>
          <a:prstGeom prst="rect">
            <a:avLst/>
          </a:prstGeom>
          <a:noFill/>
          <a:ln w="9525">
            <a:noFill/>
            <a:miter lim="800000"/>
            <a:headEnd/>
            <a:tailEnd/>
          </a:ln>
        </p:spPr>
      </p:pic>
      <p:cxnSp>
        <p:nvCxnSpPr>
          <p:cNvPr id="5" name="Straight Arrow Connector 4"/>
          <p:cNvCxnSpPr>
            <a:endCxn id="1380" idx="0"/>
          </p:cNvCxnSpPr>
          <p:nvPr/>
        </p:nvCxnSpPr>
        <p:spPr>
          <a:xfrm flipH="1">
            <a:off x="1717675" y="327025"/>
            <a:ext cx="2719388" cy="5461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498975" y="327025"/>
            <a:ext cx="252413" cy="5476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498975" y="327025"/>
            <a:ext cx="3148013" cy="5651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380" idx="2"/>
            <a:endCxn id="28" idx="0"/>
          </p:cNvCxnSpPr>
          <p:nvPr/>
        </p:nvCxnSpPr>
        <p:spPr>
          <a:xfrm flipH="1">
            <a:off x="654050" y="1393825"/>
            <a:ext cx="1063625" cy="4286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38" idx="0"/>
          </p:cNvCxnSpPr>
          <p:nvPr/>
        </p:nvCxnSpPr>
        <p:spPr>
          <a:xfrm>
            <a:off x="1689100" y="1412875"/>
            <a:ext cx="392113" cy="4111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368" idx="2"/>
            <a:endCxn id="73" idx="0"/>
          </p:cNvCxnSpPr>
          <p:nvPr/>
        </p:nvCxnSpPr>
        <p:spPr>
          <a:xfrm flipH="1">
            <a:off x="3538538" y="1470025"/>
            <a:ext cx="1185862" cy="8778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65" idx="0"/>
          </p:cNvCxnSpPr>
          <p:nvPr/>
        </p:nvCxnSpPr>
        <p:spPr>
          <a:xfrm flipH="1">
            <a:off x="4121150" y="1470025"/>
            <a:ext cx="603250" cy="8778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endCxn id="1370" idx="0"/>
          </p:cNvCxnSpPr>
          <p:nvPr/>
        </p:nvCxnSpPr>
        <p:spPr>
          <a:xfrm flipH="1">
            <a:off x="4675188" y="1470025"/>
            <a:ext cx="49212" cy="8842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368" idx="2"/>
            <a:endCxn id="74" idx="0"/>
          </p:cNvCxnSpPr>
          <p:nvPr/>
        </p:nvCxnSpPr>
        <p:spPr>
          <a:xfrm>
            <a:off x="4724400" y="1470025"/>
            <a:ext cx="603250" cy="8731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368" idx="2"/>
            <a:endCxn id="75" idx="0"/>
          </p:cNvCxnSpPr>
          <p:nvPr/>
        </p:nvCxnSpPr>
        <p:spPr>
          <a:xfrm>
            <a:off x="4724400" y="1470025"/>
            <a:ext cx="1203325" cy="8731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368" idx="2"/>
            <a:endCxn id="67" idx="0"/>
          </p:cNvCxnSpPr>
          <p:nvPr/>
        </p:nvCxnSpPr>
        <p:spPr>
          <a:xfrm>
            <a:off x="4724400" y="1470025"/>
            <a:ext cx="1804988" cy="8842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376" idx="2"/>
            <a:endCxn id="66" idx="0"/>
          </p:cNvCxnSpPr>
          <p:nvPr/>
        </p:nvCxnSpPr>
        <p:spPr>
          <a:xfrm flipH="1">
            <a:off x="7510463" y="1412875"/>
            <a:ext cx="109537" cy="15192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376" idx="2"/>
            <a:endCxn id="68" idx="0"/>
          </p:cNvCxnSpPr>
          <p:nvPr/>
        </p:nvCxnSpPr>
        <p:spPr>
          <a:xfrm>
            <a:off x="7620000" y="1412875"/>
            <a:ext cx="835025" cy="15192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5" name="Picture 5"/>
          <p:cNvPicPr>
            <a:picLocks noChangeAspect="1" noChangeArrowheads="1"/>
          </p:cNvPicPr>
          <p:nvPr/>
        </p:nvPicPr>
        <p:blipFill>
          <a:blip r:embed="rId4"/>
          <a:srcRect/>
          <a:stretch>
            <a:fillRect/>
          </a:stretch>
        </p:blipFill>
        <p:spPr bwMode="auto">
          <a:xfrm>
            <a:off x="1982788" y="3992563"/>
            <a:ext cx="1843087" cy="1174750"/>
          </a:xfrm>
          <a:prstGeom prst="rect">
            <a:avLst/>
          </a:prstGeom>
          <a:noFill/>
          <a:ln w="9525">
            <a:noFill/>
            <a:miter lim="800000"/>
            <a:headEnd/>
            <a:tailEnd/>
          </a:ln>
        </p:spPr>
      </p:pic>
      <p:pic>
        <p:nvPicPr>
          <p:cNvPr id="56" name="Picture 3"/>
          <p:cNvPicPr>
            <a:picLocks noChangeAspect="1" noChangeArrowheads="1"/>
          </p:cNvPicPr>
          <p:nvPr/>
        </p:nvPicPr>
        <p:blipFill>
          <a:blip r:embed="rId5"/>
          <a:srcRect/>
          <a:stretch>
            <a:fillRect/>
          </a:stretch>
        </p:blipFill>
        <p:spPr bwMode="auto">
          <a:xfrm>
            <a:off x="92075" y="3919538"/>
            <a:ext cx="1833563" cy="1222375"/>
          </a:xfrm>
          <a:prstGeom prst="rect">
            <a:avLst/>
          </a:prstGeom>
          <a:noFill/>
          <a:ln w="9525">
            <a:noFill/>
            <a:miter lim="800000"/>
            <a:headEnd/>
            <a:tailEnd/>
          </a:ln>
        </p:spPr>
      </p:pic>
      <p:pic>
        <p:nvPicPr>
          <p:cNvPr id="2050" name="Picture 2"/>
          <p:cNvPicPr>
            <a:picLocks noChangeAspect="1" noChangeArrowheads="1"/>
          </p:cNvPicPr>
          <p:nvPr/>
        </p:nvPicPr>
        <p:blipFill>
          <a:blip r:embed="rId6"/>
          <a:srcRect/>
          <a:stretch>
            <a:fillRect/>
          </a:stretch>
        </p:blipFill>
        <p:spPr bwMode="auto">
          <a:xfrm>
            <a:off x="3875088" y="3992563"/>
            <a:ext cx="1800225" cy="1146175"/>
          </a:xfrm>
          <a:prstGeom prst="rect">
            <a:avLst/>
          </a:prstGeom>
          <a:noFill/>
          <a:ln w="9525">
            <a:noFill/>
            <a:miter lim="800000"/>
            <a:headEnd/>
            <a:tailEnd/>
          </a:ln>
        </p:spPr>
      </p:pic>
      <p:pic>
        <p:nvPicPr>
          <p:cNvPr id="2051" name="Picture 3"/>
          <p:cNvPicPr>
            <a:picLocks noChangeAspect="1" noChangeArrowheads="1"/>
          </p:cNvPicPr>
          <p:nvPr/>
        </p:nvPicPr>
        <p:blipFill>
          <a:blip r:embed="rId7"/>
          <a:srcRect/>
          <a:stretch>
            <a:fillRect/>
          </a:stretch>
        </p:blipFill>
        <p:spPr bwMode="auto">
          <a:xfrm>
            <a:off x="5703888" y="4017963"/>
            <a:ext cx="1552575" cy="1120775"/>
          </a:xfrm>
          <a:prstGeom prst="rect">
            <a:avLst/>
          </a:prstGeom>
          <a:noFill/>
          <a:ln w="9525">
            <a:noFill/>
            <a:miter lim="800000"/>
            <a:headEnd/>
            <a:tailEnd/>
          </a:ln>
        </p:spPr>
      </p:pic>
      <p:cxnSp>
        <p:nvCxnSpPr>
          <p:cNvPr id="1345" name="Straight Arrow Connector 1344"/>
          <p:cNvCxnSpPr>
            <a:stCxn id="38" idx="2"/>
            <a:endCxn id="39" idx="0"/>
          </p:cNvCxnSpPr>
          <p:nvPr/>
        </p:nvCxnSpPr>
        <p:spPr>
          <a:xfrm flipH="1">
            <a:off x="550863" y="2325688"/>
            <a:ext cx="1530350" cy="6429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47" name="Straight Arrow Connector 1346"/>
          <p:cNvCxnSpPr>
            <a:stCxn id="38" idx="2"/>
            <a:endCxn id="1365" idx="0"/>
          </p:cNvCxnSpPr>
          <p:nvPr/>
        </p:nvCxnSpPr>
        <p:spPr>
          <a:xfrm flipH="1">
            <a:off x="1662113" y="2325688"/>
            <a:ext cx="419100" cy="6429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49" name="Straight Arrow Connector 1348"/>
          <p:cNvCxnSpPr>
            <a:stCxn id="38" idx="2"/>
            <a:endCxn id="1386" idx="0"/>
          </p:cNvCxnSpPr>
          <p:nvPr/>
        </p:nvCxnSpPr>
        <p:spPr>
          <a:xfrm>
            <a:off x="2081213" y="2325688"/>
            <a:ext cx="555625" cy="6429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circle(in)">
                                      <p:cBhvr>
                                        <p:cTn id="7" dur="20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380"/>
                                        </p:tgtEl>
                                        <p:attrNameLst>
                                          <p:attrName>style.visibility</p:attrName>
                                        </p:attrNameLst>
                                      </p:cBhvr>
                                      <p:to>
                                        <p:strVal val="visible"/>
                                      </p:to>
                                    </p:set>
                                    <p:animEffect transition="in" filter="circle(in)">
                                      <p:cBhvr>
                                        <p:cTn id="21" dur="2000"/>
                                        <p:tgtEl>
                                          <p:spTgt spid="1380"/>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368"/>
                                        </p:tgtEl>
                                        <p:attrNameLst>
                                          <p:attrName>style.visibility</p:attrName>
                                        </p:attrNameLst>
                                      </p:cBhvr>
                                      <p:to>
                                        <p:strVal val="visible"/>
                                      </p:to>
                                    </p:set>
                                    <p:animEffect transition="in" filter="circle(in)">
                                      <p:cBhvr>
                                        <p:cTn id="24" dur="2000"/>
                                        <p:tgtEl>
                                          <p:spTgt spid="1368"/>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376"/>
                                        </p:tgtEl>
                                        <p:attrNameLst>
                                          <p:attrName>style.visibility</p:attrName>
                                        </p:attrNameLst>
                                      </p:cBhvr>
                                      <p:to>
                                        <p:strVal val="visible"/>
                                      </p:to>
                                    </p:set>
                                    <p:animEffect transition="in" filter="circle(in)">
                                      <p:cBhvr>
                                        <p:cTn id="27" dur="2000"/>
                                        <p:tgtEl>
                                          <p:spTgt spid="137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circle(in)">
                                      <p:cBhvr>
                                        <p:cTn id="35" dur="2000"/>
                                        <p:tgtEl>
                                          <p:spTgt spid="28"/>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circle(in)">
                                      <p:cBhvr>
                                        <p:cTn id="38" dur="2000"/>
                                        <p:tgtEl>
                                          <p:spTgt spid="38"/>
                                        </p:tgtEl>
                                      </p:cBhvr>
                                    </p:animEffect>
                                  </p:childTnLst>
                                </p:cTn>
                              </p:par>
                              <p:par>
                                <p:cTn id="39" presetID="6" presetClass="entr" presetSubtype="16"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circle(in)">
                                      <p:cBhvr>
                                        <p:cTn id="41" dur="20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1345"/>
                                        </p:tgtEl>
                                        <p:attrNameLst>
                                          <p:attrName>style.visibility</p:attrName>
                                        </p:attrNameLst>
                                      </p:cBhvr>
                                      <p:to>
                                        <p:strVal val="visible"/>
                                      </p:to>
                                    </p:set>
                                    <p:animEffect transition="in" filter="circle(in)">
                                      <p:cBhvr>
                                        <p:cTn id="46" dur="2000"/>
                                        <p:tgtEl>
                                          <p:spTgt spid="1345"/>
                                        </p:tgtEl>
                                      </p:cBhvr>
                                    </p:animEffect>
                                  </p:childTnLst>
                                </p:cTn>
                              </p:par>
                              <p:par>
                                <p:cTn id="47" presetID="6" presetClass="entr" presetSubtype="16" fill="hold" nodeType="withEffect">
                                  <p:stCondLst>
                                    <p:cond delay="0"/>
                                  </p:stCondLst>
                                  <p:childTnLst>
                                    <p:set>
                                      <p:cBhvr>
                                        <p:cTn id="48" dur="1" fill="hold">
                                          <p:stCondLst>
                                            <p:cond delay="0"/>
                                          </p:stCondLst>
                                        </p:cTn>
                                        <p:tgtEl>
                                          <p:spTgt spid="1347"/>
                                        </p:tgtEl>
                                        <p:attrNameLst>
                                          <p:attrName>style.visibility</p:attrName>
                                        </p:attrNameLst>
                                      </p:cBhvr>
                                      <p:to>
                                        <p:strVal val="visible"/>
                                      </p:to>
                                    </p:set>
                                    <p:animEffect transition="in" filter="circle(in)">
                                      <p:cBhvr>
                                        <p:cTn id="49" dur="2000"/>
                                        <p:tgtEl>
                                          <p:spTgt spid="1347"/>
                                        </p:tgtEl>
                                      </p:cBhvr>
                                    </p:animEffect>
                                  </p:childTnLst>
                                </p:cTn>
                              </p:par>
                              <p:par>
                                <p:cTn id="50" presetID="6" presetClass="entr" presetSubtype="16" fill="hold" nodeType="withEffect">
                                  <p:stCondLst>
                                    <p:cond delay="0"/>
                                  </p:stCondLst>
                                  <p:childTnLst>
                                    <p:set>
                                      <p:cBhvr>
                                        <p:cTn id="51" dur="1" fill="hold">
                                          <p:stCondLst>
                                            <p:cond delay="0"/>
                                          </p:stCondLst>
                                        </p:cTn>
                                        <p:tgtEl>
                                          <p:spTgt spid="1349"/>
                                        </p:tgtEl>
                                        <p:attrNameLst>
                                          <p:attrName>style.visibility</p:attrName>
                                        </p:attrNameLst>
                                      </p:cBhvr>
                                      <p:to>
                                        <p:strVal val="visible"/>
                                      </p:to>
                                    </p:set>
                                    <p:animEffect transition="in" filter="circle(in)">
                                      <p:cBhvr>
                                        <p:cTn id="52" dur="2000"/>
                                        <p:tgtEl>
                                          <p:spTgt spid="1349"/>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1386"/>
                                        </p:tgtEl>
                                        <p:attrNameLst>
                                          <p:attrName>style.visibility</p:attrName>
                                        </p:attrNameLst>
                                      </p:cBhvr>
                                      <p:to>
                                        <p:strVal val="visible"/>
                                      </p:to>
                                    </p:set>
                                    <p:animEffect transition="in" filter="circle(in)">
                                      <p:cBhvr>
                                        <p:cTn id="55" dur="2000"/>
                                        <p:tgtEl>
                                          <p:spTgt spid="1386"/>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1365"/>
                                        </p:tgtEl>
                                        <p:attrNameLst>
                                          <p:attrName>style.visibility</p:attrName>
                                        </p:attrNameLst>
                                      </p:cBhvr>
                                      <p:to>
                                        <p:strVal val="visible"/>
                                      </p:to>
                                    </p:set>
                                    <p:animEffect transition="in" filter="circle(in)">
                                      <p:cBhvr>
                                        <p:cTn id="58" dur="2000"/>
                                        <p:tgtEl>
                                          <p:spTgt spid="1365"/>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circle(in)">
                                      <p:cBhvr>
                                        <p:cTn id="61" dur="2000"/>
                                        <p:tgtEl>
                                          <p:spTgt spid="39"/>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circle(in)">
                                      <p:cBhvr>
                                        <p:cTn id="66" dur="2000"/>
                                        <p:tgtEl>
                                          <p:spTgt spid="16"/>
                                        </p:tgtEl>
                                      </p:cBhvr>
                                    </p:animEffect>
                                  </p:childTnLst>
                                </p:cTn>
                              </p:par>
                              <p:par>
                                <p:cTn id="67" presetID="6" presetClass="entr" presetSubtype="16"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circle(in)">
                                      <p:cBhvr>
                                        <p:cTn id="69" dur="2000"/>
                                        <p:tgtEl>
                                          <p:spTgt spid="18"/>
                                        </p:tgtEl>
                                      </p:cBhvr>
                                    </p:animEffect>
                                  </p:childTnLst>
                                </p:cTn>
                              </p:par>
                              <p:par>
                                <p:cTn id="70" presetID="6" presetClass="entr" presetSubtype="16" fill="hold"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circle(in)">
                                      <p:cBhvr>
                                        <p:cTn id="72" dur="2000"/>
                                        <p:tgtEl>
                                          <p:spTgt spid="20"/>
                                        </p:tgtEl>
                                      </p:cBhvr>
                                    </p:animEffect>
                                  </p:childTnLst>
                                </p:cTn>
                              </p:par>
                              <p:par>
                                <p:cTn id="73" presetID="6" presetClass="entr" presetSubtype="16" fill="hold" nodeType="with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circle(in)">
                                      <p:cBhvr>
                                        <p:cTn id="75" dur="2000"/>
                                        <p:tgtEl>
                                          <p:spTgt spid="22"/>
                                        </p:tgtEl>
                                      </p:cBhvr>
                                    </p:animEffect>
                                  </p:childTnLst>
                                </p:cTn>
                              </p:par>
                              <p:par>
                                <p:cTn id="76" presetID="6" presetClass="entr" presetSubtype="16" fill="hold" nodeType="with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circle(in)">
                                      <p:cBhvr>
                                        <p:cTn id="78" dur="2000"/>
                                        <p:tgtEl>
                                          <p:spTgt spid="24"/>
                                        </p:tgtEl>
                                      </p:cBhvr>
                                    </p:animEffect>
                                  </p:childTnLst>
                                </p:cTn>
                              </p:par>
                              <p:par>
                                <p:cTn id="79" presetID="6" presetClass="entr" presetSubtype="16" fill="hold" nodeType="with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circle(in)">
                                      <p:cBhvr>
                                        <p:cTn id="81" dur="2000"/>
                                        <p:tgtEl>
                                          <p:spTgt spid="26"/>
                                        </p:tgtEl>
                                      </p:cBhvr>
                                    </p:animEffect>
                                  </p:childTnLst>
                                </p:cTn>
                              </p:par>
                              <p:par>
                                <p:cTn id="82" presetID="6" presetClass="entr" presetSubtype="16" fill="hold" grpId="0" nodeType="withEffect">
                                  <p:stCondLst>
                                    <p:cond delay="0"/>
                                  </p:stCondLst>
                                  <p:childTnLst>
                                    <p:set>
                                      <p:cBhvr>
                                        <p:cTn id="83" dur="1" fill="hold">
                                          <p:stCondLst>
                                            <p:cond delay="0"/>
                                          </p:stCondLst>
                                        </p:cTn>
                                        <p:tgtEl>
                                          <p:spTgt spid="73"/>
                                        </p:tgtEl>
                                        <p:attrNameLst>
                                          <p:attrName>style.visibility</p:attrName>
                                        </p:attrNameLst>
                                      </p:cBhvr>
                                      <p:to>
                                        <p:strVal val="visible"/>
                                      </p:to>
                                    </p:set>
                                    <p:animEffect transition="in" filter="circle(in)">
                                      <p:cBhvr>
                                        <p:cTn id="84" dur="2000"/>
                                        <p:tgtEl>
                                          <p:spTgt spid="73"/>
                                        </p:tgtEl>
                                      </p:cBhvr>
                                    </p:animEffect>
                                  </p:childTnLst>
                                </p:cTn>
                              </p:par>
                              <p:par>
                                <p:cTn id="85" presetID="6" presetClass="entr" presetSubtype="16" fill="hold" grpId="0" nodeType="withEffect">
                                  <p:stCondLst>
                                    <p:cond delay="0"/>
                                  </p:stCondLst>
                                  <p:childTnLst>
                                    <p:set>
                                      <p:cBhvr>
                                        <p:cTn id="86" dur="1" fill="hold">
                                          <p:stCondLst>
                                            <p:cond delay="0"/>
                                          </p:stCondLst>
                                        </p:cTn>
                                        <p:tgtEl>
                                          <p:spTgt spid="65"/>
                                        </p:tgtEl>
                                        <p:attrNameLst>
                                          <p:attrName>style.visibility</p:attrName>
                                        </p:attrNameLst>
                                      </p:cBhvr>
                                      <p:to>
                                        <p:strVal val="visible"/>
                                      </p:to>
                                    </p:set>
                                    <p:animEffect transition="in" filter="circle(in)">
                                      <p:cBhvr>
                                        <p:cTn id="87" dur="2000"/>
                                        <p:tgtEl>
                                          <p:spTgt spid="65"/>
                                        </p:tgtEl>
                                      </p:cBhvr>
                                    </p:animEffect>
                                  </p:childTnLst>
                                </p:cTn>
                              </p:par>
                              <p:par>
                                <p:cTn id="88" presetID="6" presetClass="entr" presetSubtype="16" fill="hold" grpId="0" nodeType="withEffect">
                                  <p:stCondLst>
                                    <p:cond delay="0"/>
                                  </p:stCondLst>
                                  <p:childTnLst>
                                    <p:set>
                                      <p:cBhvr>
                                        <p:cTn id="89" dur="1" fill="hold">
                                          <p:stCondLst>
                                            <p:cond delay="0"/>
                                          </p:stCondLst>
                                        </p:cTn>
                                        <p:tgtEl>
                                          <p:spTgt spid="1370"/>
                                        </p:tgtEl>
                                        <p:attrNameLst>
                                          <p:attrName>style.visibility</p:attrName>
                                        </p:attrNameLst>
                                      </p:cBhvr>
                                      <p:to>
                                        <p:strVal val="visible"/>
                                      </p:to>
                                    </p:set>
                                    <p:animEffect transition="in" filter="circle(in)">
                                      <p:cBhvr>
                                        <p:cTn id="90" dur="2000"/>
                                        <p:tgtEl>
                                          <p:spTgt spid="1370"/>
                                        </p:tgtEl>
                                      </p:cBhvr>
                                    </p:animEffect>
                                  </p:childTnLst>
                                </p:cTn>
                              </p:par>
                              <p:par>
                                <p:cTn id="91" presetID="6" presetClass="entr" presetSubtype="16" fill="hold" grpId="0" nodeType="withEffect">
                                  <p:stCondLst>
                                    <p:cond delay="0"/>
                                  </p:stCondLst>
                                  <p:childTnLst>
                                    <p:set>
                                      <p:cBhvr>
                                        <p:cTn id="92" dur="1" fill="hold">
                                          <p:stCondLst>
                                            <p:cond delay="0"/>
                                          </p:stCondLst>
                                        </p:cTn>
                                        <p:tgtEl>
                                          <p:spTgt spid="74"/>
                                        </p:tgtEl>
                                        <p:attrNameLst>
                                          <p:attrName>style.visibility</p:attrName>
                                        </p:attrNameLst>
                                      </p:cBhvr>
                                      <p:to>
                                        <p:strVal val="visible"/>
                                      </p:to>
                                    </p:set>
                                    <p:animEffect transition="in" filter="circle(in)">
                                      <p:cBhvr>
                                        <p:cTn id="93" dur="2000"/>
                                        <p:tgtEl>
                                          <p:spTgt spid="74"/>
                                        </p:tgtEl>
                                      </p:cBhvr>
                                    </p:animEffect>
                                  </p:childTnLst>
                                </p:cTn>
                              </p:par>
                              <p:par>
                                <p:cTn id="94" presetID="6" presetClass="entr" presetSubtype="16" fill="hold" grpId="0" nodeType="withEffect">
                                  <p:stCondLst>
                                    <p:cond delay="0"/>
                                  </p:stCondLst>
                                  <p:childTnLst>
                                    <p:set>
                                      <p:cBhvr>
                                        <p:cTn id="95" dur="1" fill="hold">
                                          <p:stCondLst>
                                            <p:cond delay="0"/>
                                          </p:stCondLst>
                                        </p:cTn>
                                        <p:tgtEl>
                                          <p:spTgt spid="75"/>
                                        </p:tgtEl>
                                        <p:attrNameLst>
                                          <p:attrName>style.visibility</p:attrName>
                                        </p:attrNameLst>
                                      </p:cBhvr>
                                      <p:to>
                                        <p:strVal val="visible"/>
                                      </p:to>
                                    </p:set>
                                    <p:animEffect transition="in" filter="circle(in)">
                                      <p:cBhvr>
                                        <p:cTn id="96" dur="2000"/>
                                        <p:tgtEl>
                                          <p:spTgt spid="75"/>
                                        </p:tgtEl>
                                      </p:cBhvr>
                                    </p:animEffect>
                                  </p:childTnLst>
                                </p:cTn>
                              </p:par>
                              <p:par>
                                <p:cTn id="97" presetID="6" presetClass="entr" presetSubtype="16" fill="hold" grpId="0" nodeType="withEffect">
                                  <p:stCondLst>
                                    <p:cond delay="0"/>
                                  </p:stCondLst>
                                  <p:childTnLst>
                                    <p:set>
                                      <p:cBhvr>
                                        <p:cTn id="98" dur="1" fill="hold">
                                          <p:stCondLst>
                                            <p:cond delay="0"/>
                                          </p:stCondLst>
                                        </p:cTn>
                                        <p:tgtEl>
                                          <p:spTgt spid="67"/>
                                        </p:tgtEl>
                                        <p:attrNameLst>
                                          <p:attrName>style.visibility</p:attrName>
                                        </p:attrNameLst>
                                      </p:cBhvr>
                                      <p:to>
                                        <p:strVal val="visible"/>
                                      </p:to>
                                    </p:set>
                                    <p:animEffect transition="in" filter="circle(in)">
                                      <p:cBhvr>
                                        <p:cTn id="99" dur="2000"/>
                                        <p:tgtEl>
                                          <p:spTgt spid="67"/>
                                        </p:tgtEl>
                                      </p:cBhvr>
                                    </p:animEffect>
                                  </p:childTnLst>
                                </p:cTn>
                              </p:par>
                            </p:childTnLst>
                          </p:cTn>
                        </p:par>
                      </p:childTnLst>
                    </p:cTn>
                  </p:par>
                  <p:par>
                    <p:cTn id="100" fill="hold">
                      <p:stCondLst>
                        <p:cond delay="indefinite"/>
                      </p:stCondLst>
                      <p:childTnLst>
                        <p:par>
                          <p:cTn id="101" fill="hold">
                            <p:stCondLst>
                              <p:cond delay="0"/>
                            </p:stCondLst>
                            <p:childTnLst>
                              <p:par>
                                <p:cTn id="102" presetID="6" presetClass="entr" presetSubtype="16" fill="hold" nodeType="clickEffect">
                                  <p:stCondLst>
                                    <p:cond delay="0"/>
                                  </p:stCondLst>
                                  <p:childTnLst>
                                    <p:set>
                                      <p:cBhvr>
                                        <p:cTn id="103" dur="1" fill="hold">
                                          <p:stCondLst>
                                            <p:cond delay="0"/>
                                          </p:stCondLst>
                                        </p:cTn>
                                        <p:tgtEl>
                                          <p:spTgt spid="29"/>
                                        </p:tgtEl>
                                        <p:attrNameLst>
                                          <p:attrName>style.visibility</p:attrName>
                                        </p:attrNameLst>
                                      </p:cBhvr>
                                      <p:to>
                                        <p:strVal val="visible"/>
                                      </p:to>
                                    </p:set>
                                    <p:animEffect transition="in" filter="circle(in)">
                                      <p:cBhvr>
                                        <p:cTn id="104" dur="2000"/>
                                        <p:tgtEl>
                                          <p:spTgt spid="29"/>
                                        </p:tgtEl>
                                      </p:cBhvr>
                                    </p:animEffect>
                                  </p:childTnLst>
                                </p:cTn>
                              </p:par>
                              <p:par>
                                <p:cTn id="105" presetID="6" presetClass="entr" presetSubtype="16" fill="hold" nodeType="withEffect">
                                  <p:stCondLst>
                                    <p:cond delay="0"/>
                                  </p:stCondLst>
                                  <p:childTnLst>
                                    <p:set>
                                      <p:cBhvr>
                                        <p:cTn id="106" dur="1" fill="hold">
                                          <p:stCondLst>
                                            <p:cond delay="0"/>
                                          </p:stCondLst>
                                        </p:cTn>
                                        <p:tgtEl>
                                          <p:spTgt spid="31"/>
                                        </p:tgtEl>
                                        <p:attrNameLst>
                                          <p:attrName>style.visibility</p:attrName>
                                        </p:attrNameLst>
                                      </p:cBhvr>
                                      <p:to>
                                        <p:strVal val="visible"/>
                                      </p:to>
                                    </p:set>
                                    <p:animEffect transition="in" filter="circle(in)">
                                      <p:cBhvr>
                                        <p:cTn id="107" dur="2000"/>
                                        <p:tgtEl>
                                          <p:spTgt spid="31"/>
                                        </p:tgtEl>
                                      </p:cBhvr>
                                    </p:animEffect>
                                  </p:childTnLst>
                                </p:cTn>
                              </p:par>
                              <p:par>
                                <p:cTn id="108" presetID="6" presetClass="entr" presetSubtype="16" fill="hold" grpId="0" nodeType="withEffect">
                                  <p:stCondLst>
                                    <p:cond delay="0"/>
                                  </p:stCondLst>
                                  <p:childTnLst>
                                    <p:set>
                                      <p:cBhvr>
                                        <p:cTn id="109" dur="1" fill="hold">
                                          <p:stCondLst>
                                            <p:cond delay="0"/>
                                          </p:stCondLst>
                                        </p:cTn>
                                        <p:tgtEl>
                                          <p:spTgt spid="66"/>
                                        </p:tgtEl>
                                        <p:attrNameLst>
                                          <p:attrName>style.visibility</p:attrName>
                                        </p:attrNameLst>
                                      </p:cBhvr>
                                      <p:to>
                                        <p:strVal val="visible"/>
                                      </p:to>
                                    </p:set>
                                    <p:animEffect transition="in" filter="circle(in)">
                                      <p:cBhvr>
                                        <p:cTn id="110" dur="2000"/>
                                        <p:tgtEl>
                                          <p:spTgt spid="66"/>
                                        </p:tgtEl>
                                      </p:cBhvr>
                                    </p:animEffect>
                                  </p:childTnLst>
                                </p:cTn>
                              </p:par>
                              <p:par>
                                <p:cTn id="111" presetID="6" presetClass="entr" presetSubtype="16" fill="hold" grpId="0" nodeType="withEffect">
                                  <p:stCondLst>
                                    <p:cond delay="0"/>
                                  </p:stCondLst>
                                  <p:childTnLst>
                                    <p:set>
                                      <p:cBhvr>
                                        <p:cTn id="112" dur="1" fill="hold">
                                          <p:stCondLst>
                                            <p:cond delay="0"/>
                                          </p:stCondLst>
                                        </p:cTn>
                                        <p:tgtEl>
                                          <p:spTgt spid="68"/>
                                        </p:tgtEl>
                                        <p:attrNameLst>
                                          <p:attrName>style.visibility</p:attrName>
                                        </p:attrNameLst>
                                      </p:cBhvr>
                                      <p:to>
                                        <p:strVal val="visible"/>
                                      </p:to>
                                    </p:set>
                                    <p:animEffect transition="in" filter="circle(in)">
                                      <p:cBhvr>
                                        <p:cTn id="113" dur="2000"/>
                                        <p:tgtEl>
                                          <p:spTgt spid="68"/>
                                        </p:tgtEl>
                                      </p:cBhvr>
                                    </p:animEffect>
                                  </p:childTnLst>
                                </p:cTn>
                              </p:par>
                            </p:childTnLst>
                          </p:cTn>
                        </p:par>
                      </p:childTnLst>
                    </p:cTn>
                  </p:par>
                  <p:par>
                    <p:cTn id="114" fill="hold">
                      <p:stCondLst>
                        <p:cond delay="indefinite"/>
                      </p:stCondLst>
                      <p:childTnLst>
                        <p:par>
                          <p:cTn id="115" fill="hold">
                            <p:stCondLst>
                              <p:cond delay="0"/>
                            </p:stCondLst>
                            <p:childTnLst>
                              <p:par>
                                <p:cTn id="116" presetID="6" presetClass="entr" presetSubtype="16" fill="hold" nodeType="clickEffect">
                                  <p:stCondLst>
                                    <p:cond delay="0"/>
                                  </p:stCondLst>
                                  <p:childTnLst>
                                    <p:set>
                                      <p:cBhvr>
                                        <p:cTn id="117" dur="1" fill="hold">
                                          <p:stCondLst>
                                            <p:cond delay="0"/>
                                          </p:stCondLst>
                                        </p:cTn>
                                        <p:tgtEl>
                                          <p:spTgt spid="56"/>
                                        </p:tgtEl>
                                        <p:attrNameLst>
                                          <p:attrName>style.visibility</p:attrName>
                                        </p:attrNameLst>
                                      </p:cBhvr>
                                      <p:to>
                                        <p:strVal val="visible"/>
                                      </p:to>
                                    </p:set>
                                    <p:animEffect transition="in" filter="circle(in)">
                                      <p:cBhvr>
                                        <p:cTn id="118" dur="2000"/>
                                        <p:tgtEl>
                                          <p:spTgt spid="56"/>
                                        </p:tgtEl>
                                      </p:cBhvr>
                                    </p:animEffect>
                                  </p:childTnLst>
                                </p:cTn>
                              </p:par>
                              <p:par>
                                <p:cTn id="119" presetID="6" presetClass="entr" presetSubtype="16" fill="hold" nodeType="withEffect">
                                  <p:stCondLst>
                                    <p:cond delay="0"/>
                                  </p:stCondLst>
                                  <p:childTnLst>
                                    <p:set>
                                      <p:cBhvr>
                                        <p:cTn id="120" dur="1" fill="hold">
                                          <p:stCondLst>
                                            <p:cond delay="0"/>
                                          </p:stCondLst>
                                        </p:cTn>
                                        <p:tgtEl>
                                          <p:spTgt spid="55"/>
                                        </p:tgtEl>
                                        <p:attrNameLst>
                                          <p:attrName>style.visibility</p:attrName>
                                        </p:attrNameLst>
                                      </p:cBhvr>
                                      <p:to>
                                        <p:strVal val="visible"/>
                                      </p:to>
                                    </p:set>
                                    <p:animEffect transition="in" filter="circle(in)">
                                      <p:cBhvr>
                                        <p:cTn id="121" dur="2000"/>
                                        <p:tgtEl>
                                          <p:spTgt spid="55"/>
                                        </p:tgtEl>
                                      </p:cBhvr>
                                    </p:animEffect>
                                  </p:childTnLst>
                                </p:cTn>
                              </p:par>
                              <p:par>
                                <p:cTn id="122" presetID="6" presetClass="entr" presetSubtype="16" fill="hold" nodeType="withEffect">
                                  <p:stCondLst>
                                    <p:cond delay="0"/>
                                  </p:stCondLst>
                                  <p:childTnLst>
                                    <p:set>
                                      <p:cBhvr>
                                        <p:cTn id="123" dur="1" fill="hold">
                                          <p:stCondLst>
                                            <p:cond delay="0"/>
                                          </p:stCondLst>
                                        </p:cTn>
                                        <p:tgtEl>
                                          <p:spTgt spid="2050"/>
                                        </p:tgtEl>
                                        <p:attrNameLst>
                                          <p:attrName>style.visibility</p:attrName>
                                        </p:attrNameLst>
                                      </p:cBhvr>
                                      <p:to>
                                        <p:strVal val="visible"/>
                                      </p:to>
                                    </p:set>
                                    <p:animEffect transition="in" filter="circle(in)">
                                      <p:cBhvr>
                                        <p:cTn id="124" dur="2000"/>
                                        <p:tgtEl>
                                          <p:spTgt spid="2050"/>
                                        </p:tgtEl>
                                      </p:cBhvr>
                                    </p:animEffect>
                                  </p:childTnLst>
                                </p:cTn>
                              </p:par>
                              <p:par>
                                <p:cTn id="125" presetID="6" presetClass="entr" presetSubtype="16" fill="hold" nodeType="withEffect">
                                  <p:stCondLst>
                                    <p:cond delay="0"/>
                                  </p:stCondLst>
                                  <p:childTnLst>
                                    <p:set>
                                      <p:cBhvr>
                                        <p:cTn id="126" dur="1" fill="hold">
                                          <p:stCondLst>
                                            <p:cond delay="0"/>
                                          </p:stCondLst>
                                        </p:cTn>
                                        <p:tgtEl>
                                          <p:spTgt spid="2051"/>
                                        </p:tgtEl>
                                        <p:attrNameLst>
                                          <p:attrName>style.visibility</p:attrName>
                                        </p:attrNameLst>
                                      </p:cBhvr>
                                      <p:to>
                                        <p:strVal val="visible"/>
                                      </p:to>
                                    </p:set>
                                    <p:animEffect transition="in" filter="circle(in)">
                                      <p:cBhvr>
                                        <p:cTn id="127" dur="2000"/>
                                        <p:tgtEl>
                                          <p:spTgt spid="2051"/>
                                        </p:tgtEl>
                                      </p:cBhvr>
                                    </p:animEffect>
                                  </p:childTnLst>
                                </p:cTn>
                              </p:par>
                              <p:par>
                                <p:cTn id="128" presetID="6" presetClass="entr" presetSubtype="16" fill="hold" nodeType="withEffect">
                                  <p:stCondLst>
                                    <p:cond delay="0"/>
                                  </p:stCondLst>
                                  <p:childTnLst>
                                    <p:set>
                                      <p:cBhvr>
                                        <p:cTn id="129" dur="1" fill="hold">
                                          <p:stCondLst>
                                            <p:cond delay="0"/>
                                          </p:stCondLst>
                                        </p:cTn>
                                        <p:tgtEl>
                                          <p:spTgt spid="14338"/>
                                        </p:tgtEl>
                                        <p:attrNameLst>
                                          <p:attrName>style.visibility</p:attrName>
                                        </p:attrNameLst>
                                      </p:cBhvr>
                                      <p:to>
                                        <p:strVal val="visible"/>
                                      </p:to>
                                    </p:set>
                                    <p:animEffect transition="in" filter="circle(in)">
                                      <p:cBhvr>
                                        <p:cTn id="130" dur="20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5" grpId="0" animBg="1"/>
      <p:bldP spid="39" grpId="0" animBg="1"/>
      <p:bldP spid="1368" grpId="0" animBg="1"/>
      <p:bldP spid="1370" grpId="0" animBg="1"/>
      <p:bldP spid="65" grpId="0" animBg="1"/>
      <p:bldP spid="66" grpId="0" animBg="1"/>
      <p:bldP spid="67" grpId="0" animBg="1"/>
      <p:bldP spid="68" grpId="0" animBg="1"/>
      <p:bldP spid="73" grpId="0" animBg="1"/>
      <p:bldP spid="74" grpId="0" animBg="1"/>
      <p:bldP spid="75" grpId="0" animBg="1"/>
      <p:bldP spid="1376" grpId="0" animBg="1"/>
      <p:bldP spid="1380" grpId="0" animBg="1"/>
      <p:bldP spid="28" grpId="0" animBg="1"/>
      <p:bldP spid="38" grpId="0" animBg="1"/>
      <p:bldP spid="138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图片 9"/>
          <p:cNvPicPr>
            <a:picLocks noChangeAspect="1"/>
          </p:cNvPicPr>
          <p:nvPr/>
        </p:nvPicPr>
        <p:blipFill>
          <a:blip r:embed="rId3"/>
          <a:srcRect l="11908" t="16713" b="14111"/>
          <a:stretch>
            <a:fillRect/>
          </a:stretch>
        </p:blipFill>
        <p:spPr bwMode="auto">
          <a:xfrm>
            <a:off x="1243013" y="-323850"/>
            <a:ext cx="6854825" cy="3775075"/>
          </a:xfrm>
          <a:prstGeom prst="rect">
            <a:avLst/>
          </a:prstGeom>
          <a:noFill/>
          <a:ln w="9525">
            <a:noFill/>
            <a:miter lim="800000"/>
            <a:headEnd/>
            <a:tailEnd/>
          </a:ln>
        </p:spPr>
      </p:pic>
      <p:pic>
        <p:nvPicPr>
          <p:cNvPr id="7173" name="图片 20"/>
          <p:cNvPicPr>
            <a:picLocks noChangeAspect="1"/>
          </p:cNvPicPr>
          <p:nvPr/>
        </p:nvPicPr>
        <p:blipFill>
          <a:blip r:embed="rId4"/>
          <a:srcRect/>
          <a:stretch>
            <a:fillRect/>
          </a:stretch>
        </p:blipFill>
        <p:spPr bwMode="auto">
          <a:xfrm>
            <a:off x="619125" y="106363"/>
            <a:ext cx="1223963" cy="1114425"/>
          </a:xfrm>
          <a:prstGeom prst="rect">
            <a:avLst/>
          </a:prstGeom>
          <a:noFill/>
          <a:ln w="9525">
            <a:noFill/>
            <a:miter lim="800000"/>
            <a:headEnd/>
            <a:tailEnd/>
          </a:ln>
        </p:spPr>
      </p:pic>
      <p:sp>
        <p:nvSpPr>
          <p:cNvPr id="9" name="矩形 8"/>
          <p:cNvSpPr/>
          <p:nvPr/>
        </p:nvSpPr>
        <p:spPr>
          <a:xfrm>
            <a:off x="79375" y="71438"/>
            <a:ext cx="8978900" cy="4976812"/>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zh-CN" altLang="en-US" kern="0">
              <a:cs typeface="+mn-ea"/>
              <a:sym typeface="+mn-lt"/>
            </a:endParaRPr>
          </a:p>
        </p:txBody>
      </p:sp>
      <p:pic>
        <p:nvPicPr>
          <p:cNvPr id="1029" name="Picture 5"/>
          <p:cNvPicPr>
            <a:picLocks noChangeAspect="1" noChangeArrowheads="1"/>
          </p:cNvPicPr>
          <p:nvPr/>
        </p:nvPicPr>
        <p:blipFill>
          <a:blip r:embed="rId5"/>
          <a:srcRect/>
          <a:stretch>
            <a:fillRect/>
          </a:stretch>
        </p:blipFill>
        <p:spPr bwMode="auto">
          <a:xfrm>
            <a:off x="-230188" y="2405063"/>
            <a:ext cx="4313238" cy="3582987"/>
          </a:xfrm>
          <a:prstGeom prst="rect">
            <a:avLst/>
          </a:prstGeom>
          <a:noFill/>
          <a:ln w="9525">
            <a:noFill/>
            <a:miter lim="800000"/>
            <a:headEnd/>
            <a:tailEnd/>
          </a:ln>
        </p:spPr>
      </p:pic>
      <p:pic>
        <p:nvPicPr>
          <p:cNvPr id="72709" name="Picture 9"/>
          <p:cNvPicPr>
            <a:picLocks noChangeAspect="1"/>
          </p:cNvPicPr>
          <p:nvPr/>
        </p:nvPicPr>
        <p:blipFill>
          <a:blip r:embed="rId6"/>
          <a:srcRect/>
          <a:stretch>
            <a:fillRect/>
          </a:stretch>
        </p:blipFill>
        <p:spPr bwMode="auto">
          <a:xfrm>
            <a:off x="6300788" y="728663"/>
            <a:ext cx="2763837" cy="4319587"/>
          </a:xfrm>
          <a:prstGeom prst="rect">
            <a:avLst/>
          </a:prstGeom>
          <a:noFill/>
          <a:ln w="9525">
            <a:noFill/>
            <a:miter lim="800000"/>
            <a:headEnd/>
            <a:tailEnd/>
          </a:ln>
        </p:spPr>
      </p:pic>
      <p:sp>
        <p:nvSpPr>
          <p:cNvPr id="12" name="TextBox 11">
            <a:extLst>
              <a:ext uri="{FF2B5EF4-FFF2-40B4-BE49-F238E27FC236}"/>
            </a:extLst>
          </p:cNvPr>
          <p:cNvSpPr txBox="1"/>
          <p:nvPr/>
        </p:nvSpPr>
        <p:spPr>
          <a:xfrm>
            <a:off x="1723757" y="1352550"/>
            <a:ext cx="5407511" cy="646331"/>
          </a:xfrm>
          <a:prstGeom prst="rect">
            <a:avLst/>
          </a:prstGeom>
          <a:noFill/>
        </p:spPr>
        <p:txBody>
          <a:bodyPr>
            <a:spAutoFit/>
          </a:bodyPr>
          <a:lstStyle/>
          <a:p>
            <a:pPr algn="ctr" fontAlgn="auto">
              <a:spcBef>
                <a:spcPts val="0"/>
              </a:spcBef>
              <a:spcAft>
                <a:spcPts val="0"/>
              </a:spcAft>
              <a:buClr>
                <a:srgbClr val="000000"/>
              </a:buClr>
              <a:buFont typeface="Arial"/>
              <a:buNone/>
              <a:defRPr/>
            </a:pPr>
            <a:r>
              <a:rPr lang="en-US" sz="3600" kern="0" dirty="0">
                <a:solidFill>
                  <a:srgbClr val="002060"/>
                </a:solidFill>
                <a:effectLst>
                  <a:glow rad="101600">
                    <a:schemeClr val="accent5">
                      <a:satMod val="175000"/>
                      <a:alpha val="40000"/>
                    </a:schemeClr>
                  </a:glow>
                </a:effectLst>
                <a:latin typeface="SVN-Whimsy" panose="02040603050506020204" pitchFamily="18" charset="0"/>
                <a:ea typeface="Arial"/>
                <a:cs typeface="Arial"/>
                <a:sym typeface="Arial"/>
              </a:rPr>
              <a:t>BUỔI HỌC KẾT THÚC</a:t>
            </a:r>
            <a:endParaRPr lang="en-US" sz="3600" kern="0" dirty="0">
              <a:solidFill>
                <a:srgbClr val="002060"/>
              </a:solidFill>
              <a:effectLst>
                <a:glow rad="101600">
                  <a:schemeClr val="accent5">
                    <a:satMod val="175000"/>
                    <a:alpha val="40000"/>
                  </a:schemeClr>
                </a:glow>
              </a:effectLst>
              <a:latin typeface="SVN-Whimsy" panose="02040603050506020204" pitchFamily="18" charset="0"/>
              <a:ea typeface="Arial"/>
              <a:cs typeface="Arial"/>
              <a:sym typeface="Aria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par>
                                <p:cTn id="8" presetID="16" presetClass="entr" presetSubtype="21"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barn(inVertical)">
                                      <p:cBhvr>
                                        <p:cTn id="10" dur="500"/>
                                        <p:tgtEl>
                                          <p:spTgt spid="7173"/>
                                        </p:tgtEl>
                                      </p:cBhvr>
                                    </p:animEffect>
                                  </p:childTnLst>
                                </p:cTn>
                              </p:par>
                              <p:par>
                                <p:cTn id="11" presetID="53" presetClass="entr" presetSubtype="16" fill="hold" nodeType="withEffect">
                                  <p:stCondLst>
                                    <p:cond delay="0"/>
                                  </p:stCondLst>
                                  <p:childTnLst>
                                    <p:set>
                                      <p:cBhvr>
                                        <p:cTn id="12" dur="1" fill="hold">
                                          <p:stCondLst>
                                            <p:cond delay="0"/>
                                          </p:stCondLst>
                                        </p:cTn>
                                        <p:tgtEl>
                                          <p:spTgt spid="1029"/>
                                        </p:tgtEl>
                                        <p:attrNameLst>
                                          <p:attrName>style.visibility</p:attrName>
                                        </p:attrNameLst>
                                      </p:cBhvr>
                                      <p:to>
                                        <p:strVal val="visible"/>
                                      </p:to>
                                    </p:set>
                                    <p:anim calcmode="lin" valueType="num">
                                      <p:cBhvr>
                                        <p:cTn id="13" dur="1000" fill="hold"/>
                                        <p:tgtEl>
                                          <p:spTgt spid="1029"/>
                                        </p:tgtEl>
                                        <p:attrNameLst>
                                          <p:attrName>ppt_w</p:attrName>
                                        </p:attrNameLst>
                                      </p:cBhvr>
                                      <p:tavLst>
                                        <p:tav tm="0">
                                          <p:val>
                                            <p:fltVal val="0"/>
                                          </p:val>
                                        </p:tav>
                                        <p:tav tm="100000">
                                          <p:val>
                                            <p:strVal val="#ppt_w"/>
                                          </p:val>
                                        </p:tav>
                                      </p:tavLst>
                                    </p:anim>
                                    <p:anim calcmode="lin" valueType="num">
                                      <p:cBhvr>
                                        <p:cTn id="14" dur="1000" fill="hold"/>
                                        <p:tgtEl>
                                          <p:spTgt spid="1029"/>
                                        </p:tgtEl>
                                        <p:attrNameLst>
                                          <p:attrName>ppt_h</p:attrName>
                                        </p:attrNameLst>
                                      </p:cBhvr>
                                      <p:tavLst>
                                        <p:tav tm="0">
                                          <p:val>
                                            <p:fltVal val="0"/>
                                          </p:val>
                                        </p:tav>
                                        <p:tav tm="100000">
                                          <p:val>
                                            <p:strVal val="#ppt_h"/>
                                          </p:val>
                                        </p:tav>
                                      </p:tavLst>
                                    </p:anim>
                                    <p:animEffect transition="in" filter="fade">
                                      <p:cBhvr>
                                        <p:cTn id="15" dur="1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7" name="Google Shape;666;p35"/>
          <p:cNvGrpSpPr>
            <a:grpSpLocks/>
          </p:cNvGrpSpPr>
          <p:nvPr/>
        </p:nvGrpSpPr>
        <p:grpSpPr bwMode="auto">
          <a:xfrm>
            <a:off x="731838" y="822325"/>
            <a:ext cx="3062287" cy="3462338"/>
            <a:chOff x="807514" y="821316"/>
            <a:chExt cx="3062988" cy="3480392"/>
          </a:xfrm>
        </p:grpSpPr>
        <p:grpSp>
          <p:nvGrpSpPr>
            <p:cNvPr id="24595" name="Google Shape;667;p35"/>
            <p:cNvGrpSpPr>
              <a:grpSpLocks/>
            </p:cNvGrpSpPr>
            <p:nvPr/>
          </p:nvGrpSpPr>
          <p:grpSpPr bwMode="auto">
            <a:xfrm>
              <a:off x="807514" y="821316"/>
              <a:ext cx="3062988" cy="1781411"/>
              <a:chOff x="640276" y="674499"/>
              <a:chExt cx="6947126" cy="4058809"/>
            </a:xfrm>
          </p:grpSpPr>
          <p:grpSp>
            <p:nvGrpSpPr>
              <p:cNvPr id="24689" name="Google Shape;668;p35"/>
              <p:cNvGrpSpPr>
                <a:grpSpLocks/>
              </p:cNvGrpSpPr>
              <p:nvPr/>
            </p:nvGrpSpPr>
            <p:grpSpPr bwMode="auto">
              <a:xfrm>
                <a:off x="7012119" y="4163474"/>
                <a:ext cx="575002" cy="496567"/>
                <a:chOff x="5218225" y="1474825"/>
                <a:chExt cx="259700" cy="224275"/>
              </a:xfrm>
            </p:grpSpPr>
            <p:sp>
              <p:nvSpPr>
                <p:cNvPr id="24798" name="Google Shape;669;p35"/>
                <p:cNvSpPr>
                  <a:spLocks/>
                </p:cNvSpPr>
                <p:nvPr/>
              </p:nvSpPr>
              <p:spPr bwMode="auto">
                <a:xfrm>
                  <a:off x="5224300" y="1474825"/>
                  <a:ext cx="253625" cy="224275"/>
                </a:xfrm>
                <a:custGeom>
                  <a:avLst/>
                  <a:gdLst/>
                  <a:ahLst/>
                  <a:cxnLst>
                    <a:cxn ang="0">
                      <a:pos x="6168" y="0"/>
                    </a:cxn>
                    <a:cxn ang="0">
                      <a:pos x="0" y="1767"/>
                    </a:cxn>
                    <a:cxn ang="0">
                      <a:pos x="2976" y="8732"/>
                    </a:cxn>
                    <a:cxn ang="0">
                      <a:pos x="3638" y="8971"/>
                    </a:cxn>
                    <a:cxn ang="0">
                      <a:pos x="4055" y="7228"/>
                    </a:cxn>
                    <a:cxn ang="0">
                      <a:pos x="2910" y="4317"/>
                    </a:cxn>
                    <a:cxn ang="0">
                      <a:pos x="2910" y="4317"/>
                    </a:cxn>
                    <a:cxn ang="0">
                      <a:pos x="6892" y="5977"/>
                    </a:cxn>
                    <a:cxn ang="0">
                      <a:pos x="7619" y="5723"/>
                    </a:cxn>
                    <a:cxn ang="0">
                      <a:pos x="4545" y="2584"/>
                    </a:cxn>
                    <a:cxn ang="0">
                      <a:pos x="6319" y="1"/>
                    </a:cxn>
                    <a:cxn ang="0">
                      <a:pos x="6245" y="1"/>
                    </a:cxn>
                    <a:cxn ang="0">
                      <a:pos x="6168" y="0"/>
                    </a:cxn>
                  </a:cxnLst>
                  <a:rect l="0" t="0" r="r" b="b"/>
                  <a:pathLst>
                    <a:path w="10145" h="8971" extrusionOk="0">
                      <a:moveTo>
                        <a:pt x="6168" y="0"/>
                      </a:moveTo>
                      <a:cubicBezTo>
                        <a:pt x="4540" y="0"/>
                        <a:pt x="1352" y="995"/>
                        <a:pt x="0" y="1767"/>
                      </a:cubicBezTo>
                      <a:cubicBezTo>
                        <a:pt x="654" y="3729"/>
                        <a:pt x="1046" y="7587"/>
                        <a:pt x="2976" y="8732"/>
                      </a:cubicBezTo>
                      <a:cubicBezTo>
                        <a:pt x="3258" y="8896"/>
                        <a:pt x="3474" y="8971"/>
                        <a:pt x="3638" y="8971"/>
                      </a:cubicBezTo>
                      <a:cubicBezTo>
                        <a:pt x="4159" y="8971"/>
                        <a:pt x="4154" y="8222"/>
                        <a:pt x="4055" y="7228"/>
                      </a:cubicBezTo>
                      <a:cubicBezTo>
                        <a:pt x="3891" y="6181"/>
                        <a:pt x="3499" y="5200"/>
                        <a:pt x="2910" y="4317"/>
                      </a:cubicBezTo>
                      <a:cubicBezTo>
                        <a:pt x="3653" y="4609"/>
                        <a:pt x="5643" y="5977"/>
                        <a:pt x="6892" y="5977"/>
                      </a:cubicBezTo>
                      <a:cubicBezTo>
                        <a:pt x="7183" y="5977"/>
                        <a:pt x="7433" y="5903"/>
                        <a:pt x="7619" y="5723"/>
                      </a:cubicBezTo>
                      <a:cubicBezTo>
                        <a:pt x="8502" y="4644"/>
                        <a:pt x="5232" y="3042"/>
                        <a:pt x="4545" y="2584"/>
                      </a:cubicBezTo>
                      <a:cubicBezTo>
                        <a:pt x="8184" y="2552"/>
                        <a:pt x="10144" y="1"/>
                        <a:pt x="6319" y="1"/>
                      </a:cubicBezTo>
                      <a:cubicBezTo>
                        <a:pt x="6295" y="1"/>
                        <a:pt x="6270" y="1"/>
                        <a:pt x="6245" y="1"/>
                      </a:cubicBezTo>
                      <a:cubicBezTo>
                        <a:pt x="6220" y="1"/>
                        <a:pt x="6194" y="0"/>
                        <a:pt x="6168" y="0"/>
                      </a:cubicBezTo>
                      <a:close/>
                    </a:path>
                  </a:pathLst>
                </a:custGeom>
                <a:solidFill>
                  <a:schemeClr val="accent1"/>
                </a:solidFill>
                <a:ln w="9525">
                  <a:noFill/>
                  <a:round/>
                  <a:headEnd/>
                  <a:tailEnd/>
                </a:ln>
              </p:spPr>
              <p:txBody>
                <a:bodyPr lIns="91425" tIns="91425" rIns="91425" bIns="91425" anchor="ctr"/>
                <a:lstStyle/>
                <a:p>
                  <a:endParaRPr lang="en-US"/>
                </a:p>
              </p:txBody>
            </p:sp>
            <p:sp>
              <p:nvSpPr>
                <p:cNvPr id="24799" name="Google Shape;670;p35"/>
                <p:cNvSpPr>
                  <a:spLocks/>
                </p:cNvSpPr>
                <p:nvPr/>
              </p:nvSpPr>
              <p:spPr bwMode="auto">
                <a:xfrm>
                  <a:off x="5225925" y="1487900"/>
                  <a:ext cx="162075" cy="143150"/>
                </a:xfrm>
                <a:custGeom>
                  <a:avLst/>
                  <a:gdLst/>
                  <a:ahLst/>
                  <a:cxnLst>
                    <a:cxn ang="0">
                      <a:pos x="3912" y="0"/>
                    </a:cxn>
                    <a:cxn ang="0">
                      <a:pos x="9" y="1141"/>
                    </a:cxn>
                    <a:cxn ang="0">
                      <a:pos x="9" y="1141"/>
                    </a:cxn>
                    <a:cxn ang="0">
                      <a:pos x="0" y="1113"/>
                    </a:cxn>
                    <a:cxn ang="0">
                      <a:pos x="0" y="1146"/>
                    </a:cxn>
                    <a:cxn ang="0">
                      <a:pos x="9" y="1141"/>
                    </a:cxn>
                    <a:cxn ang="0">
                      <a:pos x="9" y="1141"/>
                    </a:cxn>
                    <a:cxn ang="0">
                      <a:pos x="1897" y="5593"/>
                    </a:cxn>
                    <a:cxn ang="0">
                      <a:pos x="2311" y="5725"/>
                    </a:cxn>
                    <a:cxn ang="0">
                      <a:pos x="2584" y="4612"/>
                    </a:cxn>
                    <a:cxn ang="0">
                      <a:pos x="1864" y="2748"/>
                    </a:cxn>
                    <a:cxn ang="0">
                      <a:pos x="1864" y="2748"/>
                    </a:cxn>
                    <a:cxn ang="0">
                      <a:pos x="4397" y="3800"/>
                    </a:cxn>
                    <a:cxn ang="0">
                      <a:pos x="4872" y="3631"/>
                    </a:cxn>
                    <a:cxn ang="0">
                      <a:pos x="2911" y="1636"/>
                    </a:cxn>
                    <a:cxn ang="0">
                      <a:pos x="4063" y="1"/>
                    </a:cxn>
                    <a:cxn ang="0">
                      <a:pos x="3990" y="1"/>
                    </a:cxn>
                    <a:cxn ang="0">
                      <a:pos x="3912" y="0"/>
                    </a:cxn>
                  </a:cxnLst>
                  <a:rect l="0" t="0" r="r" b="b"/>
                  <a:pathLst>
                    <a:path w="6483" h="5726" extrusionOk="0">
                      <a:moveTo>
                        <a:pt x="3912" y="0"/>
                      </a:moveTo>
                      <a:cubicBezTo>
                        <a:pt x="2846" y="0"/>
                        <a:pt x="844" y="631"/>
                        <a:pt x="9" y="1141"/>
                      </a:cubicBezTo>
                      <a:cubicBezTo>
                        <a:pt x="6" y="1131"/>
                        <a:pt x="3" y="1122"/>
                        <a:pt x="0" y="1113"/>
                      </a:cubicBezTo>
                      <a:lnTo>
                        <a:pt x="0" y="1146"/>
                      </a:lnTo>
                      <a:cubicBezTo>
                        <a:pt x="3" y="1144"/>
                        <a:pt x="6" y="1142"/>
                        <a:pt x="9" y="1141"/>
                      </a:cubicBezTo>
                      <a:cubicBezTo>
                        <a:pt x="397" y="2423"/>
                        <a:pt x="663" y="4846"/>
                        <a:pt x="1897" y="5593"/>
                      </a:cubicBezTo>
                      <a:cubicBezTo>
                        <a:pt x="2071" y="5684"/>
                        <a:pt x="2207" y="5725"/>
                        <a:pt x="2311" y="5725"/>
                      </a:cubicBezTo>
                      <a:cubicBezTo>
                        <a:pt x="2657" y="5725"/>
                        <a:pt x="2659" y="5265"/>
                        <a:pt x="2584" y="4612"/>
                      </a:cubicBezTo>
                      <a:cubicBezTo>
                        <a:pt x="2486" y="3925"/>
                        <a:pt x="2224" y="3304"/>
                        <a:pt x="1864" y="2748"/>
                      </a:cubicBezTo>
                      <a:cubicBezTo>
                        <a:pt x="2313" y="2933"/>
                        <a:pt x="3593" y="3800"/>
                        <a:pt x="4397" y="3800"/>
                      </a:cubicBezTo>
                      <a:cubicBezTo>
                        <a:pt x="4588" y="3800"/>
                        <a:pt x="4753" y="3751"/>
                        <a:pt x="4872" y="3631"/>
                      </a:cubicBezTo>
                      <a:cubicBezTo>
                        <a:pt x="5461" y="2944"/>
                        <a:pt x="3336" y="1931"/>
                        <a:pt x="2911" y="1636"/>
                      </a:cubicBezTo>
                      <a:cubicBezTo>
                        <a:pt x="5209" y="1604"/>
                        <a:pt x="6482" y="1"/>
                        <a:pt x="4063" y="1"/>
                      </a:cubicBezTo>
                      <a:cubicBezTo>
                        <a:pt x="4039" y="1"/>
                        <a:pt x="4015" y="1"/>
                        <a:pt x="3990" y="1"/>
                      </a:cubicBezTo>
                      <a:cubicBezTo>
                        <a:pt x="3964" y="1"/>
                        <a:pt x="3938" y="0"/>
                        <a:pt x="3912" y="0"/>
                      </a:cubicBezTo>
                      <a:close/>
                    </a:path>
                  </a:pathLst>
                </a:custGeom>
                <a:solidFill>
                  <a:schemeClr val="accent2"/>
                </a:solidFill>
                <a:ln w="9525">
                  <a:noFill/>
                  <a:round/>
                  <a:headEnd/>
                  <a:tailEnd/>
                </a:ln>
              </p:spPr>
              <p:txBody>
                <a:bodyPr lIns="91425" tIns="91425" rIns="91425" bIns="91425" anchor="ctr"/>
                <a:lstStyle/>
                <a:p>
                  <a:endParaRPr lang="en-US"/>
                </a:p>
              </p:txBody>
            </p:sp>
            <p:sp>
              <p:nvSpPr>
                <p:cNvPr id="24800" name="Google Shape;671;p35"/>
                <p:cNvSpPr>
                  <a:spLocks/>
                </p:cNvSpPr>
                <p:nvPr/>
              </p:nvSpPr>
              <p:spPr bwMode="auto">
                <a:xfrm>
                  <a:off x="5218225" y="1509800"/>
                  <a:ext cx="68350" cy="102800"/>
                </a:xfrm>
                <a:custGeom>
                  <a:avLst/>
                  <a:gdLst/>
                  <a:ahLst/>
                  <a:cxnLst>
                    <a:cxn ang="0">
                      <a:pos x="371" y="0"/>
                    </a:cxn>
                    <a:cxn ang="0">
                      <a:pos x="178" y="433"/>
                    </a:cxn>
                    <a:cxn ang="0">
                      <a:pos x="1322" y="2134"/>
                    </a:cxn>
                    <a:cxn ang="0">
                      <a:pos x="2172" y="3997"/>
                    </a:cxn>
                    <a:cxn ang="0">
                      <a:pos x="2379" y="4112"/>
                    </a:cxn>
                    <a:cxn ang="0">
                      <a:pos x="2597" y="3736"/>
                    </a:cxn>
                    <a:cxn ang="0">
                      <a:pos x="1714" y="1807"/>
                    </a:cxn>
                    <a:cxn ang="0">
                      <a:pos x="537" y="74"/>
                    </a:cxn>
                    <a:cxn ang="0">
                      <a:pos x="371" y="0"/>
                    </a:cxn>
                  </a:cxnLst>
                  <a:rect l="0" t="0" r="r" b="b"/>
                  <a:pathLst>
                    <a:path w="2734" h="4112" extrusionOk="0">
                      <a:moveTo>
                        <a:pt x="371" y="0"/>
                      </a:moveTo>
                      <a:cubicBezTo>
                        <a:pt x="176" y="0"/>
                        <a:pt x="0" y="256"/>
                        <a:pt x="178" y="433"/>
                      </a:cubicBezTo>
                      <a:cubicBezTo>
                        <a:pt x="668" y="924"/>
                        <a:pt x="1060" y="1480"/>
                        <a:pt x="1322" y="2134"/>
                      </a:cubicBezTo>
                      <a:cubicBezTo>
                        <a:pt x="1551" y="2755"/>
                        <a:pt x="1845" y="3376"/>
                        <a:pt x="2172" y="3997"/>
                      </a:cubicBezTo>
                      <a:cubicBezTo>
                        <a:pt x="2223" y="4078"/>
                        <a:pt x="2301" y="4112"/>
                        <a:pt x="2379" y="4112"/>
                      </a:cubicBezTo>
                      <a:cubicBezTo>
                        <a:pt x="2556" y="4112"/>
                        <a:pt x="2733" y="3940"/>
                        <a:pt x="2597" y="3736"/>
                      </a:cubicBezTo>
                      <a:cubicBezTo>
                        <a:pt x="2270" y="3115"/>
                        <a:pt x="1976" y="2461"/>
                        <a:pt x="1714" y="1807"/>
                      </a:cubicBezTo>
                      <a:cubicBezTo>
                        <a:pt x="1453" y="1153"/>
                        <a:pt x="1060" y="564"/>
                        <a:pt x="537" y="74"/>
                      </a:cubicBezTo>
                      <a:cubicBezTo>
                        <a:pt x="486" y="22"/>
                        <a:pt x="427" y="0"/>
                        <a:pt x="371" y="0"/>
                      </a:cubicBezTo>
                      <a:close/>
                    </a:path>
                  </a:pathLst>
                </a:custGeom>
                <a:solidFill>
                  <a:schemeClr val="accent1"/>
                </a:solidFill>
                <a:ln w="9525">
                  <a:noFill/>
                  <a:round/>
                  <a:headEnd/>
                  <a:tailEnd/>
                </a:ln>
              </p:spPr>
              <p:txBody>
                <a:bodyPr lIns="91425" tIns="91425" rIns="91425" bIns="91425" anchor="ctr"/>
                <a:lstStyle/>
                <a:p>
                  <a:endParaRPr lang="en-US"/>
                </a:p>
              </p:txBody>
            </p:sp>
            <p:sp>
              <p:nvSpPr>
                <p:cNvPr id="24801" name="Google Shape;672;p35"/>
                <p:cNvSpPr>
                  <a:spLocks/>
                </p:cNvSpPr>
                <p:nvPr/>
              </p:nvSpPr>
              <p:spPr bwMode="auto">
                <a:xfrm>
                  <a:off x="5220200" y="1506725"/>
                  <a:ext cx="113475" cy="65175"/>
                </a:xfrm>
                <a:custGeom>
                  <a:avLst/>
                  <a:gdLst/>
                  <a:ahLst/>
                  <a:cxnLst>
                    <a:cxn ang="0">
                      <a:pos x="289" y="0"/>
                    </a:cxn>
                    <a:cxn ang="0">
                      <a:pos x="66" y="131"/>
                    </a:cxn>
                    <a:cxn ang="0">
                      <a:pos x="164" y="491"/>
                    </a:cxn>
                    <a:cxn ang="0">
                      <a:pos x="4022" y="2584"/>
                    </a:cxn>
                    <a:cxn ang="0">
                      <a:pos x="4128" y="2607"/>
                    </a:cxn>
                    <a:cxn ang="0">
                      <a:pos x="4251" y="2126"/>
                    </a:cxn>
                    <a:cxn ang="0">
                      <a:pos x="426" y="33"/>
                    </a:cxn>
                    <a:cxn ang="0">
                      <a:pos x="289" y="0"/>
                    </a:cxn>
                  </a:cxnLst>
                  <a:rect l="0" t="0" r="r" b="b"/>
                  <a:pathLst>
                    <a:path w="4539" h="2607" extrusionOk="0">
                      <a:moveTo>
                        <a:pt x="289" y="0"/>
                      </a:moveTo>
                      <a:cubicBezTo>
                        <a:pt x="197" y="0"/>
                        <a:pt x="110" y="44"/>
                        <a:pt x="66" y="131"/>
                      </a:cubicBezTo>
                      <a:cubicBezTo>
                        <a:pt x="1" y="262"/>
                        <a:pt x="33" y="393"/>
                        <a:pt x="164" y="491"/>
                      </a:cubicBezTo>
                      <a:cubicBezTo>
                        <a:pt x="1341" y="1341"/>
                        <a:pt x="2649" y="2028"/>
                        <a:pt x="4022" y="2584"/>
                      </a:cubicBezTo>
                      <a:cubicBezTo>
                        <a:pt x="4059" y="2600"/>
                        <a:pt x="4094" y="2607"/>
                        <a:pt x="4128" y="2607"/>
                      </a:cubicBezTo>
                      <a:cubicBezTo>
                        <a:pt x="4372" y="2607"/>
                        <a:pt x="4538" y="2241"/>
                        <a:pt x="4251" y="2126"/>
                      </a:cubicBezTo>
                      <a:cubicBezTo>
                        <a:pt x="2911" y="1603"/>
                        <a:pt x="1603" y="883"/>
                        <a:pt x="426" y="33"/>
                      </a:cubicBezTo>
                      <a:cubicBezTo>
                        <a:pt x="382" y="11"/>
                        <a:pt x="335" y="0"/>
                        <a:pt x="289" y="0"/>
                      </a:cubicBezTo>
                      <a:close/>
                    </a:path>
                  </a:pathLst>
                </a:custGeom>
                <a:solidFill>
                  <a:schemeClr val="accent1"/>
                </a:solidFill>
                <a:ln w="9525">
                  <a:noFill/>
                  <a:round/>
                  <a:headEnd/>
                  <a:tailEnd/>
                </a:ln>
              </p:spPr>
              <p:txBody>
                <a:bodyPr lIns="91425" tIns="91425" rIns="91425" bIns="91425" anchor="ctr"/>
                <a:lstStyle/>
                <a:p>
                  <a:endParaRPr lang="en-US"/>
                </a:p>
              </p:txBody>
            </p:sp>
            <p:sp>
              <p:nvSpPr>
                <p:cNvPr id="24802" name="Google Shape;673;p35"/>
                <p:cNvSpPr>
                  <a:spLocks/>
                </p:cNvSpPr>
                <p:nvPr/>
              </p:nvSpPr>
              <p:spPr bwMode="auto">
                <a:xfrm>
                  <a:off x="5221525" y="1493500"/>
                  <a:ext cx="132250" cy="28175"/>
                </a:xfrm>
                <a:custGeom>
                  <a:avLst/>
                  <a:gdLst/>
                  <a:ahLst/>
                  <a:cxnLst>
                    <a:cxn ang="0">
                      <a:pos x="4911" y="0"/>
                    </a:cxn>
                    <a:cxn ang="0">
                      <a:pos x="4852" y="6"/>
                    </a:cxn>
                    <a:cxn ang="0">
                      <a:pos x="1282" y="633"/>
                    </a:cxn>
                    <a:cxn ang="0">
                      <a:pos x="438" y="562"/>
                    </a:cxn>
                    <a:cxn ang="0">
                      <a:pos x="379" y="556"/>
                    </a:cxn>
                    <a:cxn ang="0">
                      <a:pos x="307" y="1053"/>
                    </a:cxn>
                    <a:cxn ang="0">
                      <a:pos x="1241" y="1127"/>
                    </a:cxn>
                    <a:cxn ang="0">
                      <a:pos x="4983" y="497"/>
                    </a:cxn>
                    <a:cxn ang="0">
                      <a:pos x="4911" y="0"/>
                    </a:cxn>
                  </a:cxnLst>
                  <a:rect l="0" t="0" r="r" b="b"/>
                  <a:pathLst>
                    <a:path w="5290" h="1127" extrusionOk="0">
                      <a:moveTo>
                        <a:pt x="4911" y="0"/>
                      </a:moveTo>
                      <a:cubicBezTo>
                        <a:pt x="4892" y="0"/>
                        <a:pt x="4873" y="2"/>
                        <a:pt x="4852" y="6"/>
                      </a:cubicBezTo>
                      <a:cubicBezTo>
                        <a:pt x="3713" y="245"/>
                        <a:pt x="2489" y="633"/>
                        <a:pt x="1282" y="633"/>
                      </a:cubicBezTo>
                      <a:cubicBezTo>
                        <a:pt x="999" y="633"/>
                        <a:pt x="718" y="612"/>
                        <a:pt x="438" y="562"/>
                      </a:cubicBezTo>
                      <a:cubicBezTo>
                        <a:pt x="418" y="558"/>
                        <a:pt x="398" y="556"/>
                        <a:pt x="379" y="556"/>
                      </a:cubicBezTo>
                      <a:cubicBezTo>
                        <a:pt x="97" y="556"/>
                        <a:pt x="1" y="991"/>
                        <a:pt x="307" y="1053"/>
                      </a:cubicBezTo>
                      <a:cubicBezTo>
                        <a:pt x="618" y="1104"/>
                        <a:pt x="929" y="1127"/>
                        <a:pt x="1241" y="1127"/>
                      </a:cubicBezTo>
                      <a:cubicBezTo>
                        <a:pt x="2506" y="1127"/>
                        <a:pt x="3776" y="759"/>
                        <a:pt x="4983" y="497"/>
                      </a:cubicBezTo>
                      <a:cubicBezTo>
                        <a:pt x="5290" y="435"/>
                        <a:pt x="5194" y="0"/>
                        <a:pt x="4911" y="0"/>
                      </a:cubicBezTo>
                      <a:close/>
                    </a:path>
                  </a:pathLst>
                </a:custGeom>
                <a:solidFill>
                  <a:schemeClr val="accent1"/>
                </a:solidFill>
                <a:ln w="9525">
                  <a:noFill/>
                  <a:round/>
                  <a:headEnd/>
                  <a:tailEnd/>
                </a:ln>
              </p:spPr>
              <p:txBody>
                <a:bodyPr lIns="91425" tIns="91425" rIns="91425" bIns="91425" anchor="ctr"/>
                <a:lstStyle/>
                <a:p>
                  <a:endParaRPr lang="en-US"/>
                </a:p>
              </p:txBody>
            </p:sp>
          </p:grpSp>
          <p:grpSp>
            <p:nvGrpSpPr>
              <p:cNvPr id="24690" name="Google Shape;674;p35"/>
              <p:cNvGrpSpPr>
                <a:grpSpLocks/>
              </p:cNvGrpSpPr>
              <p:nvPr/>
            </p:nvGrpSpPr>
            <p:grpSpPr bwMode="auto">
              <a:xfrm>
                <a:off x="6323195" y="1928748"/>
                <a:ext cx="251632" cy="220856"/>
                <a:chOff x="5042000" y="1255775"/>
                <a:chExt cx="113650" cy="99750"/>
              </a:xfrm>
            </p:grpSpPr>
            <p:sp>
              <p:nvSpPr>
                <p:cNvPr id="24795" name="Google Shape;675;p35"/>
                <p:cNvSpPr>
                  <a:spLocks/>
                </p:cNvSpPr>
                <p:nvPr/>
              </p:nvSpPr>
              <p:spPr bwMode="auto">
                <a:xfrm>
                  <a:off x="5042000" y="1270475"/>
                  <a:ext cx="44975" cy="36825"/>
                </a:xfrm>
                <a:custGeom>
                  <a:avLst/>
                  <a:gdLst/>
                  <a:ahLst/>
                  <a:cxnLst>
                    <a:cxn ang="0">
                      <a:pos x="916" y="1"/>
                    </a:cxn>
                    <a:cxn ang="0">
                      <a:pos x="916" y="1472"/>
                    </a:cxn>
                    <a:cxn ang="0">
                      <a:pos x="916" y="1"/>
                    </a:cxn>
                  </a:cxnLst>
                  <a:rect l="0" t="0" r="r" b="b"/>
                  <a:pathLst>
                    <a:path w="1799" h="1473" extrusionOk="0">
                      <a:moveTo>
                        <a:pt x="916" y="1"/>
                      </a:moveTo>
                      <a:cubicBezTo>
                        <a:pt x="0" y="66"/>
                        <a:pt x="0" y="1407"/>
                        <a:pt x="916" y="1472"/>
                      </a:cubicBezTo>
                      <a:cubicBezTo>
                        <a:pt x="1799" y="1407"/>
                        <a:pt x="1799" y="66"/>
                        <a:pt x="916" y="1"/>
                      </a:cubicBezTo>
                      <a:close/>
                    </a:path>
                  </a:pathLst>
                </a:custGeom>
                <a:solidFill>
                  <a:schemeClr val="bg2"/>
                </a:solidFill>
                <a:ln w="9525">
                  <a:noFill/>
                  <a:round/>
                  <a:headEnd/>
                  <a:tailEnd/>
                </a:ln>
              </p:spPr>
              <p:txBody>
                <a:bodyPr lIns="91425" tIns="91425" rIns="91425" bIns="91425" anchor="ctr"/>
                <a:lstStyle/>
                <a:p>
                  <a:endParaRPr lang="en-US"/>
                </a:p>
              </p:txBody>
            </p:sp>
            <p:sp>
              <p:nvSpPr>
                <p:cNvPr id="24796" name="Google Shape;676;p35"/>
                <p:cNvSpPr>
                  <a:spLocks/>
                </p:cNvSpPr>
                <p:nvPr/>
              </p:nvSpPr>
              <p:spPr bwMode="auto">
                <a:xfrm>
                  <a:off x="5110650" y="1255775"/>
                  <a:ext cx="45000" cy="36800"/>
                </a:xfrm>
                <a:custGeom>
                  <a:avLst/>
                  <a:gdLst/>
                  <a:ahLst/>
                  <a:cxnLst>
                    <a:cxn ang="0">
                      <a:pos x="884" y="0"/>
                    </a:cxn>
                    <a:cxn ang="0">
                      <a:pos x="884" y="1472"/>
                    </a:cxn>
                    <a:cxn ang="0">
                      <a:pos x="884" y="0"/>
                    </a:cxn>
                  </a:cxnLst>
                  <a:rect l="0" t="0" r="r" b="b"/>
                  <a:pathLst>
                    <a:path w="1800" h="1472" extrusionOk="0">
                      <a:moveTo>
                        <a:pt x="884" y="0"/>
                      </a:moveTo>
                      <a:cubicBezTo>
                        <a:pt x="1" y="66"/>
                        <a:pt x="1" y="1406"/>
                        <a:pt x="884" y="1472"/>
                      </a:cubicBezTo>
                      <a:cubicBezTo>
                        <a:pt x="1799" y="1406"/>
                        <a:pt x="1799" y="66"/>
                        <a:pt x="884" y="0"/>
                      </a:cubicBezTo>
                      <a:close/>
                    </a:path>
                  </a:pathLst>
                </a:custGeom>
                <a:solidFill>
                  <a:schemeClr val="bg2"/>
                </a:solidFill>
                <a:ln w="9525">
                  <a:noFill/>
                  <a:round/>
                  <a:headEnd/>
                  <a:tailEnd/>
                </a:ln>
              </p:spPr>
              <p:txBody>
                <a:bodyPr lIns="91425" tIns="91425" rIns="91425" bIns="91425" anchor="ctr"/>
                <a:lstStyle/>
                <a:p>
                  <a:endParaRPr lang="en-US"/>
                </a:p>
              </p:txBody>
            </p:sp>
            <p:sp>
              <p:nvSpPr>
                <p:cNvPr id="24797" name="Google Shape;677;p35"/>
                <p:cNvSpPr>
                  <a:spLocks/>
                </p:cNvSpPr>
                <p:nvPr/>
              </p:nvSpPr>
              <p:spPr bwMode="auto">
                <a:xfrm>
                  <a:off x="5086150" y="1319525"/>
                  <a:ext cx="44975" cy="36000"/>
                </a:xfrm>
                <a:custGeom>
                  <a:avLst/>
                  <a:gdLst/>
                  <a:ahLst/>
                  <a:cxnLst>
                    <a:cxn ang="0">
                      <a:pos x="883" y="1"/>
                    </a:cxn>
                    <a:cxn ang="0">
                      <a:pos x="883" y="1439"/>
                    </a:cxn>
                    <a:cxn ang="0">
                      <a:pos x="883" y="1"/>
                    </a:cxn>
                  </a:cxnLst>
                  <a:rect l="0" t="0" r="r" b="b"/>
                  <a:pathLst>
                    <a:path w="1799" h="1440" extrusionOk="0">
                      <a:moveTo>
                        <a:pt x="883" y="1"/>
                      </a:moveTo>
                      <a:cubicBezTo>
                        <a:pt x="0" y="66"/>
                        <a:pt x="0" y="1374"/>
                        <a:pt x="883" y="1439"/>
                      </a:cubicBezTo>
                      <a:cubicBezTo>
                        <a:pt x="1798" y="1374"/>
                        <a:pt x="1798" y="66"/>
                        <a:pt x="883" y="1"/>
                      </a:cubicBezTo>
                      <a:close/>
                    </a:path>
                  </a:pathLst>
                </a:custGeom>
                <a:solidFill>
                  <a:schemeClr val="bg2"/>
                </a:solidFill>
                <a:ln w="9525">
                  <a:noFill/>
                  <a:round/>
                  <a:headEnd/>
                  <a:tailEnd/>
                </a:ln>
              </p:spPr>
              <p:txBody>
                <a:bodyPr lIns="91425" tIns="91425" rIns="91425" bIns="91425" anchor="ctr"/>
                <a:lstStyle/>
                <a:p>
                  <a:endParaRPr lang="en-US"/>
                </a:p>
              </p:txBody>
            </p:sp>
          </p:grpSp>
          <p:grpSp>
            <p:nvGrpSpPr>
              <p:cNvPr id="24691" name="Google Shape;678;p35"/>
              <p:cNvGrpSpPr>
                <a:grpSpLocks/>
              </p:cNvGrpSpPr>
              <p:nvPr/>
            </p:nvGrpSpPr>
            <p:grpSpPr bwMode="auto">
              <a:xfrm rot="-5400000">
                <a:off x="5180808" y="1061658"/>
                <a:ext cx="575002" cy="496567"/>
                <a:chOff x="5218225" y="1474825"/>
                <a:chExt cx="259700" cy="224275"/>
              </a:xfrm>
            </p:grpSpPr>
            <p:sp>
              <p:nvSpPr>
                <p:cNvPr id="24790" name="Google Shape;679;p35"/>
                <p:cNvSpPr>
                  <a:spLocks/>
                </p:cNvSpPr>
                <p:nvPr/>
              </p:nvSpPr>
              <p:spPr bwMode="auto">
                <a:xfrm>
                  <a:off x="5224300" y="1474825"/>
                  <a:ext cx="253625" cy="224275"/>
                </a:xfrm>
                <a:custGeom>
                  <a:avLst/>
                  <a:gdLst/>
                  <a:ahLst/>
                  <a:cxnLst>
                    <a:cxn ang="0">
                      <a:pos x="6168" y="0"/>
                    </a:cxn>
                    <a:cxn ang="0">
                      <a:pos x="0" y="1767"/>
                    </a:cxn>
                    <a:cxn ang="0">
                      <a:pos x="2976" y="8732"/>
                    </a:cxn>
                    <a:cxn ang="0">
                      <a:pos x="3638" y="8971"/>
                    </a:cxn>
                    <a:cxn ang="0">
                      <a:pos x="4055" y="7228"/>
                    </a:cxn>
                    <a:cxn ang="0">
                      <a:pos x="2910" y="4317"/>
                    </a:cxn>
                    <a:cxn ang="0">
                      <a:pos x="2910" y="4317"/>
                    </a:cxn>
                    <a:cxn ang="0">
                      <a:pos x="6892" y="5977"/>
                    </a:cxn>
                    <a:cxn ang="0">
                      <a:pos x="7619" y="5723"/>
                    </a:cxn>
                    <a:cxn ang="0">
                      <a:pos x="4545" y="2584"/>
                    </a:cxn>
                    <a:cxn ang="0">
                      <a:pos x="6319" y="1"/>
                    </a:cxn>
                    <a:cxn ang="0">
                      <a:pos x="6245" y="1"/>
                    </a:cxn>
                    <a:cxn ang="0">
                      <a:pos x="6168" y="0"/>
                    </a:cxn>
                  </a:cxnLst>
                  <a:rect l="0" t="0" r="r" b="b"/>
                  <a:pathLst>
                    <a:path w="10145" h="8971" extrusionOk="0">
                      <a:moveTo>
                        <a:pt x="6168" y="0"/>
                      </a:moveTo>
                      <a:cubicBezTo>
                        <a:pt x="4540" y="0"/>
                        <a:pt x="1352" y="995"/>
                        <a:pt x="0" y="1767"/>
                      </a:cubicBezTo>
                      <a:cubicBezTo>
                        <a:pt x="654" y="3729"/>
                        <a:pt x="1046" y="7587"/>
                        <a:pt x="2976" y="8732"/>
                      </a:cubicBezTo>
                      <a:cubicBezTo>
                        <a:pt x="3258" y="8896"/>
                        <a:pt x="3474" y="8971"/>
                        <a:pt x="3638" y="8971"/>
                      </a:cubicBezTo>
                      <a:cubicBezTo>
                        <a:pt x="4159" y="8971"/>
                        <a:pt x="4154" y="8222"/>
                        <a:pt x="4055" y="7228"/>
                      </a:cubicBezTo>
                      <a:cubicBezTo>
                        <a:pt x="3891" y="6181"/>
                        <a:pt x="3499" y="5200"/>
                        <a:pt x="2910" y="4317"/>
                      </a:cubicBezTo>
                      <a:cubicBezTo>
                        <a:pt x="3653" y="4609"/>
                        <a:pt x="5643" y="5977"/>
                        <a:pt x="6892" y="5977"/>
                      </a:cubicBezTo>
                      <a:cubicBezTo>
                        <a:pt x="7183" y="5977"/>
                        <a:pt x="7433" y="5903"/>
                        <a:pt x="7619" y="5723"/>
                      </a:cubicBezTo>
                      <a:cubicBezTo>
                        <a:pt x="8502" y="4644"/>
                        <a:pt x="5232" y="3042"/>
                        <a:pt x="4545" y="2584"/>
                      </a:cubicBezTo>
                      <a:cubicBezTo>
                        <a:pt x="8184" y="2552"/>
                        <a:pt x="10144" y="1"/>
                        <a:pt x="6319" y="1"/>
                      </a:cubicBezTo>
                      <a:cubicBezTo>
                        <a:pt x="6295" y="1"/>
                        <a:pt x="6270" y="1"/>
                        <a:pt x="6245" y="1"/>
                      </a:cubicBezTo>
                      <a:cubicBezTo>
                        <a:pt x="6220" y="1"/>
                        <a:pt x="6194" y="0"/>
                        <a:pt x="6168" y="0"/>
                      </a:cubicBezTo>
                      <a:close/>
                    </a:path>
                  </a:pathLst>
                </a:custGeom>
                <a:solidFill>
                  <a:schemeClr val="accent1"/>
                </a:solidFill>
                <a:ln w="9525">
                  <a:noFill/>
                  <a:round/>
                  <a:headEnd/>
                  <a:tailEnd/>
                </a:ln>
              </p:spPr>
              <p:txBody>
                <a:bodyPr lIns="91425" tIns="91425" rIns="91425" bIns="91425" anchor="ctr"/>
                <a:lstStyle/>
                <a:p>
                  <a:endParaRPr lang="en-US"/>
                </a:p>
              </p:txBody>
            </p:sp>
            <p:sp>
              <p:nvSpPr>
                <p:cNvPr id="24791" name="Google Shape;680;p35"/>
                <p:cNvSpPr>
                  <a:spLocks/>
                </p:cNvSpPr>
                <p:nvPr/>
              </p:nvSpPr>
              <p:spPr bwMode="auto">
                <a:xfrm>
                  <a:off x="5225925" y="1487900"/>
                  <a:ext cx="162075" cy="143150"/>
                </a:xfrm>
                <a:custGeom>
                  <a:avLst/>
                  <a:gdLst/>
                  <a:ahLst/>
                  <a:cxnLst>
                    <a:cxn ang="0">
                      <a:pos x="3912" y="0"/>
                    </a:cxn>
                    <a:cxn ang="0">
                      <a:pos x="9" y="1141"/>
                    </a:cxn>
                    <a:cxn ang="0">
                      <a:pos x="9" y="1141"/>
                    </a:cxn>
                    <a:cxn ang="0">
                      <a:pos x="0" y="1113"/>
                    </a:cxn>
                    <a:cxn ang="0">
                      <a:pos x="0" y="1146"/>
                    </a:cxn>
                    <a:cxn ang="0">
                      <a:pos x="9" y="1141"/>
                    </a:cxn>
                    <a:cxn ang="0">
                      <a:pos x="9" y="1141"/>
                    </a:cxn>
                    <a:cxn ang="0">
                      <a:pos x="1897" y="5593"/>
                    </a:cxn>
                    <a:cxn ang="0">
                      <a:pos x="2311" y="5725"/>
                    </a:cxn>
                    <a:cxn ang="0">
                      <a:pos x="2584" y="4612"/>
                    </a:cxn>
                    <a:cxn ang="0">
                      <a:pos x="1864" y="2748"/>
                    </a:cxn>
                    <a:cxn ang="0">
                      <a:pos x="1864" y="2748"/>
                    </a:cxn>
                    <a:cxn ang="0">
                      <a:pos x="4397" y="3800"/>
                    </a:cxn>
                    <a:cxn ang="0">
                      <a:pos x="4872" y="3631"/>
                    </a:cxn>
                    <a:cxn ang="0">
                      <a:pos x="2911" y="1636"/>
                    </a:cxn>
                    <a:cxn ang="0">
                      <a:pos x="4063" y="1"/>
                    </a:cxn>
                    <a:cxn ang="0">
                      <a:pos x="3990" y="1"/>
                    </a:cxn>
                    <a:cxn ang="0">
                      <a:pos x="3912" y="0"/>
                    </a:cxn>
                  </a:cxnLst>
                  <a:rect l="0" t="0" r="r" b="b"/>
                  <a:pathLst>
                    <a:path w="6483" h="5726" extrusionOk="0">
                      <a:moveTo>
                        <a:pt x="3912" y="0"/>
                      </a:moveTo>
                      <a:cubicBezTo>
                        <a:pt x="2846" y="0"/>
                        <a:pt x="844" y="631"/>
                        <a:pt x="9" y="1141"/>
                      </a:cubicBezTo>
                      <a:cubicBezTo>
                        <a:pt x="6" y="1131"/>
                        <a:pt x="3" y="1122"/>
                        <a:pt x="0" y="1113"/>
                      </a:cubicBezTo>
                      <a:lnTo>
                        <a:pt x="0" y="1146"/>
                      </a:lnTo>
                      <a:cubicBezTo>
                        <a:pt x="3" y="1144"/>
                        <a:pt x="6" y="1142"/>
                        <a:pt x="9" y="1141"/>
                      </a:cubicBezTo>
                      <a:cubicBezTo>
                        <a:pt x="397" y="2423"/>
                        <a:pt x="663" y="4846"/>
                        <a:pt x="1897" y="5593"/>
                      </a:cubicBezTo>
                      <a:cubicBezTo>
                        <a:pt x="2071" y="5684"/>
                        <a:pt x="2207" y="5725"/>
                        <a:pt x="2311" y="5725"/>
                      </a:cubicBezTo>
                      <a:cubicBezTo>
                        <a:pt x="2657" y="5725"/>
                        <a:pt x="2659" y="5265"/>
                        <a:pt x="2584" y="4612"/>
                      </a:cubicBezTo>
                      <a:cubicBezTo>
                        <a:pt x="2486" y="3925"/>
                        <a:pt x="2224" y="3304"/>
                        <a:pt x="1864" y="2748"/>
                      </a:cubicBezTo>
                      <a:cubicBezTo>
                        <a:pt x="2313" y="2933"/>
                        <a:pt x="3593" y="3800"/>
                        <a:pt x="4397" y="3800"/>
                      </a:cubicBezTo>
                      <a:cubicBezTo>
                        <a:pt x="4588" y="3800"/>
                        <a:pt x="4753" y="3751"/>
                        <a:pt x="4872" y="3631"/>
                      </a:cubicBezTo>
                      <a:cubicBezTo>
                        <a:pt x="5461" y="2944"/>
                        <a:pt x="3336" y="1931"/>
                        <a:pt x="2911" y="1636"/>
                      </a:cubicBezTo>
                      <a:cubicBezTo>
                        <a:pt x="5209" y="1604"/>
                        <a:pt x="6482" y="1"/>
                        <a:pt x="4063" y="1"/>
                      </a:cubicBezTo>
                      <a:cubicBezTo>
                        <a:pt x="4039" y="1"/>
                        <a:pt x="4015" y="1"/>
                        <a:pt x="3990" y="1"/>
                      </a:cubicBezTo>
                      <a:cubicBezTo>
                        <a:pt x="3964" y="1"/>
                        <a:pt x="3938" y="0"/>
                        <a:pt x="3912" y="0"/>
                      </a:cubicBezTo>
                      <a:close/>
                    </a:path>
                  </a:pathLst>
                </a:custGeom>
                <a:solidFill>
                  <a:schemeClr val="accent2"/>
                </a:solidFill>
                <a:ln w="9525">
                  <a:noFill/>
                  <a:round/>
                  <a:headEnd/>
                  <a:tailEnd/>
                </a:ln>
              </p:spPr>
              <p:txBody>
                <a:bodyPr lIns="91425" tIns="91425" rIns="91425" bIns="91425" anchor="ctr"/>
                <a:lstStyle/>
                <a:p>
                  <a:endParaRPr lang="en-US"/>
                </a:p>
              </p:txBody>
            </p:sp>
            <p:sp>
              <p:nvSpPr>
                <p:cNvPr id="24792" name="Google Shape;681;p35"/>
                <p:cNvSpPr>
                  <a:spLocks/>
                </p:cNvSpPr>
                <p:nvPr/>
              </p:nvSpPr>
              <p:spPr bwMode="auto">
                <a:xfrm>
                  <a:off x="5218225" y="1509800"/>
                  <a:ext cx="68350" cy="102800"/>
                </a:xfrm>
                <a:custGeom>
                  <a:avLst/>
                  <a:gdLst/>
                  <a:ahLst/>
                  <a:cxnLst>
                    <a:cxn ang="0">
                      <a:pos x="371" y="0"/>
                    </a:cxn>
                    <a:cxn ang="0">
                      <a:pos x="178" y="433"/>
                    </a:cxn>
                    <a:cxn ang="0">
                      <a:pos x="1322" y="2134"/>
                    </a:cxn>
                    <a:cxn ang="0">
                      <a:pos x="2172" y="3997"/>
                    </a:cxn>
                    <a:cxn ang="0">
                      <a:pos x="2379" y="4112"/>
                    </a:cxn>
                    <a:cxn ang="0">
                      <a:pos x="2597" y="3736"/>
                    </a:cxn>
                    <a:cxn ang="0">
                      <a:pos x="1714" y="1807"/>
                    </a:cxn>
                    <a:cxn ang="0">
                      <a:pos x="537" y="74"/>
                    </a:cxn>
                    <a:cxn ang="0">
                      <a:pos x="371" y="0"/>
                    </a:cxn>
                  </a:cxnLst>
                  <a:rect l="0" t="0" r="r" b="b"/>
                  <a:pathLst>
                    <a:path w="2734" h="4112" extrusionOk="0">
                      <a:moveTo>
                        <a:pt x="371" y="0"/>
                      </a:moveTo>
                      <a:cubicBezTo>
                        <a:pt x="176" y="0"/>
                        <a:pt x="0" y="256"/>
                        <a:pt x="178" y="433"/>
                      </a:cubicBezTo>
                      <a:cubicBezTo>
                        <a:pt x="668" y="924"/>
                        <a:pt x="1060" y="1480"/>
                        <a:pt x="1322" y="2134"/>
                      </a:cubicBezTo>
                      <a:cubicBezTo>
                        <a:pt x="1551" y="2755"/>
                        <a:pt x="1845" y="3376"/>
                        <a:pt x="2172" y="3997"/>
                      </a:cubicBezTo>
                      <a:cubicBezTo>
                        <a:pt x="2223" y="4078"/>
                        <a:pt x="2301" y="4112"/>
                        <a:pt x="2379" y="4112"/>
                      </a:cubicBezTo>
                      <a:cubicBezTo>
                        <a:pt x="2556" y="4112"/>
                        <a:pt x="2733" y="3940"/>
                        <a:pt x="2597" y="3736"/>
                      </a:cubicBezTo>
                      <a:cubicBezTo>
                        <a:pt x="2270" y="3115"/>
                        <a:pt x="1976" y="2461"/>
                        <a:pt x="1714" y="1807"/>
                      </a:cubicBezTo>
                      <a:cubicBezTo>
                        <a:pt x="1453" y="1153"/>
                        <a:pt x="1060" y="564"/>
                        <a:pt x="537" y="74"/>
                      </a:cubicBezTo>
                      <a:cubicBezTo>
                        <a:pt x="486" y="22"/>
                        <a:pt x="427" y="0"/>
                        <a:pt x="371" y="0"/>
                      </a:cubicBezTo>
                      <a:close/>
                    </a:path>
                  </a:pathLst>
                </a:custGeom>
                <a:solidFill>
                  <a:schemeClr val="accent1"/>
                </a:solidFill>
                <a:ln w="9525">
                  <a:noFill/>
                  <a:round/>
                  <a:headEnd/>
                  <a:tailEnd/>
                </a:ln>
              </p:spPr>
              <p:txBody>
                <a:bodyPr lIns="91425" tIns="91425" rIns="91425" bIns="91425" anchor="ctr"/>
                <a:lstStyle/>
                <a:p>
                  <a:endParaRPr lang="en-US"/>
                </a:p>
              </p:txBody>
            </p:sp>
            <p:sp>
              <p:nvSpPr>
                <p:cNvPr id="24793" name="Google Shape;682;p35"/>
                <p:cNvSpPr>
                  <a:spLocks/>
                </p:cNvSpPr>
                <p:nvPr/>
              </p:nvSpPr>
              <p:spPr bwMode="auto">
                <a:xfrm>
                  <a:off x="5220200" y="1506725"/>
                  <a:ext cx="113475" cy="65175"/>
                </a:xfrm>
                <a:custGeom>
                  <a:avLst/>
                  <a:gdLst/>
                  <a:ahLst/>
                  <a:cxnLst>
                    <a:cxn ang="0">
                      <a:pos x="289" y="0"/>
                    </a:cxn>
                    <a:cxn ang="0">
                      <a:pos x="66" y="131"/>
                    </a:cxn>
                    <a:cxn ang="0">
                      <a:pos x="164" y="491"/>
                    </a:cxn>
                    <a:cxn ang="0">
                      <a:pos x="4022" y="2584"/>
                    </a:cxn>
                    <a:cxn ang="0">
                      <a:pos x="4128" y="2607"/>
                    </a:cxn>
                    <a:cxn ang="0">
                      <a:pos x="4251" y="2126"/>
                    </a:cxn>
                    <a:cxn ang="0">
                      <a:pos x="426" y="33"/>
                    </a:cxn>
                    <a:cxn ang="0">
                      <a:pos x="289" y="0"/>
                    </a:cxn>
                  </a:cxnLst>
                  <a:rect l="0" t="0" r="r" b="b"/>
                  <a:pathLst>
                    <a:path w="4539" h="2607" extrusionOk="0">
                      <a:moveTo>
                        <a:pt x="289" y="0"/>
                      </a:moveTo>
                      <a:cubicBezTo>
                        <a:pt x="197" y="0"/>
                        <a:pt x="110" y="44"/>
                        <a:pt x="66" y="131"/>
                      </a:cubicBezTo>
                      <a:cubicBezTo>
                        <a:pt x="1" y="262"/>
                        <a:pt x="33" y="393"/>
                        <a:pt x="164" y="491"/>
                      </a:cubicBezTo>
                      <a:cubicBezTo>
                        <a:pt x="1341" y="1341"/>
                        <a:pt x="2649" y="2028"/>
                        <a:pt x="4022" y="2584"/>
                      </a:cubicBezTo>
                      <a:cubicBezTo>
                        <a:pt x="4059" y="2600"/>
                        <a:pt x="4094" y="2607"/>
                        <a:pt x="4128" y="2607"/>
                      </a:cubicBezTo>
                      <a:cubicBezTo>
                        <a:pt x="4372" y="2607"/>
                        <a:pt x="4538" y="2241"/>
                        <a:pt x="4251" y="2126"/>
                      </a:cubicBezTo>
                      <a:cubicBezTo>
                        <a:pt x="2911" y="1603"/>
                        <a:pt x="1603" y="883"/>
                        <a:pt x="426" y="33"/>
                      </a:cubicBezTo>
                      <a:cubicBezTo>
                        <a:pt x="382" y="11"/>
                        <a:pt x="335" y="0"/>
                        <a:pt x="289" y="0"/>
                      </a:cubicBezTo>
                      <a:close/>
                    </a:path>
                  </a:pathLst>
                </a:custGeom>
                <a:solidFill>
                  <a:schemeClr val="accent1"/>
                </a:solidFill>
                <a:ln w="9525">
                  <a:noFill/>
                  <a:round/>
                  <a:headEnd/>
                  <a:tailEnd/>
                </a:ln>
              </p:spPr>
              <p:txBody>
                <a:bodyPr lIns="91425" tIns="91425" rIns="91425" bIns="91425" anchor="ctr"/>
                <a:lstStyle/>
                <a:p>
                  <a:endParaRPr lang="en-US"/>
                </a:p>
              </p:txBody>
            </p:sp>
            <p:sp>
              <p:nvSpPr>
                <p:cNvPr id="24794" name="Google Shape;683;p35"/>
                <p:cNvSpPr>
                  <a:spLocks/>
                </p:cNvSpPr>
                <p:nvPr/>
              </p:nvSpPr>
              <p:spPr bwMode="auto">
                <a:xfrm>
                  <a:off x="5221525" y="1493500"/>
                  <a:ext cx="132250" cy="28175"/>
                </a:xfrm>
                <a:custGeom>
                  <a:avLst/>
                  <a:gdLst/>
                  <a:ahLst/>
                  <a:cxnLst>
                    <a:cxn ang="0">
                      <a:pos x="4911" y="0"/>
                    </a:cxn>
                    <a:cxn ang="0">
                      <a:pos x="4852" y="6"/>
                    </a:cxn>
                    <a:cxn ang="0">
                      <a:pos x="1282" y="633"/>
                    </a:cxn>
                    <a:cxn ang="0">
                      <a:pos x="438" y="562"/>
                    </a:cxn>
                    <a:cxn ang="0">
                      <a:pos x="379" y="556"/>
                    </a:cxn>
                    <a:cxn ang="0">
                      <a:pos x="307" y="1053"/>
                    </a:cxn>
                    <a:cxn ang="0">
                      <a:pos x="1241" y="1127"/>
                    </a:cxn>
                    <a:cxn ang="0">
                      <a:pos x="4983" y="497"/>
                    </a:cxn>
                    <a:cxn ang="0">
                      <a:pos x="4911" y="0"/>
                    </a:cxn>
                  </a:cxnLst>
                  <a:rect l="0" t="0" r="r" b="b"/>
                  <a:pathLst>
                    <a:path w="5290" h="1127" extrusionOk="0">
                      <a:moveTo>
                        <a:pt x="4911" y="0"/>
                      </a:moveTo>
                      <a:cubicBezTo>
                        <a:pt x="4892" y="0"/>
                        <a:pt x="4873" y="2"/>
                        <a:pt x="4852" y="6"/>
                      </a:cubicBezTo>
                      <a:cubicBezTo>
                        <a:pt x="3713" y="245"/>
                        <a:pt x="2489" y="633"/>
                        <a:pt x="1282" y="633"/>
                      </a:cubicBezTo>
                      <a:cubicBezTo>
                        <a:pt x="999" y="633"/>
                        <a:pt x="718" y="612"/>
                        <a:pt x="438" y="562"/>
                      </a:cubicBezTo>
                      <a:cubicBezTo>
                        <a:pt x="418" y="558"/>
                        <a:pt x="398" y="556"/>
                        <a:pt x="379" y="556"/>
                      </a:cubicBezTo>
                      <a:cubicBezTo>
                        <a:pt x="97" y="556"/>
                        <a:pt x="1" y="991"/>
                        <a:pt x="307" y="1053"/>
                      </a:cubicBezTo>
                      <a:cubicBezTo>
                        <a:pt x="618" y="1104"/>
                        <a:pt x="929" y="1127"/>
                        <a:pt x="1241" y="1127"/>
                      </a:cubicBezTo>
                      <a:cubicBezTo>
                        <a:pt x="2506" y="1127"/>
                        <a:pt x="3776" y="759"/>
                        <a:pt x="4983" y="497"/>
                      </a:cubicBezTo>
                      <a:cubicBezTo>
                        <a:pt x="5290" y="435"/>
                        <a:pt x="5194" y="0"/>
                        <a:pt x="4911" y="0"/>
                      </a:cubicBezTo>
                      <a:close/>
                    </a:path>
                  </a:pathLst>
                </a:custGeom>
                <a:solidFill>
                  <a:schemeClr val="accent1"/>
                </a:solidFill>
                <a:ln w="9525">
                  <a:noFill/>
                  <a:round/>
                  <a:headEnd/>
                  <a:tailEnd/>
                </a:ln>
              </p:spPr>
              <p:txBody>
                <a:bodyPr lIns="91425" tIns="91425" rIns="91425" bIns="91425" anchor="ctr"/>
                <a:lstStyle/>
                <a:p>
                  <a:endParaRPr lang="en-US"/>
                </a:p>
              </p:txBody>
            </p:sp>
          </p:grpSp>
          <p:grpSp>
            <p:nvGrpSpPr>
              <p:cNvPr id="24692" name="Google Shape;684;p35"/>
              <p:cNvGrpSpPr>
                <a:grpSpLocks/>
              </p:cNvGrpSpPr>
              <p:nvPr/>
            </p:nvGrpSpPr>
            <p:grpSpPr bwMode="auto">
              <a:xfrm rot="10800000">
                <a:off x="1449245" y="1613944"/>
                <a:ext cx="575002" cy="496567"/>
                <a:chOff x="5218225" y="1474825"/>
                <a:chExt cx="259700" cy="224275"/>
              </a:xfrm>
            </p:grpSpPr>
            <p:sp>
              <p:nvSpPr>
                <p:cNvPr id="24785" name="Google Shape;685;p35"/>
                <p:cNvSpPr>
                  <a:spLocks/>
                </p:cNvSpPr>
                <p:nvPr/>
              </p:nvSpPr>
              <p:spPr bwMode="auto">
                <a:xfrm>
                  <a:off x="5224300" y="1474825"/>
                  <a:ext cx="253625" cy="224275"/>
                </a:xfrm>
                <a:custGeom>
                  <a:avLst/>
                  <a:gdLst/>
                  <a:ahLst/>
                  <a:cxnLst>
                    <a:cxn ang="0">
                      <a:pos x="6168" y="0"/>
                    </a:cxn>
                    <a:cxn ang="0">
                      <a:pos x="0" y="1767"/>
                    </a:cxn>
                    <a:cxn ang="0">
                      <a:pos x="2976" y="8732"/>
                    </a:cxn>
                    <a:cxn ang="0">
                      <a:pos x="3638" y="8971"/>
                    </a:cxn>
                    <a:cxn ang="0">
                      <a:pos x="4055" y="7228"/>
                    </a:cxn>
                    <a:cxn ang="0">
                      <a:pos x="2910" y="4317"/>
                    </a:cxn>
                    <a:cxn ang="0">
                      <a:pos x="2910" y="4317"/>
                    </a:cxn>
                    <a:cxn ang="0">
                      <a:pos x="6892" y="5977"/>
                    </a:cxn>
                    <a:cxn ang="0">
                      <a:pos x="7619" y="5723"/>
                    </a:cxn>
                    <a:cxn ang="0">
                      <a:pos x="4545" y="2584"/>
                    </a:cxn>
                    <a:cxn ang="0">
                      <a:pos x="6319" y="1"/>
                    </a:cxn>
                    <a:cxn ang="0">
                      <a:pos x="6245" y="1"/>
                    </a:cxn>
                    <a:cxn ang="0">
                      <a:pos x="6168" y="0"/>
                    </a:cxn>
                  </a:cxnLst>
                  <a:rect l="0" t="0" r="r" b="b"/>
                  <a:pathLst>
                    <a:path w="10145" h="8971" extrusionOk="0">
                      <a:moveTo>
                        <a:pt x="6168" y="0"/>
                      </a:moveTo>
                      <a:cubicBezTo>
                        <a:pt x="4540" y="0"/>
                        <a:pt x="1352" y="995"/>
                        <a:pt x="0" y="1767"/>
                      </a:cubicBezTo>
                      <a:cubicBezTo>
                        <a:pt x="654" y="3729"/>
                        <a:pt x="1046" y="7587"/>
                        <a:pt x="2976" y="8732"/>
                      </a:cubicBezTo>
                      <a:cubicBezTo>
                        <a:pt x="3258" y="8896"/>
                        <a:pt x="3474" y="8971"/>
                        <a:pt x="3638" y="8971"/>
                      </a:cubicBezTo>
                      <a:cubicBezTo>
                        <a:pt x="4159" y="8971"/>
                        <a:pt x="4154" y="8222"/>
                        <a:pt x="4055" y="7228"/>
                      </a:cubicBezTo>
                      <a:cubicBezTo>
                        <a:pt x="3891" y="6181"/>
                        <a:pt x="3499" y="5200"/>
                        <a:pt x="2910" y="4317"/>
                      </a:cubicBezTo>
                      <a:cubicBezTo>
                        <a:pt x="3653" y="4609"/>
                        <a:pt x="5643" y="5977"/>
                        <a:pt x="6892" y="5977"/>
                      </a:cubicBezTo>
                      <a:cubicBezTo>
                        <a:pt x="7183" y="5977"/>
                        <a:pt x="7433" y="5903"/>
                        <a:pt x="7619" y="5723"/>
                      </a:cubicBezTo>
                      <a:cubicBezTo>
                        <a:pt x="8502" y="4644"/>
                        <a:pt x="5232" y="3042"/>
                        <a:pt x="4545" y="2584"/>
                      </a:cubicBezTo>
                      <a:cubicBezTo>
                        <a:pt x="8184" y="2552"/>
                        <a:pt x="10144" y="1"/>
                        <a:pt x="6319" y="1"/>
                      </a:cubicBezTo>
                      <a:cubicBezTo>
                        <a:pt x="6295" y="1"/>
                        <a:pt x="6270" y="1"/>
                        <a:pt x="6245" y="1"/>
                      </a:cubicBezTo>
                      <a:cubicBezTo>
                        <a:pt x="6220" y="1"/>
                        <a:pt x="6194" y="0"/>
                        <a:pt x="6168" y="0"/>
                      </a:cubicBezTo>
                      <a:close/>
                    </a:path>
                  </a:pathLst>
                </a:custGeom>
                <a:solidFill>
                  <a:schemeClr val="accent1"/>
                </a:solidFill>
                <a:ln w="9525">
                  <a:noFill/>
                  <a:round/>
                  <a:headEnd/>
                  <a:tailEnd/>
                </a:ln>
              </p:spPr>
              <p:txBody>
                <a:bodyPr lIns="91425" tIns="91425" rIns="91425" bIns="91425" anchor="ctr"/>
                <a:lstStyle/>
                <a:p>
                  <a:endParaRPr lang="en-US"/>
                </a:p>
              </p:txBody>
            </p:sp>
            <p:sp>
              <p:nvSpPr>
                <p:cNvPr id="24786" name="Google Shape;686;p35"/>
                <p:cNvSpPr>
                  <a:spLocks/>
                </p:cNvSpPr>
                <p:nvPr/>
              </p:nvSpPr>
              <p:spPr bwMode="auto">
                <a:xfrm>
                  <a:off x="5225925" y="1487900"/>
                  <a:ext cx="162075" cy="143150"/>
                </a:xfrm>
                <a:custGeom>
                  <a:avLst/>
                  <a:gdLst/>
                  <a:ahLst/>
                  <a:cxnLst>
                    <a:cxn ang="0">
                      <a:pos x="3912" y="0"/>
                    </a:cxn>
                    <a:cxn ang="0">
                      <a:pos x="9" y="1141"/>
                    </a:cxn>
                    <a:cxn ang="0">
                      <a:pos x="9" y="1141"/>
                    </a:cxn>
                    <a:cxn ang="0">
                      <a:pos x="0" y="1113"/>
                    </a:cxn>
                    <a:cxn ang="0">
                      <a:pos x="0" y="1146"/>
                    </a:cxn>
                    <a:cxn ang="0">
                      <a:pos x="9" y="1141"/>
                    </a:cxn>
                    <a:cxn ang="0">
                      <a:pos x="9" y="1141"/>
                    </a:cxn>
                    <a:cxn ang="0">
                      <a:pos x="1897" y="5593"/>
                    </a:cxn>
                    <a:cxn ang="0">
                      <a:pos x="2311" y="5725"/>
                    </a:cxn>
                    <a:cxn ang="0">
                      <a:pos x="2584" y="4612"/>
                    </a:cxn>
                    <a:cxn ang="0">
                      <a:pos x="1864" y="2748"/>
                    </a:cxn>
                    <a:cxn ang="0">
                      <a:pos x="1864" y="2748"/>
                    </a:cxn>
                    <a:cxn ang="0">
                      <a:pos x="4397" y="3800"/>
                    </a:cxn>
                    <a:cxn ang="0">
                      <a:pos x="4872" y="3631"/>
                    </a:cxn>
                    <a:cxn ang="0">
                      <a:pos x="2911" y="1636"/>
                    </a:cxn>
                    <a:cxn ang="0">
                      <a:pos x="4063" y="1"/>
                    </a:cxn>
                    <a:cxn ang="0">
                      <a:pos x="3990" y="1"/>
                    </a:cxn>
                    <a:cxn ang="0">
                      <a:pos x="3912" y="0"/>
                    </a:cxn>
                  </a:cxnLst>
                  <a:rect l="0" t="0" r="r" b="b"/>
                  <a:pathLst>
                    <a:path w="6483" h="5726" extrusionOk="0">
                      <a:moveTo>
                        <a:pt x="3912" y="0"/>
                      </a:moveTo>
                      <a:cubicBezTo>
                        <a:pt x="2846" y="0"/>
                        <a:pt x="844" y="631"/>
                        <a:pt x="9" y="1141"/>
                      </a:cubicBezTo>
                      <a:cubicBezTo>
                        <a:pt x="6" y="1131"/>
                        <a:pt x="3" y="1122"/>
                        <a:pt x="0" y="1113"/>
                      </a:cubicBezTo>
                      <a:lnTo>
                        <a:pt x="0" y="1146"/>
                      </a:lnTo>
                      <a:cubicBezTo>
                        <a:pt x="3" y="1144"/>
                        <a:pt x="6" y="1142"/>
                        <a:pt x="9" y="1141"/>
                      </a:cubicBezTo>
                      <a:cubicBezTo>
                        <a:pt x="397" y="2423"/>
                        <a:pt x="663" y="4846"/>
                        <a:pt x="1897" y="5593"/>
                      </a:cubicBezTo>
                      <a:cubicBezTo>
                        <a:pt x="2071" y="5684"/>
                        <a:pt x="2207" y="5725"/>
                        <a:pt x="2311" y="5725"/>
                      </a:cubicBezTo>
                      <a:cubicBezTo>
                        <a:pt x="2657" y="5725"/>
                        <a:pt x="2659" y="5265"/>
                        <a:pt x="2584" y="4612"/>
                      </a:cubicBezTo>
                      <a:cubicBezTo>
                        <a:pt x="2486" y="3925"/>
                        <a:pt x="2224" y="3304"/>
                        <a:pt x="1864" y="2748"/>
                      </a:cubicBezTo>
                      <a:cubicBezTo>
                        <a:pt x="2313" y="2933"/>
                        <a:pt x="3593" y="3800"/>
                        <a:pt x="4397" y="3800"/>
                      </a:cubicBezTo>
                      <a:cubicBezTo>
                        <a:pt x="4588" y="3800"/>
                        <a:pt x="4753" y="3751"/>
                        <a:pt x="4872" y="3631"/>
                      </a:cubicBezTo>
                      <a:cubicBezTo>
                        <a:pt x="5461" y="2944"/>
                        <a:pt x="3336" y="1931"/>
                        <a:pt x="2911" y="1636"/>
                      </a:cubicBezTo>
                      <a:cubicBezTo>
                        <a:pt x="5209" y="1604"/>
                        <a:pt x="6482" y="1"/>
                        <a:pt x="4063" y="1"/>
                      </a:cubicBezTo>
                      <a:cubicBezTo>
                        <a:pt x="4039" y="1"/>
                        <a:pt x="4015" y="1"/>
                        <a:pt x="3990" y="1"/>
                      </a:cubicBezTo>
                      <a:cubicBezTo>
                        <a:pt x="3964" y="1"/>
                        <a:pt x="3938" y="0"/>
                        <a:pt x="3912" y="0"/>
                      </a:cubicBezTo>
                      <a:close/>
                    </a:path>
                  </a:pathLst>
                </a:custGeom>
                <a:solidFill>
                  <a:schemeClr val="accent2"/>
                </a:solidFill>
                <a:ln w="9525">
                  <a:noFill/>
                  <a:round/>
                  <a:headEnd/>
                  <a:tailEnd/>
                </a:ln>
              </p:spPr>
              <p:txBody>
                <a:bodyPr lIns="91425" tIns="91425" rIns="91425" bIns="91425" anchor="ctr"/>
                <a:lstStyle/>
                <a:p>
                  <a:endParaRPr lang="en-US"/>
                </a:p>
              </p:txBody>
            </p:sp>
            <p:sp>
              <p:nvSpPr>
                <p:cNvPr id="24787" name="Google Shape;687;p35"/>
                <p:cNvSpPr>
                  <a:spLocks/>
                </p:cNvSpPr>
                <p:nvPr/>
              </p:nvSpPr>
              <p:spPr bwMode="auto">
                <a:xfrm>
                  <a:off x="5218225" y="1509800"/>
                  <a:ext cx="68350" cy="102800"/>
                </a:xfrm>
                <a:custGeom>
                  <a:avLst/>
                  <a:gdLst/>
                  <a:ahLst/>
                  <a:cxnLst>
                    <a:cxn ang="0">
                      <a:pos x="371" y="0"/>
                    </a:cxn>
                    <a:cxn ang="0">
                      <a:pos x="178" y="433"/>
                    </a:cxn>
                    <a:cxn ang="0">
                      <a:pos x="1322" y="2134"/>
                    </a:cxn>
                    <a:cxn ang="0">
                      <a:pos x="2172" y="3997"/>
                    </a:cxn>
                    <a:cxn ang="0">
                      <a:pos x="2379" y="4112"/>
                    </a:cxn>
                    <a:cxn ang="0">
                      <a:pos x="2597" y="3736"/>
                    </a:cxn>
                    <a:cxn ang="0">
                      <a:pos x="1714" y="1807"/>
                    </a:cxn>
                    <a:cxn ang="0">
                      <a:pos x="537" y="74"/>
                    </a:cxn>
                    <a:cxn ang="0">
                      <a:pos x="371" y="0"/>
                    </a:cxn>
                  </a:cxnLst>
                  <a:rect l="0" t="0" r="r" b="b"/>
                  <a:pathLst>
                    <a:path w="2734" h="4112" extrusionOk="0">
                      <a:moveTo>
                        <a:pt x="371" y="0"/>
                      </a:moveTo>
                      <a:cubicBezTo>
                        <a:pt x="176" y="0"/>
                        <a:pt x="0" y="256"/>
                        <a:pt x="178" y="433"/>
                      </a:cubicBezTo>
                      <a:cubicBezTo>
                        <a:pt x="668" y="924"/>
                        <a:pt x="1060" y="1480"/>
                        <a:pt x="1322" y="2134"/>
                      </a:cubicBezTo>
                      <a:cubicBezTo>
                        <a:pt x="1551" y="2755"/>
                        <a:pt x="1845" y="3376"/>
                        <a:pt x="2172" y="3997"/>
                      </a:cubicBezTo>
                      <a:cubicBezTo>
                        <a:pt x="2223" y="4078"/>
                        <a:pt x="2301" y="4112"/>
                        <a:pt x="2379" y="4112"/>
                      </a:cubicBezTo>
                      <a:cubicBezTo>
                        <a:pt x="2556" y="4112"/>
                        <a:pt x="2733" y="3940"/>
                        <a:pt x="2597" y="3736"/>
                      </a:cubicBezTo>
                      <a:cubicBezTo>
                        <a:pt x="2270" y="3115"/>
                        <a:pt x="1976" y="2461"/>
                        <a:pt x="1714" y="1807"/>
                      </a:cubicBezTo>
                      <a:cubicBezTo>
                        <a:pt x="1453" y="1153"/>
                        <a:pt x="1060" y="564"/>
                        <a:pt x="537" y="74"/>
                      </a:cubicBezTo>
                      <a:cubicBezTo>
                        <a:pt x="486" y="22"/>
                        <a:pt x="427" y="0"/>
                        <a:pt x="371" y="0"/>
                      </a:cubicBezTo>
                      <a:close/>
                    </a:path>
                  </a:pathLst>
                </a:custGeom>
                <a:solidFill>
                  <a:schemeClr val="accent1"/>
                </a:solidFill>
                <a:ln w="9525">
                  <a:noFill/>
                  <a:round/>
                  <a:headEnd/>
                  <a:tailEnd/>
                </a:ln>
              </p:spPr>
              <p:txBody>
                <a:bodyPr lIns="91425" tIns="91425" rIns="91425" bIns="91425" anchor="ctr"/>
                <a:lstStyle/>
                <a:p>
                  <a:endParaRPr lang="en-US"/>
                </a:p>
              </p:txBody>
            </p:sp>
            <p:sp>
              <p:nvSpPr>
                <p:cNvPr id="24788" name="Google Shape;688;p35"/>
                <p:cNvSpPr>
                  <a:spLocks/>
                </p:cNvSpPr>
                <p:nvPr/>
              </p:nvSpPr>
              <p:spPr bwMode="auto">
                <a:xfrm>
                  <a:off x="5220200" y="1506725"/>
                  <a:ext cx="113475" cy="65175"/>
                </a:xfrm>
                <a:custGeom>
                  <a:avLst/>
                  <a:gdLst/>
                  <a:ahLst/>
                  <a:cxnLst>
                    <a:cxn ang="0">
                      <a:pos x="289" y="0"/>
                    </a:cxn>
                    <a:cxn ang="0">
                      <a:pos x="66" y="131"/>
                    </a:cxn>
                    <a:cxn ang="0">
                      <a:pos x="164" y="491"/>
                    </a:cxn>
                    <a:cxn ang="0">
                      <a:pos x="4022" y="2584"/>
                    </a:cxn>
                    <a:cxn ang="0">
                      <a:pos x="4128" y="2607"/>
                    </a:cxn>
                    <a:cxn ang="0">
                      <a:pos x="4251" y="2126"/>
                    </a:cxn>
                    <a:cxn ang="0">
                      <a:pos x="426" y="33"/>
                    </a:cxn>
                    <a:cxn ang="0">
                      <a:pos x="289" y="0"/>
                    </a:cxn>
                  </a:cxnLst>
                  <a:rect l="0" t="0" r="r" b="b"/>
                  <a:pathLst>
                    <a:path w="4539" h="2607" extrusionOk="0">
                      <a:moveTo>
                        <a:pt x="289" y="0"/>
                      </a:moveTo>
                      <a:cubicBezTo>
                        <a:pt x="197" y="0"/>
                        <a:pt x="110" y="44"/>
                        <a:pt x="66" y="131"/>
                      </a:cubicBezTo>
                      <a:cubicBezTo>
                        <a:pt x="1" y="262"/>
                        <a:pt x="33" y="393"/>
                        <a:pt x="164" y="491"/>
                      </a:cubicBezTo>
                      <a:cubicBezTo>
                        <a:pt x="1341" y="1341"/>
                        <a:pt x="2649" y="2028"/>
                        <a:pt x="4022" y="2584"/>
                      </a:cubicBezTo>
                      <a:cubicBezTo>
                        <a:pt x="4059" y="2600"/>
                        <a:pt x="4094" y="2607"/>
                        <a:pt x="4128" y="2607"/>
                      </a:cubicBezTo>
                      <a:cubicBezTo>
                        <a:pt x="4372" y="2607"/>
                        <a:pt x="4538" y="2241"/>
                        <a:pt x="4251" y="2126"/>
                      </a:cubicBezTo>
                      <a:cubicBezTo>
                        <a:pt x="2911" y="1603"/>
                        <a:pt x="1603" y="883"/>
                        <a:pt x="426" y="33"/>
                      </a:cubicBezTo>
                      <a:cubicBezTo>
                        <a:pt x="382" y="11"/>
                        <a:pt x="335" y="0"/>
                        <a:pt x="289" y="0"/>
                      </a:cubicBezTo>
                      <a:close/>
                    </a:path>
                  </a:pathLst>
                </a:custGeom>
                <a:solidFill>
                  <a:schemeClr val="accent1"/>
                </a:solidFill>
                <a:ln w="9525">
                  <a:noFill/>
                  <a:round/>
                  <a:headEnd/>
                  <a:tailEnd/>
                </a:ln>
              </p:spPr>
              <p:txBody>
                <a:bodyPr lIns="91425" tIns="91425" rIns="91425" bIns="91425" anchor="ctr"/>
                <a:lstStyle/>
                <a:p>
                  <a:endParaRPr lang="en-US"/>
                </a:p>
              </p:txBody>
            </p:sp>
            <p:sp>
              <p:nvSpPr>
                <p:cNvPr id="24789" name="Google Shape;689;p35"/>
                <p:cNvSpPr>
                  <a:spLocks/>
                </p:cNvSpPr>
                <p:nvPr/>
              </p:nvSpPr>
              <p:spPr bwMode="auto">
                <a:xfrm>
                  <a:off x="5221525" y="1493500"/>
                  <a:ext cx="132250" cy="28175"/>
                </a:xfrm>
                <a:custGeom>
                  <a:avLst/>
                  <a:gdLst/>
                  <a:ahLst/>
                  <a:cxnLst>
                    <a:cxn ang="0">
                      <a:pos x="4911" y="0"/>
                    </a:cxn>
                    <a:cxn ang="0">
                      <a:pos x="4852" y="6"/>
                    </a:cxn>
                    <a:cxn ang="0">
                      <a:pos x="1282" y="633"/>
                    </a:cxn>
                    <a:cxn ang="0">
                      <a:pos x="438" y="562"/>
                    </a:cxn>
                    <a:cxn ang="0">
                      <a:pos x="379" y="556"/>
                    </a:cxn>
                    <a:cxn ang="0">
                      <a:pos x="307" y="1053"/>
                    </a:cxn>
                    <a:cxn ang="0">
                      <a:pos x="1241" y="1127"/>
                    </a:cxn>
                    <a:cxn ang="0">
                      <a:pos x="4983" y="497"/>
                    </a:cxn>
                    <a:cxn ang="0">
                      <a:pos x="4911" y="0"/>
                    </a:cxn>
                  </a:cxnLst>
                  <a:rect l="0" t="0" r="r" b="b"/>
                  <a:pathLst>
                    <a:path w="5290" h="1127" extrusionOk="0">
                      <a:moveTo>
                        <a:pt x="4911" y="0"/>
                      </a:moveTo>
                      <a:cubicBezTo>
                        <a:pt x="4892" y="0"/>
                        <a:pt x="4873" y="2"/>
                        <a:pt x="4852" y="6"/>
                      </a:cubicBezTo>
                      <a:cubicBezTo>
                        <a:pt x="3713" y="245"/>
                        <a:pt x="2489" y="633"/>
                        <a:pt x="1282" y="633"/>
                      </a:cubicBezTo>
                      <a:cubicBezTo>
                        <a:pt x="999" y="633"/>
                        <a:pt x="718" y="612"/>
                        <a:pt x="438" y="562"/>
                      </a:cubicBezTo>
                      <a:cubicBezTo>
                        <a:pt x="418" y="558"/>
                        <a:pt x="398" y="556"/>
                        <a:pt x="379" y="556"/>
                      </a:cubicBezTo>
                      <a:cubicBezTo>
                        <a:pt x="97" y="556"/>
                        <a:pt x="1" y="991"/>
                        <a:pt x="307" y="1053"/>
                      </a:cubicBezTo>
                      <a:cubicBezTo>
                        <a:pt x="618" y="1104"/>
                        <a:pt x="929" y="1127"/>
                        <a:pt x="1241" y="1127"/>
                      </a:cubicBezTo>
                      <a:cubicBezTo>
                        <a:pt x="2506" y="1127"/>
                        <a:pt x="3776" y="759"/>
                        <a:pt x="4983" y="497"/>
                      </a:cubicBezTo>
                      <a:cubicBezTo>
                        <a:pt x="5290" y="435"/>
                        <a:pt x="5194" y="0"/>
                        <a:pt x="4911" y="0"/>
                      </a:cubicBezTo>
                      <a:close/>
                    </a:path>
                  </a:pathLst>
                </a:custGeom>
                <a:solidFill>
                  <a:schemeClr val="accent1"/>
                </a:solidFill>
                <a:ln w="9525">
                  <a:noFill/>
                  <a:round/>
                  <a:headEnd/>
                  <a:tailEnd/>
                </a:ln>
              </p:spPr>
              <p:txBody>
                <a:bodyPr lIns="91425" tIns="91425" rIns="91425" bIns="91425" anchor="ctr"/>
                <a:lstStyle/>
                <a:p>
                  <a:endParaRPr lang="en-US"/>
                </a:p>
              </p:txBody>
            </p:sp>
          </p:grpSp>
          <p:grpSp>
            <p:nvGrpSpPr>
              <p:cNvPr id="24693" name="Google Shape;690;p35"/>
              <p:cNvGrpSpPr>
                <a:grpSpLocks/>
              </p:cNvGrpSpPr>
              <p:nvPr/>
            </p:nvGrpSpPr>
            <p:grpSpPr bwMode="auto">
              <a:xfrm>
                <a:off x="3039726" y="1199520"/>
                <a:ext cx="251632" cy="220856"/>
                <a:chOff x="5042000" y="1255775"/>
                <a:chExt cx="113650" cy="99750"/>
              </a:xfrm>
            </p:grpSpPr>
            <p:sp>
              <p:nvSpPr>
                <p:cNvPr id="24782" name="Google Shape;691;p35"/>
                <p:cNvSpPr>
                  <a:spLocks/>
                </p:cNvSpPr>
                <p:nvPr/>
              </p:nvSpPr>
              <p:spPr bwMode="auto">
                <a:xfrm>
                  <a:off x="5042000" y="1270475"/>
                  <a:ext cx="44975" cy="36825"/>
                </a:xfrm>
                <a:custGeom>
                  <a:avLst/>
                  <a:gdLst/>
                  <a:ahLst/>
                  <a:cxnLst>
                    <a:cxn ang="0">
                      <a:pos x="916" y="1"/>
                    </a:cxn>
                    <a:cxn ang="0">
                      <a:pos x="916" y="1472"/>
                    </a:cxn>
                    <a:cxn ang="0">
                      <a:pos x="916" y="1"/>
                    </a:cxn>
                  </a:cxnLst>
                  <a:rect l="0" t="0" r="r" b="b"/>
                  <a:pathLst>
                    <a:path w="1799" h="1473" extrusionOk="0">
                      <a:moveTo>
                        <a:pt x="916" y="1"/>
                      </a:moveTo>
                      <a:cubicBezTo>
                        <a:pt x="0" y="66"/>
                        <a:pt x="0" y="1407"/>
                        <a:pt x="916" y="1472"/>
                      </a:cubicBezTo>
                      <a:cubicBezTo>
                        <a:pt x="1799" y="1407"/>
                        <a:pt x="1799" y="66"/>
                        <a:pt x="916" y="1"/>
                      </a:cubicBezTo>
                      <a:close/>
                    </a:path>
                  </a:pathLst>
                </a:custGeom>
                <a:solidFill>
                  <a:schemeClr val="bg2"/>
                </a:solidFill>
                <a:ln w="9525">
                  <a:noFill/>
                  <a:round/>
                  <a:headEnd/>
                  <a:tailEnd/>
                </a:ln>
              </p:spPr>
              <p:txBody>
                <a:bodyPr lIns="91425" tIns="91425" rIns="91425" bIns="91425" anchor="ctr"/>
                <a:lstStyle/>
                <a:p>
                  <a:endParaRPr lang="en-US"/>
                </a:p>
              </p:txBody>
            </p:sp>
            <p:sp>
              <p:nvSpPr>
                <p:cNvPr id="24783" name="Google Shape;692;p35"/>
                <p:cNvSpPr>
                  <a:spLocks/>
                </p:cNvSpPr>
                <p:nvPr/>
              </p:nvSpPr>
              <p:spPr bwMode="auto">
                <a:xfrm>
                  <a:off x="5110650" y="1255775"/>
                  <a:ext cx="45000" cy="36800"/>
                </a:xfrm>
                <a:custGeom>
                  <a:avLst/>
                  <a:gdLst/>
                  <a:ahLst/>
                  <a:cxnLst>
                    <a:cxn ang="0">
                      <a:pos x="884" y="0"/>
                    </a:cxn>
                    <a:cxn ang="0">
                      <a:pos x="884" y="1472"/>
                    </a:cxn>
                    <a:cxn ang="0">
                      <a:pos x="884" y="0"/>
                    </a:cxn>
                  </a:cxnLst>
                  <a:rect l="0" t="0" r="r" b="b"/>
                  <a:pathLst>
                    <a:path w="1800" h="1472" extrusionOk="0">
                      <a:moveTo>
                        <a:pt x="884" y="0"/>
                      </a:moveTo>
                      <a:cubicBezTo>
                        <a:pt x="1" y="66"/>
                        <a:pt x="1" y="1406"/>
                        <a:pt x="884" y="1472"/>
                      </a:cubicBezTo>
                      <a:cubicBezTo>
                        <a:pt x="1799" y="1406"/>
                        <a:pt x="1799" y="66"/>
                        <a:pt x="884" y="0"/>
                      </a:cubicBezTo>
                      <a:close/>
                    </a:path>
                  </a:pathLst>
                </a:custGeom>
                <a:solidFill>
                  <a:schemeClr val="bg2"/>
                </a:solidFill>
                <a:ln w="9525">
                  <a:noFill/>
                  <a:round/>
                  <a:headEnd/>
                  <a:tailEnd/>
                </a:ln>
              </p:spPr>
              <p:txBody>
                <a:bodyPr lIns="91425" tIns="91425" rIns="91425" bIns="91425" anchor="ctr"/>
                <a:lstStyle/>
                <a:p>
                  <a:endParaRPr lang="en-US"/>
                </a:p>
              </p:txBody>
            </p:sp>
            <p:sp>
              <p:nvSpPr>
                <p:cNvPr id="24784" name="Google Shape;693;p35"/>
                <p:cNvSpPr>
                  <a:spLocks/>
                </p:cNvSpPr>
                <p:nvPr/>
              </p:nvSpPr>
              <p:spPr bwMode="auto">
                <a:xfrm>
                  <a:off x="5086150" y="1319525"/>
                  <a:ext cx="44975" cy="36000"/>
                </a:xfrm>
                <a:custGeom>
                  <a:avLst/>
                  <a:gdLst/>
                  <a:ahLst/>
                  <a:cxnLst>
                    <a:cxn ang="0">
                      <a:pos x="883" y="1"/>
                    </a:cxn>
                    <a:cxn ang="0">
                      <a:pos x="883" y="1439"/>
                    </a:cxn>
                    <a:cxn ang="0">
                      <a:pos x="883" y="1"/>
                    </a:cxn>
                  </a:cxnLst>
                  <a:rect l="0" t="0" r="r" b="b"/>
                  <a:pathLst>
                    <a:path w="1799" h="1440" extrusionOk="0">
                      <a:moveTo>
                        <a:pt x="883" y="1"/>
                      </a:moveTo>
                      <a:cubicBezTo>
                        <a:pt x="0" y="66"/>
                        <a:pt x="0" y="1374"/>
                        <a:pt x="883" y="1439"/>
                      </a:cubicBezTo>
                      <a:cubicBezTo>
                        <a:pt x="1798" y="1374"/>
                        <a:pt x="1798" y="66"/>
                        <a:pt x="883" y="1"/>
                      </a:cubicBezTo>
                      <a:close/>
                    </a:path>
                  </a:pathLst>
                </a:custGeom>
                <a:solidFill>
                  <a:schemeClr val="bg2"/>
                </a:solidFill>
                <a:ln w="9525">
                  <a:noFill/>
                  <a:round/>
                  <a:headEnd/>
                  <a:tailEnd/>
                </a:ln>
              </p:spPr>
              <p:txBody>
                <a:bodyPr lIns="91425" tIns="91425" rIns="91425" bIns="91425" anchor="ctr"/>
                <a:lstStyle/>
                <a:p>
                  <a:endParaRPr lang="en-US"/>
                </a:p>
              </p:txBody>
            </p:sp>
          </p:grpSp>
          <p:grpSp>
            <p:nvGrpSpPr>
              <p:cNvPr id="24694" name="Google Shape;694;p35"/>
              <p:cNvGrpSpPr>
                <a:grpSpLocks/>
              </p:cNvGrpSpPr>
              <p:nvPr/>
            </p:nvGrpSpPr>
            <p:grpSpPr bwMode="auto">
              <a:xfrm>
                <a:off x="937479" y="2697722"/>
                <a:ext cx="251632" cy="220856"/>
                <a:chOff x="5042000" y="1131200"/>
                <a:chExt cx="113650" cy="99750"/>
              </a:xfrm>
            </p:grpSpPr>
            <p:sp>
              <p:nvSpPr>
                <p:cNvPr id="24779" name="Google Shape;695;p35"/>
                <p:cNvSpPr>
                  <a:spLocks/>
                </p:cNvSpPr>
                <p:nvPr/>
              </p:nvSpPr>
              <p:spPr bwMode="auto">
                <a:xfrm>
                  <a:off x="5042000" y="1145900"/>
                  <a:ext cx="44975" cy="36825"/>
                </a:xfrm>
                <a:custGeom>
                  <a:avLst/>
                  <a:gdLst/>
                  <a:ahLst/>
                  <a:cxnLst>
                    <a:cxn ang="0">
                      <a:pos x="916" y="1"/>
                    </a:cxn>
                    <a:cxn ang="0">
                      <a:pos x="916" y="1472"/>
                    </a:cxn>
                    <a:cxn ang="0">
                      <a:pos x="916" y="1"/>
                    </a:cxn>
                  </a:cxnLst>
                  <a:rect l="0" t="0" r="r" b="b"/>
                  <a:pathLst>
                    <a:path w="1799" h="1473" extrusionOk="0">
                      <a:moveTo>
                        <a:pt x="916" y="1"/>
                      </a:moveTo>
                      <a:cubicBezTo>
                        <a:pt x="0" y="66"/>
                        <a:pt x="0" y="1407"/>
                        <a:pt x="916" y="1472"/>
                      </a:cubicBezTo>
                      <a:cubicBezTo>
                        <a:pt x="1799" y="1407"/>
                        <a:pt x="1799" y="66"/>
                        <a:pt x="916" y="1"/>
                      </a:cubicBezTo>
                      <a:close/>
                    </a:path>
                  </a:pathLst>
                </a:custGeom>
                <a:solidFill>
                  <a:schemeClr val="bg2"/>
                </a:solidFill>
                <a:ln w="9525">
                  <a:noFill/>
                  <a:round/>
                  <a:headEnd/>
                  <a:tailEnd/>
                </a:ln>
              </p:spPr>
              <p:txBody>
                <a:bodyPr lIns="91425" tIns="91425" rIns="91425" bIns="91425" anchor="ctr"/>
                <a:lstStyle/>
                <a:p>
                  <a:endParaRPr lang="en-US"/>
                </a:p>
              </p:txBody>
            </p:sp>
            <p:sp>
              <p:nvSpPr>
                <p:cNvPr id="24780" name="Google Shape;696;p35"/>
                <p:cNvSpPr>
                  <a:spLocks/>
                </p:cNvSpPr>
                <p:nvPr/>
              </p:nvSpPr>
              <p:spPr bwMode="auto">
                <a:xfrm>
                  <a:off x="5110650" y="1131200"/>
                  <a:ext cx="45000" cy="36800"/>
                </a:xfrm>
                <a:custGeom>
                  <a:avLst/>
                  <a:gdLst/>
                  <a:ahLst/>
                  <a:cxnLst>
                    <a:cxn ang="0">
                      <a:pos x="884" y="0"/>
                    </a:cxn>
                    <a:cxn ang="0">
                      <a:pos x="884" y="1472"/>
                    </a:cxn>
                    <a:cxn ang="0">
                      <a:pos x="884" y="0"/>
                    </a:cxn>
                  </a:cxnLst>
                  <a:rect l="0" t="0" r="r" b="b"/>
                  <a:pathLst>
                    <a:path w="1800" h="1472" extrusionOk="0">
                      <a:moveTo>
                        <a:pt x="884" y="0"/>
                      </a:moveTo>
                      <a:cubicBezTo>
                        <a:pt x="1" y="66"/>
                        <a:pt x="1" y="1406"/>
                        <a:pt x="884" y="1472"/>
                      </a:cubicBezTo>
                      <a:cubicBezTo>
                        <a:pt x="1799" y="1406"/>
                        <a:pt x="1799" y="66"/>
                        <a:pt x="884" y="0"/>
                      </a:cubicBezTo>
                      <a:close/>
                    </a:path>
                  </a:pathLst>
                </a:custGeom>
                <a:solidFill>
                  <a:schemeClr val="bg2"/>
                </a:solidFill>
                <a:ln w="9525">
                  <a:noFill/>
                  <a:round/>
                  <a:headEnd/>
                  <a:tailEnd/>
                </a:ln>
              </p:spPr>
              <p:txBody>
                <a:bodyPr lIns="91425" tIns="91425" rIns="91425" bIns="91425" anchor="ctr"/>
                <a:lstStyle/>
                <a:p>
                  <a:endParaRPr lang="en-US"/>
                </a:p>
              </p:txBody>
            </p:sp>
            <p:sp>
              <p:nvSpPr>
                <p:cNvPr id="24781" name="Google Shape;697;p35"/>
                <p:cNvSpPr>
                  <a:spLocks/>
                </p:cNvSpPr>
                <p:nvPr/>
              </p:nvSpPr>
              <p:spPr bwMode="auto">
                <a:xfrm>
                  <a:off x="5086150" y="1194950"/>
                  <a:ext cx="44975" cy="36000"/>
                </a:xfrm>
                <a:custGeom>
                  <a:avLst/>
                  <a:gdLst/>
                  <a:ahLst/>
                  <a:cxnLst>
                    <a:cxn ang="0">
                      <a:pos x="883" y="1"/>
                    </a:cxn>
                    <a:cxn ang="0">
                      <a:pos x="883" y="1439"/>
                    </a:cxn>
                    <a:cxn ang="0">
                      <a:pos x="883" y="1"/>
                    </a:cxn>
                  </a:cxnLst>
                  <a:rect l="0" t="0" r="r" b="b"/>
                  <a:pathLst>
                    <a:path w="1799" h="1440" extrusionOk="0">
                      <a:moveTo>
                        <a:pt x="883" y="1"/>
                      </a:moveTo>
                      <a:cubicBezTo>
                        <a:pt x="0" y="66"/>
                        <a:pt x="0" y="1374"/>
                        <a:pt x="883" y="1439"/>
                      </a:cubicBezTo>
                      <a:cubicBezTo>
                        <a:pt x="1798" y="1374"/>
                        <a:pt x="1798" y="66"/>
                        <a:pt x="883" y="1"/>
                      </a:cubicBezTo>
                      <a:close/>
                    </a:path>
                  </a:pathLst>
                </a:custGeom>
                <a:solidFill>
                  <a:schemeClr val="bg2"/>
                </a:solidFill>
                <a:ln w="9525">
                  <a:noFill/>
                  <a:round/>
                  <a:headEnd/>
                  <a:tailEnd/>
                </a:ln>
              </p:spPr>
              <p:txBody>
                <a:bodyPr lIns="91425" tIns="91425" rIns="91425" bIns="91425" anchor="ctr"/>
                <a:lstStyle/>
                <a:p>
                  <a:endParaRPr lang="en-US"/>
                </a:p>
              </p:txBody>
            </p:sp>
          </p:grpSp>
          <p:grpSp>
            <p:nvGrpSpPr>
              <p:cNvPr id="24695" name="Google Shape;698;p35"/>
              <p:cNvGrpSpPr>
                <a:grpSpLocks/>
              </p:cNvGrpSpPr>
              <p:nvPr/>
            </p:nvGrpSpPr>
            <p:grpSpPr bwMode="auto">
              <a:xfrm rot="-5400000">
                <a:off x="1157650" y="3785607"/>
                <a:ext cx="569027" cy="706699"/>
                <a:chOff x="6095413" y="2311605"/>
                <a:chExt cx="257002" cy="319181"/>
              </a:xfrm>
            </p:grpSpPr>
            <p:sp>
              <p:nvSpPr>
                <p:cNvPr id="24777" name="Google Shape;699;p35"/>
                <p:cNvSpPr>
                  <a:spLocks/>
                </p:cNvSpPr>
                <p:nvPr/>
              </p:nvSpPr>
              <p:spPr bwMode="auto">
                <a:xfrm rot="-3010565">
                  <a:off x="6148523" y="2344736"/>
                  <a:ext cx="167487" cy="173060"/>
                </a:xfrm>
                <a:custGeom>
                  <a:avLst/>
                  <a:gdLst/>
                  <a:ahLst/>
                  <a:cxnLst>
                    <a:cxn ang="0">
                      <a:pos x="3037" y="0"/>
                    </a:cxn>
                    <a:cxn ang="0">
                      <a:pos x="1" y="6675"/>
                    </a:cxn>
                    <a:cxn ang="0">
                      <a:pos x="99" y="6871"/>
                    </a:cxn>
                    <a:cxn ang="0">
                      <a:pos x="232" y="6918"/>
                    </a:cxn>
                    <a:cxn ang="0">
                      <a:pos x="295" y="6904"/>
                    </a:cxn>
                    <a:cxn ang="0">
                      <a:pos x="4153" y="397"/>
                    </a:cxn>
                    <a:cxn ang="0">
                      <a:pos x="3037" y="0"/>
                    </a:cxn>
                  </a:cxnLst>
                  <a:rect l="0" t="0"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bg2"/>
                </a:solidFill>
                <a:ln w="9525">
                  <a:noFill/>
                  <a:round/>
                  <a:headEnd/>
                  <a:tailEnd/>
                </a:ln>
              </p:spPr>
              <p:txBody>
                <a:bodyPr lIns="91425" tIns="91425" rIns="91425" bIns="91425" anchor="ctr"/>
                <a:lstStyle/>
                <a:p>
                  <a:endParaRPr lang="en-US"/>
                </a:p>
              </p:txBody>
            </p:sp>
            <p:sp>
              <p:nvSpPr>
                <p:cNvPr id="24778" name="Google Shape;700;p35"/>
                <p:cNvSpPr>
                  <a:spLocks/>
                </p:cNvSpPr>
                <p:nvPr/>
              </p:nvSpPr>
              <p:spPr bwMode="auto">
                <a:xfrm rot="-3010565">
                  <a:off x="6137644" y="2423042"/>
                  <a:ext cx="153322" cy="181590"/>
                </a:xfrm>
                <a:custGeom>
                  <a:avLst/>
                  <a:gdLst/>
                  <a:ahLst/>
                  <a:cxnLst>
                    <a:cxn ang="0">
                      <a:pos x="5875" y="0"/>
                    </a:cxn>
                    <a:cxn ang="0">
                      <a:pos x="5628" y="215"/>
                    </a:cxn>
                    <a:cxn ang="0">
                      <a:pos x="298" y="6755"/>
                    </a:cxn>
                    <a:cxn ang="0">
                      <a:pos x="377" y="7258"/>
                    </a:cxn>
                    <a:cxn ang="0">
                      <a:pos x="462" y="7245"/>
                    </a:cxn>
                    <a:cxn ang="0">
                      <a:pos x="6118" y="280"/>
                    </a:cxn>
                    <a:cxn ang="0">
                      <a:pos x="5875" y="0"/>
                    </a:cxn>
                  </a:cxnLst>
                  <a:rect l="0" t="0"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bg1"/>
                </a:solidFill>
                <a:ln w="9525">
                  <a:noFill/>
                  <a:round/>
                  <a:headEnd/>
                  <a:tailEnd/>
                </a:ln>
              </p:spPr>
              <p:txBody>
                <a:bodyPr lIns="91425" tIns="91425" rIns="91425" bIns="91425" anchor="ctr"/>
                <a:lstStyle/>
                <a:p>
                  <a:endParaRPr lang="en-US"/>
                </a:p>
              </p:txBody>
            </p:sp>
          </p:grpSp>
          <p:grpSp>
            <p:nvGrpSpPr>
              <p:cNvPr id="24696" name="Google Shape;701;p35"/>
              <p:cNvGrpSpPr>
                <a:grpSpLocks/>
              </p:cNvGrpSpPr>
              <p:nvPr/>
            </p:nvGrpSpPr>
            <p:grpSpPr bwMode="auto">
              <a:xfrm>
                <a:off x="6188241" y="1318245"/>
                <a:ext cx="521476" cy="478854"/>
                <a:chOff x="5874900" y="2285650"/>
                <a:chExt cx="235525" cy="216275"/>
              </a:xfrm>
            </p:grpSpPr>
            <p:sp>
              <p:nvSpPr>
                <p:cNvPr id="24775" name="Google Shape;702;p35"/>
                <p:cNvSpPr>
                  <a:spLocks/>
                </p:cNvSpPr>
                <p:nvPr/>
              </p:nvSpPr>
              <p:spPr bwMode="auto">
                <a:xfrm>
                  <a:off x="5942825" y="2285650"/>
                  <a:ext cx="167600" cy="172950"/>
                </a:xfrm>
                <a:custGeom>
                  <a:avLst/>
                  <a:gdLst/>
                  <a:ahLst/>
                  <a:cxnLst>
                    <a:cxn ang="0">
                      <a:pos x="3037" y="0"/>
                    </a:cxn>
                    <a:cxn ang="0">
                      <a:pos x="1" y="6675"/>
                    </a:cxn>
                    <a:cxn ang="0">
                      <a:pos x="99" y="6871"/>
                    </a:cxn>
                    <a:cxn ang="0">
                      <a:pos x="232" y="6918"/>
                    </a:cxn>
                    <a:cxn ang="0">
                      <a:pos x="295" y="6904"/>
                    </a:cxn>
                    <a:cxn ang="0">
                      <a:pos x="4153" y="397"/>
                    </a:cxn>
                    <a:cxn ang="0">
                      <a:pos x="3037" y="0"/>
                    </a:cxn>
                  </a:cxnLst>
                  <a:rect l="0" t="0"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bg2"/>
                </a:solidFill>
                <a:ln w="9525">
                  <a:noFill/>
                  <a:round/>
                  <a:headEnd/>
                  <a:tailEnd/>
                </a:ln>
              </p:spPr>
              <p:txBody>
                <a:bodyPr lIns="91425" tIns="91425" rIns="91425" bIns="91425" anchor="ctr"/>
                <a:lstStyle/>
                <a:p>
                  <a:endParaRPr lang="en-US"/>
                </a:p>
              </p:txBody>
            </p:sp>
            <p:sp>
              <p:nvSpPr>
                <p:cNvPr id="24776" name="Google Shape;703;p35"/>
                <p:cNvSpPr>
                  <a:spLocks/>
                </p:cNvSpPr>
                <p:nvPr/>
              </p:nvSpPr>
              <p:spPr bwMode="auto">
                <a:xfrm>
                  <a:off x="5874900" y="2320450"/>
                  <a:ext cx="153425" cy="181475"/>
                </a:xfrm>
                <a:custGeom>
                  <a:avLst/>
                  <a:gdLst/>
                  <a:ahLst/>
                  <a:cxnLst>
                    <a:cxn ang="0">
                      <a:pos x="5875" y="0"/>
                    </a:cxn>
                    <a:cxn ang="0">
                      <a:pos x="5628" y="215"/>
                    </a:cxn>
                    <a:cxn ang="0">
                      <a:pos x="298" y="6755"/>
                    </a:cxn>
                    <a:cxn ang="0">
                      <a:pos x="377" y="7258"/>
                    </a:cxn>
                    <a:cxn ang="0">
                      <a:pos x="462" y="7245"/>
                    </a:cxn>
                    <a:cxn ang="0">
                      <a:pos x="6118" y="280"/>
                    </a:cxn>
                    <a:cxn ang="0">
                      <a:pos x="5875" y="0"/>
                    </a:cxn>
                  </a:cxnLst>
                  <a:rect l="0" t="0"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bg1"/>
                </a:solidFill>
                <a:ln w="9525">
                  <a:noFill/>
                  <a:round/>
                  <a:headEnd/>
                  <a:tailEnd/>
                </a:ln>
              </p:spPr>
              <p:txBody>
                <a:bodyPr lIns="91425" tIns="91425" rIns="91425" bIns="91425" anchor="ctr"/>
                <a:lstStyle/>
                <a:p>
                  <a:endParaRPr lang="en-US"/>
                </a:p>
              </p:txBody>
            </p:sp>
          </p:grpSp>
          <p:grpSp>
            <p:nvGrpSpPr>
              <p:cNvPr id="24697" name="Google Shape;704;p35"/>
              <p:cNvGrpSpPr>
                <a:grpSpLocks/>
              </p:cNvGrpSpPr>
              <p:nvPr/>
            </p:nvGrpSpPr>
            <p:grpSpPr bwMode="auto">
              <a:xfrm>
                <a:off x="4946919" y="1499571"/>
                <a:ext cx="1083004" cy="2354636"/>
                <a:chOff x="5269250" y="2611925"/>
                <a:chExt cx="520750" cy="1132200"/>
              </a:xfrm>
            </p:grpSpPr>
            <p:sp>
              <p:nvSpPr>
                <p:cNvPr id="24767" name="Google Shape;705;p35"/>
                <p:cNvSpPr>
                  <a:spLocks/>
                </p:cNvSpPr>
                <p:nvPr/>
              </p:nvSpPr>
              <p:spPr bwMode="auto">
                <a:xfrm>
                  <a:off x="5269250" y="2611925"/>
                  <a:ext cx="520750" cy="1132200"/>
                </a:xfrm>
                <a:custGeom>
                  <a:avLst/>
                  <a:gdLst/>
                  <a:ahLst/>
                  <a:cxnLst>
                    <a:cxn ang="0">
                      <a:pos x="17134" y="0"/>
                    </a:cxn>
                    <a:cxn ang="0">
                      <a:pos x="12458" y="4284"/>
                    </a:cxn>
                    <a:cxn ang="0">
                      <a:pos x="10529" y="7227"/>
                    </a:cxn>
                    <a:cxn ang="0">
                      <a:pos x="12164" y="9908"/>
                    </a:cxn>
                    <a:cxn ang="0">
                      <a:pos x="8960" y="7619"/>
                    </a:cxn>
                    <a:cxn ang="0">
                      <a:pos x="6017" y="12720"/>
                    </a:cxn>
                    <a:cxn ang="0">
                      <a:pos x="7815" y="17396"/>
                    </a:cxn>
                    <a:cxn ang="0">
                      <a:pos x="4611" y="15761"/>
                    </a:cxn>
                    <a:cxn ang="0">
                      <a:pos x="1930" y="22497"/>
                    </a:cxn>
                    <a:cxn ang="0">
                      <a:pos x="4578" y="24982"/>
                    </a:cxn>
                    <a:cxn ang="0">
                      <a:pos x="1112" y="24034"/>
                    </a:cxn>
                    <a:cxn ang="0">
                      <a:pos x="1112" y="24034"/>
                    </a:cxn>
                    <a:cxn ang="0">
                      <a:pos x="1570" y="36197"/>
                    </a:cxn>
                    <a:cxn ang="0">
                      <a:pos x="4676" y="45255"/>
                    </a:cxn>
                    <a:cxn ang="0">
                      <a:pos x="4676" y="45287"/>
                    </a:cxn>
                    <a:cxn ang="0">
                      <a:pos x="14061" y="31587"/>
                    </a:cxn>
                    <a:cxn ang="0">
                      <a:pos x="11216" y="29069"/>
                    </a:cxn>
                    <a:cxn ang="0">
                      <a:pos x="11711" y="29036"/>
                    </a:cxn>
                    <a:cxn ang="0">
                      <a:pos x="14649" y="29560"/>
                    </a:cxn>
                    <a:cxn ang="0">
                      <a:pos x="17102" y="22660"/>
                    </a:cxn>
                    <a:cxn ang="0">
                      <a:pos x="14224" y="19848"/>
                    </a:cxn>
                    <a:cxn ang="0">
                      <a:pos x="15508" y="19724"/>
                    </a:cxn>
                    <a:cxn ang="0">
                      <a:pos x="17086" y="19801"/>
                    </a:cxn>
                    <a:cxn ang="0">
                      <a:pos x="18998" y="17625"/>
                    </a:cxn>
                    <a:cxn ang="0">
                      <a:pos x="20339" y="11314"/>
                    </a:cxn>
                    <a:cxn ang="0">
                      <a:pos x="16873" y="10333"/>
                    </a:cxn>
                    <a:cxn ang="0">
                      <a:pos x="20829" y="9843"/>
                    </a:cxn>
                    <a:cxn ang="0">
                      <a:pos x="17134" y="0"/>
                    </a:cxn>
                  </a:cxnLst>
                  <a:rect l="0" t="0"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bg1"/>
                </a:solidFill>
                <a:ln w="9525">
                  <a:noFill/>
                  <a:round/>
                  <a:headEnd/>
                  <a:tailEnd/>
                </a:ln>
              </p:spPr>
              <p:txBody>
                <a:bodyPr lIns="91425" tIns="91425" rIns="91425" bIns="91425" anchor="ctr"/>
                <a:lstStyle/>
                <a:p>
                  <a:endParaRPr lang="en-US"/>
                </a:p>
              </p:txBody>
            </p:sp>
            <p:sp>
              <p:nvSpPr>
                <p:cNvPr id="24768" name="Google Shape;706;p35"/>
                <p:cNvSpPr>
                  <a:spLocks/>
                </p:cNvSpPr>
                <p:nvPr/>
              </p:nvSpPr>
              <p:spPr bwMode="auto">
                <a:xfrm>
                  <a:off x="5375525" y="2730650"/>
                  <a:ext cx="309825" cy="998550"/>
                </a:xfrm>
                <a:custGeom>
                  <a:avLst/>
                  <a:gdLst/>
                  <a:ahLst/>
                  <a:cxnLst>
                    <a:cxn ang="0">
                      <a:pos x="12148" y="1"/>
                    </a:cxn>
                    <a:cxn ang="0">
                      <a:pos x="11902" y="222"/>
                    </a:cxn>
                    <a:cxn ang="0">
                      <a:pos x="9156" y="6957"/>
                    </a:cxn>
                    <a:cxn ang="0">
                      <a:pos x="6278" y="14413"/>
                    </a:cxn>
                    <a:cxn ang="0">
                      <a:pos x="4218" y="22587"/>
                    </a:cxn>
                    <a:cxn ang="0">
                      <a:pos x="1864" y="30467"/>
                    </a:cxn>
                    <a:cxn ang="0">
                      <a:pos x="66" y="39721"/>
                    </a:cxn>
                    <a:cxn ang="0">
                      <a:pos x="311" y="39942"/>
                    </a:cxn>
                    <a:cxn ang="0">
                      <a:pos x="556" y="39721"/>
                    </a:cxn>
                    <a:cxn ang="0">
                      <a:pos x="2126" y="31350"/>
                    </a:cxn>
                    <a:cxn ang="0">
                      <a:pos x="4578" y="23274"/>
                    </a:cxn>
                    <a:cxn ang="0">
                      <a:pos x="9450" y="7481"/>
                    </a:cxn>
                    <a:cxn ang="0">
                      <a:pos x="12393" y="222"/>
                    </a:cxn>
                    <a:cxn ang="0">
                      <a:pos x="12148" y="1"/>
                    </a:cxn>
                  </a:cxnLst>
                  <a:rect l="0" t="0"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tx1"/>
                </a:solidFill>
                <a:ln w="9525">
                  <a:noFill/>
                  <a:round/>
                  <a:headEnd/>
                  <a:tailEnd/>
                </a:ln>
              </p:spPr>
              <p:txBody>
                <a:bodyPr lIns="91425" tIns="91425" rIns="91425" bIns="91425" anchor="ctr"/>
                <a:lstStyle/>
                <a:p>
                  <a:endParaRPr lang="en-US"/>
                </a:p>
              </p:txBody>
            </p:sp>
            <p:sp>
              <p:nvSpPr>
                <p:cNvPr id="24769" name="Google Shape;707;p35"/>
                <p:cNvSpPr>
                  <a:spLocks/>
                </p:cNvSpPr>
                <p:nvPr/>
              </p:nvSpPr>
              <p:spPr bwMode="auto">
                <a:xfrm>
                  <a:off x="5600650" y="2767750"/>
                  <a:ext cx="114650" cy="87200"/>
                </a:xfrm>
                <a:custGeom>
                  <a:avLst/>
                  <a:gdLst/>
                  <a:ahLst/>
                  <a:cxnLst>
                    <a:cxn ang="0">
                      <a:pos x="279" y="1"/>
                    </a:cxn>
                    <a:cxn ang="0">
                      <a:pos x="20" y="307"/>
                    </a:cxn>
                    <a:cxn ang="0">
                      <a:pos x="1295" y="3348"/>
                    </a:cxn>
                    <a:cxn ang="0">
                      <a:pos x="1502" y="3487"/>
                    </a:cxn>
                    <a:cxn ang="0">
                      <a:pos x="1557" y="3479"/>
                    </a:cxn>
                    <a:cxn ang="0">
                      <a:pos x="4369" y="1942"/>
                    </a:cxn>
                    <a:cxn ang="0">
                      <a:pos x="4239" y="1469"/>
                    </a:cxn>
                    <a:cxn ang="0">
                      <a:pos x="4107" y="1517"/>
                    </a:cxn>
                    <a:cxn ang="0">
                      <a:pos x="1622" y="2912"/>
                    </a:cxn>
                    <a:cxn ang="0">
                      <a:pos x="1622" y="2912"/>
                    </a:cxn>
                    <a:cxn ang="0">
                      <a:pos x="510" y="176"/>
                    </a:cxn>
                    <a:cxn ang="0">
                      <a:pos x="279" y="1"/>
                    </a:cxn>
                  </a:cxnLst>
                  <a:rect l="0" t="0"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cubicBezTo>
                        <a:pt x="1144" y="2047"/>
                        <a:pt x="755" y="1126"/>
                        <a:pt x="510" y="176"/>
                      </a:cubicBezTo>
                      <a:cubicBezTo>
                        <a:pt x="470" y="56"/>
                        <a:pt x="375" y="1"/>
                        <a:pt x="279" y="1"/>
                      </a:cubicBezTo>
                      <a:close/>
                    </a:path>
                  </a:pathLst>
                </a:custGeom>
                <a:solidFill>
                  <a:schemeClr val="tx1"/>
                </a:solidFill>
                <a:ln w="9525">
                  <a:noFill/>
                  <a:round/>
                  <a:headEnd/>
                  <a:tailEnd/>
                </a:ln>
              </p:spPr>
              <p:txBody>
                <a:bodyPr lIns="91425" tIns="91425" rIns="91425" bIns="91425" anchor="ctr"/>
                <a:lstStyle/>
                <a:p>
                  <a:endParaRPr lang="en-US"/>
                </a:p>
              </p:txBody>
            </p:sp>
            <p:sp>
              <p:nvSpPr>
                <p:cNvPr id="24770" name="Google Shape;708;p35"/>
                <p:cNvSpPr>
                  <a:spLocks/>
                </p:cNvSpPr>
                <p:nvPr/>
              </p:nvSpPr>
              <p:spPr bwMode="auto">
                <a:xfrm>
                  <a:off x="5514125" y="2889900"/>
                  <a:ext cx="183650" cy="111475"/>
                </a:xfrm>
                <a:custGeom>
                  <a:avLst/>
                  <a:gdLst/>
                  <a:ahLst/>
                  <a:cxnLst>
                    <a:cxn ang="0">
                      <a:pos x="351" y="1"/>
                    </a:cxn>
                    <a:cxn ang="0">
                      <a:pos x="113" y="391"/>
                    </a:cxn>
                    <a:cxn ang="0">
                      <a:pos x="1879" y="4348"/>
                    </a:cxn>
                    <a:cxn ang="0">
                      <a:pos x="2081" y="4458"/>
                    </a:cxn>
                    <a:cxn ang="0">
                      <a:pos x="2173" y="4446"/>
                    </a:cxn>
                    <a:cxn ang="0">
                      <a:pos x="7143" y="2386"/>
                    </a:cxn>
                    <a:cxn ang="0">
                      <a:pos x="6971" y="1911"/>
                    </a:cxn>
                    <a:cxn ang="0">
                      <a:pos x="6882" y="1928"/>
                    </a:cxn>
                    <a:cxn ang="0">
                      <a:pos x="2235" y="3902"/>
                    </a:cxn>
                    <a:cxn ang="0">
                      <a:pos x="2235" y="3902"/>
                    </a:cxn>
                    <a:cxn ang="0">
                      <a:pos x="538" y="130"/>
                    </a:cxn>
                    <a:cxn ang="0">
                      <a:pos x="351" y="1"/>
                    </a:cxn>
                  </a:cxnLst>
                  <a:rect l="0" t="0"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cubicBezTo>
                        <a:pt x="1576" y="2677"/>
                        <a:pt x="1161" y="1344"/>
                        <a:pt x="538" y="130"/>
                      </a:cubicBezTo>
                      <a:cubicBezTo>
                        <a:pt x="498" y="38"/>
                        <a:pt x="426" y="1"/>
                        <a:pt x="351" y="1"/>
                      </a:cubicBezTo>
                      <a:close/>
                    </a:path>
                  </a:pathLst>
                </a:custGeom>
                <a:solidFill>
                  <a:schemeClr val="tx1"/>
                </a:solidFill>
                <a:ln w="9525">
                  <a:noFill/>
                  <a:round/>
                  <a:headEnd/>
                  <a:tailEnd/>
                </a:ln>
              </p:spPr>
              <p:txBody>
                <a:bodyPr lIns="91425" tIns="91425" rIns="91425" bIns="91425" anchor="ctr"/>
                <a:lstStyle/>
                <a:p>
                  <a:endParaRPr lang="en-US"/>
                </a:p>
              </p:txBody>
            </p:sp>
            <p:sp>
              <p:nvSpPr>
                <p:cNvPr id="24771" name="Google Shape;709;p35"/>
                <p:cNvSpPr>
                  <a:spLocks/>
                </p:cNvSpPr>
                <p:nvPr/>
              </p:nvSpPr>
              <p:spPr bwMode="auto">
                <a:xfrm>
                  <a:off x="5488175" y="3009725"/>
                  <a:ext cx="135550" cy="113975"/>
                </a:xfrm>
                <a:custGeom>
                  <a:avLst/>
                  <a:gdLst/>
                  <a:ahLst/>
                  <a:cxnLst>
                    <a:cxn ang="0">
                      <a:pos x="275" y="1"/>
                    </a:cxn>
                    <a:cxn ang="0">
                      <a:pos x="39" y="307"/>
                    </a:cxn>
                    <a:cxn ang="0">
                      <a:pos x="1413" y="4459"/>
                    </a:cxn>
                    <a:cxn ang="0">
                      <a:pos x="1627" y="4559"/>
                    </a:cxn>
                    <a:cxn ang="0">
                      <a:pos x="1772" y="4525"/>
                    </a:cxn>
                    <a:cxn ang="0">
                      <a:pos x="5173" y="2367"/>
                    </a:cxn>
                    <a:cxn ang="0">
                      <a:pos x="5044" y="1872"/>
                    </a:cxn>
                    <a:cxn ang="0">
                      <a:pos x="4911" y="1909"/>
                    </a:cxn>
                    <a:cxn ang="0">
                      <a:pos x="1756" y="3918"/>
                    </a:cxn>
                    <a:cxn ang="0">
                      <a:pos x="1756" y="3918"/>
                    </a:cxn>
                    <a:cxn ang="0">
                      <a:pos x="530" y="176"/>
                    </a:cxn>
                    <a:cxn ang="0">
                      <a:pos x="275" y="1"/>
                    </a:cxn>
                  </a:cxnLst>
                  <a:rect l="0" t="0"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cubicBezTo>
                        <a:pt x="1256" y="2670"/>
                        <a:pt x="864" y="1423"/>
                        <a:pt x="530" y="176"/>
                      </a:cubicBezTo>
                      <a:cubicBezTo>
                        <a:pt x="476" y="55"/>
                        <a:pt x="373" y="1"/>
                        <a:pt x="275" y="1"/>
                      </a:cubicBezTo>
                      <a:close/>
                    </a:path>
                  </a:pathLst>
                </a:custGeom>
                <a:solidFill>
                  <a:schemeClr val="tx1"/>
                </a:solidFill>
                <a:ln w="9525">
                  <a:noFill/>
                  <a:round/>
                  <a:headEnd/>
                  <a:tailEnd/>
                </a:ln>
              </p:spPr>
              <p:txBody>
                <a:bodyPr lIns="91425" tIns="91425" rIns="91425" bIns="91425" anchor="ctr"/>
                <a:lstStyle/>
                <a:p>
                  <a:endParaRPr lang="en-US"/>
                </a:p>
              </p:txBody>
            </p:sp>
            <p:sp>
              <p:nvSpPr>
                <p:cNvPr id="24772" name="Google Shape;710;p35"/>
                <p:cNvSpPr>
                  <a:spLocks/>
                </p:cNvSpPr>
                <p:nvPr/>
              </p:nvSpPr>
              <p:spPr bwMode="auto">
                <a:xfrm>
                  <a:off x="5411050" y="3114850"/>
                  <a:ext cx="205350" cy="166000"/>
                </a:xfrm>
                <a:custGeom>
                  <a:avLst/>
                  <a:gdLst/>
                  <a:ahLst/>
                  <a:cxnLst>
                    <a:cxn ang="0">
                      <a:pos x="360" y="1"/>
                    </a:cxn>
                    <a:cxn ang="0">
                      <a:pos x="116" y="385"/>
                    </a:cxn>
                    <a:cxn ang="0">
                      <a:pos x="149" y="385"/>
                    </a:cxn>
                    <a:cxn ang="0">
                      <a:pos x="2993" y="6500"/>
                    </a:cxn>
                    <a:cxn ang="0">
                      <a:pos x="3233" y="6639"/>
                    </a:cxn>
                    <a:cxn ang="0">
                      <a:pos x="3288" y="6631"/>
                    </a:cxn>
                    <a:cxn ang="0">
                      <a:pos x="7996" y="4146"/>
                    </a:cxn>
                    <a:cxn ang="0">
                      <a:pos x="7866" y="3672"/>
                    </a:cxn>
                    <a:cxn ang="0">
                      <a:pos x="7735" y="3720"/>
                    </a:cxn>
                    <a:cxn ang="0">
                      <a:pos x="3327" y="6073"/>
                    </a:cxn>
                    <a:cxn ang="0">
                      <a:pos x="3327" y="6073"/>
                    </a:cxn>
                    <a:cxn ang="0">
                      <a:pos x="574" y="124"/>
                    </a:cxn>
                    <a:cxn ang="0">
                      <a:pos x="360" y="1"/>
                    </a:cxn>
                  </a:cxnLst>
                  <a:rect l="0" t="0"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cubicBezTo>
                        <a:pt x="2277" y="4151"/>
                        <a:pt x="1750" y="1967"/>
                        <a:pt x="574" y="124"/>
                      </a:cubicBezTo>
                      <a:cubicBezTo>
                        <a:pt x="516" y="36"/>
                        <a:pt x="437" y="1"/>
                        <a:pt x="360" y="1"/>
                      </a:cubicBezTo>
                      <a:close/>
                    </a:path>
                  </a:pathLst>
                </a:custGeom>
                <a:solidFill>
                  <a:schemeClr val="tx1"/>
                </a:solidFill>
                <a:ln w="9525">
                  <a:noFill/>
                  <a:round/>
                  <a:headEnd/>
                  <a:tailEnd/>
                </a:ln>
              </p:spPr>
              <p:txBody>
                <a:bodyPr lIns="91425" tIns="91425" rIns="91425" bIns="91425" anchor="ctr"/>
                <a:lstStyle/>
                <a:p>
                  <a:endParaRPr lang="en-US"/>
                </a:p>
              </p:txBody>
            </p:sp>
            <p:sp>
              <p:nvSpPr>
                <p:cNvPr id="24773" name="Google Shape;711;p35"/>
                <p:cNvSpPr>
                  <a:spLocks/>
                </p:cNvSpPr>
                <p:nvPr/>
              </p:nvSpPr>
              <p:spPr bwMode="auto">
                <a:xfrm>
                  <a:off x="5372575" y="3295825"/>
                  <a:ext cx="183550" cy="154825"/>
                </a:xfrm>
                <a:custGeom>
                  <a:avLst/>
                  <a:gdLst/>
                  <a:ahLst/>
                  <a:cxnLst>
                    <a:cxn ang="0">
                      <a:pos x="279" y="1"/>
                    </a:cxn>
                    <a:cxn ang="0">
                      <a:pos x="20" y="307"/>
                    </a:cxn>
                    <a:cxn ang="0">
                      <a:pos x="2505" y="6095"/>
                    </a:cxn>
                    <a:cxn ang="0">
                      <a:pos x="2734" y="6193"/>
                    </a:cxn>
                    <a:cxn ang="0">
                      <a:pos x="7083" y="4950"/>
                    </a:cxn>
                    <a:cxn ang="0">
                      <a:pos x="6927" y="4469"/>
                    </a:cxn>
                    <a:cxn ang="0">
                      <a:pos x="6821" y="4493"/>
                    </a:cxn>
                    <a:cxn ang="0">
                      <a:pos x="2869" y="5683"/>
                    </a:cxn>
                    <a:cxn ang="0">
                      <a:pos x="2869" y="5683"/>
                    </a:cxn>
                    <a:cxn ang="0">
                      <a:pos x="511" y="176"/>
                    </a:cxn>
                    <a:cxn ang="0">
                      <a:pos x="279" y="1"/>
                    </a:cxn>
                  </a:cxnLst>
                  <a:rect l="0" t="0"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cubicBezTo>
                        <a:pt x="1805" y="3960"/>
                        <a:pt x="1019" y="2114"/>
                        <a:pt x="511" y="176"/>
                      </a:cubicBezTo>
                      <a:cubicBezTo>
                        <a:pt x="470" y="56"/>
                        <a:pt x="375" y="1"/>
                        <a:pt x="279" y="1"/>
                      </a:cubicBezTo>
                      <a:close/>
                    </a:path>
                  </a:pathLst>
                </a:custGeom>
                <a:solidFill>
                  <a:schemeClr val="tx1"/>
                </a:solidFill>
                <a:ln w="9525">
                  <a:noFill/>
                  <a:round/>
                  <a:headEnd/>
                  <a:tailEnd/>
                </a:ln>
              </p:spPr>
              <p:txBody>
                <a:bodyPr lIns="91425" tIns="91425" rIns="91425" bIns="91425" anchor="ctr"/>
                <a:lstStyle/>
                <a:p>
                  <a:endParaRPr lang="en-US"/>
                </a:p>
              </p:txBody>
            </p:sp>
            <p:sp>
              <p:nvSpPr>
                <p:cNvPr id="24774" name="Google Shape;712;p35"/>
                <p:cNvSpPr>
                  <a:spLocks/>
                </p:cNvSpPr>
                <p:nvPr/>
              </p:nvSpPr>
              <p:spPr bwMode="auto">
                <a:xfrm>
                  <a:off x="5353925" y="3462025"/>
                  <a:ext cx="150050" cy="97700"/>
                </a:xfrm>
                <a:custGeom>
                  <a:avLst/>
                  <a:gdLst/>
                  <a:ahLst/>
                  <a:cxnLst>
                    <a:cxn ang="0">
                      <a:pos x="308" y="0"/>
                    </a:cxn>
                    <a:cxn ang="0">
                      <a:pos x="79" y="297"/>
                    </a:cxn>
                    <a:cxn ang="0">
                      <a:pos x="79" y="330"/>
                    </a:cxn>
                    <a:cxn ang="0">
                      <a:pos x="603" y="2063"/>
                    </a:cxn>
                    <a:cxn ang="0">
                      <a:pos x="1420" y="3599"/>
                    </a:cxn>
                    <a:cxn ang="0">
                      <a:pos x="2477" y="3908"/>
                    </a:cxn>
                    <a:cxn ang="0">
                      <a:pos x="3415" y="3796"/>
                    </a:cxn>
                    <a:cxn ang="0">
                      <a:pos x="5704" y="3076"/>
                    </a:cxn>
                    <a:cxn ang="0">
                      <a:pos x="5656" y="2573"/>
                    </a:cxn>
                    <a:cxn ang="0">
                      <a:pos x="5573" y="2586"/>
                    </a:cxn>
                    <a:cxn ang="0">
                      <a:pos x="3545" y="3240"/>
                    </a:cxn>
                    <a:cxn ang="0">
                      <a:pos x="2472" y="3406"/>
                    </a:cxn>
                    <a:cxn ang="0">
                      <a:pos x="1682" y="3174"/>
                    </a:cxn>
                    <a:cxn ang="0">
                      <a:pos x="1355" y="2618"/>
                    </a:cxn>
                    <a:cxn ang="0">
                      <a:pos x="1060" y="1736"/>
                    </a:cxn>
                    <a:cxn ang="0">
                      <a:pos x="570" y="166"/>
                    </a:cxn>
                    <a:cxn ang="0">
                      <a:pos x="308" y="0"/>
                    </a:cxn>
                  </a:cxnLst>
                  <a:rect l="0" t="0"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tx1"/>
                </a:solidFill>
                <a:ln w="9525">
                  <a:noFill/>
                  <a:round/>
                  <a:headEnd/>
                  <a:tailEnd/>
                </a:ln>
              </p:spPr>
              <p:txBody>
                <a:bodyPr lIns="91425" tIns="91425" rIns="91425" bIns="91425" anchor="ctr"/>
                <a:lstStyle/>
                <a:p>
                  <a:endParaRPr lang="en-US"/>
                </a:p>
              </p:txBody>
            </p:sp>
          </p:grpSp>
          <p:grpSp>
            <p:nvGrpSpPr>
              <p:cNvPr id="24698" name="Google Shape;713;p35"/>
              <p:cNvGrpSpPr>
                <a:grpSpLocks/>
              </p:cNvGrpSpPr>
              <p:nvPr/>
            </p:nvGrpSpPr>
            <p:grpSpPr bwMode="auto">
              <a:xfrm>
                <a:off x="5467143" y="2234512"/>
                <a:ext cx="1989753" cy="1913480"/>
                <a:chOff x="4531600" y="1944475"/>
                <a:chExt cx="956750" cy="920075"/>
              </a:xfrm>
            </p:grpSpPr>
            <p:sp>
              <p:nvSpPr>
                <p:cNvPr id="24761" name="Google Shape;714;p35"/>
                <p:cNvSpPr>
                  <a:spLocks/>
                </p:cNvSpPr>
                <p:nvPr/>
              </p:nvSpPr>
              <p:spPr bwMode="auto">
                <a:xfrm>
                  <a:off x="4531600" y="1944475"/>
                  <a:ext cx="956750" cy="920075"/>
                </a:xfrm>
                <a:custGeom>
                  <a:avLst/>
                  <a:gdLst/>
                  <a:ahLst/>
                  <a:cxnLst>
                    <a:cxn ang="0">
                      <a:pos x="29339" y="1"/>
                    </a:cxn>
                    <a:cxn ang="0">
                      <a:pos x="18847" y="8911"/>
                    </a:cxn>
                    <a:cxn ang="0">
                      <a:pos x="14348" y="4737"/>
                    </a:cxn>
                    <a:cxn ang="0">
                      <a:pos x="9037" y="16693"/>
                    </a:cxn>
                    <a:cxn ang="0">
                      <a:pos x="4497" y="13973"/>
                    </a:cxn>
                    <a:cxn ang="0">
                      <a:pos x="4002" y="32519"/>
                    </a:cxn>
                    <a:cxn ang="0">
                      <a:pos x="4721" y="36802"/>
                    </a:cxn>
                    <a:cxn ang="0">
                      <a:pos x="20449" y="32257"/>
                    </a:cxn>
                    <a:cxn ang="0">
                      <a:pos x="25942" y="24704"/>
                    </a:cxn>
                    <a:cxn ang="0">
                      <a:pos x="36013" y="17837"/>
                    </a:cxn>
                    <a:cxn ang="0">
                      <a:pos x="29147" y="12573"/>
                    </a:cxn>
                    <a:cxn ang="0">
                      <a:pos x="31174" y="474"/>
                    </a:cxn>
                    <a:cxn ang="0">
                      <a:pos x="29339" y="1"/>
                    </a:cxn>
                  </a:cxnLst>
                  <a:rect l="0" t="0"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bg2"/>
                </a:solidFill>
                <a:ln w="9525">
                  <a:noFill/>
                  <a:round/>
                  <a:headEnd/>
                  <a:tailEnd/>
                </a:ln>
              </p:spPr>
              <p:txBody>
                <a:bodyPr lIns="91425" tIns="91425" rIns="91425" bIns="91425" anchor="ctr"/>
                <a:lstStyle/>
                <a:p>
                  <a:endParaRPr lang="en-US"/>
                </a:p>
              </p:txBody>
            </p:sp>
            <p:sp>
              <p:nvSpPr>
                <p:cNvPr id="24762" name="Google Shape;715;p35"/>
                <p:cNvSpPr>
                  <a:spLocks/>
                </p:cNvSpPr>
                <p:nvPr/>
              </p:nvSpPr>
              <p:spPr bwMode="auto">
                <a:xfrm>
                  <a:off x="4656300" y="2089375"/>
                  <a:ext cx="594325" cy="749875"/>
                </a:xfrm>
                <a:custGeom>
                  <a:avLst/>
                  <a:gdLst/>
                  <a:ahLst/>
                  <a:cxnLst>
                    <a:cxn ang="0">
                      <a:pos x="23394" y="0"/>
                    </a:cxn>
                    <a:cxn ang="0">
                      <a:pos x="23211" y="74"/>
                    </a:cxn>
                    <a:cxn ang="0">
                      <a:pos x="13205" y="12401"/>
                    </a:cxn>
                    <a:cxn ang="0">
                      <a:pos x="3722" y="23322"/>
                    </a:cxn>
                    <a:cxn ang="0">
                      <a:pos x="60" y="29698"/>
                    </a:cxn>
                    <a:cxn ang="0">
                      <a:pos x="326" y="29995"/>
                    </a:cxn>
                    <a:cxn ang="0">
                      <a:pos x="551" y="29829"/>
                    </a:cxn>
                    <a:cxn ang="0">
                      <a:pos x="3722" y="24140"/>
                    </a:cxn>
                    <a:cxn ang="0">
                      <a:pos x="8562" y="18417"/>
                    </a:cxn>
                    <a:cxn ang="0">
                      <a:pos x="13139" y="13284"/>
                    </a:cxn>
                    <a:cxn ang="0">
                      <a:pos x="17815" y="7071"/>
                    </a:cxn>
                    <a:cxn ang="0">
                      <a:pos x="23570" y="433"/>
                    </a:cxn>
                    <a:cxn ang="0">
                      <a:pos x="23394" y="0"/>
                    </a:cxn>
                  </a:cxnLst>
                  <a:rect l="0" t="0"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bg1"/>
                </a:solidFill>
                <a:ln w="9525">
                  <a:noFill/>
                  <a:round/>
                  <a:headEnd/>
                  <a:tailEnd/>
                </a:ln>
              </p:spPr>
              <p:txBody>
                <a:bodyPr lIns="91425" tIns="91425" rIns="91425" bIns="91425" anchor="ctr"/>
                <a:lstStyle/>
                <a:p>
                  <a:endParaRPr lang="en-US"/>
                </a:p>
              </p:txBody>
            </p:sp>
            <p:sp>
              <p:nvSpPr>
                <p:cNvPr id="24763" name="Google Shape;716;p35"/>
                <p:cNvSpPr>
                  <a:spLocks/>
                </p:cNvSpPr>
                <p:nvPr/>
              </p:nvSpPr>
              <p:spPr bwMode="auto">
                <a:xfrm>
                  <a:off x="4720725" y="2518075"/>
                  <a:ext cx="225650" cy="190325"/>
                </a:xfrm>
                <a:custGeom>
                  <a:avLst/>
                  <a:gdLst/>
                  <a:ahLst/>
                  <a:cxnLst>
                    <a:cxn ang="0">
                      <a:pos x="695" y="1"/>
                    </a:cxn>
                    <a:cxn ang="0">
                      <a:pos x="459" y="190"/>
                    </a:cxn>
                    <a:cxn ang="0">
                      <a:pos x="230" y="7351"/>
                    </a:cxn>
                    <a:cxn ang="0">
                      <a:pos x="491" y="7613"/>
                    </a:cxn>
                    <a:cxn ang="0">
                      <a:pos x="8699" y="6926"/>
                    </a:cxn>
                    <a:cxn ang="0">
                      <a:pos x="8727" y="6402"/>
                    </a:cxn>
                    <a:cxn ang="0">
                      <a:pos x="8699" y="6403"/>
                    </a:cxn>
                    <a:cxn ang="0">
                      <a:pos x="719" y="7071"/>
                    </a:cxn>
                    <a:cxn ang="0">
                      <a:pos x="719" y="7071"/>
                    </a:cxn>
                    <a:cxn ang="0">
                      <a:pos x="949" y="321"/>
                    </a:cxn>
                    <a:cxn ang="0">
                      <a:pos x="695" y="1"/>
                    </a:cxn>
                  </a:cxnLst>
                  <a:rect l="0" t="0"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cubicBezTo>
                        <a:pt x="706" y="4810"/>
                        <a:pt x="541" y="2550"/>
                        <a:pt x="949" y="321"/>
                      </a:cubicBezTo>
                      <a:cubicBezTo>
                        <a:pt x="988" y="126"/>
                        <a:pt x="841" y="1"/>
                        <a:pt x="695" y="1"/>
                      </a:cubicBezTo>
                      <a:close/>
                    </a:path>
                  </a:pathLst>
                </a:custGeom>
                <a:solidFill>
                  <a:schemeClr val="bg1"/>
                </a:solidFill>
                <a:ln w="9525">
                  <a:noFill/>
                  <a:round/>
                  <a:headEnd/>
                  <a:tailEnd/>
                </a:ln>
              </p:spPr>
              <p:txBody>
                <a:bodyPr lIns="91425" tIns="91425" rIns="91425" bIns="91425" anchor="ctr"/>
                <a:lstStyle/>
                <a:p>
                  <a:endParaRPr lang="en-US"/>
                </a:p>
              </p:txBody>
            </p:sp>
            <p:sp>
              <p:nvSpPr>
                <p:cNvPr id="24764" name="Google Shape;717;p35"/>
                <p:cNvSpPr>
                  <a:spLocks/>
                </p:cNvSpPr>
                <p:nvPr/>
              </p:nvSpPr>
              <p:spPr bwMode="auto">
                <a:xfrm>
                  <a:off x="4845150" y="2336650"/>
                  <a:ext cx="256850" cy="217375"/>
                </a:xfrm>
                <a:custGeom>
                  <a:avLst/>
                  <a:gdLst/>
                  <a:ahLst/>
                  <a:cxnLst>
                    <a:cxn ang="0">
                      <a:pos x="1220" y="0"/>
                    </a:cxn>
                    <a:cxn ang="0">
                      <a:pos x="975" y="221"/>
                    </a:cxn>
                    <a:cxn ang="0">
                      <a:pos x="59" y="8396"/>
                    </a:cxn>
                    <a:cxn ang="0">
                      <a:pos x="326" y="8695"/>
                    </a:cxn>
                    <a:cxn ang="0">
                      <a:pos x="386" y="8690"/>
                    </a:cxn>
                    <a:cxn ang="0">
                      <a:pos x="9967" y="7545"/>
                    </a:cxn>
                    <a:cxn ang="0">
                      <a:pos x="9895" y="7049"/>
                    </a:cxn>
                    <a:cxn ang="0">
                      <a:pos x="9836" y="7055"/>
                    </a:cxn>
                    <a:cxn ang="0">
                      <a:pos x="682" y="8137"/>
                    </a:cxn>
                    <a:cxn ang="0">
                      <a:pos x="682" y="8137"/>
                    </a:cxn>
                    <a:cxn ang="0">
                      <a:pos x="1465" y="221"/>
                    </a:cxn>
                    <a:cxn ang="0">
                      <a:pos x="1220" y="0"/>
                    </a:cxn>
                  </a:cxnLst>
                  <a:rect l="0" t="0"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cubicBezTo>
                        <a:pt x="1495" y="5597"/>
                        <a:pt x="1465" y="2865"/>
                        <a:pt x="1465" y="221"/>
                      </a:cubicBezTo>
                      <a:cubicBezTo>
                        <a:pt x="1449" y="74"/>
                        <a:pt x="1335" y="0"/>
                        <a:pt x="1220" y="0"/>
                      </a:cubicBezTo>
                      <a:close/>
                    </a:path>
                  </a:pathLst>
                </a:custGeom>
                <a:solidFill>
                  <a:schemeClr val="bg1"/>
                </a:solidFill>
                <a:ln w="9525">
                  <a:noFill/>
                  <a:round/>
                  <a:headEnd/>
                  <a:tailEnd/>
                </a:ln>
              </p:spPr>
              <p:txBody>
                <a:bodyPr lIns="91425" tIns="91425" rIns="91425" bIns="91425" anchor="ctr"/>
                <a:lstStyle/>
                <a:p>
                  <a:endParaRPr lang="en-US"/>
                </a:p>
              </p:txBody>
            </p:sp>
            <p:sp>
              <p:nvSpPr>
                <p:cNvPr id="24765" name="Google Shape;718;p35"/>
                <p:cNvSpPr>
                  <a:spLocks/>
                </p:cNvSpPr>
                <p:nvPr/>
              </p:nvSpPr>
              <p:spPr bwMode="auto">
                <a:xfrm>
                  <a:off x="5001125" y="2227300"/>
                  <a:ext cx="151575" cy="149350"/>
                </a:xfrm>
                <a:custGeom>
                  <a:avLst/>
                  <a:gdLst/>
                  <a:ahLst/>
                  <a:cxnLst>
                    <a:cxn ang="0">
                      <a:pos x="699" y="1"/>
                    </a:cxn>
                    <a:cxn ang="0">
                      <a:pos x="425" y="246"/>
                    </a:cxn>
                    <a:cxn ang="0">
                      <a:pos x="197" y="5707"/>
                    </a:cxn>
                    <a:cxn ang="0">
                      <a:pos x="473" y="5973"/>
                    </a:cxn>
                    <a:cxn ang="0">
                      <a:pos x="524" y="5968"/>
                    </a:cxn>
                    <a:cxn ang="0">
                      <a:pos x="5788" y="5511"/>
                    </a:cxn>
                    <a:cxn ang="0">
                      <a:pos x="5713" y="5014"/>
                    </a:cxn>
                    <a:cxn ang="0">
                      <a:pos x="5657" y="5020"/>
                    </a:cxn>
                    <a:cxn ang="0">
                      <a:pos x="691" y="5443"/>
                    </a:cxn>
                    <a:cxn ang="0">
                      <a:pos x="691" y="5443"/>
                    </a:cxn>
                    <a:cxn ang="0">
                      <a:pos x="949" y="246"/>
                    </a:cxn>
                    <a:cxn ang="0">
                      <a:pos x="699" y="1"/>
                    </a:cxn>
                  </a:cxnLst>
                  <a:rect l="0" t="0"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cubicBezTo>
                        <a:pt x="534" y="3703"/>
                        <a:pt x="949" y="1989"/>
                        <a:pt x="949" y="246"/>
                      </a:cubicBezTo>
                      <a:cubicBezTo>
                        <a:pt x="932" y="83"/>
                        <a:pt x="818" y="1"/>
                        <a:pt x="699" y="1"/>
                      </a:cubicBezTo>
                      <a:close/>
                    </a:path>
                  </a:pathLst>
                </a:custGeom>
                <a:solidFill>
                  <a:schemeClr val="bg1"/>
                </a:solidFill>
                <a:ln w="9525">
                  <a:noFill/>
                  <a:round/>
                  <a:headEnd/>
                  <a:tailEnd/>
                </a:ln>
              </p:spPr>
              <p:txBody>
                <a:bodyPr lIns="91425" tIns="91425" rIns="91425" bIns="91425" anchor="ctr"/>
                <a:lstStyle/>
                <a:p>
                  <a:endParaRPr lang="en-US"/>
                </a:p>
              </p:txBody>
            </p:sp>
            <p:sp>
              <p:nvSpPr>
                <p:cNvPr id="24766" name="Google Shape;719;p35"/>
                <p:cNvSpPr>
                  <a:spLocks/>
                </p:cNvSpPr>
                <p:nvPr/>
              </p:nvSpPr>
              <p:spPr bwMode="auto">
                <a:xfrm>
                  <a:off x="5113925" y="2118350"/>
                  <a:ext cx="106300" cy="121350"/>
                </a:xfrm>
                <a:custGeom>
                  <a:avLst/>
                  <a:gdLst/>
                  <a:ahLst/>
                  <a:cxnLst>
                    <a:cxn ang="0">
                      <a:pos x="723" y="1"/>
                    </a:cxn>
                    <a:cxn ang="0">
                      <a:pos x="524" y="190"/>
                    </a:cxn>
                    <a:cxn ang="0">
                      <a:pos x="66" y="4310"/>
                    </a:cxn>
                    <a:cxn ang="0">
                      <a:pos x="230" y="4604"/>
                    </a:cxn>
                    <a:cxn ang="0">
                      <a:pos x="3179" y="4853"/>
                    </a:cxn>
                    <a:cxn ang="0">
                      <a:pos x="3957" y="4833"/>
                    </a:cxn>
                    <a:cxn ang="0">
                      <a:pos x="3957" y="4343"/>
                    </a:cxn>
                    <a:cxn ang="0">
                      <a:pos x="3368" y="4351"/>
                    </a:cxn>
                    <a:cxn ang="0">
                      <a:pos x="596" y="4151"/>
                    </a:cxn>
                    <a:cxn ang="0">
                      <a:pos x="596" y="4151"/>
                    </a:cxn>
                    <a:cxn ang="0">
                      <a:pos x="1014" y="321"/>
                    </a:cxn>
                    <a:cxn ang="0">
                      <a:pos x="723" y="1"/>
                    </a:cxn>
                  </a:cxnLst>
                  <a:rect l="0" t="0"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cubicBezTo>
                        <a:pt x="758" y="2874"/>
                        <a:pt x="802" y="1598"/>
                        <a:pt x="1014" y="321"/>
                      </a:cubicBezTo>
                      <a:cubicBezTo>
                        <a:pt x="1034" y="126"/>
                        <a:pt x="867" y="1"/>
                        <a:pt x="723" y="1"/>
                      </a:cubicBezTo>
                      <a:close/>
                    </a:path>
                  </a:pathLst>
                </a:custGeom>
                <a:solidFill>
                  <a:schemeClr val="bg1"/>
                </a:solidFill>
                <a:ln w="9525">
                  <a:noFill/>
                  <a:round/>
                  <a:headEnd/>
                  <a:tailEnd/>
                </a:ln>
              </p:spPr>
              <p:txBody>
                <a:bodyPr lIns="91425" tIns="91425" rIns="91425" bIns="91425" anchor="ctr"/>
                <a:lstStyle/>
                <a:p>
                  <a:endParaRPr lang="en-US"/>
                </a:p>
              </p:txBody>
            </p:sp>
          </p:grpSp>
          <p:grpSp>
            <p:nvGrpSpPr>
              <p:cNvPr id="24699" name="Google Shape;720;p35"/>
              <p:cNvGrpSpPr>
                <a:grpSpLocks/>
              </p:cNvGrpSpPr>
              <p:nvPr/>
            </p:nvGrpSpPr>
            <p:grpSpPr bwMode="auto">
              <a:xfrm rot="1472793">
                <a:off x="5262958" y="2882778"/>
                <a:ext cx="1286956" cy="993969"/>
                <a:chOff x="5517750" y="1707725"/>
                <a:chExt cx="618800" cy="477925"/>
              </a:xfrm>
            </p:grpSpPr>
            <p:sp>
              <p:nvSpPr>
                <p:cNvPr id="24756" name="Google Shape;721;p35"/>
                <p:cNvSpPr>
                  <a:spLocks/>
                </p:cNvSpPr>
                <p:nvPr/>
              </p:nvSpPr>
              <p:spPr bwMode="auto">
                <a:xfrm>
                  <a:off x="5517750" y="1707725"/>
                  <a:ext cx="618800" cy="466075"/>
                </a:xfrm>
                <a:custGeom>
                  <a:avLst/>
                  <a:gdLst/>
                  <a:ahLst/>
                  <a:cxnLst>
                    <a:cxn ang="0">
                      <a:pos x="14240" y="1"/>
                    </a:cxn>
                    <a:cxn ang="0">
                      <a:pos x="8339" y="9683"/>
                    </a:cxn>
                    <a:cxn ang="0">
                      <a:pos x="5854" y="2882"/>
                    </a:cxn>
                    <a:cxn ang="0">
                      <a:pos x="3009" y="259"/>
                    </a:cxn>
                    <a:cxn ang="0">
                      <a:pos x="1603" y="1901"/>
                    </a:cxn>
                    <a:cxn ang="0">
                      <a:pos x="7260" y="18642"/>
                    </a:cxn>
                    <a:cxn ang="0">
                      <a:pos x="20797" y="12037"/>
                    </a:cxn>
                    <a:cxn ang="0">
                      <a:pos x="21493" y="6689"/>
                    </a:cxn>
                    <a:cxn ang="0">
                      <a:pos x="13865" y="10173"/>
                    </a:cxn>
                    <a:cxn ang="0">
                      <a:pos x="14355" y="4"/>
                    </a:cxn>
                    <a:cxn ang="0">
                      <a:pos x="14240" y="1"/>
                    </a:cxn>
                  </a:cxnLst>
                  <a:rect l="0" t="0"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w="9525">
                  <a:noFill/>
                  <a:round/>
                  <a:headEnd/>
                  <a:tailEnd/>
                </a:ln>
              </p:spPr>
              <p:txBody>
                <a:bodyPr lIns="91425" tIns="91425" rIns="91425" bIns="91425" anchor="ctr"/>
                <a:lstStyle/>
                <a:p>
                  <a:endParaRPr lang="en-US"/>
                </a:p>
              </p:txBody>
            </p:sp>
            <p:sp>
              <p:nvSpPr>
                <p:cNvPr id="24757" name="Google Shape;722;p35"/>
                <p:cNvSpPr>
                  <a:spLocks/>
                </p:cNvSpPr>
                <p:nvPr/>
              </p:nvSpPr>
              <p:spPr bwMode="auto">
                <a:xfrm>
                  <a:off x="5589700" y="1878600"/>
                  <a:ext cx="396975" cy="298450"/>
                </a:xfrm>
                <a:custGeom>
                  <a:avLst/>
                  <a:gdLst/>
                  <a:ahLst/>
                  <a:cxnLst>
                    <a:cxn ang="0">
                      <a:pos x="9112" y="1"/>
                    </a:cxn>
                    <a:cxn ang="0">
                      <a:pos x="5330" y="6216"/>
                    </a:cxn>
                    <a:cxn ang="0">
                      <a:pos x="3728" y="1834"/>
                    </a:cxn>
                    <a:cxn ang="0">
                      <a:pos x="1923" y="151"/>
                    </a:cxn>
                    <a:cxn ang="0">
                      <a:pos x="1014" y="1213"/>
                    </a:cxn>
                    <a:cxn ang="0">
                      <a:pos x="4643" y="11938"/>
                    </a:cxn>
                    <a:cxn ang="0">
                      <a:pos x="13341" y="7720"/>
                    </a:cxn>
                    <a:cxn ang="0">
                      <a:pos x="13782" y="4275"/>
                    </a:cxn>
                    <a:cxn ang="0">
                      <a:pos x="8894" y="6510"/>
                    </a:cxn>
                    <a:cxn ang="0">
                      <a:pos x="9188" y="3"/>
                    </a:cxn>
                    <a:cxn ang="0">
                      <a:pos x="9112" y="1"/>
                    </a:cxn>
                  </a:cxnLst>
                  <a:rect l="0" t="0"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w="9525">
                  <a:noFill/>
                  <a:round/>
                  <a:headEnd/>
                  <a:tailEnd/>
                </a:ln>
              </p:spPr>
              <p:txBody>
                <a:bodyPr lIns="91425" tIns="91425" rIns="91425" bIns="91425" anchor="ctr"/>
                <a:lstStyle/>
                <a:p>
                  <a:endParaRPr lang="en-US"/>
                </a:p>
              </p:txBody>
            </p:sp>
            <p:sp>
              <p:nvSpPr>
                <p:cNvPr id="24758" name="Google Shape;723;p35"/>
                <p:cNvSpPr>
                  <a:spLocks/>
                </p:cNvSpPr>
                <p:nvPr/>
              </p:nvSpPr>
              <p:spPr bwMode="auto">
                <a:xfrm>
                  <a:off x="5650025" y="1932800"/>
                  <a:ext cx="68025" cy="247125"/>
                </a:xfrm>
                <a:custGeom>
                  <a:avLst/>
                  <a:gdLst/>
                  <a:ahLst/>
                  <a:cxnLst>
                    <a:cxn ang="0">
                      <a:pos x="307" y="0"/>
                    </a:cxn>
                    <a:cxn ang="0">
                      <a:pos x="40" y="320"/>
                    </a:cxn>
                    <a:cxn ang="0">
                      <a:pos x="1413" y="4865"/>
                    </a:cxn>
                    <a:cxn ang="0">
                      <a:pos x="2067" y="9639"/>
                    </a:cxn>
                    <a:cxn ang="0">
                      <a:pos x="2292" y="9884"/>
                    </a:cxn>
                    <a:cxn ang="0">
                      <a:pos x="2590" y="9639"/>
                    </a:cxn>
                    <a:cxn ang="0">
                      <a:pos x="1936" y="4865"/>
                    </a:cxn>
                    <a:cxn ang="0">
                      <a:pos x="530" y="189"/>
                    </a:cxn>
                    <a:cxn ang="0">
                      <a:pos x="307" y="0"/>
                    </a:cxn>
                  </a:cxnLst>
                  <a:rect l="0" t="0"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w="9525">
                  <a:noFill/>
                  <a:round/>
                  <a:headEnd/>
                  <a:tailEnd/>
                </a:ln>
              </p:spPr>
              <p:txBody>
                <a:bodyPr lIns="91425" tIns="91425" rIns="91425" bIns="91425" anchor="ctr"/>
                <a:lstStyle/>
                <a:p>
                  <a:endParaRPr lang="en-US"/>
                </a:p>
              </p:txBody>
            </p:sp>
            <p:sp>
              <p:nvSpPr>
                <p:cNvPr id="24759" name="Google Shape;724;p35"/>
                <p:cNvSpPr>
                  <a:spLocks/>
                </p:cNvSpPr>
                <p:nvPr/>
              </p:nvSpPr>
              <p:spPr bwMode="auto">
                <a:xfrm>
                  <a:off x="5706100" y="1932675"/>
                  <a:ext cx="101675" cy="252975"/>
                </a:xfrm>
                <a:custGeom>
                  <a:avLst/>
                  <a:gdLst/>
                  <a:ahLst/>
                  <a:cxnLst>
                    <a:cxn ang="0">
                      <a:pos x="3722" y="0"/>
                    </a:cxn>
                    <a:cxn ang="0">
                      <a:pos x="3519" y="129"/>
                    </a:cxn>
                    <a:cxn ang="0">
                      <a:pos x="20" y="9808"/>
                    </a:cxn>
                    <a:cxn ang="0">
                      <a:pos x="322" y="10119"/>
                    </a:cxn>
                    <a:cxn ang="0">
                      <a:pos x="510" y="9938"/>
                    </a:cxn>
                    <a:cxn ang="0">
                      <a:pos x="3976" y="391"/>
                    </a:cxn>
                    <a:cxn ang="0">
                      <a:pos x="3722" y="0"/>
                    </a:cxn>
                  </a:cxnLst>
                  <a:rect l="0" t="0"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w="9525">
                  <a:noFill/>
                  <a:round/>
                  <a:headEnd/>
                  <a:tailEnd/>
                </a:ln>
              </p:spPr>
              <p:txBody>
                <a:bodyPr lIns="91425" tIns="91425" rIns="91425" bIns="91425" anchor="ctr"/>
                <a:lstStyle/>
                <a:p>
                  <a:endParaRPr lang="en-US"/>
                </a:p>
              </p:txBody>
            </p:sp>
            <p:sp>
              <p:nvSpPr>
                <p:cNvPr id="24760" name="Google Shape;725;p35"/>
                <p:cNvSpPr>
                  <a:spLocks/>
                </p:cNvSpPr>
                <p:nvPr/>
              </p:nvSpPr>
              <p:spPr bwMode="auto">
                <a:xfrm>
                  <a:off x="5709625" y="2014525"/>
                  <a:ext cx="237225" cy="166450"/>
                </a:xfrm>
                <a:custGeom>
                  <a:avLst/>
                  <a:gdLst/>
                  <a:ahLst/>
                  <a:cxnLst>
                    <a:cxn ang="0">
                      <a:pos x="9119" y="1"/>
                    </a:cxn>
                    <a:cxn ang="0">
                      <a:pos x="9002" y="27"/>
                    </a:cxn>
                    <a:cxn ang="0">
                      <a:pos x="173" y="6207"/>
                    </a:cxn>
                    <a:cxn ang="0">
                      <a:pos x="351" y="6657"/>
                    </a:cxn>
                    <a:cxn ang="0">
                      <a:pos x="533" y="6566"/>
                    </a:cxn>
                    <a:cxn ang="0">
                      <a:pos x="9263" y="485"/>
                    </a:cxn>
                    <a:cxn ang="0">
                      <a:pos x="9119" y="1"/>
                    </a:cxn>
                  </a:cxnLst>
                  <a:rect l="0" t="0"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w="9525">
                  <a:noFill/>
                  <a:round/>
                  <a:headEnd/>
                  <a:tailEnd/>
                </a:ln>
              </p:spPr>
              <p:txBody>
                <a:bodyPr lIns="91425" tIns="91425" rIns="91425" bIns="91425" anchor="ctr"/>
                <a:lstStyle/>
                <a:p>
                  <a:endParaRPr lang="en-US"/>
                </a:p>
              </p:txBody>
            </p:sp>
          </p:grpSp>
          <p:sp>
            <p:nvSpPr>
              <p:cNvPr id="24700" name="Google Shape;726;p35"/>
              <p:cNvSpPr>
                <a:spLocks/>
              </p:cNvSpPr>
              <p:nvPr/>
            </p:nvSpPr>
            <p:spPr bwMode="auto">
              <a:xfrm>
                <a:off x="2435877" y="2215175"/>
                <a:ext cx="2225435" cy="1232586"/>
              </a:xfrm>
              <a:custGeom>
                <a:avLst/>
                <a:gdLst/>
                <a:ahLst/>
                <a:cxnLst>
                  <a:cxn ang="0">
                    <a:pos x="20993" y="0"/>
                  </a:cxn>
                  <a:cxn ang="0">
                    <a:pos x="18246" y="13341"/>
                  </a:cxn>
                  <a:cxn ang="0">
                    <a:pos x="4929" y="9330"/>
                  </a:cxn>
                  <a:cxn ang="0">
                    <a:pos x="557" y="12262"/>
                  </a:cxn>
                  <a:cxn ang="0">
                    <a:pos x="13636" y="23706"/>
                  </a:cxn>
                  <a:cxn ang="0">
                    <a:pos x="35969" y="21254"/>
                  </a:cxn>
                  <a:cxn ang="0">
                    <a:pos x="40056" y="3270"/>
                  </a:cxn>
                  <a:cxn ang="0">
                    <a:pos x="36604" y="993"/>
                  </a:cxn>
                  <a:cxn ang="0">
                    <a:pos x="27271" y="10627"/>
                  </a:cxn>
                  <a:cxn ang="0">
                    <a:pos x="20993" y="0"/>
                  </a:cxn>
                </a:cxnLst>
                <a:rect l="0" t="0"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bg1"/>
              </a:solidFill>
              <a:ln w="9525">
                <a:noFill/>
                <a:round/>
                <a:headEnd/>
                <a:tailEnd/>
              </a:ln>
            </p:spPr>
            <p:txBody>
              <a:bodyPr lIns="91425" tIns="91425" rIns="91425" bIns="91425" anchor="ctr"/>
              <a:lstStyle/>
              <a:p>
                <a:endParaRPr lang="en-US"/>
              </a:p>
            </p:txBody>
          </p:sp>
          <p:sp>
            <p:nvSpPr>
              <p:cNvPr id="24701" name="Google Shape;727;p35"/>
              <p:cNvSpPr>
                <a:spLocks/>
              </p:cNvSpPr>
              <p:nvPr/>
            </p:nvSpPr>
            <p:spPr bwMode="auto">
              <a:xfrm flipH="1">
                <a:off x="3310301" y="1107342"/>
                <a:ext cx="953709" cy="2354671"/>
              </a:xfrm>
              <a:custGeom>
                <a:avLst/>
                <a:gdLst/>
                <a:ahLst/>
                <a:cxnLst>
                  <a:cxn ang="0">
                    <a:pos x="2600" y="0"/>
                  </a:cxn>
                  <a:cxn ang="0">
                    <a:pos x="1832" y="253"/>
                  </a:cxn>
                  <a:cxn ang="0">
                    <a:pos x="4513" y="6139"/>
                  </a:cxn>
                  <a:cxn ang="0">
                    <a:pos x="4578" y="6171"/>
                  </a:cxn>
                  <a:cxn ang="0">
                    <a:pos x="5494" y="9114"/>
                  </a:cxn>
                  <a:cxn ang="0">
                    <a:pos x="2169" y="6495"/>
                  </a:cxn>
                  <a:cxn ang="0">
                    <a:pos x="1407" y="6825"/>
                  </a:cxn>
                  <a:cxn ang="0">
                    <a:pos x="2126" y="9278"/>
                  </a:cxn>
                  <a:cxn ang="0">
                    <a:pos x="5690" y="10618"/>
                  </a:cxn>
                  <a:cxn ang="0">
                    <a:pos x="5886" y="10618"/>
                  </a:cxn>
                  <a:cxn ang="0">
                    <a:pos x="6540" y="14869"/>
                  </a:cxn>
                  <a:cxn ang="0">
                    <a:pos x="6540" y="14934"/>
                  </a:cxn>
                  <a:cxn ang="0">
                    <a:pos x="4561" y="12800"/>
                  </a:cxn>
                  <a:cxn ang="0">
                    <a:pos x="3859" y="13299"/>
                  </a:cxn>
                  <a:cxn ang="0">
                    <a:pos x="6508" y="16798"/>
                  </a:cxn>
                  <a:cxn ang="0">
                    <a:pos x="6279" y="19316"/>
                  </a:cxn>
                  <a:cxn ang="0">
                    <a:pos x="5854" y="18008"/>
                  </a:cxn>
                  <a:cxn ang="0">
                    <a:pos x="4824" y="17486"/>
                  </a:cxn>
                  <a:cxn ang="0">
                    <a:pos x="4284" y="17746"/>
                  </a:cxn>
                  <a:cxn ang="0">
                    <a:pos x="4677" y="19512"/>
                  </a:cxn>
                  <a:cxn ang="0">
                    <a:pos x="5886" y="21049"/>
                  </a:cxn>
                  <a:cxn ang="0">
                    <a:pos x="6017" y="21082"/>
                  </a:cxn>
                  <a:cxn ang="0">
                    <a:pos x="4807" y="26608"/>
                  </a:cxn>
                  <a:cxn ang="0">
                    <a:pos x="5122" y="26966"/>
                  </a:cxn>
                  <a:cxn ang="0">
                    <a:pos x="5396" y="26738"/>
                  </a:cxn>
                  <a:cxn ang="0">
                    <a:pos x="7031" y="18760"/>
                  </a:cxn>
                  <a:cxn ang="0">
                    <a:pos x="7173" y="18814"/>
                  </a:cxn>
                  <a:cxn ang="0">
                    <a:pos x="7292" y="18793"/>
                  </a:cxn>
                  <a:cxn ang="0">
                    <a:pos x="10399" y="16896"/>
                  </a:cxn>
                  <a:cxn ang="0">
                    <a:pos x="9198" y="16022"/>
                  </a:cxn>
                  <a:cxn ang="0">
                    <a:pos x="8535" y="16210"/>
                  </a:cxn>
                  <a:cxn ang="0">
                    <a:pos x="7129" y="17452"/>
                  </a:cxn>
                  <a:cxn ang="0">
                    <a:pos x="7129" y="14902"/>
                  </a:cxn>
                  <a:cxn ang="0">
                    <a:pos x="7064" y="14150"/>
                  </a:cxn>
                  <a:cxn ang="0">
                    <a:pos x="7096" y="14150"/>
                  </a:cxn>
                  <a:cxn ang="0">
                    <a:pos x="8698" y="9081"/>
                  </a:cxn>
                  <a:cxn ang="0">
                    <a:pos x="8494" y="9054"/>
                  </a:cxn>
                  <a:cxn ang="0">
                    <a:pos x="6835" y="12417"/>
                  </a:cxn>
                  <a:cxn ang="0">
                    <a:pos x="6181" y="9343"/>
                  </a:cxn>
                  <a:cxn ang="0">
                    <a:pos x="7064" y="4504"/>
                  </a:cxn>
                  <a:cxn ang="0">
                    <a:pos x="6903" y="4489"/>
                  </a:cxn>
                  <a:cxn ang="0">
                    <a:pos x="5625" y="7545"/>
                  </a:cxn>
                  <a:cxn ang="0">
                    <a:pos x="5102" y="5877"/>
                  </a:cxn>
                  <a:cxn ang="0">
                    <a:pos x="4513" y="1495"/>
                  </a:cxn>
                  <a:cxn ang="0">
                    <a:pos x="2600" y="0"/>
                  </a:cxn>
                </a:cxnLst>
                <a:rect l="0" t="0"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bg2"/>
              </a:solidFill>
              <a:ln w="9525">
                <a:noFill/>
                <a:round/>
                <a:headEnd/>
                <a:tailEnd/>
              </a:ln>
            </p:spPr>
            <p:txBody>
              <a:bodyPr lIns="91425" tIns="91425" rIns="91425" bIns="91425" anchor="ctr"/>
              <a:lstStyle/>
              <a:p>
                <a:endParaRPr lang="en-US"/>
              </a:p>
            </p:txBody>
          </p:sp>
          <p:grpSp>
            <p:nvGrpSpPr>
              <p:cNvPr id="24702" name="Google Shape;728;p35"/>
              <p:cNvGrpSpPr>
                <a:grpSpLocks/>
              </p:cNvGrpSpPr>
              <p:nvPr/>
            </p:nvGrpSpPr>
            <p:grpSpPr bwMode="auto">
              <a:xfrm>
                <a:off x="1271029" y="2416472"/>
                <a:ext cx="1742633" cy="1934121"/>
                <a:chOff x="6073625" y="2772425"/>
                <a:chExt cx="837925" cy="930000"/>
              </a:xfrm>
            </p:grpSpPr>
            <p:sp>
              <p:nvSpPr>
                <p:cNvPr id="24751" name="Google Shape;729;p35"/>
                <p:cNvSpPr>
                  <a:spLocks/>
                </p:cNvSpPr>
                <p:nvPr/>
              </p:nvSpPr>
              <p:spPr bwMode="auto">
                <a:xfrm>
                  <a:off x="6073625" y="2772425"/>
                  <a:ext cx="837925" cy="930000"/>
                </a:xfrm>
                <a:custGeom>
                  <a:avLst/>
                  <a:gdLst/>
                  <a:ahLst/>
                  <a:cxnLst>
                    <a:cxn ang="0">
                      <a:pos x="2277" y="1"/>
                    </a:cxn>
                    <a:cxn ang="0">
                      <a:pos x="1" y="153"/>
                    </a:cxn>
                    <a:cxn ang="0">
                      <a:pos x="32176" y="37200"/>
                    </a:cxn>
                    <a:cxn ang="0">
                      <a:pos x="29167" y="15390"/>
                    </a:cxn>
                    <a:cxn ang="0">
                      <a:pos x="2277" y="1"/>
                    </a:cxn>
                  </a:cxnLst>
                  <a:rect l="0" t="0"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bg2"/>
                </a:solidFill>
                <a:ln w="9525">
                  <a:noFill/>
                  <a:round/>
                  <a:headEnd/>
                  <a:tailEnd/>
                </a:ln>
              </p:spPr>
              <p:txBody>
                <a:bodyPr lIns="91425" tIns="91425" rIns="91425" bIns="91425" anchor="ctr"/>
                <a:lstStyle/>
                <a:p>
                  <a:endParaRPr lang="en-US"/>
                </a:p>
              </p:txBody>
            </p:sp>
            <p:sp>
              <p:nvSpPr>
                <p:cNvPr id="24752" name="Google Shape;730;p35"/>
                <p:cNvSpPr>
                  <a:spLocks/>
                </p:cNvSpPr>
                <p:nvPr/>
              </p:nvSpPr>
              <p:spPr bwMode="auto">
                <a:xfrm>
                  <a:off x="6202150" y="2858025"/>
                  <a:ext cx="677700" cy="830775"/>
                </a:xfrm>
                <a:custGeom>
                  <a:avLst/>
                  <a:gdLst/>
                  <a:ahLst/>
                  <a:cxnLst>
                    <a:cxn ang="0">
                      <a:pos x="360" y="0"/>
                    </a:cxn>
                    <a:cxn ang="0">
                      <a:pos x="91" y="391"/>
                    </a:cxn>
                    <a:cxn ang="0">
                      <a:pos x="4636" y="5721"/>
                    </a:cxn>
                    <a:cxn ang="0">
                      <a:pos x="10097" y="12260"/>
                    </a:cxn>
                    <a:cxn ang="0">
                      <a:pos x="21018" y="25340"/>
                    </a:cxn>
                    <a:cxn ang="0">
                      <a:pos x="26544" y="33122"/>
                    </a:cxn>
                    <a:cxn ang="0">
                      <a:pos x="26740" y="33230"/>
                    </a:cxn>
                    <a:cxn ang="0">
                      <a:pos x="26969" y="32860"/>
                    </a:cxn>
                    <a:cxn ang="0">
                      <a:pos x="26969" y="32828"/>
                    </a:cxn>
                    <a:cxn ang="0">
                      <a:pos x="16833" y="19389"/>
                    </a:cxn>
                    <a:cxn ang="0">
                      <a:pos x="11307" y="12914"/>
                    </a:cxn>
                    <a:cxn ang="0">
                      <a:pos x="5879" y="6375"/>
                    </a:cxn>
                    <a:cxn ang="0">
                      <a:pos x="3067" y="3367"/>
                    </a:cxn>
                    <a:cxn ang="0">
                      <a:pos x="549" y="129"/>
                    </a:cxn>
                    <a:cxn ang="0">
                      <a:pos x="360" y="0"/>
                    </a:cxn>
                  </a:cxnLst>
                  <a:rect l="0" t="0"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tx1"/>
                </a:solidFill>
                <a:ln w="9525">
                  <a:noFill/>
                  <a:round/>
                  <a:headEnd/>
                  <a:tailEnd/>
                </a:ln>
              </p:spPr>
              <p:txBody>
                <a:bodyPr lIns="91425" tIns="91425" rIns="91425" bIns="91425" anchor="ctr"/>
                <a:lstStyle/>
                <a:p>
                  <a:endParaRPr lang="en-US"/>
                </a:p>
              </p:txBody>
            </p:sp>
            <p:sp>
              <p:nvSpPr>
                <p:cNvPr id="24753" name="Google Shape;731;p35"/>
                <p:cNvSpPr>
                  <a:spLocks/>
                </p:cNvSpPr>
                <p:nvPr/>
              </p:nvSpPr>
              <p:spPr bwMode="auto">
                <a:xfrm>
                  <a:off x="6166500" y="2859000"/>
                  <a:ext cx="206350" cy="188800"/>
                </a:xfrm>
                <a:custGeom>
                  <a:avLst/>
                  <a:gdLst/>
                  <a:ahLst/>
                  <a:cxnLst>
                    <a:cxn ang="0">
                      <a:pos x="8008" y="0"/>
                    </a:cxn>
                    <a:cxn ang="0">
                      <a:pos x="7763" y="221"/>
                    </a:cxn>
                    <a:cxn ang="0">
                      <a:pos x="7763" y="6990"/>
                    </a:cxn>
                    <a:cxn ang="0">
                      <a:pos x="7763" y="6990"/>
                    </a:cxn>
                    <a:cxn ang="0">
                      <a:pos x="438" y="5420"/>
                    </a:cxn>
                    <a:cxn ang="0">
                      <a:pos x="379" y="5414"/>
                    </a:cxn>
                    <a:cxn ang="0">
                      <a:pos x="307" y="5911"/>
                    </a:cxn>
                    <a:cxn ang="0">
                      <a:pos x="7926" y="7546"/>
                    </a:cxn>
                    <a:cxn ang="0">
                      <a:pos x="7989" y="7552"/>
                    </a:cxn>
                    <a:cxn ang="0">
                      <a:pos x="8253" y="7317"/>
                    </a:cxn>
                    <a:cxn ang="0">
                      <a:pos x="8253" y="221"/>
                    </a:cxn>
                    <a:cxn ang="0">
                      <a:pos x="8008" y="0"/>
                    </a:cxn>
                  </a:cxnLst>
                  <a:rect l="0" t="0" r="r" b="b"/>
                  <a:pathLst>
                    <a:path w="8254" h="7552" extrusionOk="0">
                      <a:moveTo>
                        <a:pt x="8008" y="0"/>
                      </a:moveTo>
                      <a:cubicBezTo>
                        <a:pt x="7893" y="0"/>
                        <a:pt x="7779" y="74"/>
                        <a:pt x="7763" y="221"/>
                      </a:cubicBez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tx1"/>
                </a:solidFill>
                <a:ln w="9525">
                  <a:noFill/>
                  <a:round/>
                  <a:headEnd/>
                  <a:tailEnd/>
                </a:ln>
              </p:spPr>
              <p:txBody>
                <a:bodyPr lIns="91425" tIns="91425" rIns="91425" bIns="91425" anchor="ctr"/>
                <a:lstStyle/>
                <a:p>
                  <a:endParaRPr lang="en-US"/>
                </a:p>
              </p:txBody>
            </p:sp>
            <p:sp>
              <p:nvSpPr>
                <p:cNvPr id="24754" name="Google Shape;732;p35"/>
                <p:cNvSpPr>
                  <a:spLocks/>
                </p:cNvSpPr>
                <p:nvPr/>
              </p:nvSpPr>
              <p:spPr bwMode="auto">
                <a:xfrm>
                  <a:off x="6214675" y="2967100"/>
                  <a:ext cx="322075" cy="244250"/>
                </a:xfrm>
                <a:custGeom>
                  <a:avLst/>
                  <a:gdLst/>
                  <a:ahLst/>
                  <a:cxnLst>
                    <a:cxn ang="0">
                      <a:pos x="12645" y="1"/>
                    </a:cxn>
                    <a:cxn ang="0">
                      <a:pos x="12375" y="246"/>
                    </a:cxn>
                    <a:cxn ang="0">
                      <a:pos x="11049" y="9208"/>
                    </a:cxn>
                    <a:cxn ang="0">
                      <a:pos x="11049" y="9208"/>
                    </a:cxn>
                    <a:cxn ang="0">
                      <a:pos x="440" y="7374"/>
                    </a:cxn>
                    <a:cxn ang="0">
                      <a:pos x="382" y="7368"/>
                    </a:cxn>
                    <a:cxn ang="0">
                      <a:pos x="277" y="7865"/>
                    </a:cxn>
                    <a:cxn ang="0">
                      <a:pos x="11198" y="9761"/>
                    </a:cxn>
                    <a:cxn ang="0">
                      <a:pos x="11265" y="9770"/>
                    </a:cxn>
                    <a:cxn ang="0">
                      <a:pos x="11492" y="9598"/>
                    </a:cxn>
                    <a:cxn ang="0">
                      <a:pos x="12866" y="246"/>
                    </a:cxn>
                    <a:cxn ang="0">
                      <a:pos x="12645" y="1"/>
                    </a:cxn>
                  </a:cxnLst>
                  <a:rect l="0" t="0" r="r" b="b"/>
                  <a:pathLst>
                    <a:path w="12883" h="9770" extrusionOk="0">
                      <a:moveTo>
                        <a:pt x="12645" y="1"/>
                      </a:moveTo>
                      <a:cubicBezTo>
                        <a:pt x="12522" y="1"/>
                        <a:pt x="12392" y="83"/>
                        <a:pt x="12375" y="246"/>
                      </a:cubicBezTo>
                      <a:cubicBezTo>
                        <a:pt x="12089" y="3265"/>
                        <a:pt x="11587" y="6222"/>
                        <a:pt x="11049" y="9208"/>
                      </a:cubicBez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tx1"/>
                </a:solidFill>
                <a:ln w="9525">
                  <a:noFill/>
                  <a:round/>
                  <a:headEnd/>
                  <a:tailEnd/>
                </a:ln>
              </p:spPr>
              <p:txBody>
                <a:bodyPr lIns="91425" tIns="91425" rIns="91425" bIns="91425" anchor="ctr"/>
                <a:lstStyle/>
                <a:p>
                  <a:endParaRPr lang="en-US"/>
                </a:p>
              </p:txBody>
            </p:sp>
            <p:sp>
              <p:nvSpPr>
                <p:cNvPr id="24755" name="Google Shape;733;p35"/>
                <p:cNvSpPr>
                  <a:spLocks/>
                </p:cNvSpPr>
                <p:nvPr/>
              </p:nvSpPr>
              <p:spPr bwMode="auto">
                <a:xfrm>
                  <a:off x="6311500" y="3103375"/>
                  <a:ext cx="383250" cy="278625"/>
                </a:xfrm>
                <a:custGeom>
                  <a:avLst/>
                  <a:gdLst/>
                  <a:ahLst/>
                  <a:cxnLst>
                    <a:cxn ang="0">
                      <a:pos x="15026" y="1"/>
                    </a:cxn>
                    <a:cxn ang="0">
                      <a:pos x="14780" y="190"/>
                    </a:cxn>
                    <a:cxn ang="0">
                      <a:pos x="12622" y="10606"/>
                    </a:cxn>
                    <a:cxn ang="0">
                      <a:pos x="12622" y="10606"/>
                    </a:cxn>
                    <a:cxn ang="0">
                      <a:pos x="295" y="9804"/>
                    </a:cxn>
                    <a:cxn ang="0">
                      <a:pos x="295" y="10327"/>
                    </a:cxn>
                    <a:cxn ang="0">
                      <a:pos x="12851" y="11144"/>
                    </a:cxn>
                    <a:cxn ang="0">
                      <a:pos x="13080" y="10948"/>
                    </a:cxn>
                    <a:cxn ang="0">
                      <a:pos x="15271" y="321"/>
                    </a:cxn>
                    <a:cxn ang="0">
                      <a:pos x="15026" y="1"/>
                    </a:cxn>
                  </a:cxnLst>
                  <a:rect l="0" t="0" r="r" b="b"/>
                  <a:pathLst>
                    <a:path w="15330" h="11145" extrusionOk="0">
                      <a:moveTo>
                        <a:pt x="15026" y="1"/>
                      </a:moveTo>
                      <a:cubicBezTo>
                        <a:pt x="14923" y="1"/>
                        <a:pt x="14820" y="58"/>
                        <a:pt x="14780" y="190"/>
                      </a:cubicBezTo>
                      <a:cubicBezTo>
                        <a:pt x="13658" y="3556"/>
                        <a:pt x="13165" y="7110"/>
                        <a:pt x="12622" y="10606"/>
                      </a:cubicBez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tx1"/>
                </a:solidFill>
                <a:ln w="9525">
                  <a:noFill/>
                  <a:round/>
                  <a:headEnd/>
                  <a:tailEnd/>
                </a:ln>
              </p:spPr>
              <p:txBody>
                <a:bodyPr lIns="91425" tIns="91425" rIns="91425" bIns="91425" anchor="ctr"/>
                <a:lstStyle/>
                <a:p>
                  <a:endParaRPr lang="en-US"/>
                </a:p>
              </p:txBody>
            </p:sp>
          </p:grpSp>
          <p:grpSp>
            <p:nvGrpSpPr>
              <p:cNvPr id="24703" name="Google Shape;734;p35"/>
              <p:cNvGrpSpPr>
                <a:grpSpLocks/>
              </p:cNvGrpSpPr>
              <p:nvPr/>
            </p:nvGrpSpPr>
            <p:grpSpPr bwMode="auto">
              <a:xfrm>
                <a:off x="1991305" y="1624971"/>
                <a:ext cx="1649618" cy="2182749"/>
                <a:chOff x="5908250" y="536500"/>
                <a:chExt cx="793200" cy="1049550"/>
              </a:xfrm>
            </p:grpSpPr>
            <p:sp>
              <p:nvSpPr>
                <p:cNvPr id="24745" name="Google Shape;735;p35"/>
                <p:cNvSpPr>
                  <a:spLocks/>
                </p:cNvSpPr>
                <p:nvPr/>
              </p:nvSpPr>
              <p:spPr bwMode="auto">
                <a:xfrm>
                  <a:off x="5908250" y="536500"/>
                  <a:ext cx="793200" cy="1049550"/>
                </a:xfrm>
                <a:custGeom>
                  <a:avLst/>
                  <a:gdLst/>
                  <a:ahLst/>
                  <a:cxnLst>
                    <a:cxn ang="0">
                      <a:pos x="16927" y="1"/>
                    </a:cxn>
                    <a:cxn ang="0">
                      <a:pos x="14267" y="10624"/>
                    </a:cxn>
                    <a:cxn ang="0">
                      <a:pos x="8369" y="4873"/>
                    </a:cxn>
                    <a:cxn ang="0">
                      <a:pos x="7727" y="6013"/>
                    </a:cxn>
                    <a:cxn ang="0">
                      <a:pos x="13711" y="14711"/>
                    </a:cxn>
                    <a:cxn ang="0">
                      <a:pos x="4983" y="10563"/>
                    </a:cxn>
                    <a:cxn ang="0">
                      <a:pos x="3902" y="12553"/>
                    </a:cxn>
                    <a:cxn ang="0">
                      <a:pos x="13809" y="19910"/>
                    </a:cxn>
                    <a:cxn ang="0">
                      <a:pos x="13670" y="19918"/>
                    </a:cxn>
                    <a:cxn ang="0">
                      <a:pos x="2063" y="17155"/>
                    </a:cxn>
                    <a:cxn ang="0">
                      <a:pos x="632" y="19092"/>
                    </a:cxn>
                    <a:cxn ang="0">
                      <a:pos x="13711" y="22362"/>
                    </a:cxn>
                    <a:cxn ang="0">
                      <a:pos x="9950" y="24661"/>
                    </a:cxn>
                    <a:cxn ang="0">
                      <a:pos x="4610" y="24197"/>
                    </a:cxn>
                    <a:cxn ang="0">
                      <a:pos x="2823" y="25076"/>
                    </a:cxn>
                    <a:cxn ang="0">
                      <a:pos x="9589" y="27434"/>
                    </a:cxn>
                    <a:cxn ang="0">
                      <a:pos x="14627" y="26973"/>
                    </a:cxn>
                    <a:cxn ang="0">
                      <a:pos x="24894" y="41981"/>
                    </a:cxn>
                    <a:cxn ang="0">
                      <a:pos x="28164" y="39496"/>
                    </a:cxn>
                    <a:cxn ang="0">
                      <a:pos x="16425" y="26842"/>
                    </a:cxn>
                    <a:cxn ang="0">
                      <a:pos x="27346" y="22330"/>
                    </a:cxn>
                    <a:cxn ang="0">
                      <a:pos x="26273" y="22004"/>
                    </a:cxn>
                    <a:cxn ang="0">
                      <a:pos x="17594" y="24391"/>
                    </a:cxn>
                    <a:cxn ang="0">
                      <a:pos x="15836" y="22493"/>
                    </a:cxn>
                    <a:cxn ang="0">
                      <a:pos x="28720" y="18537"/>
                    </a:cxn>
                    <a:cxn ang="0">
                      <a:pos x="27540" y="17049"/>
                    </a:cxn>
                    <a:cxn ang="0">
                      <a:pos x="17091" y="20008"/>
                    </a:cxn>
                    <a:cxn ang="0">
                      <a:pos x="15869" y="19616"/>
                    </a:cxn>
                    <a:cxn ang="0">
                      <a:pos x="27608" y="13076"/>
                    </a:cxn>
                    <a:cxn ang="0">
                      <a:pos x="26817" y="12094"/>
                    </a:cxn>
                    <a:cxn ang="0">
                      <a:pos x="16481" y="15082"/>
                    </a:cxn>
                    <a:cxn ang="0">
                      <a:pos x="15869" y="15005"/>
                    </a:cxn>
                    <a:cxn ang="0">
                      <a:pos x="26790" y="7648"/>
                    </a:cxn>
                    <a:cxn ang="0">
                      <a:pos x="25301" y="5850"/>
                    </a:cxn>
                    <a:cxn ang="0">
                      <a:pos x="16719" y="11997"/>
                    </a:cxn>
                    <a:cxn ang="0">
                      <a:pos x="17798" y="291"/>
                    </a:cxn>
                    <a:cxn ang="0">
                      <a:pos x="16927" y="1"/>
                    </a:cxn>
                  </a:cxnLst>
                  <a:rect l="0" t="0"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tx2"/>
                </a:solidFill>
                <a:ln w="9525">
                  <a:noFill/>
                  <a:round/>
                  <a:headEnd/>
                  <a:tailEnd/>
                </a:ln>
              </p:spPr>
              <p:txBody>
                <a:bodyPr lIns="91425" tIns="91425" rIns="91425" bIns="91425" anchor="ctr"/>
                <a:lstStyle/>
                <a:p>
                  <a:endParaRPr lang="en-US"/>
                </a:p>
              </p:txBody>
            </p:sp>
            <p:sp>
              <p:nvSpPr>
                <p:cNvPr id="24746" name="Google Shape;736;p35"/>
                <p:cNvSpPr>
                  <a:spLocks/>
                </p:cNvSpPr>
                <p:nvPr/>
              </p:nvSpPr>
              <p:spPr bwMode="auto">
                <a:xfrm>
                  <a:off x="6264900" y="578275"/>
                  <a:ext cx="308550" cy="982625"/>
                </a:xfrm>
                <a:custGeom>
                  <a:avLst/>
                  <a:gdLst/>
                  <a:ahLst/>
                  <a:cxnLst>
                    <a:cxn ang="0">
                      <a:pos x="2381" y="0"/>
                    </a:cxn>
                    <a:cxn ang="0">
                      <a:pos x="2159" y="189"/>
                    </a:cxn>
                    <a:cxn ang="0">
                      <a:pos x="1407" y="5814"/>
                    </a:cxn>
                    <a:cxn ang="0">
                      <a:pos x="818" y="9999"/>
                    </a:cxn>
                    <a:cxn ang="0">
                      <a:pos x="361" y="14969"/>
                    </a:cxn>
                    <a:cxn ang="0">
                      <a:pos x="4906" y="32986"/>
                    </a:cxn>
                    <a:cxn ang="0">
                      <a:pos x="11805" y="39231"/>
                    </a:cxn>
                    <a:cxn ang="0">
                      <a:pos x="11972" y="39304"/>
                    </a:cxn>
                    <a:cxn ang="0">
                      <a:pos x="12165" y="38871"/>
                    </a:cxn>
                    <a:cxn ang="0">
                      <a:pos x="6181" y="33607"/>
                    </a:cxn>
                    <a:cxn ang="0">
                      <a:pos x="3532" y="30337"/>
                    </a:cxn>
                    <a:cxn ang="0">
                      <a:pos x="1799" y="25988"/>
                    </a:cxn>
                    <a:cxn ang="0">
                      <a:pos x="818" y="16048"/>
                    </a:cxn>
                    <a:cxn ang="0">
                      <a:pos x="1178" y="11143"/>
                    </a:cxn>
                    <a:cxn ang="0">
                      <a:pos x="1897" y="6173"/>
                    </a:cxn>
                    <a:cxn ang="0">
                      <a:pos x="1996" y="4473"/>
                    </a:cxn>
                    <a:cxn ang="0">
                      <a:pos x="2649" y="320"/>
                    </a:cxn>
                    <a:cxn ang="0">
                      <a:pos x="2381" y="0"/>
                    </a:cxn>
                  </a:cxnLst>
                  <a:rect l="0" t="0"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bg2"/>
                </a:solidFill>
                <a:ln w="9525">
                  <a:noFill/>
                  <a:round/>
                  <a:headEnd/>
                  <a:tailEnd/>
                </a:ln>
              </p:spPr>
              <p:txBody>
                <a:bodyPr lIns="91425" tIns="91425" rIns="91425" bIns="91425" anchor="ctr"/>
                <a:lstStyle/>
                <a:p>
                  <a:endParaRPr lang="en-US"/>
                </a:p>
              </p:txBody>
            </p:sp>
            <p:sp>
              <p:nvSpPr>
                <p:cNvPr id="24747" name="Google Shape;737;p35"/>
                <p:cNvSpPr>
                  <a:spLocks/>
                </p:cNvSpPr>
                <p:nvPr/>
              </p:nvSpPr>
              <p:spPr bwMode="auto">
                <a:xfrm>
                  <a:off x="6171500" y="727075"/>
                  <a:ext cx="371850" cy="138800"/>
                </a:xfrm>
                <a:custGeom>
                  <a:avLst/>
                  <a:gdLst/>
                  <a:ahLst/>
                  <a:cxnLst>
                    <a:cxn ang="0">
                      <a:pos x="14481" y="1"/>
                    </a:cxn>
                    <a:cxn ang="0">
                      <a:pos x="14331" y="58"/>
                    </a:cxn>
                    <a:cxn ang="0">
                      <a:pos x="7399" y="4145"/>
                    </a:cxn>
                    <a:cxn ang="0">
                      <a:pos x="5633" y="4766"/>
                    </a:cxn>
                    <a:cxn ang="0">
                      <a:pos x="4881" y="4995"/>
                    </a:cxn>
                    <a:cxn ang="0">
                      <a:pos x="4358" y="4701"/>
                    </a:cxn>
                    <a:cxn ang="0">
                      <a:pos x="3868" y="4309"/>
                    </a:cxn>
                    <a:cxn ang="0">
                      <a:pos x="532" y="908"/>
                    </a:cxn>
                    <a:cxn ang="0">
                      <a:pos x="351" y="817"/>
                    </a:cxn>
                    <a:cxn ang="0">
                      <a:pos x="173" y="1268"/>
                    </a:cxn>
                    <a:cxn ang="0">
                      <a:pos x="140" y="1235"/>
                    </a:cxn>
                    <a:cxn ang="0">
                      <a:pos x="140" y="1235"/>
                    </a:cxn>
                    <a:cxn ang="0">
                      <a:pos x="3933" y="5028"/>
                    </a:cxn>
                    <a:cxn ang="0">
                      <a:pos x="4685" y="5551"/>
                    </a:cxn>
                    <a:cxn ang="0">
                      <a:pos x="5503" y="5355"/>
                    </a:cxn>
                    <a:cxn ang="0">
                      <a:pos x="7399" y="4668"/>
                    </a:cxn>
                    <a:cxn ang="0">
                      <a:pos x="14691" y="417"/>
                    </a:cxn>
                    <a:cxn ang="0">
                      <a:pos x="14481" y="1"/>
                    </a:cxn>
                  </a:cxnLst>
                  <a:rect l="0" t="0"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bg2"/>
                </a:solidFill>
                <a:ln w="9525">
                  <a:noFill/>
                  <a:round/>
                  <a:headEnd/>
                  <a:tailEnd/>
                </a:ln>
              </p:spPr>
              <p:txBody>
                <a:bodyPr lIns="91425" tIns="91425" rIns="91425" bIns="91425" anchor="ctr"/>
                <a:lstStyle/>
                <a:p>
                  <a:endParaRPr lang="en-US"/>
                </a:p>
              </p:txBody>
            </p:sp>
            <p:sp>
              <p:nvSpPr>
                <p:cNvPr id="24748" name="Google Shape;738;p35"/>
                <p:cNvSpPr>
                  <a:spLocks/>
                </p:cNvSpPr>
                <p:nvPr/>
              </p:nvSpPr>
              <p:spPr bwMode="auto">
                <a:xfrm>
                  <a:off x="6061800" y="845825"/>
                  <a:ext cx="505450" cy="114975"/>
                </a:xfrm>
                <a:custGeom>
                  <a:avLst/>
                  <a:gdLst/>
                  <a:ahLst/>
                  <a:cxnLst>
                    <a:cxn ang="0">
                      <a:pos x="342" y="1"/>
                    </a:cxn>
                    <a:cxn ang="0">
                      <a:pos x="245" y="474"/>
                    </a:cxn>
                    <a:cxn ang="0">
                      <a:pos x="212" y="507"/>
                    </a:cxn>
                    <a:cxn ang="0">
                      <a:pos x="7536" y="4431"/>
                    </a:cxn>
                    <a:cxn ang="0">
                      <a:pos x="9353" y="4598"/>
                    </a:cxn>
                    <a:cxn ang="0">
                      <a:pos x="11297" y="4398"/>
                    </a:cxn>
                    <a:cxn ang="0">
                      <a:pos x="15580" y="3155"/>
                    </a:cxn>
                    <a:cxn ang="0">
                      <a:pos x="19962" y="1161"/>
                    </a:cxn>
                    <a:cxn ang="0">
                      <a:pos x="19812" y="678"/>
                    </a:cxn>
                    <a:cxn ang="0">
                      <a:pos x="19700" y="703"/>
                    </a:cxn>
                    <a:cxn ang="0">
                      <a:pos x="11951" y="3711"/>
                    </a:cxn>
                    <a:cxn ang="0">
                      <a:pos x="9190" y="4087"/>
                    </a:cxn>
                    <a:cxn ang="0">
                      <a:pos x="7961" y="3973"/>
                    </a:cxn>
                    <a:cxn ang="0">
                      <a:pos x="4267" y="2436"/>
                    </a:cxn>
                    <a:cxn ang="0">
                      <a:pos x="474" y="49"/>
                    </a:cxn>
                    <a:cxn ang="0">
                      <a:pos x="342" y="1"/>
                    </a:cxn>
                  </a:cxnLst>
                  <a:rect l="0" t="0"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bg2"/>
                </a:solidFill>
                <a:ln w="9525">
                  <a:noFill/>
                  <a:round/>
                  <a:headEnd/>
                  <a:tailEnd/>
                </a:ln>
              </p:spPr>
              <p:txBody>
                <a:bodyPr lIns="91425" tIns="91425" rIns="91425" bIns="91425" anchor="ctr"/>
                <a:lstStyle/>
                <a:p>
                  <a:endParaRPr lang="en-US"/>
                </a:p>
              </p:txBody>
            </p:sp>
            <p:sp>
              <p:nvSpPr>
                <p:cNvPr id="24749" name="Google Shape;739;p35"/>
                <p:cNvSpPr>
                  <a:spLocks/>
                </p:cNvSpPr>
                <p:nvPr/>
              </p:nvSpPr>
              <p:spPr bwMode="auto">
                <a:xfrm>
                  <a:off x="5972900" y="995425"/>
                  <a:ext cx="586700" cy="75025"/>
                </a:xfrm>
                <a:custGeom>
                  <a:avLst/>
                  <a:gdLst/>
                  <a:ahLst/>
                  <a:cxnLst>
                    <a:cxn ang="0">
                      <a:pos x="23114" y="1"/>
                    </a:cxn>
                    <a:cxn ang="0">
                      <a:pos x="22995" y="49"/>
                    </a:cxn>
                    <a:cxn ang="0">
                      <a:pos x="14428" y="2468"/>
                    </a:cxn>
                    <a:cxn ang="0">
                      <a:pos x="13645" y="2477"/>
                    </a:cxn>
                    <a:cxn ang="0">
                      <a:pos x="5043" y="1455"/>
                    </a:cxn>
                    <a:cxn ang="0">
                      <a:pos x="400" y="147"/>
                    </a:cxn>
                    <a:cxn ang="0">
                      <a:pos x="328" y="135"/>
                    </a:cxn>
                    <a:cxn ang="0">
                      <a:pos x="269" y="637"/>
                    </a:cxn>
                    <a:cxn ang="0">
                      <a:pos x="302" y="670"/>
                    </a:cxn>
                    <a:cxn ang="0">
                      <a:pos x="9163" y="2697"/>
                    </a:cxn>
                    <a:cxn ang="0">
                      <a:pos x="13446" y="3000"/>
                    </a:cxn>
                    <a:cxn ang="0">
                      <a:pos x="18678" y="2436"/>
                    </a:cxn>
                    <a:cxn ang="0">
                      <a:pos x="23223" y="507"/>
                    </a:cxn>
                    <a:cxn ang="0">
                      <a:pos x="23114" y="1"/>
                    </a:cxn>
                  </a:cxnLst>
                  <a:rect l="0" t="0"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bg2"/>
                </a:solidFill>
                <a:ln w="9525">
                  <a:noFill/>
                  <a:round/>
                  <a:headEnd/>
                  <a:tailEnd/>
                </a:ln>
              </p:spPr>
              <p:txBody>
                <a:bodyPr lIns="91425" tIns="91425" rIns="91425" bIns="91425" anchor="ctr"/>
                <a:lstStyle/>
                <a:p>
                  <a:endParaRPr lang="en-US"/>
                </a:p>
              </p:txBody>
            </p:sp>
            <p:sp>
              <p:nvSpPr>
                <p:cNvPr id="24750" name="Google Shape;740;p35"/>
                <p:cNvSpPr>
                  <a:spLocks/>
                </p:cNvSpPr>
                <p:nvPr/>
              </p:nvSpPr>
              <p:spPr bwMode="auto">
                <a:xfrm>
                  <a:off x="6049100" y="1128500"/>
                  <a:ext cx="520700" cy="69875"/>
                </a:xfrm>
                <a:custGeom>
                  <a:avLst/>
                  <a:gdLst/>
                  <a:ahLst/>
                  <a:cxnLst>
                    <a:cxn ang="0">
                      <a:pos x="20510" y="1"/>
                    </a:cxn>
                    <a:cxn ang="0">
                      <a:pos x="20404" y="23"/>
                    </a:cxn>
                    <a:cxn ang="0">
                      <a:pos x="11053" y="1756"/>
                    </a:cxn>
                    <a:cxn ang="0">
                      <a:pos x="5821" y="2279"/>
                    </a:cxn>
                    <a:cxn ang="0">
                      <a:pos x="4488" y="2303"/>
                    </a:cxn>
                    <a:cxn ang="0">
                      <a:pos x="328" y="2050"/>
                    </a:cxn>
                    <a:cxn ang="0">
                      <a:pos x="299" y="2049"/>
                    </a:cxn>
                    <a:cxn ang="0">
                      <a:pos x="328" y="2573"/>
                    </a:cxn>
                    <a:cxn ang="0">
                      <a:pos x="4517" y="2794"/>
                    </a:cxn>
                    <a:cxn ang="0">
                      <a:pos x="5919" y="2770"/>
                    </a:cxn>
                    <a:cxn ang="0">
                      <a:pos x="11216" y="2246"/>
                    </a:cxn>
                    <a:cxn ang="0">
                      <a:pos x="20568" y="513"/>
                    </a:cxn>
                    <a:cxn ang="0">
                      <a:pos x="20510" y="1"/>
                    </a:cxn>
                  </a:cxnLst>
                  <a:rect l="0" t="0"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bg2"/>
                </a:solidFill>
                <a:ln w="9525">
                  <a:noFill/>
                  <a:round/>
                  <a:headEnd/>
                  <a:tailEnd/>
                </a:ln>
              </p:spPr>
              <p:txBody>
                <a:bodyPr lIns="91425" tIns="91425" rIns="91425" bIns="91425" anchor="ctr"/>
                <a:lstStyle/>
                <a:p>
                  <a:endParaRPr lang="en-US"/>
                </a:p>
              </p:txBody>
            </p:sp>
          </p:grpSp>
          <p:grpSp>
            <p:nvGrpSpPr>
              <p:cNvPr id="24704" name="Google Shape;741;p35"/>
              <p:cNvGrpSpPr>
                <a:grpSpLocks/>
              </p:cNvGrpSpPr>
              <p:nvPr/>
            </p:nvGrpSpPr>
            <p:grpSpPr bwMode="auto">
              <a:xfrm rot="-2700000">
                <a:off x="2630043" y="2544018"/>
                <a:ext cx="1286945" cy="993961"/>
                <a:chOff x="5517750" y="1707725"/>
                <a:chExt cx="618800" cy="477925"/>
              </a:xfrm>
            </p:grpSpPr>
            <p:sp>
              <p:nvSpPr>
                <p:cNvPr id="24740" name="Google Shape;742;p35"/>
                <p:cNvSpPr>
                  <a:spLocks/>
                </p:cNvSpPr>
                <p:nvPr/>
              </p:nvSpPr>
              <p:spPr bwMode="auto">
                <a:xfrm>
                  <a:off x="5517750" y="1707725"/>
                  <a:ext cx="618800" cy="466075"/>
                </a:xfrm>
                <a:custGeom>
                  <a:avLst/>
                  <a:gdLst/>
                  <a:ahLst/>
                  <a:cxnLst>
                    <a:cxn ang="0">
                      <a:pos x="14240" y="1"/>
                    </a:cxn>
                    <a:cxn ang="0">
                      <a:pos x="8339" y="9683"/>
                    </a:cxn>
                    <a:cxn ang="0">
                      <a:pos x="5854" y="2882"/>
                    </a:cxn>
                    <a:cxn ang="0">
                      <a:pos x="3009" y="259"/>
                    </a:cxn>
                    <a:cxn ang="0">
                      <a:pos x="1603" y="1901"/>
                    </a:cxn>
                    <a:cxn ang="0">
                      <a:pos x="7260" y="18642"/>
                    </a:cxn>
                    <a:cxn ang="0">
                      <a:pos x="20797" y="12037"/>
                    </a:cxn>
                    <a:cxn ang="0">
                      <a:pos x="21493" y="6689"/>
                    </a:cxn>
                    <a:cxn ang="0">
                      <a:pos x="13865" y="10173"/>
                    </a:cxn>
                    <a:cxn ang="0">
                      <a:pos x="14355" y="4"/>
                    </a:cxn>
                    <a:cxn ang="0">
                      <a:pos x="14240" y="1"/>
                    </a:cxn>
                  </a:cxnLst>
                  <a:rect l="0" t="0"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w="9525">
                  <a:noFill/>
                  <a:round/>
                  <a:headEnd/>
                  <a:tailEnd/>
                </a:ln>
              </p:spPr>
              <p:txBody>
                <a:bodyPr lIns="91425" tIns="91425" rIns="91425" bIns="91425" anchor="ctr"/>
                <a:lstStyle/>
                <a:p>
                  <a:endParaRPr lang="en-US"/>
                </a:p>
              </p:txBody>
            </p:sp>
            <p:sp>
              <p:nvSpPr>
                <p:cNvPr id="24741" name="Google Shape;743;p35"/>
                <p:cNvSpPr>
                  <a:spLocks/>
                </p:cNvSpPr>
                <p:nvPr/>
              </p:nvSpPr>
              <p:spPr bwMode="auto">
                <a:xfrm>
                  <a:off x="5589700" y="1878600"/>
                  <a:ext cx="396975" cy="298450"/>
                </a:xfrm>
                <a:custGeom>
                  <a:avLst/>
                  <a:gdLst/>
                  <a:ahLst/>
                  <a:cxnLst>
                    <a:cxn ang="0">
                      <a:pos x="9112" y="1"/>
                    </a:cxn>
                    <a:cxn ang="0">
                      <a:pos x="5330" y="6216"/>
                    </a:cxn>
                    <a:cxn ang="0">
                      <a:pos x="3728" y="1834"/>
                    </a:cxn>
                    <a:cxn ang="0">
                      <a:pos x="1923" y="151"/>
                    </a:cxn>
                    <a:cxn ang="0">
                      <a:pos x="1014" y="1213"/>
                    </a:cxn>
                    <a:cxn ang="0">
                      <a:pos x="4643" y="11938"/>
                    </a:cxn>
                    <a:cxn ang="0">
                      <a:pos x="13341" y="7720"/>
                    </a:cxn>
                    <a:cxn ang="0">
                      <a:pos x="13782" y="4275"/>
                    </a:cxn>
                    <a:cxn ang="0">
                      <a:pos x="8894" y="6510"/>
                    </a:cxn>
                    <a:cxn ang="0">
                      <a:pos x="9188" y="3"/>
                    </a:cxn>
                    <a:cxn ang="0">
                      <a:pos x="9112" y="1"/>
                    </a:cxn>
                  </a:cxnLst>
                  <a:rect l="0" t="0"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w="9525">
                  <a:noFill/>
                  <a:round/>
                  <a:headEnd/>
                  <a:tailEnd/>
                </a:ln>
              </p:spPr>
              <p:txBody>
                <a:bodyPr lIns="91425" tIns="91425" rIns="91425" bIns="91425" anchor="ctr"/>
                <a:lstStyle/>
                <a:p>
                  <a:endParaRPr lang="en-US"/>
                </a:p>
              </p:txBody>
            </p:sp>
            <p:sp>
              <p:nvSpPr>
                <p:cNvPr id="24742" name="Google Shape;744;p35"/>
                <p:cNvSpPr>
                  <a:spLocks/>
                </p:cNvSpPr>
                <p:nvPr/>
              </p:nvSpPr>
              <p:spPr bwMode="auto">
                <a:xfrm>
                  <a:off x="5650025" y="1932800"/>
                  <a:ext cx="68025" cy="247125"/>
                </a:xfrm>
                <a:custGeom>
                  <a:avLst/>
                  <a:gdLst/>
                  <a:ahLst/>
                  <a:cxnLst>
                    <a:cxn ang="0">
                      <a:pos x="307" y="0"/>
                    </a:cxn>
                    <a:cxn ang="0">
                      <a:pos x="40" y="320"/>
                    </a:cxn>
                    <a:cxn ang="0">
                      <a:pos x="1413" y="4865"/>
                    </a:cxn>
                    <a:cxn ang="0">
                      <a:pos x="2067" y="9639"/>
                    </a:cxn>
                    <a:cxn ang="0">
                      <a:pos x="2292" y="9884"/>
                    </a:cxn>
                    <a:cxn ang="0">
                      <a:pos x="2590" y="9639"/>
                    </a:cxn>
                    <a:cxn ang="0">
                      <a:pos x="1936" y="4865"/>
                    </a:cxn>
                    <a:cxn ang="0">
                      <a:pos x="530" y="189"/>
                    </a:cxn>
                    <a:cxn ang="0">
                      <a:pos x="307" y="0"/>
                    </a:cxn>
                  </a:cxnLst>
                  <a:rect l="0" t="0"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w="9525">
                  <a:noFill/>
                  <a:round/>
                  <a:headEnd/>
                  <a:tailEnd/>
                </a:ln>
              </p:spPr>
              <p:txBody>
                <a:bodyPr lIns="91425" tIns="91425" rIns="91425" bIns="91425" anchor="ctr"/>
                <a:lstStyle/>
                <a:p>
                  <a:endParaRPr lang="en-US"/>
                </a:p>
              </p:txBody>
            </p:sp>
            <p:sp>
              <p:nvSpPr>
                <p:cNvPr id="24743" name="Google Shape;745;p35"/>
                <p:cNvSpPr>
                  <a:spLocks/>
                </p:cNvSpPr>
                <p:nvPr/>
              </p:nvSpPr>
              <p:spPr bwMode="auto">
                <a:xfrm>
                  <a:off x="5706100" y="1932675"/>
                  <a:ext cx="101675" cy="252975"/>
                </a:xfrm>
                <a:custGeom>
                  <a:avLst/>
                  <a:gdLst/>
                  <a:ahLst/>
                  <a:cxnLst>
                    <a:cxn ang="0">
                      <a:pos x="3722" y="0"/>
                    </a:cxn>
                    <a:cxn ang="0">
                      <a:pos x="3519" y="129"/>
                    </a:cxn>
                    <a:cxn ang="0">
                      <a:pos x="20" y="9808"/>
                    </a:cxn>
                    <a:cxn ang="0">
                      <a:pos x="322" y="10119"/>
                    </a:cxn>
                    <a:cxn ang="0">
                      <a:pos x="510" y="9938"/>
                    </a:cxn>
                    <a:cxn ang="0">
                      <a:pos x="3976" y="391"/>
                    </a:cxn>
                    <a:cxn ang="0">
                      <a:pos x="3722" y="0"/>
                    </a:cxn>
                  </a:cxnLst>
                  <a:rect l="0" t="0"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w="9525">
                  <a:noFill/>
                  <a:round/>
                  <a:headEnd/>
                  <a:tailEnd/>
                </a:ln>
              </p:spPr>
              <p:txBody>
                <a:bodyPr lIns="91425" tIns="91425" rIns="91425" bIns="91425" anchor="ctr"/>
                <a:lstStyle/>
                <a:p>
                  <a:endParaRPr lang="en-US"/>
                </a:p>
              </p:txBody>
            </p:sp>
            <p:sp>
              <p:nvSpPr>
                <p:cNvPr id="24744" name="Google Shape;746;p35"/>
                <p:cNvSpPr>
                  <a:spLocks/>
                </p:cNvSpPr>
                <p:nvPr/>
              </p:nvSpPr>
              <p:spPr bwMode="auto">
                <a:xfrm>
                  <a:off x="5709625" y="2014525"/>
                  <a:ext cx="237225" cy="166450"/>
                </a:xfrm>
                <a:custGeom>
                  <a:avLst/>
                  <a:gdLst/>
                  <a:ahLst/>
                  <a:cxnLst>
                    <a:cxn ang="0">
                      <a:pos x="9119" y="1"/>
                    </a:cxn>
                    <a:cxn ang="0">
                      <a:pos x="9002" y="27"/>
                    </a:cxn>
                    <a:cxn ang="0">
                      <a:pos x="173" y="6207"/>
                    </a:cxn>
                    <a:cxn ang="0">
                      <a:pos x="351" y="6657"/>
                    </a:cxn>
                    <a:cxn ang="0">
                      <a:pos x="533" y="6566"/>
                    </a:cxn>
                    <a:cxn ang="0">
                      <a:pos x="9263" y="485"/>
                    </a:cxn>
                    <a:cxn ang="0">
                      <a:pos x="9119" y="1"/>
                    </a:cxn>
                  </a:cxnLst>
                  <a:rect l="0" t="0"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w="9525">
                  <a:noFill/>
                  <a:round/>
                  <a:headEnd/>
                  <a:tailEnd/>
                </a:ln>
              </p:spPr>
              <p:txBody>
                <a:bodyPr lIns="91425" tIns="91425" rIns="91425" bIns="91425" anchor="ctr"/>
                <a:lstStyle/>
                <a:p>
                  <a:endParaRPr lang="en-US"/>
                </a:p>
              </p:txBody>
            </p:sp>
          </p:grpSp>
          <p:sp>
            <p:nvSpPr>
              <p:cNvPr id="24705" name="Google Shape;747;p35"/>
              <p:cNvSpPr>
                <a:spLocks/>
              </p:cNvSpPr>
              <p:nvPr/>
            </p:nvSpPr>
            <p:spPr bwMode="auto">
              <a:xfrm rot="3599725">
                <a:off x="6554411" y="3205640"/>
                <a:ext cx="567865" cy="1402038"/>
              </a:xfrm>
              <a:custGeom>
                <a:avLst/>
                <a:gdLst/>
                <a:ahLst/>
                <a:cxnLst>
                  <a:cxn ang="0">
                    <a:pos x="2600" y="0"/>
                  </a:cxn>
                  <a:cxn ang="0">
                    <a:pos x="1832" y="253"/>
                  </a:cxn>
                  <a:cxn ang="0">
                    <a:pos x="4513" y="6139"/>
                  </a:cxn>
                  <a:cxn ang="0">
                    <a:pos x="4578" y="6171"/>
                  </a:cxn>
                  <a:cxn ang="0">
                    <a:pos x="5494" y="9114"/>
                  </a:cxn>
                  <a:cxn ang="0">
                    <a:pos x="2169" y="6495"/>
                  </a:cxn>
                  <a:cxn ang="0">
                    <a:pos x="1407" y="6825"/>
                  </a:cxn>
                  <a:cxn ang="0">
                    <a:pos x="2126" y="9278"/>
                  </a:cxn>
                  <a:cxn ang="0">
                    <a:pos x="5690" y="10618"/>
                  </a:cxn>
                  <a:cxn ang="0">
                    <a:pos x="5886" y="10618"/>
                  </a:cxn>
                  <a:cxn ang="0">
                    <a:pos x="6540" y="14869"/>
                  </a:cxn>
                  <a:cxn ang="0">
                    <a:pos x="6540" y="14934"/>
                  </a:cxn>
                  <a:cxn ang="0">
                    <a:pos x="4561" y="12800"/>
                  </a:cxn>
                  <a:cxn ang="0">
                    <a:pos x="3859" y="13299"/>
                  </a:cxn>
                  <a:cxn ang="0">
                    <a:pos x="6508" y="16798"/>
                  </a:cxn>
                  <a:cxn ang="0">
                    <a:pos x="6279" y="19316"/>
                  </a:cxn>
                  <a:cxn ang="0">
                    <a:pos x="5854" y="18008"/>
                  </a:cxn>
                  <a:cxn ang="0">
                    <a:pos x="4824" y="17486"/>
                  </a:cxn>
                  <a:cxn ang="0">
                    <a:pos x="4284" y="17746"/>
                  </a:cxn>
                  <a:cxn ang="0">
                    <a:pos x="4677" y="19512"/>
                  </a:cxn>
                  <a:cxn ang="0">
                    <a:pos x="5886" y="21049"/>
                  </a:cxn>
                  <a:cxn ang="0">
                    <a:pos x="6017" y="21082"/>
                  </a:cxn>
                  <a:cxn ang="0">
                    <a:pos x="4807" y="26608"/>
                  </a:cxn>
                  <a:cxn ang="0">
                    <a:pos x="5122" y="26966"/>
                  </a:cxn>
                  <a:cxn ang="0">
                    <a:pos x="5396" y="26738"/>
                  </a:cxn>
                  <a:cxn ang="0">
                    <a:pos x="7031" y="18760"/>
                  </a:cxn>
                  <a:cxn ang="0">
                    <a:pos x="7173" y="18814"/>
                  </a:cxn>
                  <a:cxn ang="0">
                    <a:pos x="7292" y="18793"/>
                  </a:cxn>
                  <a:cxn ang="0">
                    <a:pos x="10399" y="16896"/>
                  </a:cxn>
                  <a:cxn ang="0">
                    <a:pos x="9198" y="16022"/>
                  </a:cxn>
                  <a:cxn ang="0">
                    <a:pos x="8535" y="16210"/>
                  </a:cxn>
                  <a:cxn ang="0">
                    <a:pos x="7129" y="17452"/>
                  </a:cxn>
                  <a:cxn ang="0">
                    <a:pos x="7129" y="14902"/>
                  </a:cxn>
                  <a:cxn ang="0">
                    <a:pos x="7064" y="14150"/>
                  </a:cxn>
                  <a:cxn ang="0">
                    <a:pos x="7096" y="14150"/>
                  </a:cxn>
                  <a:cxn ang="0">
                    <a:pos x="8698" y="9081"/>
                  </a:cxn>
                  <a:cxn ang="0">
                    <a:pos x="8494" y="9054"/>
                  </a:cxn>
                  <a:cxn ang="0">
                    <a:pos x="6835" y="12417"/>
                  </a:cxn>
                  <a:cxn ang="0">
                    <a:pos x="6181" y="9343"/>
                  </a:cxn>
                  <a:cxn ang="0">
                    <a:pos x="7064" y="4504"/>
                  </a:cxn>
                  <a:cxn ang="0">
                    <a:pos x="6903" y="4489"/>
                  </a:cxn>
                  <a:cxn ang="0">
                    <a:pos x="5625" y="7545"/>
                  </a:cxn>
                  <a:cxn ang="0">
                    <a:pos x="5102" y="5877"/>
                  </a:cxn>
                  <a:cxn ang="0">
                    <a:pos x="4513" y="1495"/>
                  </a:cxn>
                  <a:cxn ang="0">
                    <a:pos x="2600" y="0"/>
                  </a:cxn>
                </a:cxnLst>
                <a:rect l="0" t="0"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bg1"/>
              </a:solidFill>
              <a:ln w="9525">
                <a:noFill/>
                <a:round/>
                <a:headEnd/>
                <a:tailEnd/>
              </a:ln>
            </p:spPr>
            <p:txBody>
              <a:bodyPr lIns="91425" tIns="91425" rIns="91425" bIns="91425" anchor="ctr"/>
              <a:lstStyle/>
              <a:p>
                <a:endParaRPr lang="en-US"/>
              </a:p>
            </p:txBody>
          </p:sp>
          <p:sp>
            <p:nvSpPr>
              <p:cNvPr id="24706" name="Google Shape;748;p35"/>
              <p:cNvSpPr>
                <a:spLocks/>
              </p:cNvSpPr>
              <p:nvPr/>
            </p:nvSpPr>
            <p:spPr bwMode="auto">
              <a:xfrm>
                <a:off x="4560340" y="674499"/>
                <a:ext cx="659681" cy="2787422"/>
              </a:xfrm>
              <a:custGeom>
                <a:avLst/>
                <a:gdLst/>
                <a:ahLst/>
                <a:cxnLst>
                  <a:cxn ang="0">
                    <a:pos x="2224" y="59"/>
                  </a:cxn>
                  <a:cxn ang="0">
                    <a:pos x="4284" y="5454"/>
                  </a:cxn>
                  <a:cxn ang="0">
                    <a:pos x="1928" y="6753"/>
                  </a:cxn>
                  <a:cxn ang="0">
                    <a:pos x="229" y="7841"/>
                  </a:cxn>
                  <a:cxn ang="0">
                    <a:pos x="5003" y="7710"/>
                  </a:cxn>
                  <a:cxn ang="0">
                    <a:pos x="2878" y="10326"/>
                  </a:cxn>
                  <a:cxn ang="0">
                    <a:pos x="3262" y="11916"/>
                  </a:cxn>
                  <a:cxn ang="0">
                    <a:pos x="6082" y="11765"/>
                  </a:cxn>
                  <a:cxn ang="0">
                    <a:pos x="7161" y="16375"/>
                  </a:cxn>
                  <a:cxn ang="0">
                    <a:pos x="3205" y="15688"/>
                  </a:cxn>
                  <a:cxn ang="0">
                    <a:pos x="3565" y="17520"/>
                  </a:cxn>
                  <a:cxn ang="0">
                    <a:pos x="7325" y="17323"/>
                  </a:cxn>
                  <a:cxn ang="0">
                    <a:pos x="4345" y="20350"/>
                  </a:cxn>
                  <a:cxn ang="0">
                    <a:pos x="2812" y="21214"/>
                  </a:cxn>
                  <a:cxn ang="0">
                    <a:pos x="7063" y="22097"/>
                  </a:cxn>
                  <a:cxn ang="0">
                    <a:pos x="7178" y="22122"/>
                  </a:cxn>
                  <a:cxn ang="0">
                    <a:pos x="7979" y="22065"/>
                  </a:cxn>
                  <a:cxn ang="0">
                    <a:pos x="7358" y="41226"/>
                  </a:cxn>
                  <a:cxn ang="0">
                    <a:pos x="4624" y="53612"/>
                  </a:cxn>
                  <a:cxn ang="0">
                    <a:pos x="7783" y="42043"/>
                  </a:cxn>
                  <a:cxn ang="0">
                    <a:pos x="8764" y="25236"/>
                  </a:cxn>
                  <a:cxn ang="0">
                    <a:pos x="8927" y="25073"/>
                  </a:cxn>
                  <a:cxn ang="0">
                    <a:pos x="12687" y="20855"/>
                  </a:cxn>
                  <a:cxn ang="0">
                    <a:pos x="11987" y="20570"/>
                  </a:cxn>
                  <a:cxn ang="0">
                    <a:pos x="8240" y="19874"/>
                  </a:cxn>
                  <a:cxn ang="0">
                    <a:pos x="10824" y="15852"/>
                  </a:cxn>
                  <a:cxn ang="0">
                    <a:pos x="8077" y="18631"/>
                  </a:cxn>
                  <a:cxn ang="0">
                    <a:pos x="7325" y="14707"/>
                  </a:cxn>
                  <a:cxn ang="0">
                    <a:pos x="7586" y="14642"/>
                  </a:cxn>
                  <a:cxn ang="0">
                    <a:pos x="9625" y="9436"/>
                  </a:cxn>
                  <a:cxn ang="0">
                    <a:pos x="7129" y="13759"/>
                  </a:cxn>
                  <a:cxn ang="0">
                    <a:pos x="7750" y="6827"/>
                  </a:cxn>
                  <a:cxn ang="0">
                    <a:pos x="8246" y="3845"/>
                  </a:cxn>
                  <a:cxn ang="0">
                    <a:pos x="5690" y="8266"/>
                  </a:cxn>
                  <a:cxn ang="0">
                    <a:pos x="4676" y="5029"/>
                  </a:cxn>
                </a:cxnLst>
                <a:rect l="0" t="0"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bg1"/>
              </a:solidFill>
              <a:ln w="9525">
                <a:noFill/>
                <a:round/>
                <a:headEnd/>
                <a:tailEnd/>
              </a:ln>
            </p:spPr>
            <p:txBody>
              <a:bodyPr lIns="91425" tIns="91425" rIns="91425" bIns="91425" anchor="ctr"/>
              <a:lstStyle/>
              <a:p>
                <a:endParaRPr lang="en-US"/>
              </a:p>
            </p:txBody>
          </p:sp>
          <p:grpSp>
            <p:nvGrpSpPr>
              <p:cNvPr id="24707" name="Google Shape;749;p35"/>
              <p:cNvGrpSpPr>
                <a:grpSpLocks/>
              </p:cNvGrpSpPr>
              <p:nvPr/>
            </p:nvGrpSpPr>
            <p:grpSpPr bwMode="auto">
              <a:xfrm rot="-6383177">
                <a:off x="974472" y="2783656"/>
                <a:ext cx="1566670" cy="1869002"/>
                <a:chOff x="3768000" y="2982868"/>
                <a:chExt cx="753325" cy="898700"/>
              </a:xfrm>
            </p:grpSpPr>
            <p:sp>
              <p:nvSpPr>
                <p:cNvPr id="24727" name="Google Shape;750;p35"/>
                <p:cNvSpPr>
                  <a:spLocks/>
                </p:cNvSpPr>
                <p:nvPr/>
              </p:nvSpPr>
              <p:spPr bwMode="auto">
                <a:xfrm>
                  <a:off x="3768000" y="3094143"/>
                  <a:ext cx="667200" cy="787425"/>
                </a:xfrm>
                <a:custGeom>
                  <a:avLst/>
                  <a:gdLst/>
                  <a:ahLst/>
                  <a:cxnLst>
                    <a:cxn ang="0">
                      <a:pos x="26340" y="0"/>
                    </a:cxn>
                    <a:cxn ang="0">
                      <a:pos x="26209" y="48"/>
                    </a:cxn>
                    <a:cxn ang="0">
                      <a:pos x="19113" y="5378"/>
                    </a:cxn>
                    <a:cxn ang="0">
                      <a:pos x="14012" y="11067"/>
                    </a:cxn>
                    <a:cxn ang="0">
                      <a:pos x="5478" y="23820"/>
                    </a:cxn>
                    <a:cxn ang="0">
                      <a:pos x="148" y="31046"/>
                    </a:cxn>
                    <a:cxn ang="0">
                      <a:pos x="344" y="31497"/>
                    </a:cxn>
                    <a:cxn ang="0">
                      <a:pos x="508" y="31406"/>
                    </a:cxn>
                    <a:cxn ang="0">
                      <a:pos x="540" y="31406"/>
                    </a:cxn>
                    <a:cxn ang="0">
                      <a:pos x="18655" y="6555"/>
                    </a:cxn>
                    <a:cxn ang="0">
                      <a:pos x="22121" y="3547"/>
                    </a:cxn>
                    <a:cxn ang="0">
                      <a:pos x="26470" y="506"/>
                    </a:cxn>
                    <a:cxn ang="0">
                      <a:pos x="26340" y="0"/>
                    </a:cxn>
                  </a:cxnLst>
                  <a:rect l="0" t="0"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bg2"/>
                </a:solidFill>
                <a:ln w="9525">
                  <a:noFill/>
                  <a:round/>
                  <a:headEnd/>
                  <a:tailEnd/>
                </a:ln>
              </p:spPr>
              <p:txBody>
                <a:bodyPr lIns="91425" tIns="91425" rIns="91425" bIns="91425" anchor="ctr"/>
                <a:lstStyle/>
                <a:p>
                  <a:endParaRPr lang="en-US"/>
                </a:p>
              </p:txBody>
            </p:sp>
            <p:sp>
              <p:nvSpPr>
                <p:cNvPr id="24728" name="Google Shape;751;p35"/>
                <p:cNvSpPr>
                  <a:spLocks/>
                </p:cNvSpPr>
                <p:nvPr/>
              </p:nvSpPr>
              <p:spPr bwMode="auto">
                <a:xfrm>
                  <a:off x="4016775" y="3034793"/>
                  <a:ext cx="151250" cy="476475"/>
                </a:xfrm>
                <a:custGeom>
                  <a:avLst/>
                  <a:gdLst/>
                  <a:ahLst/>
                  <a:cxnLst>
                    <a:cxn ang="0">
                      <a:pos x="5738" y="0"/>
                    </a:cxn>
                    <a:cxn ang="0">
                      <a:pos x="5500" y="166"/>
                    </a:cxn>
                    <a:cxn ang="0">
                      <a:pos x="2132" y="9223"/>
                    </a:cxn>
                    <a:cxn ang="0">
                      <a:pos x="39" y="18739"/>
                    </a:cxn>
                    <a:cxn ang="0">
                      <a:pos x="307" y="19059"/>
                    </a:cxn>
                    <a:cxn ang="0">
                      <a:pos x="530" y="18869"/>
                    </a:cxn>
                    <a:cxn ang="0">
                      <a:pos x="2622" y="9354"/>
                    </a:cxn>
                    <a:cxn ang="0">
                      <a:pos x="5990" y="297"/>
                    </a:cxn>
                    <a:cxn ang="0">
                      <a:pos x="5738" y="0"/>
                    </a:cxn>
                  </a:cxnLst>
                  <a:rect l="0" t="0"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bg2"/>
                </a:solidFill>
                <a:ln w="9525">
                  <a:noFill/>
                  <a:round/>
                  <a:headEnd/>
                  <a:tailEnd/>
                </a:ln>
              </p:spPr>
              <p:txBody>
                <a:bodyPr lIns="91425" tIns="91425" rIns="91425" bIns="91425" anchor="ctr"/>
                <a:lstStyle/>
                <a:p>
                  <a:endParaRPr lang="en-US"/>
                </a:p>
              </p:txBody>
            </p:sp>
            <p:sp>
              <p:nvSpPr>
                <p:cNvPr id="24729" name="Google Shape;752;p35"/>
                <p:cNvSpPr>
                  <a:spLocks/>
                </p:cNvSpPr>
                <p:nvPr/>
              </p:nvSpPr>
              <p:spPr bwMode="auto">
                <a:xfrm>
                  <a:off x="4021475" y="3243718"/>
                  <a:ext cx="445450" cy="274450"/>
                </a:xfrm>
                <a:custGeom>
                  <a:avLst/>
                  <a:gdLst/>
                  <a:ahLst/>
                  <a:cxnLst>
                    <a:cxn ang="0">
                      <a:pos x="17458" y="1"/>
                    </a:cxn>
                    <a:cxn ang="0">
                      <a:pos x="17312" y="49"/>
                    </a:cxn>
                    <a:cxn ang="0">
                      <a:pos x="8189" y="4005"/>
                    </a:cxn>
                    <a:cxn ang="0">
                      <a:pos x="178" y="10545"/>
                    </a:cxn>
                    <a:cxn ang="0">
                      <a:pos x="371" y="10978"/>
                    </a:cxn>
                    <a:cxn ang="0">
                      <a:pos x="538" y="10905"/>
                    </a:cxn>
                    <a:cxn ang="0">
                      <a:pos x="538" y="10872"/>
                    </a:cxn>
                    <a:cxn ang="0">
                      <a:pos x="8582" y="4365"/>
                    </a:cxn>
                    <a:cxn ang="0">
                      <a:pos x="17574" y="474"/>
                    </a:cxn>
                    <a:cxn ang="0">
                      <a:pos x="17458" y="1"/>
                    </a:cxn>
                  </a:cxnLst>
                  <a:rect l="0" t="0"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bg2"/>
                </a:solidFill>
                <a:ln w="9525">
                  <a:noFill/>
                  <a:round/>
                  <a:headEnd/>
                  <a:tailEnd/>
                </a:ln>
              </p:spPr>
              <p:txBody>
                <a:bodyPr lIns="91425" tIns="91425" rIns="91425" bIns="91425" anchor="ctr"/>
                <a:lstStyle/>
                <a:p>
                  <a:endParaRPr lang="en-US"/>
                </a:p>
              </p:txBody>
            </p:sp>
            <p:sp>
              <p:nvSpPr>
                <p:cNvPr id="24730" name="Google Shape;753;p35"/>
                <p:cNvSpPr>
                  <a:spLocks/>
                </p:cNvSpPr>
                <p:nvPr/>
              </p:nvSpPr>
              <p:spPr bwMode="auto">
                <a:xfrm>
                  <a:off x="4184675" y="3036468"/>
                  <a:ext cx="111725" cy="258175"/>
                </a:xfrm>
                <a:custGeom>
                  <a:avLst/>
                  <a:gdLst/>
                  <a:ahLst/>
                  <a:cxnLst>
                    <a:cxn ang="0">
                      <a:pos x="4136" y="0"/>
                    </a:cxn>
                    <a:cxn ang="0">
                      <a:pos x="3917" y="164"/>
                    </a:cxn>
                    <a:cxn ang="0">
                      <a:pos x="1531" y="4742"/>
                    </a:cxn>
                    <a:cxn ang="0">
                      <a:pos x="59" y="10007"/>
                    </a:cxn>
                    <a:cxn ang="0">
                      <a:pos x="303" y="10327"/>
                    </a:cxn>
                    <a:cxn ang="0">
                      <a:pos x="550" y="10137"/>
                    </a:cxn>
                    <a:cxn ang="0">
                      <a:pos x="2119" y="4709"/>
                    </a:cxn>
                    <a:cxn ang="0">
                      <a:pos x="4408" y="328"/>
                    </a:cxn>
                    <a:cxn ang="0">
                      <a:pos x="4136" y="0"/>
                    </a:cxn>
                  </a:cxnLst>
                  <a:rect l="0" t="0"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bg2"/>
                </a:solidFill>
                <a:ln w="9525">
                  <a:noFill/>
                  <a:round/>
                  <a:headEnd/>
                  <a:tailEnd/>
                </a:ln>
              </p:spPr>
              <p:txBody>
                <a:bodyPr lIns="91425" tIns="91425" rIns="91425" bIns="91425" anchor="ctr"/>
                <a:lstStyle/>
                <a:p>
                  <a:endParaRPr lang="en-US"/>
                </a:p>
              </p:txBody>
            </p:sp>
            <p:sp>
              <p:nvSpPr>
                <p:cNvPr id="24731" name="Google Shape;754;p35"/>
                <p:cNvSpPr>
                  <a:spLocks/>
                </p:cNvSpPr>
                <p:nvPr/>
              </p:nvSpPr>
              <p:spPr bwMode="auto">
                <a:xfrm>
                  <a:off x="4292250" y="3166068"/>
                  <a:ext cx="200150" cy="52475"/>
                </a:xfrm>
                <a:custGeom>
                  <a:avLst/>
                  <a:gdLst/>
                  <a:ahLst/>
                  <a:cxnLst>
                    <a:cxn ang="0">
                      <a:pos x="7659" y="1"/>
                    </a:cxn>
                    <a:cxn ang="0">
                      <a:pos x="7527" y="49"/>
                    </a:cxn>
                    <a:cxn ang="0">
                      <a:pos x="4160" y="1357"/>
                    </a:cxn>
                    <a:cxn ang="0">
                      <a:pos x="2279" y="1598"/>
                    </a:cxn>
                    <a:cxn ang="0">
                      <a:pos x="563" y="1128"/>
                    </a:cxn>
                    <a:cxn ang="0">
                      <a:pos x="379" y="1054"/>
                    </a:cxn>
                    <a:cxn ang="0">
                      <a:pos x="203" y="1487"/>
                    </a:cxn>
                    <a:cxn ang="0">
                      <a:pos x="2304" y="2099"/>
                    </a:cxn>
                    <a:cxn ang="0">
                      <a:pos x="3996" y="1912"/>
                    </a:cxn>
                    <a:cxn ang="0">
                      <a:pos x="7789" y="474"/>
                    </a:cxn>
                    <a:cxn ang="0">
                      <a:pos x="7659" y="1"/>
                    </a:cxn>
                  </a:cxnLst>
                  <a:rect l="0" t="0"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bg2"/>
                </a:solidFill>
                <a:ln w="9525">
                  <a:noFill/>
                  <a:round/>
                  <a:headEnd/>
                  <a:tailEnd/>
                </a:ln>
              </p:spPr>
              <p:txBody>
                <a:bodyPr lIns="91425" tIns="91425" rIns="91425" bIns="91425" anchor="ctr"/>
                <a:lstStyle/>
                <a:p>
                  <a:endParaRPr lang="en-US"/>
                </a:p>
              </p:txBody>
            </p:sp>
            <p:sp>
              <p:nvSpPr>
                <p:cNvPr id="24732" name="Google Shape;755;p35"/>
                <p:cNvSpPr>
                  <a:spLocks/>
                </p:cNvSpPr>
                <p:nvPr/>
              </p:nvSpPr>
              <p:spPr bwMode="auto">
                <a:xfrm>
                  <a:off x="4342125" y="3005593"/>
                  <a:ext cx="70900" cy="150900"/>
                </a:xfrm>
                <a:custGeom>
                  <a:avLst/>
                  <a:gdLst/>
                  <a:ahLst/>
                  <a:cxnLst>
                    <a:cxn ang="0">
                      <a:pos x="2491" y="0"/>
                    </a:cxn>
                    <a:cxn ang="0">
                      <a:pos x="2328" y="91"/>
                    </a:cxn>
                    <a:cxn ang="0">
                      <a:pos x="759" y="2740"/>
                    </a:cxn>
                    <a:cxn ang="0">
                      <a:pos x="39" y="5716"/>
                    </a:cxn>
                    <a:cxn ang="0">
                      <a:pos x="307" y="6036"/>
                    </a:cxn>
                    <a:cxn ang="0">
                      <a:pos x="530" y="5846"/>
                    </a:cxn>
                    <a:cxn ang="0">
                      <a:pos x="2688" y="451"/>
                    </a:cxn>
                    <a:cxn ang="0">
                      <a:pos x="2491" y="0"/>
                    </a:cxn>
                  </a:cxnLst>
                  <a:rect l="0" t="0"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bg2"/>
                </a:solidFill>
                <a:ln w="9525">
                  <a:noFill/>
                  <a:round/>
                  <a:headEnd/>
                  <a:tailEnd/>
                </a:ln>
              </p:spPr>
              <p:txBody>
                <a:bodyPr lIns="91425" tIns="91425" rIns="91425" bIns="91425" anchor="ctr"/>
                <a:lstStyle/>
                <a:p>
                  <a:endParaRPr lang="en-US"/>
                </a:p>
              </p:txBody>
            </p:sp>
            <p:sp>
              <p:nvSpPr>
                <p:cNvPr id="24733" name="Google Shape;756;p35"/>
                <p:cNvSpPr>
                  <a:spLocks/>
                </p:cNvSpPr>
                <p:nvPr/>
              </p:nvSpPr>
              <p:spPr bwMode="auto">
                <a:xfrm>
                  <a:off x="4124825" y="3021743"/>
                  <a:ext cx="58050" cy="45000"/>
                </a:xfrm>
                <a:custGeom>
                  <a:avLst/>
                  <a:gdLst/>
                  <a:ahLst/>
                  <a:cxnLst>
                    <a:cxn ang="0">
                      <a:pos x="1208" y="1"/>
                    </a:cxn>
                    <a:cxn ang="0">
                      <a:pos x="1178" y="1"/>
                    </a:cxn>
                    <a:cxn ang="0">
                      <a:pos x="1178" y="1800"/>
                    </a:cxn>
                    <a:cxn ang="0">
                      <a:pos x="1208" y="1"/>
                    </a:cxn>
                  </a:cxnLst>
                  <a:rect l="0" t="0"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1"/>
                </a:solidFill>
                <a:ln w="9525">
                  <a:noFill/>
                  <a:round/>
                  <a:headEnd/>
                  <a:tailEnd/>
                </a:ln>
              </p:spPr>
              <p:txBody>
                <a:bodyPr lIns="91425" tIns="91425" rIns="91425" bIns="91425" anchor="ctr"/>
                <a:lstStyle/>
                <a:p>
                  <a:endParaRPr lang="en-US"/>
                </a:p>
              </p:txBody>
            </p:sp>
            <p:sp>
              <p:nvSpPr>
                <p:cNvPr id="24734" name="Google Shape;757;p35"/>
                <p:cNvSpPr>
                  <a:spLocks/>
                </p:cNvSpPr>
                <p:nvPr/>
              </p:nvSpPr>
              <p:spPr bwMode="auto">
                <a:xfrm>
                  <a:off x="4258900" y="3011143"/>
                  <a:ext cx="58050" cy="44975"/>
                </a:xfrm>
                <a:custGeom>
                  <a:avLst/>
                  <a:gdLst/>
                  <a:ahLst/>
                  <a:cxnLst>
                    <a:cxn ang="0">
                      <a:pos x="1177" y="0"/>
                    </a:cxn>
                    <a:cxn ang="0">
                      <a:pos x="1177" y="1799"/>
                    </a:cxn>
                    <a:cxn ang="0">
                      <a:pos x="1177" y="0"/>
                    </a:cxn>
                  </a:cxnLst>
                  <a:rect l="0" t="0" r="r" b="b"/>
                  <a:pathLst>
                    <a:path w="2322" h="1799" extrusionOk="0">
                      <a:moveTo>
                        <a:pt x="1177" y="0"/>
                      </a:moveTo>
                      <a:cubicBezTo>
                        <a:pt x="0" y="0"/>
                        <a:pt x="33" y="1799"/>
                        <a:pt x="1177" y="1799"/>
                      </a:cubicBezTo>
                      <a:cubicBezTo>
                        <a:pt x="2322" y="1799"/>
                        <a:pt x="2322" y="0"/>
                        <a:pt x="1177" y="0"/>
                      </a:cubicBezTo>
                      <a:close/>
                    </a:path>
                  </a:pathLst>
                </a:custGeom>
                <a:solidFill>
                  <a:schemeClr val="accent1"/>
                </a:solidFill>
                <a:ln w="9525">
                  <a:noFill/>
                  <a:round/>
                  <a:headEnd/>
                  <a:tailEnd/>
                </a:ln>
              </p:spPr>
              <p:txBody>
                <a:bodyPr lIns="91425" tIns="91425" rIns="91425" bIns="91425" anchor="ctr"/>
                <a:lstStyle/>
                <a:p>
                  <a:endParaRPr lang="en-US"/>
                </a:p>
              </p:txBody>
            </p:sp>
            <p:sp>
              <p:nvSpPr>
                <p:cNvPr id="24735" name="Google Shape;758;p35"/>
                <p:cNvSpPr>
                  <a:spLocks/>
                </p:cNvSpPr>
                <p:nvPr/>
              </p:nvSpPr>
              <p:spPr bwMode="auto">
                <a:xfrm>
                  <a:off x="4369275" y="2982868"/>
                  <a:ext cx="67125" cy="48750"/>
                </a:xfrm>
                <a:custGeom>
                  <a:avLst/>
                  <a:gdLst/>
                  <a:ahLst/>
                  <a:cxnLst>
                    <a:cxn ang="0">
                      <a:pos x="1299" y="1"/>
                    </a:cxn>
                    <a:cxn ang="0">
                      <a:pos x="653" y="1556"/>
                    </a:cxn>
                    <a:cxn ang="0">
                      <a:pos x="784" y="1687"/>
                    </a:cxn>
                    <a:cxn ang="0">
                      <a:pos x="1392" y="1950"/>
                    </a:cxn>
                    <a:cxn ang="0">
                      <a:pos x="2027" y="379"/>
                    </a:cxn>
                    <a:cxn ang="0">
                      <a:pos x="1929" y="281"/>
                    </a:cxn>
                    <a:cxn ang="0">
                      <a:pos x="1299" y="1"/>
                    </a:cxn>
                  </a:cxnLst>
                  <a:rect l="0" t="0"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1"/>
                </a:solidFill>
                <a:ln w="9525">
                  <a:noFill/>
                  <a:round/>
                  <a:headEnd/>
                  <a:tailEnd/>
                </a:ln>
              </p:spPr>
              <p:txBody>
                <a:bodyPr lIns="91425" tIns="91425" rIns="91425" bIns="91425" anchor="ctr"/>
                <a:lstStyle/>
                <a:p>
                  <a:endParaRPr lang="en-US"/>
                </a:p>
              </p:txBody>
            </p:sp>
            <p:sp>
              <p:nvSpPr>
                <p:cNvPr id="24736" name="Google Shape;759;p35"/>
                <p:cNvSpPr>
                  <a:spLocks/>
                </p:cNvSpPr>
                <p:nvPr/>
              </p:nvSpPr>
              <p:spPr bwMode="auto">
                <a:xfrm>
                  <a:off x="4409300" y="3072443"/>
                  <a:ext cx="58075" cy="44975"/>
                </a:xfrm>
                <a:custGeom>
                  <a:avLst/>
                  <a:gdLst/>
                  <a:ahLst/>
                  <a:cxnLst>
                    <a:cxn ang="0">
                      <a:pos x="1145" y="1"/>
                    </a:cxn>
                    <a:cxn ang="0">
                      <a:pos x="1145" y="1799"/>
                    </a:cxn>
                    <a:cxn ang="0">
                      <a:pos x="1145" y="1"/>
                    </a:cxn>
                  </a:cxnLst>
                  <a:rect l="0" t="0" r="r" b="b"/>
                  <a:pathLst>
                    <a:path w="2323" h="1799" extrusionOk="0">
                      <a:moveTo>
                        <a:pt x="1145" y="1"/>
                      </a:moveTo>
                      <a:cubicBezTo>
                        <a:pt x="1" y="1"/>
                        <a:pt x="1" y="1799"/>
                        <a:pt x="1145" y="1799"/>
                      </a:cubicBezTo>
                      <a:cubicBezTo>
                        <a:pt x="2290" y="1799"/>
                        <a:pt x="2322" y="1"/>
                        <a:pt x="1145" y="1"/>
                      </a:cubicBezTo>
                      <a:close/>
                    </a:path>
                  </a:pathLst>
                </a:custGeom>
                <a:solidFill>
                  <a:schemeClr val="accent1"/>
                </a:solidFill>
                <a:ln w="9525">
                  <a:noFill/>
                  <a:round/>
                  <a:headEnd/>
                  <a:tailEnd/>
                </a:ln>
              </p:spPr>
              <p:txBody>
                <a:bodyPr lIns="91425" tIns="91425" rIns="91425" bIns="91425" anchor="ctr"/>
                <a:lstStyle/>
                <a:p>
                  <a:endParaRPr lang="en-US"/>
                </a:p>
              </p:txBody>
            </p:sp>
            <p:sp>
              <p:nvSpPr>
                <p:cNvPr id="24737" name="Google Shape;760;p35"/>
                <p:cNvSpPr>
                  <a:spLocks/>
                </p:cNvSpPr>
                <p:nvPr/>
              </p:nvSpPr>
              <p:spPr bwMode="auto">
                <a:xfrm>
                  <a:off x="4463525" y="3141093"/>
                  <a:ext cx="57800" cy="44200"/>
                </a:xfrm>
                <a:custGeom>
                  <a:avLst/>
                  <a:gdLst/>
                  <a:ahLst/>
                  <a:cxnLst>
                    <a:cxn ang="0">
                      <a:pos x="1198" y="1"/>
                    </a:cxn>
                    <a:cxn ang="0">
                      <a:pos x="1167" y="1"/>
                    </a:cxn>
                    <a:cxn ang="0">
                      <a:pos x="1136" y="1767"/>
                    </a:cxn>
                    <a:cxn ang="0">
                      <a:pos x="1167" y="1767"/>
                    </a:cxn>
                    <a:cxn ang="0">
                      <a:pos x="1198" y="1"/>
                    </a:cxn>
                  </a:cxnLst>
                  <a:rect l="0" t="0"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1"/>
                </a:solidFill>
                <a:ln w="9525">
                  <a:noFill/>
                  <a:round/>
                  <a:headEnd/>
                  <a:tailEnd/>
                </a:ln>
              </p:spPr>
              <p:txBody>
                <a:bodyPr lIns="91425" tIns="91425" rIns="91425" bIns="91425" anchor="ctr"/>
                <a:lstStyle/>
                <a:p>
                  <a:endParaRPr lang="en-US"/>
                </a:p>
              </p:txBody>
            </p:sp>
            <p:sp>
              <p:nvSpPr>
                <p:cNvPr id="24738" name="Google Shape;761;p35"/>
                <p:cNvSpPr>
                  <a:spLocks/>
                </p:cNvSpPr>
                <p:nvPr/>
              </p:nvSpPr>
              <p:spPr bwMode="auto">
                <a:xfrm>
                  <a:off x="4431650" y="3231018"/>
                  <a:ext cx="58350" cy="44200"/>
                </a:xfrm>
                <a:custGeom>
                  <a:avLst/>
                  <a:gdLst/>
                  <a:ahLst/>
                  <a:cxnLst>
                    <a:cxn ang="0">
                      <a:pos x="1197" y="1"/>
                    </a:cxn>
                    <a:cxn ang="0">
                      <a:pos x="1167" y="1"/>
                    </a:cxn>
                    <a:cxn ang="0">
                      <a:pos x="1136" y="1767"/>
                    </a:cxn>
                    <a:cxn ang="0">
                      <a:pos x="1167" y="1767"/>
                    </a:cxn>
                    <a:cxn ang="0">
                      <a:pos x="1197" y="1"/>
                    </a:cxn>
                  </a:cxnLst>
                  <a:rect l="0" t="0"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1"/>
                </a:solidFill>
                <a:ln w="9525">
                  <a:noFill/>
                  <a:round/>
                  <a:headEnd/>
                  <a:tailEnd/>
                </a:ln>
              </p:spPr>
              <p:txBody>
                <a:bodyPr lIns="91425" tIns="91425" rIns="91425" bIns="91425" anchor="ctr"/>
                <a:lstStyle/>
                <a:p>
                  <a:endParaRPr lang="en-US"/>
                </a:p>
              </p:txBody>
            </p:sp>
            <p:sp>
              <p:nvSpPr>
                <p:cNvPr id="24739" name="Google Shape;762;p35"/>
                <p:cNvSpPr>
                  <a:spLocks/>
                </p:cNvSpPr>
                <p:nvPr/>
              </p:nvSpPr>
              <p:spPr bwMode="auto">
                <a:xfrm>
                  <a:off x="4323475" y="3130468"/>
                  <a:ext cx="58050" cy="44200"/>
                </a:xfrm>
                <a:custGeom>
                  <a:avLst/>
                  <a:gdLst/>
                  <a:ahLst/>
                  <a:cxnLst>
                    <a:cxn ang="0">
                      <a:pos x="1176" y="1"/>
                    </a:cxn>
                    <a:cxn ang="0">
                      <a:pos x="1145" y="1"/>
                    </a:cxn>
                    <a:cxn ang="0">
                      <a:pos x="1114" y="1767"/>
                    </a:cxn>
                    <a:cxn ang="0">
                      <a:pos x="1145" y="1767"/>
                    </a:cxn>
                    <a:cxn ang="0">
                      <a:pos x="1176" y="1"/>
                    </a:cxn>
                  </a:cxnLst>
                  <a:rect l="0" t="0"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1"/>
                </a:solidFill>
                <a:ln w="9525">
                  <a:noFill/>
                  <a:round/>
                  <a:headEnd/>
                  <a:tailEnd/>
                </a:ln>
              </p:spPr>
              <p:txBody>
                <a:bodyPr lIns="91425" tIns="91425" rIns="91425" bIns="91425" anchor="ctr"/>
                <a:lstStyle/>
                <a:p>
                  <a:endParaRPr lang="en-US"/>
                </a:p>
              </p:txBody>
            </p:sp>
          </p:grpSp>
          <p:grpSp>
            <p:nvGrpSpPr>
              <p:cNvPr id="24708" name="Google Shape;763;p35"/>
              <p:cNvGrpSpPr>
                <a:grpSpLocks/>
              </p:cNvGrpSpPr>
              <p:nvPr/>
            </p:nvGrpSpPr>
            <p:grpSpPr bwMode="auto">
              <a:xfrm>
                <a:off x="3854376" y="1663189"/>
                <a:ext cx="1707538" cy="2027292"/>
                <a:chOff x="5243900" y="3898675"/>
                <a:chExt cx="821050" cy="974800"/>
              </a:xfrm>
            </p:grpSpPr>
            <p:sp>
              <p:nvSpPr>
                <p:cNvPr id="24709" name="Google Shape;764;p35"/>
                <p:cNvSpPr>
                  <a:spLocks/>
                </p:cNvSpPr>
                <p:nvPr/>
              </p:nvSpPr>
              <p:spPr bwMode="auto">
                <a:xfrm>
                  <a:off x="5243900" y="3898675"/>
                  <a:ext cx="821050" cy="974800"/>
                </a:xfrm>
                <a:custGeom>
                  <a:avLst/>
                  <a:gdLst/>
                  <a:ahLst/>
                  <a:cxnLst>
                    <a:cxn ang="0">
                      <a:pos x="16148" y="0"/>
                    </a:cxn>
                    <a:cxn ang="0">
                      <a:pos x="15794" y="30"/>
                    </a:cxn>
                    <a:cxn ang="0">
                      <a:pos x="9614" y="9447"/>
                    </a:cxn>
                    <a:cxn ang="0">
                      <a:pos x="7679" y="11032"/>
                    </a:cxn>
                    <a:cxn ang="0">
                      <a:pos x="5821" y="9643"/>
                    </a:cxn>
                    <a:cxn ang="0">
                      <a:pos x="5167" y="7682"/>
                    </a:cxn>
                    <a:cxn ang="0">
                      <a:pos x="1961" y="3506"/>
                    </a:cxn>
                    <a:cxn ang="0">
                      <a:pos x="1" y="8761"/>
                    </a:cxn>
                    <a:cxn ang="0">
                      <a:pos x="6933" y="33415"/>
                    </a:cxn>
                    <a:cxn ang="0">
                      <a:pos x="9447" y="38991"/>
                    </a:cxn>
                    <a:cxn ang="0">
                      <a:pos x="11445" y="37502"/>
                    </a:cxn>
                    <a:cxn ang="0">
                      <a:pos x="14421" y="33546"/>
                    </a:cxn>
                    <a:cxn ang="0">
                      <a:pos x="30214" y="14744"/>
                    </a:cxn>
                    <a:cxn ang="0">
                      <a:pos x="28710" y="8293"/>
                    </a:cxn>
                    <a:cxn ang="0">
                      <a:pos x="26944" y="8499"/>
                    </a:cxn>
                    <a:cxn ang="0">
                      <a:pos x="20470" y="12096"/>
                    </a:cxn>
                    <a:cxn ang="0">
                      <a:pos x="19139" y="12630"/>
                    </a:cxn>
                    <a:cxn ang="0">
                      <a:pos x="17200" y="10363"/>
                    </a:cxn>
                    <a:cxn ang="0">
                      <a:pos x="16148" y="0"/>
                    </a:cxn>
                  </a:cxnLst>
                  <a:rect l="0" t="0" r="r" b="b"/>
                  <a:pathLst>
                    <a:path w="32842" h="38992" extrusionOk="0">
                      <a:moveTo>
                        <a:pt x="16148" y="0"/>
                      </a:moveTo>
                      <a:cubicBezTo>
                        <a:pt x="16036" y="0"/>
                        <a:pt x="15918" y="10"/>
                        <a:pt x="15794" y="30"/>
                      </a:cubicBezTo>
                      <a:cubicBezTo>
                        <a:pt x="12034" y="651"/>
                        <a:pt x="10432" y="4968"/>
                        <a:pt x="9614" y="9447"/>
                      </a:cubicBezTo>
                      <a:cubicBezTo>
                        <a:pt x="9409" y="10490"/>
                        <a:pt x="8543" y="11032"/>
                        <a:pt x="7679" y="11032"/>
                      </a:cubicBezTo>
                      <a:cubicBezTo>
                        <a:pt x="6890" y="11032"/>
                        <a:pt x="6102" y="10580"/>
                        <a:pt x="5821" y="9643"/>
                      </a:cubicBezTo>
                      <a:cubicBezTo>
                        <a:pt x="5625" y="8989"/>
                        <a:pt x="5396" y="8335"/>
                        <a:pt x="5167" y="7682"/>
                      </a:cubicBezTo>
                      <a:cubicBezTo>
                        <a:pt x="4142" y="4881"/>
                        <a:pt x="2944" y="3506"/>
                        <a:pt x="1961" y="3506"/>
                      </a:cubicBezTo>
                      <a:cubicBezTo>
                        <a:pt x="843" y="3506"/>
                        <a:pt x="1" y="5282"/>
                        <a:pt x="1" y="8761"/>
                      </a:cubicBezTo>
                      <a:cubicBezTo>
                        <a:pt x="1" y="15856"/>
                        <a:pt x="4709" y="26810"/>
                        <a:pt x="6933" y="33415"/>
                      </a:cubicBezTo>
                      <a:cubicBezTo>
                        <a:pt x="8055" y="36780"/>
                        <a:pt x="8407" y="38991"/>
                        <a:pt x="9447" y="38991"/>
                      </a:cubicBezTo>
                      <a:cubicBezTo>
                        <a:pt x="9922" y="38991"/>
                        <a:pt x="10542" y="38529"/>
                        <a:pt x="11445" y="37502"/>
                      </a:cubicBezTo>
                      <a:lnTo>
                        <a:pt x="14421" y="33546"/>
                      </a:lnTo>
                      <a:cubicBezTo>
                        <a:pt x="17789" y="27497"/>
                        <a:pt x="25931" y="20401"/>
                        <a:pt x="30214" y="14744"/>
                      </a:cubicBezTo>
                      <a:cubicBezTo>
                        <a:pt x="32842" y="11431"/>
                        <a:pt x="32326" y="8293"/>
                        <a:pt x="28710" y="8293"/>
                      </a:cubicBezTo>
                      <a:cubicBezTo>
                        <a:pt x="28186" y="8293"/>
                        <a:pt x="27598" y="8358"/>
                        <a:pt x="26944" y="8499"/>
                      </a:cubicBezTo>
                      <a:cubicBezTo>
                        <a:pt x="24590" y="8891"/>
                        <a:pt x="22366" y="10330"/>
                        <a:pt x="20470" y="12096"/>
                      </a:cubicBezTo>
                      <a:cubicBezTo>
                        <a:pt x="20070" y="12467"/>
                        <a:pt x="19598" y="12630"/>
                        <a:pt x="19139" y="12630"/>
                      </a:cubicBezTo>
                      <a:cubicBezTo>
                        <a:pt x="18018" y="12630"/>
                        <a:pt x="16968" y="11661"/>
                        <a:pt x="17200" y="10363"/>
                      </a:cubicBezTo>
                      <a:cubicBezTo>
                        <a:pt x="18078" y="5407"/>
                        <a:pt x="18776" y="0"/>
                        <a:pt x="16148" y="0"/>
                      </a:cubicBezTo>
                      <a:close/>
                    </a:path>
                  </a:pathLst>
                </a:custGeom>
                <a:solidFill>
                  <a:schemeClr val="tx2"/>
                </a:solidFill>
                <a:ln w="9525">
                  <a:noFill/>
                  <a:round/>
                  <a:headEnd/>
                  <a:tailEnd/>
                </a:ln>
              </p:spPr>
              <p:txBody>
                <a:bodyPr lIns="91425" tIns="91425" rIns="91425" bIns="91425" anchor="ctr"/>
                <a:lstStyle/>
                <a:p>
                  <a:endParaRPr lang="en-US"/>
                </a:p>
              </p:txBody>
            </p:sp>
            <p:sp>
              <p:nvSpPr>
                <p:cNvPr id="24710" name="Google Shape;765;p35"/>
                <p:cNvSpPr>
                  <a:spLocks/>
                </p:cNvSpPr>
                <p:nvPr/>
              </p:nvSpPr>
              <p:spPr bwMode="auto">
                <a:xfrm>
                  <a:off x="5293600" y="4088200"/>
                  <a:ext cx="150950" cy="553550"/>
                </a:xfrm>
                <a:custGeom>
                  <a:avLst/>
                  <a:gdLst/>
                  <a:ahLst/>
                  <a:cxnLst>
                    <a:cxn ang="0">
                      <a:pos x="287" y="0"/>
                    </a:cxn>
                    <a:cxn ang="0">
                      <a:pos x="40" y="297"/>
                    </a:cxn>
                    <a:cxn ang="0">
                      <a:pos x="5468" y="21976"/>
                    </a:cxn>
                    <a:cxn ang="0">
                      <a:pos x="5730" y="22142"/>
                    </a:cxn>
                    <a:cxn ang="0">
                      <a:pos x="5958" y="21845"/>
                    </a:cxn>
                    <a:cxn ang="0">
                      <a:pos x="531" y="166"/>
                    </a:cxn>
                    <a:cxn ang="0">
                      <a:pos x="287" y="0"/>
                    </a:cxn>
                  </a:cxnLst>
                  <a:rect l="0" t="0" r="r" b="b"/>
                  <a:pathLst>
                    <a:path w="6038" h="22142" extrusionOk="0">
                      <a:moveTo>
                        <a:pt x="287" y="0"/>
                      </a:moveTo>
                      <a:cubicBezTo>
                        <a:pt x="141" y="0"/>
                        <a:pt x="0" y="118"/>
                        <a:pt x="40" y="297"/>
                      </a:cubicBezTo>
                      <a:cubicBezTo>
                        <a:pt x="2198" y="7425"/>
                        <a:pt x="2656" y="15011"/>
                        <a:pt x="5468" y="21976"/>
                      </a:cubicBezTo>
                      <a:cubicBezTo>
                        <a:pt x="5520" y="22092"/>
                        <a:pt x="5627" y="22142"/>
                        <a:pt x="5730" y="22142"/>
                      </a:cubicBezTo>
                      <a:cubicBezTo>
                        <a:pt x="5889" y="22142"/>
                        <a:pt x="6038" y="22023"/>
                        <a:pt x="5958" y="21845"/>
                      </a:cubicBezTo>
                      <a:cubicBezTo>
                        <a:pt x="3179" y="14880"/>
                        <a:pt x="2689" y="7294"/>
                        <a:pt x="531" y="166"/>
                      </a:cubicBezTo>
                      <a:cubicBezTo>
                        <a:pt x="479" y="50"/>
                        <a:pt x="382" y="0"/>
                        <a:pt x="287" y="0"/>
                      </a:cubicBezTo>
                      <a:close/>
                    </a:path>
                  </a:pathLst>
                </a:custGeom>
                <a:solidFill>
                  <a:schemeClr val="bg2"/>
                </a:solidFill>
                <a:ln w="9525">
                  <a:noFill/>
                  <a:round/>
                  <a:headEnd/>
                  <a:tailEnd/>
                </a:ln>
              </p:spPr>
              <p:txBody>
                <a:bodyPr lIns="91425" tIns="91425" rIns="91425" bIns="91425" anchor="ctr"/>
                <a:lstStyle/>
                <a:p>
                  <a:endParaRPr lang="en-US"/>
                </a:p>
              </p:txBody>
            </p:sp>
            <p:sp>
              <p:nvSpPr>
                <p:cNvPr id="24711" name="Google Shape;766;p35"/>
                <p:cNvSpPr>
                  <a:spLocks/>
                </p:cNvSpPr>
                <p:nvPr/>
              </p:nvSpPr>
              <p:spPr bwMode="auto">
                <a:xfrm>
                  <a:off x="5495675" y="3989275"/>
                  <a:ext cx="126275" cy="662875"/>
                </a:xfrm>
                <a:custGeom>
                  <a:avLst/>
                  <a:gdLst/>
                  <a:ahLst/>
                  <a:cxnLst>
                    <a:cxn ang="0">
                      <a:pos x="4743" y="1"/>
                    </a:cxn>
                    <a:cxn ang="0">
                      <a:pos x="4481" y="166"/>
                    </a:cxn>
                    <a:cxn ang="0">
                      <a:pos x="1832" y="10695"/>
                    </a:cxn>
                    <a:cxn ang="0">
                      <a:pos x="1211" y="15894"/>
                    </a:cxn>
                    <a:cxn ang="0">
                      <a:pos x="524" y="21126"/>
                    </a:cxn>
                    <a:cxn ang="0">
                      <a:pos x="262" y="26325"/>
                    </a:cxn>
                    <a:cxn ang="0">
                      <a:pos x="485" y="26514"/>
                    </a:cxn>
                    <a:cxn ang="0">
                      <a:pos x="753" y="26194"/>
                    </a:cxn>
                    <a:cxn ang="0">
                      <a:pos x="982" y="21420"/>
                    </a:cxn>
                    <a:cxn ang="0">
                      <a:pos x="1701" y="16385"/>
                    </a:cxn>
                    <a:cxn ang="0">
                      <a:pos x="3238" y="5889"/>
                    </a:cxn>
                    <a:cxn ang="0">
                      <a:pos x="4971" y="297"/>
                    </a:cxn>
                    <a:cxn ang="0">
                      <a:pos x="4743" y="1"/>
                    </a:cxn>
                  </a:cxnLst>
                  <a:rect l="0" t="0" r="r" b="b"/>
                  <a:pathLst>
                    <a:path w="5051" h="26515" extrusionOk="0">
                      <a:moveTo>
                        <a:pt x="4743" y="1"/>
                      </a:moveTo>
                      <a:cubicBezTo>
                        <a:pt x="4639" y="1"/>
                        <a:pt x="4532" y="51"/>
                        <a:pt x="4481" y="166"/>
                      </a:cubicBezTo>
                      <a:cubicBezTo>
                        <a:pt x="3074" y="3502"/>
                        <a:pt x="2355" y="7131"/>
                        <a:pt x="1832" y="10695"/>
                      </a:cubicBezTo>
                      <a:cubicBezTo>
                        <a:pt x="1570" y="12428"/>
                        <a:pt x="1374" y="14161"/>
                        <a:pt x="1211" y="15894"/>
                      </a:cubicBezTo>
                      <a:cubicBezTo>
                        <a:pt x="1080" y="17627"/>
                        <a:pt x="753" y="19393"/>
                        <a:pt x="524" y="21126"/>
                      </a:cubicBezTo>
                      <a:cubicBezTo>
                        <a:pt x="262" y="22859"/>
                        <a:pt x="1" y="24625"/>
                        <a:pt x="262" y="26325"/>
                      </a:cubicBezTo>
                      <a:cubicBezTo>
                        <a:pt x="289" y="26457"/>
                        <a:pt x="385" y="26514"/>
                        <a:pt x="485" y="26514"/>
                      </a:cubicBezTo>
                      <a:cubicBezTo>
                        <a:pt x="633" y="26514"/>
                        <a:pt x="792" y="26389"/>
                        <a:pt x="753" y="26194"/>
                      </a:cubicBezTo>
                      <a:cubicBezTo>
                        <a:pt x="524" y="24625"/>
                        <a:pt x="753" y="22990"/>
                        <a:pt x="982" y="21420"/>
                      </a:cubicBezTo>
                      <a:cubicBezTo>
                        <a:pt x="1211" y="19753"/>
                        <a:pt x="1505" y="18085"/>
                        <a:pt x="1701" y="16385"/>
                      </a:cubicBezTo>
                      <a:cubicBezTo>
                        <a:pt x="1995" y="12853"/>
                        <a:pt x="2486" y="9355"/>
                        <a:pt x="3238" y="5889"/>
                      </a:cubicBezTo>
                      <a:cubicBezTo>
                        <a:pt x="3663" y="3992"/>
                        <a:pt x="4252" y="2128"/>
                        <a:pt x="4971" y="297"/>
                      </a:cubicBezTo>
                      <a:cubicBezTo>
                        <a:pt x="5050" y="119"/>
                        <a:pt x="4901" y="1"/>
                        <a:pt x="4743" y="1"/>
                      </a:cubicBezTo>
                      <a:close/>
                    </a:path>
                  </a:pathLst>
                </a:custGeom>
                <a:solidFill>
                  <a:schemeClr val="bg2"/>
                </a:solidFill>
                <a:ln w="9525">
                  <a:noFill/>
                  <a:round/>
                  <a:headEnd/>
                  <a:tailEnd/>
                </a:ln>
              </p:spPr>
              <p:txBody>
                <a:bodyPr lIns="91425" tIns="91425" rIns="91425" bIns="91425" anchor="ctr"/>
                <a:lstStyle/>
                <a:p>
                  <a:endParaRPr lang="en-US"/>
                </a:p>
              </p:txBody>
            </p:sp>
            <p:sp>
              <p:nvSpPr>
                <p:cNvPr id="24712" name="Google Shape;767;p35"/>
                <p:cNvSpPr>
                  <a:spLocks/>
                </p:cNvSpPr>
                <p:nvPr/>
              </p:nvSpPr>
              <p:spPr bwMode="auto">
                <a:xfrm>
                  <a:off x="5543725" y="4172875"/>
                  <a:ext cx="439700" cy="500125"/>
                </a:xfrm>
                <a:custGeom>
                  <a:avLst/>
                  <a:gdLst/>
                  <a:ahLst/>
                  <a:cxnLst>
                    <a:cxn ang="0">
                      <a:pos x="17240" y="1"/>
                    </a:cxn>
                    <a:cxn ang="0">
                      <a:pos x="17109" y="49"/>
                    </a:cxn>
                    <a:cxn ang="0">
                      <a:pos x="17142" y="49"/>
                    </a:cxn>
                    <a:cxn ang="0">
                      <a:pos x="12760" y="2697"/>
                    </a:cxn>
                    <a:cxn ang="0">
                      <a:pos x="8869" y="6163"/>
                    </a:cxn>
                    <a:cxn ang="0">
                      <a:pos x="5632" y="10120"/>
                    </a:cxn>
                    <a:cxn ang="0">
                      <a:pos x="2918" y="14632"/>
                    </a:cxn>
                    <a:cxn ang="0">
                      <a:pos x="139" y="19635"/>
                    </a:cxn>
                    <a:cxn ang="0">
                      <a:pos x="368" y="20005"/>
                    </a:cxn>
                    <a:cxn ang="0">
                      <a:pos x="564" y="19897"/>
                    </a:cxn>
                    <a:cxn ang="0">
                      <a:pos x="5469" y="11199"/>
                    </a:cxn>
                    <a:cxn ang="0">
                      <a:pos x="8673" y="7144"/>
                    </a:cxn>
                    <a:cxn ang="0">
                      <a:pos x="12564" y="3449"/>
                    </a:cxn>
                    <a:cxn ang="0">
                      <a:pos x="17371" y="507"/>
                    </a:cxn>
                    <a:cxn ang="0">
                      <a:pos x="17240" y="1"/>
                    </a:cxn>
                  </a:cxnLst>
                  <a:rect l="0" t="0" r="r" b="b"/>
                  <a:pathLst>
                    <a:path w="17588" h="20005" extrusionOk="0">
                      <a:moveTo>
                        <a:pt x="17240" y="1"/>
                      </a:moveTo>
                      <a:cubicBezTo>
                        <a:pt x="17198" y="1"/>
                        <a:pt x="17154" y="15"/>
                        <a:pt x="17109" y="49"/>
                      </a:cubicBezTo>
                      <a:lnTo>
                        <a:pt x="17142" y="49"/>
                      </a:lnTo>
                      <a:cubicBezTo>
                        <a:pt x="15736" y="1062"/>
                        <a:pt x="14199" y="1782"/>
                        <a:pt x="12760" y="2697"/>
                      </a:cubicBezTo>
                      <a:cubicBezTo>
                        <a:pt x="11322" y="3678"/>
                        <a:pt x="10014" y="4855"/>
                        <a:pt x="8869" y="6163"/>
                      </a:cubicBezTo>
                      <a:cubicBezTo>
                        <a:pt x="7725" y="7439"/>
                        <a:pt x="6613" y="8746"/>
                        <a:pt x="5632" y="10120"/>
                      </a:cubicBezTo>
                      <a:cubicBezTo>
                        <a:pt x="4619" y="11559"/>
                        <a:pt x="3736" y="13063"/>
                        <a:pt x="2918" y="14632"/>
                      </a:cubicBezTo>
                      <a:cubicBezTo>
                        <a:pt x="2035" y="16300"/>
                        <a:pt x="1185" y="18033"/>
                        <a:pt x="139" y="19635"/>
                      </a:cubicBezTo>
                      <a:cubicBezTo>
                        <a:pt x="0" y="19820"/>
                        <a:pt x="188" y="20005"/>
                        <a:pt x="368" y="20005"/>
                      </a:cubicBezTo>
                      <a:cubicBezTo>
                        <a:pt x="443" y="20005"/>
                        <a:pt x="516" y="19973"/>
                        <a:pt x="564" y="19897"/>
                      </a:cubicBezTo>
                      <a:cubicBezTo>
                        <a:pt x="2428" y="17117"/>
                        <a:pt x="3638" y="13978"/>
                        <a:pt x="5469" y="11199"/>
                      </a:cubicBezTo>
                      <a:cubicBezTo>
                        <a:pt x="6450" y="9793"/>
                        <a:pt x="7529" y="8452"/>
                        <a:pt x="8673" y="7144"/>
                      </a:cubicBezTo>
                      <a:cubicBezTo>
                        <a:pt x="9850" y="5836"/>
                        <a:pt x="11060" y="4463"/>
                        <a:pt x="12564" y="3449"/>
                      </a:cubicBezTo>
                      <a:cubicBezTo>
                        <a:pt x="14101" y="2403"/>
                        <a:pt x="15834" y="1618"/>
                        <a:pt x="17371" y="507"/>
                      </a:cubicBezTo>
                      <a:cubicBezTo>
                        <a:pt x="17588" y="344"/>
                        <a:pt x="17445" y="1"/>
                        <a:pt x="17240" y="1"/>
                      </a:cubicBezTo>
                      <a:close/>
                    </a:path>
                  </a:pathLst>
                </a:custGeom>
                <a:solidFill>
                  <a:schemeClr val="bg2"/>
                </a:solidFill>
                <a:ln w="9525">
                  <a:noFill/>
                  <a:round/>
                  <a:headEnd/>
                  <a:tailEnd/>
                </a:ln>
              </p:spPr>
              <p:txBody>
                <a:bodyPr lIns="91425" tIns="91425" rIns="91425" bIns="91425" anchor="ctr"/>
                <a:lstStyle/>
                <a:p>
                  <a:endParaRPr lang="en-US"/>
                </a:p>
              </p:txBody>
            </p:sp>
            <p:sp>
              <p:nvSpPr>
                <p:cNvPr id="24713" name="Google Shape;768;p35"/>
                <p:cNvSpPr>
                  <a:spLocks/>
                </p:cNvSpPr>
                <p:nvPr/>
              </p:nvSpPr>
              <p:spPr bwMode="auto">
                <a:xfrm>
                  <a:off x="5579875" y="4533550"/>
                  <a:ext cx="66400" cy="50525"/>
                </a:xfrm>
                <a:custGeom>
                  <a:avLst/>
                  <a:gdLst/>
                  <a:ahLst/>
                  <a:cxnLst>
                    <a:cxn ang="0">
                      <a:pos x="279" y="1"/>
                    </a:cxn>
                    <a:cxn ang="0">
                      <a:pos x="99" y="74"/>
                    </a:cxn>
                    <a:cxn ang="0">
                      <a:pos x="99" y="434"/>
                    </a:cxn>
                    <a:cxn ang="0">
                      <a:pos x="2192" y="2004"/>
                    </a:cxn>
                    <a:cxn ang="0">
                      <a:pos x="2290" y="2020"/>
                    </a:cxn>
                    <a:cxn ang="0">
                      <a:pos x="2453" y="1546"/>
                    </a:cxn>
                    <a:cxn ang="0">
                      <a:pos x="459" y="74"/>
                    </a:cxn>
                    <a:cxn ang="0">
                      <a:pos x="279" y="1"/>
                    </a:cxn>
                  </a:cxnLst>
                  <a:rect l="0" t="0" r="r" b="b"/>
                  <a:pathLst>
                    <a:path w="2656" h="2021" extrusionOk="0">
                      <a:moveTo>
                        <a:pt x="279" y="1"/>
                      </a:moveTo>
                      <a:cubicBezTo>
                        <a:pt x="213" y="1"/>
                        <a:pt x="148" y="25"/>
                        <a:pt x="99" y="74"/>
                      </a:cubicBezTo>
                      <a:cubicBezTo>
                        <a:pt x="1" y="172"/>
                        <a:pt x="1" y="336"/>
                        <a:pt x="99" y="434"/>
                      </a:cubicBezTo>
                      <a:cubicBezTo>
                        <a:pt x="753" y="990"/>
                        <a:pt x="1472" y="1513"/>
                        <a:pt x="2192" y="2004"/>
                      </a:cubicBezTo>
                      <a:cubicBezTo>
                        <a:pt x="2226" y="2015"/>
                        <a:pt x="2259" y="2020"/>
                        <a:pt x="2290" y="2020"/>
                      </a:cubicBezTo>
                      <a:cubicBezTo>
                        <a:pt x="2526" y="2020"/>
                        <a:pt x="2655" y="1719"/>
                        <a:pt x="2453" y="1546"/>
                      </a:cubicBezTo>
                      <a:cubicBezTo>
                        <a:pt x="1766" y="1121"/>
                        <a:pt x="1080" y="630"/>
                        <a:pt x="459" y="74"/>
                      </a:cubicBezTo>
                      <a:cubicBezTo>
                        <a:pt x="410" y="25"/>
                        <a:pt x="344" y="1"/>
                        <a:pt x="279" y="1"/>
                      </a:cubicBezTo>
                      <a:close/>
                    </a:path>
                  </a:pathLst>
                </a:custGeom>
                <a:solidFill>
                  <a:schemeClr val="bg2"/>
                </a:solidFill>
                <a:ln w="9525">
                  <a:noFill/>
                  <a:round/>
                  <a:headEnd/>
                  <a:tailEnd/>
                </a:ln>
              </p:spPr>
              <p:txBody>
                <a:bodyPr lIns="91425" tIns="91425" rIns="91425" bIns="91425" anchor="ctr"/>
                <a:lstStyle/>
                <a:p>
                  <a:endParaRPr lang="en-US"/>
                </a:p>
              </p:txBody>
            </p:sp>
            <p:sp>
              <p:nvSpPr>
                <p:cNvPr id="24714" name="Google Shape;769;p35"/>
                <p:cNvSpPr>
                  <a:spLocks/>
                </p:cNvSpPr>
                <p:nvPr/>
              </p:nvSpPr>
              <p:spPr bwMode="auto">
                <a:xfrm>
                  <a:off x="5615875" y="4421900"/>
                  <a:ext cx="80100" cy="73675"/>
                </a:xfrm>
                <a:custGeom>
                  <a:avLst/>
                  <a:gdLst/>
                  <a:ahLst/>
                  <a:cxnLst>
                    <a:cxn ang="0">
                      <a:pos x="345" y="0"/>
                    </a:cxn>
                    <a:cxn ang="0">
                      <a:pos x="196" y="453"/>
                    </a:cxn>
                    <a:cxn ang="0">
                      <a:pos x="2746" y="2873"/>
                    </a:cxn>
                    <a:cxn ang="0">
                      <a:pos x="2926" y="2946"/>
                    </a:cxn>
                    <a:cxn ang="0">
                      <a:pos x="3106" y="2873"/>
                    </a:cxn>
                    <a:cxn ang="0">
                      <a:pos x="3106" y="2513"/>
                    </a:cxn>
                    <a:cxn ang="0">
                      <a:pos x="457" y="28"/>
                    </a:cxn>
                    <a:cxn ang="0">
                      <a:pos x="345" y="0"/>
                    </a:cxn>
                  </a:cxnLst>
                  <a:rect l="0" t="0" r="r" b="b"/>
                  <a:pathLst>
                    <a:path w="3204" h="2947" extrusionOk="0">
                      <a:moveTo>
                        <a:pt x="345" y="0"/>
                      </a:moveTo>
                      <a:cubicBezTo>
                        <a:pt x="138" y="0"/>
                        <a:pt x="1" y="286"/>
                        <a:pt x="196" y="453"/>
                      </a:cubicBezTo>
                      <a:cubicBezTo>
                        <a:pt x="1144" y="1172"/>
                        <a:pt x="1994" y="1957"/>
                        <a:pt x="2746" y="2873"/>
                      </a:cubicBezTo>
                      <a:cubicBezTo>
                        <a:pt x="2795" y="2922"/>
                        <a:pt x="2861" y="2946"/>
                        <a:pt x="2926" y="2946"/>
                      </a:cubicBezTo>
                      <a:cubicBezTo>
                        <a:pt x="2991" y="2946"/>
                        <a:pt x="3057" y="2922"/>
                        <a:pt x="3106" y="2873"/>
                      </a:cubicBezTo>
                      <a:cubicBezTo>
                        <a:pt x="3204" y="2775"/>
                        <a:pt x="3204" y="2611"/>
                        <a:pt x="3106" y="2513"/>
                      </a:cubicBezTo>
                      <a:cubicBezTo>
                        <a:pt x="2321" y="1565"/>
                        <a:pt x="1438" y="747"/>
                        <a:pt x="457" y="28"/>
                      </a:cubicBezTo>
                      <a:cubicBezTo>
                        <a:pt x="419" y="9"/>
                        <a:pt x="381" y="0"/>
                        <a:pt x="345" y="0"/>
                      </a:cubicBezTo>
                      <a:close/>
                    </a:path>
                  </a:pathLst>
                </a:custGeom>
                <a:solidFill>
                  <a:schemeClr val="bg2"/>
                </a:solidFill>
                <a:ln w="9525">
                  <a:noFill/>
                  <a:round/>
                  <a:headEnd/>
                  <a:tailEnd/>
                </a:ln>
              </p:spPr>
              <p:txBody>
                <a:bodyPr lIns="91425" tIns="91425" rIns="91425" bIns="91425" anchor="ctr"/>
                <a:lstStyle/>
                <a:p>
                  <a:endParaRPr lang="en-US"/>
                </a:p>
              </p:txBody>
            </p:sp>
            <p:sp>
              <p:nvSpPr>
                <p:cNvPr id="24715" name="Google Shape;770;p35"/>
                <p:cNvSpPr>
                  <a:spLocks/>
                </p:cNvSpPr>
                <p:nvPr/>
              </p:nvSpPr>
              <p:spPr bwMode="auto">
                <a:xfrm>
                  <a:off x="5698125" y="4319425"/>
                  <a:ext cx="70950" cy="87850"/>
                </a:xfrm>
                <a:custGeom>
                  <a:avLst/>
                  <a:gdLst/>
                  <a:ahLst/>
                  <a:cxnLst>
                    <a:cxn ang="0">
                      <a:pos x="320" y="1"/>
                    </a:cxn>
                    <a:cxn ang="0">
                      <a:pos x="110" y="367"/>
                    </a:cxn>
                    <a:cxn ang="0">
                      <a:pos x="2301" y="3440"/>
                    </a:cxn>
                    <a:cxn ang="0">
                      <a:pos x="2467" y="3514"/>
                    </a:cxn>
                    <a:cxn ang="0">
                      <a:pos x="2661" y="3081"/>
                    </a:cxn>
                    <a:cxn ang="0">
                      <a:pos x="535" y="138"/>
                    </a:cxn>
                    <a:cxn ang="0">
                      <a:pos x="320" y="1"/>
                    </a:cxn>
                  </a:cxnLst>
                  <a:rect l="0" t="0" r="r" b="b"/>
                  <a:pathLst>
                    <a:path w="2838" h="3514" extrusionOk="0">
                      <a:moveTo>
                        <a:pt x="320" y="1"/>
                      </a:moveTo>
                      <a:cubicBezTo>
                        <a:pt x="156" y="1"/>
                        <a:pt x="0" y="169"/>
                        <a:pt x="110" y="367"/>
                      </a:cubicBezTo>
                      <a:cubicBezTo>
                        <a:pt x="699" y="1478"/>
                        <a:pt x="1451" y="2492"/>
                        <a:pt x="2301" y="3440"/>
                      </a:cubicBezTo>
                      <a:cubicBezTo>
                        <a:pt x="2353" y="3492"/>
                        <a:pt x="2411" y="3514"/>
                        <a:pt x="2467" y="3514"/>
                      </a:cubicBezTo>
                      <a:cubicBezTo>
                        <a:pt x="2662" y="3514"/>
                        <a:pt x="2838" y="3258"/>
                        <a:pt x="2661" y="3081"/>
                      </a:cubicBezTo>
                      <a:cubicBezTo>
                        <a:pt x="1843" y="2165"/>
                        <a:pt x="1124" y="1184"/>
                        <a:pt x="535" y="138"/>
                      </a:cubicBezTo>
                      <a:cubicBezTo>
                        <a:pt x="481" y="41"/>
                        <a:pt x="400" y="1"/>
                        <a:pt x="320" y="1"/>
                      </a:cubicBezTo>
                      <a:close/>
                    </a:path>
                  </a:pathLst>
                </a:custGeom>
                <a:solidFill>
                  <a:schemeClr val="bg2"/>
                </a:solidFill>
                <a:ln w="9525">
                  <a:noFill/>
                  <a:round/>
                  <a:headEnd/>
                  <a:tailEnd/>
                </a:ln>
              </p:spPr>
              <p:txBody>
                <a:bodyPr lIns="91425" tIns="91425" rIns="91425" bIns="91425" anchor="ctr"/>
                <a:lstStyle/>
                <a:p>
                  <a:endParaRPr lang="en-US"/>
                </a:p>
              </p:txBody>
            </p:sp>
            <p:sp>
              <p:nvSpPr>
                <p:cNvPr id="24716" name="Google Shape;771;p35"/>
                <p:cNvSpPr>
                  <a:spLocks/>
                </p:cNvSpPr>
                <p:nvPr/>
              </p:nvSpPr>
              <p:spPr bwMode="auto">
                <a:xfrm>
                  <a:off x="5788800" y="4237650"/>
                  <a:ext cx="70675" cy="80525"/>
                </a:xfrm>
                <a:custGeom>
                  <a:avLst/>
                  <a:gdLst/>
                  <a:ahLst/>
                  <a:cxnLst>
                    <a:cxn ang="0">
                      <a:pos x="371" y="0"/>
                    </a:cxn>
                    <a:cxn ang="0">
                      <a:pos x="178" y="433"/>
                    </a:cxn>
                    <a:cxn ang="0">
                      <a:pos x="2303" y="3049"/>
                    </a:cxn>
                    <a:cxn ang="0">
                      <a:pos x="2531" y="3221"/>
                    </a:cxn>
                    <a:cxn ang="0">
                      <a:pos x="2598" y="3213"/>
                    </a:cxn>
                    <a:cxn ang="0">
                      <a:pos x="2794" y="2918"/>
                    </a:cxn>
                    <a:cxn ang="0">
                      <a:pos x="538" y="74"/>
                    </a:cxn>
                    <a:cxn ang="0">
                      <a:pos x="371" y="0"/>
                    </a:cxn>
                  </a:cxnLst>
                  <a:rect l="0" t="0" r="r" b="b"/>
                  <a:pathLst>
                    <a:path w="2827" h="3221" extrusionOk="0">
                      <a:moveTo>
                        <a:pt x="371" y="0"/>
                      </a:moveTo>
                      <a:cubicBezTo>
                        <a:pt x="177" y="0"/>
                        <a:pt x="1" y="256"/>
                        <a:pt x="178" y="433"/>
                      </a:cubicBezTo>
                      <a:cubicBezTo>
                        <a:pt x="963" y="1218"/>
                        <a:pt x="1878" y="1970"/>
                        <a:pt x="2303" y="3049"/>
                      </a:cubicBezTo>
                      <a:cubicBezTo>
                        <a:pt x="2330" y="3157"/>
                        <a:pt x="2425" y="3221"/>
                        <a:pt x="2531" y="3221"/>
                      </a:cubicBezTo>
                      <a:cubicBezTo>
                        <a:pt x="2553" y="3221"/>
                        <a:pt x="2575" y="3218"/>
                        <a:pt x="2598" y="3213"/>
                      </a:cubicBezTo>
                      <a:cubicBezTo>
                        <a:pt x="2761" y="3180"/>
                        <a:pt x="2827" y="3049"/>
                        <a:pt x="2794" y="2918"/>
                      </a:cubicBezTo>
                      <a:cubicBezTo>
                        <a:pt x="2336" y="1741"/>
                        <a:pt x="1421" y="924"/>
                        <a:pt x="538" y="74"/>
                      </a:cubicBezTo>
                      <a:cubicBezTo>
                        <a:pt x="486" y="22"/>
                        <a:pt x="428" y="0"/>
                        <a:pt x="371" y="0"/>
                      </a:cubicBezTo>
                      <a:close/>
                    </a:path>
                  </a:pathLst>
                </a:custGeom>
                <a:solidFill>
                  <a:schemeClr val="bg2"/>
                </a:solidFill>
                <a:ln w="9525">
                  <a:noFill/>
                  <a:round/>
                  <a:headEnd/>
                  <a:tailEnd/>
                </a:ln>
              </p:spPr>
              <p:txBody>
                <a:bodyPr lIns="91425" tIns="91425" rIns="91425" bIns="91425" anchor="ctr"/>
                <a:lstStyle/>
                <a:p>
                  <a:endParaRPr lang="en-US"/>
                </a:p>
              </p:txBody>
            </p:sp>
            <p:sp>
              <p:nvSpPr>
                <p:cNvPr id="24717" name="Google Shape;772;p35"/>
                <p:cNvSpPr>
                  <a:spLocks/>
                </p:cNvSpPr>
                <p:nvPr/>
              </p:nvSpPr>
              <p:spPr bwMode="auto">
                <a:xfrm>
                  <a:off x="5887900" y="4176725"/>
                  <a:ext cx="53950" cy="83275"/>
                </a:xfrm>
                <a:custGeom>
                  <a:avLst/>
                  <a:gdLst/>
                  <a:ahLst/>
                  <a:cxnLst>
                    <a:cxn ang="0">
                      <a:pos x="391" y="0"/>
                    </a:cxn>
                    <a:cxn ang="0">
                      <a:pos x="138" y="353"/>
                    </a:cxn>
                    <a:cxn ang="0">
                      <a:pos x="1642" y="3230"/>
                    </a:cxn>
                    <a:cxn ang="0">
                      <a:pos x="1834" y="3330"/>
                    </a:cxn>
                    <a:cxn ang="0">
                      <a:pos x="2067" y="2968"/>
                    </a:cxn>
                    <a:cxn ang="0">
                      <a:pos x="563" y="124"/>
                    </a:cxn>
                    <a:cxn ang="0">
                      <a:pos x="391" y="0"/>
                    </a:cxn>
                  </a:cxnLst>
                  <a:rect l="0" t="0" r="r" b="b"/>
                  <a:pathLst>
                    <a:path w="2158" h="3331" extrusionOk="0">
                      <a:moveTo>
                        <a:pt x="391" y="0"/>
                      </a:moveTo>
                      <a:cubicBezTo>
                        <a:pt x="216" y="0"/>
                        <a:pt x="0" y="192"/>
                        <a:pt x="138" y="353"/>
                      </a:cubicBezTo>
                      <a:cubicBezTo>
                        <a:pt x="563" y="1366"/>
                        <a:pt x="1184" y="2249"/>
                        <a:pt x="1642" y="3230"/>
                      </a:cubicBezTo>
                      <a:cubicBezTo>
                        <a:pt x="1692" y="3300"/>
                        <a:pt x="1763" y="3330"/>
                        <a:pt x="1834" y="3330"/>
                      </a:cubicBezTo>
                      <a:cubicBezTo>
                        <a:pt x="1996" y="3330"/>
                        <a:pt x="2158" y="3173"/>
                        <a:pt x="2067" y="2968"/>
                      </a:cubicBezTo>
                      <a:cubicBezTo>
                        <a:pt x="1675" y="1987"/>
                        <a:pt x="988" y="1105"/>
                        <a:pt x="563" y="124"/>
                      </a:cubicBezTo>
                      <a:cubicBezTo>
                        <a:pt x="533" y="35"/>
                        <a:pt x="466" y="0"/>
                        <a:pt x="391" y="0"/>
                      </a:cubicBezTo>
                      <a:close/>
                    </a:path>
                  </a:pathLst>
                </a:custGeom>
                <a:solidFill>
                  <a:schemeClr val="bg2"/>
                </a:solidFill>
                <a:ln w="9525">
                  <a:noFill/>
                  <a:round/>
                  <a:headEnd/>
                  <a:tailEnd/>
                </a:ln>
              </p:spPr>
              <p:txBody>
                <a:bodyPr lIns="91425" tIns="91425" rIns="91425" bIns="91425" anchor="ctr"/>
                <a:lstStyle/>
                <a:p>
                  <a:endParaRPr lang="en-US"/>
                </a:p>
              </p:txBody>
            </p:sp>
            <p:sp>
              <p:nvSpPr>
                <p:cNvPr id="24718" name="Google Shape;773;p35"/>
                <p:cNvSpPr>
                  <a:spLocks/>
                </p:cNvSpPr>
                <p:nvPr/>
              </p:nvSpPr>
              <p:spPr bwMode="auto">
                <a:xfrm>
                  <a:off x="5472475" y="4462475"/>
                  <a:ext cx="87825" cy="19975"/>
                </a:xfrm>
                <a:custGeom>
                  <a:avLst/>
                  <a:gdLst/>
                  <a:ahLst/>
                  <a:cxnLst>
                    <a:cxn ang="0">
                      <a:pos x="349" y="1"/>
                    </a:cxn>
                    <a:cxn ang="0">
                      <a:pos x="275" y="498"/>
                    </a:cxn>
                    <a:cxn ang="0">
                      <a:pos x="2849" y="798"/>
                    </a:cxn>
                    <a:cxn ang="0">
                      <a:pos x="3218" y="792"/>
                    </a:cxn>
                    <a:cxn ang="0">
                      <a:pos x="3218" y="269"/>
                    </a:cxn>
                    <a:cxn ang="0">
                      <a:pos x="2856" y="275"/>
                    </a:cxn>
                    <a:cxn ang="0">
                      <a:pos x="406" y="7"/>
                    </a:cxn>
                    <a:cxn ang="0">
                      <a:pos x="349" y="1"/>
                    </a:cxn>
                  </a:cxnLst>
                  <a:rect l="0" t="0" r="r" b="b"/>
                  <a:pathLst>
                    <a:path w="3513" h="799" extrusionOk="0">
                      <a:moveTo>
                        <a:pt x="349" y="1"/>
                      </a:moveTo>
                      <a:cubicBezTo>
                        <a:pt x="96" y="1"/>
                        <a:pt x="0" y="406"/>
                        <a:pt x="275" y="498"/>
                      </a:cubicBezTo>
                      <a:cubicBezTo>
                        <a:pt x="1105" y="698"/>
                        <a:pt x="1984" y="798"/>
                        <a:pt x="2849" y="798"/>
                      </a:cubicBezTo>
                      <a:cubicBezTo>
                        <a:pt x="2972" y="798"/>
                        <a:pt x="3095" y="796"/>
                        <a:pt x="3218" y="792"/>
                      </a:cubicBezTo>
                      <a:cubicBezTo>
                        <a:pt x="3512" y="727"/>
                        <a:pt x="3512" y="302"/>
                        <a:pt x="3218" y="269"/>
                      </a:cubicBezTo>
                      <a:cubicBezTo>
                        <a:pt x="3097" y="273"/>
                        <a:pt x="2977" y="275"/>
                        <a:pt x="2856" y="275"/>
                      </a:cubicBezTo>
                      <a:cubicBezTo>
                        <a:pt x="2029" y="275"/>
                        <a:pt x="1205" y="178"/>
                        <a:pt x="406" y="7"/>
                      </a:cubicBezTo>
                      <a:cubicBezTo>
                        <a:pt x="386" y="3"/>
                        <a:pt x="367" y="1"/>
                        <a:pt x="349" y="1"/>
                      </a:cubicBezTo>
                      <a:close/>
                    </a:path>
                  </a:pathLst>
                </a:custGeom>
                <a:solidFill>
                  <a:schemeClr val="bg2"/>
                </a:solidFill>
                <a:ln w="9525">
                  <a:noFill/>
                  <a:round/>
                  <a:headEnd/>
                  <a:tailEnd/>
                </a:ln>
              </p:spPr>
              <p:txBody>
                <a:bodyPr lIns="91425" tIns="91425" rIns="91425" bIns="91425" anchor="ctr"/>
                <a:lstStyle/>
                <a:p>
                  <a:endParaRPr lang="en-US"/>
                </a:p>
              </p:txBody>
            </p:sp>
            <p:sp>
              <p:nvSpPr>
                <p:cNvPr id="24719" name="Google Shape;774;p35"/>
                <p:cNvSpPr>
                  <a:spLocks/>
                </p:cNvSpPr>
                <p:nvPr/>
              </p:nvSpPr>
              <p:spPr bwMode="auto">
                <a:xfrm>
                  <a:off x="5480150" y="4363725"/>
                  <a:ext cx="96475" cy="26400"/>
                </a:xfrm>
                <a:custGeom>
                  <a:avLst/>
                  <a:gdLst/>
                  <a:ahLst/>
                  <a:cxnLst>
                    <a:cxn ang="0">
                      <a:pos x="295" y="1"/>
                    </a:cxn>
                    <a:cxn ang="0">
                      <a:pos x="328" y="524"/>
                    </a:cxn>
                    <a:cxn ang="0">
                      <a:pos x="3499" y="1047"/>
                    </a:cxn>
                    <a:cxn ang="0">
                      <a:pos x="3580" y="1055"/>
                    </a:cxn>
                    <a:cxn ang="0">
                      <a:pos x="3826" y="884"/>
                    </a:cxn>
                    <a:cxn ang="0">
                      <a:pos x="3663" y="557"/>
                    </a:cxn>
                    <a:cxn ang="0">
                      <a:pos x="295" y="1"/>
                    </a:cxn>
                  </a:cxnLst>
                  <a:rect l="0" t="0" r="r" b="b"/>
                  <a:pathLst>
                    <a:path w="3859" h="1056" extrusionOk="0">
                      <a:moveTo>
                        <a:pt x="295" y="1"/>
                      </a:moveTo>
                      <a:cubicBezTo>
                        <a:pt x="1" y="66"/>
                        <a:pt x="1" y="491"/>
                        <a:pt x="328" y="524"/>
                      </a:cubicBezTo>
                      <a:cubicBezTo>
                        <a:pt x="1374" y="655"/>
                        <a:pt x="2453" y="916"/>
                        <a:pt x="3499" y="1047"/>
                      </a:cubicBezTo>
                      <a:cubicBezTo>
                        <a:pt x="3527" y="1053"/>
                        <a:pt x="3554" y="1055"/>
                        <a:pt x="3580" y="1055"/>
                      </a:cubicBezTo>
                      <a:cubicBezTo>
                        <a:pt x="3705" y="1055"/>
                        <a:pt x="3799" y="992"/>
                        <a:pt x="3826" y="884"/>
                      </a:cubicBezTo>
                      <a:cubicBezTo>
                        <a:pt x="3859" y="753"/>
                        <a:pt x="3794" y="622"/>
                        <a:pt x="3663" y="557"/>
                      </a:cubicBezTo>
                      <a:cubicBezTo>
                        <a:pt x="2518" y="393"/>
                        <a:pt x="1439" y="164"/>
                        <a:pt x="295" y="1"/>
                      </a:cubicBezTo>
                      <a:close/>
                    </a:path>
                  </a:pathLst>
                </a:custGeom>
                <a:solidFill>
                  <a:schemeClr val="bg2"/>
                </a:solidFill>
                <a:ln w="9525">
                  <a:noFill/>
                  <a:round/>
                  <a:headEnd/>
                  <a:tailEnd/>
                </a:ln>
              </p:spPr>
              <p:txBody>
                <a:bodyPr lIns="91425" tIns="91425" rIns="91425" bIns="91425" anchor="ctr"/>
                <a:lstStyle/>
                <a:p>
                  <a:endParaRPr lang="en-US"/>
                </a:p>
              </p:txBody>
            </p:sp>
            <p:sp>
              <p:nvSpPr>
                <p:cNvPr id="24720" name="Google Shape;775;p35"/>
                <p:cNvSpPr>
                  <a:spLocks/>
                </p:cNvSpPr>
                <p:nvPr/>
              </p:nvSpPr>
              <p:spPr bwMode="auto">
                <a:xfrm>
                  <a:off x="5506225" y="4244050"/>
                  <a:ext cx="81050" cy="20900"/>
                </a:xfrm>
                <a:custGeom>
                  <a:avLst/>
                  <a:gdLst/>
                  <a:ahLst/>
                  <a:cxnLst>
                    <a:cxn ang="0">
                      <a:pos x="346" y="1"/>
                    </a:cxn>
                    <a:cxn ang="0">
                      <a:pos x="298" y="504"/>
                    </a:cxn>
                    <a:cxn ang="0">
                      <a:pos x="2326" y="835"/>
                    </a:cxn>
                    <a:cxn ang="0">
                      <a:pos x="3012" y="799"/>
                    </a:cxn>
                    <a:cxn ang="0">
                      <a:pos x="3208" y="472"/>
                    </a:cxn>
                    <a:cxn ang="0">
                      <a:pos x="2948" y="300"/>
                    </a:cxn>
                    <a:cxn ang="0">
                      <a:pos x="2881" y="308"/>
                    </a:cxn>
                    <a:cxn ang="0">
                      <a:pos x="2264" y="345"/>
                    </a:cxn>
                    <a:cxn ang="0">
                      <a:pos x="429" y="14"/>
                    </a:cxn>
                    <a:cxn ang="0">
                      <a:pos x="346" y="1"/>
                    </a:cxn>
                  </a:cxnLst>
                  <a:rect l="0" t="0" r="r" b="b"/>
                  <a:pathLst>
                    <a:path w="3242" h="836" extrusionOk="0">
                      <a:moveTo>
                        <a:pt x="346" y="1"/>
                      </a:moveTo>
                      <a:cubicBezTo>
                        <a:pt x="82" y="1"/>
                        <a:pt x="1" y="415"/>
                        <a:pt x="298" y="504"/>
                      </a:cubicBezTo>
                      <a:cubicBezTo>
                        <a:pt x="960" y="725"/>
                        <a:pt x="1641" y="835"/>
                        <a:pt x="2326" y="835"/>
                      </a:cubicBezTo>
                      <a:cubicBezTo>
                        <a:pt x="2554" y="835"/>
                        <a:pt x="2783" y="823"/>
                        <a:pt x="3012" y="799"/>
                      </a:cubicBezTo>
                      <a:cubicBezTo>
                        <a:pt x="3143" y="733"/>
                        <a:pt x="3241" y="602"/>
                        <a:pt x="3208" y="472"/>
                      </a:cubicBezTo>
                      <a:cubicBezTo>
                        <a:pt x="3154" y="363"/>
                        <a:pt x="3055" y="300"/>
                        <a:pt x="2948" y="300"/>
                      </a:cubicBezTo>
                      <a:cubicBezTo>
                        <a:pt x="2926" y="300"/>
                        <a:pt x="2904" y="302"/>
                        <a:pt x="2881" y="308"/>
                      </a:cubicBezTo>
                      <a:cubicBezTo>
                        <a:pt x="2677" y="333"/>
                        <a:pt x="2471" y="345"/>
                        <a:pt x="2264" y="345"/>
                      </a:cubicBezTo>
                      <a:cubicBezTo>
                        <a:pt x="1643" y="345"/>
                        <a:pt x="1018" y="235"/>
                        <a:pt x="429" y="14"/>
                      </a:cubicBezTo>
                      <a:cubicBezTo>
                        <a:pt x="400" y="5"/>
                        <a:pt x="372" y="1"/>
                        <a:pt x="346" y="1"/>
                      </a:cubicBezTo>
                      <a:close/>
                    </a:path>
                  </a:pathLst>
                </a:custGeom>
                <a:solidFill>
                  <a:schemeClr val="bg2"/>
                </a:solidFill>
                <a:ln w="9525">
                  <a:noFill/>
                  <a:round/>
                  <a:headEnd/>
                  <a:tailEnd/>
                </a:ln>
              </p:spPr>
              <p:txBody>
                <a:bodyPr lIns="91425" tIns="91425" rIns="91425" bIns="91425" anchor="ctr"/>
                <a:lstStyle/>
                <a:p>
                  <a:endParaRPr lang="en-US"/>
                </a:p>
              </p:txBody>
            </p:sp>
            <p:sp>
              <p:nvSpPr>
                <p:cNvPr id="24721" name="Google Shape;776;p35"/>
                <p:cNvSpPr>
                  <a:spLocks/>
                </p:cNvSpPr>
                <p:nvPr/>
              </p:nvSpPr>
              <p:spPr bwMode="auto">
                <a:xfrm>
                  <a:off x="5527225" y="4124875"/>
                  <a:ext cx="80475" cy="19800"/>
                </a:xfrm>
                <a:custGeom>
                  <a:avLst/>
                  <a:gdLst/>
                  <a:ahLst/>
                  <a:cxnLst>
                    <a:cxn ang="0">
                      <a:pos x="345" y="1"/>
                    </a:cxn>
                    <a:cxn ang="0">
                      <a:pos x="276" y="530"/>
                    </a:cxn>
                    <a:cxn ang="0">
                      <a:pos x="2924" y="792"/>
                    </a:cxn>
                    <a:cxn ang="0">
                      <a:pos x="2924" y="268"/>
                    </a:cxn>
                    <a:cxn ang="0">
                      <a:pos x="406" y="7"/>
                    </a:cxn>
                    <a:cxn ang="0">
                      <a:pos x="345" y="1"/>
                    </a:cxn>
                  </a:cxnLst>
                  <a:rect l="0" t="0" r="r" b="b"/>
                  <a:pathLst>
                    <a:path w="3219" h="792" extrusionOk="0">
                      <a:moveTo>
                        <a:pt x="345" y="1"/>
                      </a:moveTo>
                      <a:cubicBezTo>
                        <a:pt x="68" y="1"/>
                        <a:pt x="1" y="408"/>
                        <a:pt x="276" y="530"/>
                      </a:cubicBezTo>
                      <a:cubicBezTo>
                        <a:pt x="1159" y="694"/>
                        <a:pt x="2041" y="759"/>
                        <a:pt x="2924" y="792"/>
                      </a:cubicBezTo>
                      <a:cubicBezTo>
                        <a:pt x="3219" y="759"/>
                        <a:pt x="3219" y="334"/>
                        <a:pt x="2924" y="268"/>
                      </a:cubicBezTo>
                      <a:cubicBezTo>
                        <a:pt x="2074" y="268"/>
                        <a:pt x="1224" y="170"/>
                        <a:pt x="406" y="7"/>
                      </a:cubicBezTo>
                      <a:cubicBezTo>
                        <a:pt x="385" y="3"/>
                        <a:pt x="364" y="1"/>
                        <a:pt x="345" y="1"/>
                      </a:cubicBezTo>
                      <a:close/>
                    </a:path>
                  </a:pathLst>
                </a:custGeom>
                <a:solidFill>
                  <a:schemeClr val="bg2"/>
                </a:solidFill>
                <a:ln w="9525">
                  <a:noFill/>
                  <a:round/>
                  <a:headEnd/>
                  <a:tailEnd/>
                </a:ln>
              </p:spPr>
              <p:txBody>
                <a:bodyPr lIns="91425" tIns="91425" rIns="91425" bIns="91425" anchor="ctr"/>
                <a:lstStyle/>
                <a:p>
                  <a:endParaRPr lang="en-US"/>
                </a:p>
              </p:txBody>
            </p:sp>
            <p:sp>
              <p:nvSpPr>
                <p:cNvPr id="24722" name="Google Shape;777;p35"/>
                <p:cNvSpPr>
                  <a:spLocks/>
                </p:cNvSpPr>
                <p:nvPr/>
              </p:nvSpPr>
              <p:spPr bwMode="auto">
                <a:xfrm>
                  <a:off x="5552100" y="4043300"/>
                  <a:ext cx="76025" cy="13100"/>
                </a:xfrm>
                <a:custGeom>
                  <a:avLst/>
                  <a:gdLst/>
                  <a:ahLst/>
                  <a:cxnLst>
                    <a:cxn ang="0">
                      <a:pos x="294" y="0"/>
                    </a:cxn>
                    <a:cxn ang="0">
                      <a:pos x="294" y="523"/>
                    </a:cxn>
                    <a:cxn ang="0">
                      <a:pos x="2747" y="523"/>
                    </a:cxn>
                    <a:cxn ang="0">
                      <a:pos x="2747" y="0"/>
                    </a:cxn>
                  </a:cxnLst>
                  <a:rect l="0" t="0" r="r" b="b"/>
                  <a:pathLst>
                    <a:path w="3041" h="524" extrusionOk="0">
                      <a:moveTo>
                        <a:pt x="294" y="0"/>
                      </a:moveTo>
                      <a:cubicBezTo>
                        <a:pt x="0" y="33"/>
                        <a:pt x="0" y="491"/>
                        <a:pt x="294" y="523"/>
                      </a:cubicBezTo>
                      <a:lnTo>
                        <a:pt x="2747" y="523"/>
                      </a:lnTo>
                      <a:cubicBezTo>
                        <a:pt x="3041" y="491"/>
                        <a:pt x="3041" y="33"/>
                        <a:pt x="2747" y="0"/>
                      </a:cubicBezTo>
                      <a:close/>
                    </a:path>
                  </a:pathLst>
                </a:custGeom>
                <a:solidFill>
                  <a:schemeClr val="bg2"/>
                </a:solidFill>
                <a:ln w="9525">
                  <a:noFill/>
                  <a:round/>
                  <a:headEnd/>
                  <a:tailEnd/>
                </a:ln>
              </p:spPr>
              <p:txBody>
                <a:bodyPr lIns="91425" tIns="91425" rIns="91425" bIns="91425" anchor="ctr"/>
                <a:lstStyle/>
                <a:p>
                  <a:endParaRPr lang="en-US"/>
                </a:p>
              </p:txBody>
            </p:sp>
            <p:sp>
              <p:nvSpPr>
                <p:cNvPr id="24723" name="Google Shape;778;p35"/>
                <p:cNvSpPr>
                  <a:spLocks/>
                </p:cNvSpPr>
                <p:nvPr/>
              </p:nvSpPr>
              <p:spPr bwMode="auto">
                <a:xfrm>
                  <a:off x="5290500" y="4159050"/>
                  <a:ext cx="80225" cy="29975"/>
                </a:xfrm>
                <a:custGeom>
                  <a:avLst/>
                  <a:gdLst/>
                  <a:ahLst/>
                  <a:cxnLst>
                    <a:cxn ang="0">
                      <a:pos x="2863" y="0"/>
                    </a:cxn>
                    <a:cxn ang="0">
                      <a:pos x="2780" y="13"/>
                    </a:cxn>
                    <a:cxn ang="0">
                      <a:pos x="197" y="700"/>
                    </a:cxn>
                    <a:cxn ang="0">
                      <a:pos x="33" y="1027"/>
                    </a:cxn>
                    <a:cxn ang="0">
                      <a:pos x="261" y="1199"/>
                    </a:cxn>
                    <a:cxn ang="0">
                      <a:pos x="328" y="1190"/>
                    </a:cxn>
                    <a:cxn ang="0">
                      <a:pos x="2911" y="504"/>
                    </a:cxn>
                    <a:cxn ang="0">
                      <a:pos x="2863" y="0"/>
                    </a:cxn>
                  </a:cxnLst>
                  <a:rect l="0" t="0" r="r" b="b"/>
                  <a:pathLst>
                    <a:path w="3209" h="1199" extrusionOk="0">
                      <a:moveTo>
                        <a:pt x="2863" y="0"/>
                      </a:moveTo>
                      <a:cubicBezTo>
                        <a:pt x="2837" y="0"/>
                        <a:pt x="2809" y="4"/>
                        <a:pt x="2780" y="13"/>
                      </a:cubicBezTo>
                      <a:cubicBezTo>
                        <a:pt x="1930" y="307"/>
                        <a:pt x="1080" y="536"/>
                        <a:pt x="197" y="700"/>
                      </a:cubicBezTo>
                      <a:cubicBezTo>
                        <a:pt x="66" y="733"/>
                        <a:pt x="1" y="863"/>
                        <a:pt x="33" y="1027"/>
                      </a:cubicBezTo>
                      <a:cubicBezTo>
                        <a:pt x="60" y="1135"/>
                        <a:pt x="155" y="1199"/>
                        <a:pt x="261" y="1199"/>
                      </a:cubicBezTo>
                      <a:cubicBezTo>
                        <a:pt x="283" y="1199"/>
                        <a:pt x="305" y="1196"/>
                        <a:pt x="328" y="1190"/>
                      </a:cubicBezTo>
                      <a:cubicBezTo>
                        <a:pt x="1210" y="1027"/>
                        <a:pt x="2093" y="798"/>
                        <a:pt x="2911" y="504"/>
                      </a:cubicBezTo>
                      <a:cubicBezTo>
                        <a:pt x="3208" y="414"/>
                        <a:pt x="3127" y="0"/>
                        <a:pt x="2863" y="0"/>
                      </a:cubicBezTo>
                      <a:close/>
                    </a:path>
                  </a:pathLst>
                </a:custGeom>
                <a:solidFill>
                  <a:schemeClr val="bg2"/>
                </a:solidFill>
                <a:ln w="9525">
                  <a:noFill/>
                  <a:round/>
                  <a:headEnd/>
                  <a:tailEnd/>
                </a:ln>
              </p:spPr>
              <p:txBody>
                <a:bodyPr lIns="91425" tIns="91425" rIns="91425" bIns="91425" anchor="ctr"/>
                <a:lstStyle/>
                <a:p>
                  <a:endParaRPr lang="en-US"/>
                </a:p>
              </p:txBody>
            </p:sp>
            <p:sp>
              <p:nvSpPr>
                <p:cNvPr id="24724" name="Google Shape;779;p35"/>
                <p:cNvSpPr>
                  <a:spLocks/>
                </p:cNvSpPr>
                <p:nvPr/>
              </p:nvSpPr>
              <p:spPr bwMode="auto">
                <a:xfrm>
                  <a:off x="5295075" y="4278550"/>
                  <a:ext cx="82425" cy="26500"/>
                </a:xfrm>
                <a:custGeom>
                  <a:avLst/>
                  <a:gdLst/>
                  <a:ahLst/>
                  <a:cxnLst>
                    <a:cxn ang="0">
                      <a:pos x="2947" y="1"/>
                    </a:cxn>
                    <a:cxn ang="0">
                      <a:pos x="2891" y="7"/>
                    </a:cxn>
                    <a:cxn ang="0">
                      <a:pos x="275" y="563"/>
                    </a:cxn>
                    <a:cxn ang="0">
                      <a:pos x="377" y="1060"/>
                    </a:cxn>
                    <a:cxn ang="0">
                      <a:pos x="439" y="1053"/>
                    </a:cxn>
                    <a:cxn ang="0">
                      <a:pos x="3022" y="498"/>
                    </a:cxn>
                    <a:cxn ang="0">
                      <a:pos x="2947" y="1"/>
                    </a:cxn>
                  </a:cxnLst>
                  <a:rect l="0" t="0" r="r" b="b"/>
                  <a:pathLst>
                    <a:path w="3297" h="1060" extrusionOk="0">
                      <a:moveTo>
                        <a:pt x="2947" y="1"/>
                      </a:moveTo>
                      <a:cubicBezTo>
                        <a:pt x="2929" y="1"/>
                        <a:pt x="2911" y="3"/>
                        <a:pt x="2891" y="7"/>
                      </a:cubicBezTo>
                      <a:cubicBezTo>
                        <a:pt x="2008" y="138"/>
                        <a:pt x="1158" y="399"/>
                        <a:pt x="275" y="563"/>
                      </a:cubicBezTo>
                      <a:cubicBezTo>
                        <a:pt x="1" y="655"/>
                        <a:pt x="96" y="1060"/>
                        <a:pt x="377" y="1060"/>
                      </a:cubicBezTo>
                      <a:cubicBezTo>
                        <a:pt x="396" y="1060"/>
                        <a:pt x="417" y="1058"/>
                        <a:pt x="439" y="1053"/>
                      </a:cubicBezTo>
                      <a:cubicBezTo>
                        <a:pt x="1289" y="890"/>
                        <a:pt x="2139" y="628"/>
                        <a:pt x="3022" y="498"/>
                      </a:cubicBezTo>
                      <a:cubicBezTo>
                        <a:pt x="3297" y="406"/>
                        <a:pt x="3201" y="1"/>
                        <a:pt x="2947" y="1"/>
                      </a:cubicBezTo>
                      <a:close/>
                    </a:path>
                  </a:pathLst>
                </a:custGeom>
                <a:solidFill>
                  <a:schemeClr val="bg2"/>
                </a:solidFill>
                <a:ln w="9525">
                  <a:noFill/>
                  <a:round/>
                  <a:headEnd/>
                  <a:tailEnd/>
                </a:ln>
              </p:spPr>
              <p:txBody>
                <a:bodyPr lIns="91425" tIns="91425" rIns="91425" bIns="91425" anchor="ctr"/>
                <a:lstStyle/>
                <a:p>
                  <a:endParaRPr lang="en-US"/>
                </a:p>
              </p:txBody>
            </p:sp>
            <p:sp>
              <p:nvSpPr>
                <p:cNvPr id="24725" name="Google Shape;780;p35"/>
                <p:cNvSpPr>
                  <a:spLocks/>
                </p:cNvSpPr>
                <p:nvPr/>
              </p:nvSpPr>
              <p:spPr bwMode="auto">
                <a:xfrm>
                  <a:off x="5327300" y="4377425"/>
                  <a:ext cx="76025" cy="23125"/>
                </a:xfrm>
                <a:custGeom>
                  <a:avLst/>
                  <a:gdLst/>
                  <a:ahLst/>
                  <a:cxnLst>
                    <a:cxn ang="0">
                      <a:pos x="2748" y="0"/>
                    </a:cxn>
                    <a:cxn ang="0">
                      <a:pos x="2681" y="9"/>
                    </a:cxn>
                    <a:cxn ang="0">
                      <a:pos x="294" y="434"/>
                    </a:cxn>
                    <a:cxn ang="0">
                      <a:pos x="294" y="924"/>
                    </a:cxn>
                    <a:cxn ang="0">
                      <a:pos x="2812" y="499"/>
                    </a:cxn>
                    <a:cxn ang="0">
                      <a:pos x="3008" y="172"/>
                    </a:cxn>
                    <a:cxn ang="0">
                      <a:pos x="2748" y="0"/>
                    </a:cxn>
                  </a:cxnLst>
                  <a:rect l="0" t="0" r="r" b="b"/>
                  <a:pathLst>
                    <a:path w="3041" h="925" extrusionOk="0">
                      <a:moveTo>
                        <a:pt x="2748" y="0"/>
                      </a:moveTo>
                      <a:cubicBezTo>
                        <a:pt x="2726" y="0"/>
                        <a:pt x="2704" y="3"/>
                        <a:pt x="2681" y="9"/>
                      </a:cubicBezTo>
                      <a:cubicBezTo>
                        <a:pt x="1897" y="205"/>
                        <a:pt x="1112" y="336"/>
                        <a:pt x="294" y="434"/>
                      </a:cubicBezTo>
                      <a:cubicBezTo>
                        <a:pt x="0" y="466"/>
                        <a:pt x="0" y="891"/>
                        <a:pt x="294" y="924"/>
                      </a:cubicBezTo>
                      <a:cubicBezTo>
                        <a:pt x="1144" y="826"/>
                        <a:pt x="1995" y="695"/>
                        <a:pt x="2812" y="499"/>
                      </a:cubicBezTo>
                      <a:cubicBezTo>
                        <a:pt x="2943" y="466"/>
                        <a:pt x="3041" y="336"/>
                        <a:pt x="3008" y="172"/>
                      </a:cubicBezTo>
                      <a:cubicBezTo>
                        <a:pt x="2954" y="64"/>
                        <a:pt x="2855" y="0"/>
                        <a:pt x="2748" y="0"/>
                      </a:cubicBezTo>
                      <a:close/>
                    </a:path>
                  </a:pathLst>
                </a:custGeom>
                <a:solidFill>
                  <a:schemeClr val="bg2"/>
                </a:solidFill>
                <a:ln w="9525">
                  <a:noFill/>
                  <a:round/>
                  <a:headEnd/>
                  <a:tailEnd/>
                </a:ln>
              </p:spPr>
              <p:txBody>
                <a:bodyPr lIns="91425" tIns="91425" rIns="91425" bIns="91425" anchor="ctr"/>
                <a:lstStyle/>
                <a:p>
                  <a:endParaRPr lang="en-US"/>
                </a:p>
              </p:txBody>
            </p:sp>
            <p:sp>
              <p:nvSpPr>
                <p:cNvPr id="24726" name="Google Shape;781;p35"/>
                <p:cNvSpPr>
                  <a:spLocks/>
                </p:cNvSpPr>
                <p:nvPr/>
              </p:nvSpPr>
              <p:spPr bwMode="auto">
                <a:xfrm>
                  <a:off x="5351000" y="4476025"/>
                  <a:ext cx="72775" cy="16275"/>
                </a:xfrm>
                <a:custGeom>
                  <a:avLst/>
                  <a:gdLst/>
                  <a:ahLst/>
                  <a:cxnLst>
                    <a:cxn ang="0">
                      <a:pos x="2636" y="0"/>
                    </a:cxn>
                    <a:cxn ang="0">
                      <a:pos x="2551" y="21"/>
                    </a:cxn>
                    <a:cxn ang="0">
                      <a:pos x="859" y="131"/>
                    </a:cxn>
                    <a:cxn ang="0">
                      <a:pos x="295" y="119"/>
                    </a:cxn>
                    <a:cxn ang="0">
                      <a:pos x="295" y="642"/>
                    </a:cxn>
                    <a:cxn ang="0">
                      <a:pos x="726" y="651"/>
                    </a:cxn>
                    <a:cxn ang="0">
                      <a:pos x="2682" y="512"/>
                    </a:cxn>
                    <a:cxn ang="0">
                      <a:pos x="2878" y="185"/>
                    </a:cxn>
                    <a:cxn ang="0">
                      <a:pos x="2636" y="0"/>
                    </a:cxn>
                  </a:cxnLst>
                  <a:rect l="0" t="0" r="r" b="b"/>
                  <a:pathLst>
                    <a:path w="2911" h="651" extrusionOk="0">
                      <a:moveTo>
                        <a:pt x="2636" y="0"/>
                      </a:moveTo>
                      <a:cubicBezTo>
                        <a:pt x="2608" y="0"/>
                        <a:pt x="2579" y="7"/>
                        <a:pt x="2551" y="21"/>
                      </a:cubicBezTo>
                      <a:cubicBezTo>
                        <a:pt x="1987" y="95"/>
                        <a:pt x="1423" y="131"/>
                        <a:pt x="859" y="131"/>
                      </a:cubicBezTo>
                      <a:cubicBezTo>
                        <a:pt x="671" y="131"/>
                        <a:pt x="483" y="127"/>
                        <a:pt x="295" y="119"/>
                      </a:cubicBezTo>
                      <a:cubicBezTo>
                        <a:pt x="0" y="185"/>
                        <a:pt x="0" y="610"/>
                        <a:pt x="295" y="642"/>
                      </a:cubicBezTo>
                      <a:cubicBezTo>
                        <a:pt x="439" y="648"/>
                        <a:pt x="583" y="651"/>
                        <a:pt x="726" y="651"/>
                      </a:cubicBezTo>
                      <a:cubicBezTo>
                        <a:pt x="1390" y="651"/>
                        <a:pt x="2036" y="592"/>
                        <a:pt x="2682" y="512"/>
                      </a:cubicBezTo>
                      <a:cubicBezTo>
                        <a:pt x="2812" y="446"/>
                        <a:pt x="2910" y="315"/>
                        <a:pt x="2878" y="185"/>
                      </a:cubicBezTo>
                      <a:cubicBezTo>
                        <a:pt x="2827" y="82"/>
                        <a:pt x="2736" y="0"/>
                        <a:pt x="2636" y="0"/>
                      </a:cubicBezTo>
                      <a:close/>
                    </a:path>
                  </a:pathLst>
                </a:custGeom>
                <a:solidFill>
                  <a:schemeClr val="bg2"/>
                </a:solidFill>
                <a:ln w="9525">
                  <a:noFill/>
                  <a:round/>
                  <a:headEnd/>
                  <a:tailEnd/>
                </a:ln>
              </p:spPr>
              <p:txBody>
                <a:bodyPr lIns="91425" tIns="91425" rIns="91425" bIns="91425" anchor="ctr"/>
                <a:lstStyle/>
                <a:p>
                  <a:endParaRPr lang="en-US"/>
                </a:p>
              </p:txBody>
            </p:sp>
          </p:grpSp>
        </p:grpSp>
        <p:grpSp>
          <p:nvGrpSpPr>
            <p:cNvPr id="24596" name="Google Shape;782;p35"/>
            <p:cNvGrpSpPr>
              <a:grpSpLocks/>
            </p:cNvGrpSpPr>
            <p:nvPr/>
          </p:nvGrpSpPr>
          <p:grpSpPr bwMode="auto">
            <a:xfrm>
              <a:off x="932058" y="1961497"/>
              <a:ext cx="2901262" cy="2340210"/>
              <a:chOff x="582175" y="238125"/>
              <a:chExt cx="6401725" cy="5169450"/>
            </a:xfrm>
          </p:grpSpPr>
          <p:sp>
            <p:nvSpPr>
              <p:cNvPr id="783" name="Google Shape;783;p35"/>
              <p:cNvSpPr/>
              <p:nvPr/>
            </p:nvSpPr>
            <p:spPr>
              <a:xfrm>
                <a:off x="1197298" y="236369"/>
                <a:ext cx="5171417" cy="5171209"/>
              </a:xfrm>
              <a:custGeom>
                <a:avLst/>
                <a:gdLst/>
                <a:ahLst/>
                <a:cxnLst/>
                <a:rect l="l" t="t" r="r" b="b"/>
                <a:pathLst>
                  <a:path w="206716" h="206778" extrusionOk="0">
                    <a:moveTo>
                      <a:pt x="103327" y="0"/>
                    </a:moveTo>
                    <a:cubicBezTo>
                      <a:pt x="46272" y="0"/>
                      <a:pt x="0" y="46272"/>
                      <a:pt x="0" y="103389"/>
                    </a:cubicBezTo>
                    <a:cubicBezTo>
                      <a:pt x="0" y="160443"/>
                      <a:pt x="46272" y="206777"/>
                      <a:pt x="103327" y="206777"/>
                    </a:cubicBezTo>
                    <a:cubicBezTo>
                      <a:pt x="160443" y="206777"/>
                      <a:pt x="206715" y="160443"/>
                      <a:pt x="206715" y="103389"/>
                    </a:cubicBezTo>
                    <a:cubicBezTo>
                      <a:pt x="206715" y="46272"/>
                      <a:pt x="160443" y="0"/>
                      <a:pt x="103327" y="0"/>
                    </a:cubicBezTo>
                    <a:close/>
                  </a:path>
                </a:pathLst>
              </a:custGeom>
              <a:solidFill>
                <a:schemeClr val="accent5"/>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24598" name="Google Shape;784;p35"/>
              <p:cNvSpPr>
                <a:spLocks/>
              </p:cNvSpPr>
              <p:nvPr/>
            </p:nvSpPr>
            <p:spPr bwMode="auto">
              <a:xfrm>
                <a:off x="876400" y="790200"/>
                <a:ext cx="2587800" cy="4028950"/>
              </a:xfrm>
              <a:custGeom>
                <a:avLst/>
                <a:gdLst/>
                <a:ahLst/>
                <a:cxnLst>
                  <a:cxn ang="0">
                    <a:pos x="60220" y="0"/>
                  </a:cxn>
                  <a:cxn ang="0">
                    <a:pos x="51509" y="714"/>
                  </a:cxn>
                  <a:cxn ang="0">
                    <a:pos x="50647" y="161158"/>
                  </a:cxn>
                  <a:cxn ang="0">
                    <a:pos x="50770" y="161096"/>
                  </a:cxn>
                  <a:cxn ang="0">
                    <a:pos x="63154" y="145754"/>
                  </a:cxn>
                  <a:cxn ang="0">
                    <a:pos x="49106" y="126222"/>
                  </a:cxn>
                  <a:cxn ang="0">
                    <a:pos x="58102" y="104904"/>
                  </a:cxn>
                  <a:cxn ang="0">
                    <a:pos x="79236" y="98866"/>
                  </a:cxn>
                  <a:cxn ang="0">
                    <a:pos x="97966" y="87960"/>
                  </a:cxn>
                  <a:cxn ang="0">
                    <a:pos x="69994" y="70215"/>
                  </a:cxn>
                  <a:cxn ang="0">
                    <a:pos x="66605" y="61774"/>
                  </a:cxn>
                  <a:cxn ang="0">
                    <a:pos x="73752" y="55613"/>
                  </a:cxn>
                  <a:cxn ang="0">
                    <a:pos x="95379" y="43413"/>
                  </a:cxn>
                  <a:cxn ang="0">
                    <a:pos x="97227" y="40702"/>
                  </a:cxn>
                  <a:cxn ang="0">
                    <a:pos x="97227" y="40702"/>
                  </a:cxn>
                  <a:cxn ang="0">
                    <a:pos x="97214" y="40723"/>
                  </a:cxn>
                  <a:cxn ang="0">
                    <a:pos x="97165" y="39778"/>
                  </a:cxn>
                  <a:cxn ang="0">
                    <a:pos x="96549" y="37868"/>
                  </a:cxn>
                  <a:cxn ang="0">
                    <a:pos x="94085" y="35280"/>
                  </a:cxn>
                  <a:cxn ang="0">
                    <a:pos x="77572" y="31213"/>
                  </a:cxn>
                  <a:cxn ang="0">
                    <a:pos x="67899" y="22772"/>
                  </a:cxn>
                  <a:cxn ang="0">
                    <a:pos x="70918" y="18028"/>
                  </a:cxn>
                  <a:cxn ang="0">
                    <a:pos x="73937" y="11127"/>
                  </a:cxn>
                  <a:cxn ang="0">
                    <a:pos x="60220" y="0"/>
                  </a:cxn>
                </a:cxnLst>
                <a:rect l="0" t="0" r="r" b="b"/>
                <a:pathLst>
                  <a:path w="103512" h="161158" extrusionOk="0">
                    <a:moveTo>
                      <a:pt x="60220" y="0"/>
                    </a:moveTo>
                    <a:cubicBezTo>
                      <a:pt x="57443" y="0"/>
                      <a:pt x="54469" y="270"/>
                      <a:pt x="51509" y="714"/>
                    </a:cubicBezTo>
                    <a:cubicBezTo>
                      <a:pt x="431" y="41811"/>
                      <a:pt x="0" y="119507"/>
                      <a:pt x="50647" y="161158"/>
                    </a:cubicBezTo>
                    <a:lnTo>
                      <a:pt x="50770" y="161096"/>
                    </a:lnTo>
                    <a:cubicBezTo>
                      <a:pt x="56130" y="157954"/>
                      <a:pt x="63709" y="152901"/>
                      <a:pt x="63154" y="145754"/>
                    </a:cubicBezTo>
                    <a:cubicBezTo>
                      <a:pt x="62600" y="137128"/>
                      <a:pt x="53666" y="132569"/>
                      <a:pt x="49106" y="126222"/>
                    </a:cubicBezTo>
                    <a:cubicBezTo>
                      <a:pt x="43253" y="118213"/>
                      <a:pt x="51140" y="109094"/>
                      <a:pt x="58102" y="104904"/>
                    </a:cubicBezTo>
                    <a:cubicBezTo>
                      <a:pt x="64510" y="101022"/>
                      <a:pt x="71965" y="100221"/>
                      <a:pt x="79236" y="98866"/>
                    </a:cubicBezTo>
                    <a:cubicBezTo>
                      <a:pt x="86445" y="97572"/>
                      <a:pt x="94701" y="95539"/>
                      <a:pt x="97966" y="87960"/>
                    </a:cubicBezTo>
                    <a:cubicBezTo>
                      <a:pt x="103512" y="74898"/>
                      <a:pt x="76648" y="74158"/>
                      <a:pt x="69994" y="70215"/>
                    </a:cubicBezTo>
                    <a:cubicBezTo>
                      <a:pt x="66913" y="68367"/>
                      <a:pt x="64941" y="65348"/>
                      <a:pt x="66605" y="61774"/>
                    </a:cubicBezTo>
                    <a:cubicBezTo>
                      <a:pt x="67899" y="59001"/>
                      <a:pt x="71226" y="57091"/>
                      <a:pt x="73752" y="55613"/>
                    </a:cubicBezTo>
                    <a:cubicBezTo>
                      <a:pt x="80776" y="51792"/>
                      <a:pt x="89587" y="49081"/>
                      <a:pt x="95379" y="43413"/>
                    </a:cubicBezTo>
                    <a:cubicBezTo>
                      <a:pt x="96426" y="42365"/>
                      <a:pt x="96981" y="41749"/>
                      <a:pt x="97227" y="40702"/>
                    </a:cubicBezTo>
                    <a:cubicBezTo>
                      <a:pt x="97222" y="40716"/>
                      <a:pt x="97218" y="40723"/>
                      <a:pt x="97214" y="40723"/>
                    </a:cubicBezTo>
                    <a:cubicBezTo>
                      <a:pt x="97165" y="40723"/>
                      <a:pt x="97165" y="39778"/>
                      <a:pt x="97165" y="39778"/>
                    </a:cubicBezTo>
                    <a:cubicBezTo>
                      <a:pt x="97042" y="39100"/>
                      <a:pt x="96857" y="38484"/>
                      <a:pt x="96549" y="37868"/>
                    </a:cubicBezTo>
                    <a:cubicBezTo>
                      <a:pt x="95995" y="36820"/>
                      <a:pt x="95132" y="35958"/>
                      <a:pt x="94085" y="35280"/>
                    </a:cubicBezTo>
                    <a:cubicBezTo>
                      <a:pt x="89094" y="32322"/>
                      <a:pt x="83117" y="32692"/>
                      <a:pt x="77572" y="31213"/>
                    </a:cubicBezTo>
                    <a:cubicBezTo>
                      <a:pt x="74183" y="30289"/>
                      <a:pt x="65681" y="28256"/>
                      <a:pt x="67899" y="22772"/>
                    </a:cubicBezTo>
                    <a:cubicBezTo>
                      <a:pt x="68576" y="20985"/>
                      <a:pt x="69809" y="19630"/>
                      <a:pt x="70918" y="18028"/>
                    </a:cubicBezTo>
                    <a:cubicBezTo>
                      <a:pt x="72335" y="15933"/>
                      <a:pt x="73382" y="13592"/>
                      <a:pt x="73937" y="11127"/>
                    </a:cubicBezTo>
                    <a:cubicBezTo>
                      <a:pt x="75810" y="2700"/>
                      <a:pt x="69003" y="0"/>
                      <a:pt x="60220" y="0"/>
                    </a:cubicBezTo>
                    <a:close/>
                  </a:path>
                </a:pathLst>
              </a:custGeom>
              <a:solidFill>
                <a:schemeClr val="bg1"/>
              </a:solidFill>
              <a:ln w="9525">
                <a:noFill/>
                <a:round/>
                <a:headEnd/>
                <a:tailEnd/>
              </a:ln>
            </p:spPr>
            <p:txBody>
              <a:bodyPr lIns="91425" tIns="91425" rIns="91425" bIns="91425" anchor="ctr"/>
              <a:lstStyle/>
              <a:p>
                <a:endParaRPr lang="en-US"/>
              </a:p>
            </p:txBody>
          </p:sp>
          <p:sp>
            <p:nvSpPr>
              <p:cNvPr id="24599" name="Google Shape;785;p35"/>
              <p:cNvSpPr>
                <a:spLocks/>
              </p:cNvSpPr>
              <p:nvPr/>
            </p:nvSpPr>
            <p:spPr bwMode="auto">
              <a:xfrm>
                <a:off x="3963250" y="410625"/>
                <a:ext cx="2555475" cy="3173925"/>
              </a:xfrm>
              <a:custGeom>
                <a:avLst/>
                <a:gdLst/>
                <a:ahLst/>
                <a:cxnLst>
                  <a:cxn ang="0">
                    <a:pos x="29945" y="1"/>
                  </a:cxn>
                  <a:cxn ang="0">
                    <a:pos x="16020" y="5793"/>
                  </a:cxn>
                  <a:cxn ang="0">
                    <a:pos x="1541" y="21689"/>
                  </a:cxn>
                  <a:cxn ang="0">
                    <a:pos x="5546" y="32595"/>
                  </a:cxn>
                  <a:cxn ang="0">
                    <a:pos x="19409" y="38078"/>
                  </a:cxn>
                  <a:cxn ang="0">
                    <a:pos x="29637" y="44794"/>
                  </a:cxn>
                  <a:cxn ang="0">
                    <a:pos x="29021" y="57117"/>
                  </a:cxn>
                  <a:cxn ang="0">
                    <a:pos x="16636" y="70487"/>
                  </a:cxn>
                  <a:cxn ang="0">
                    <a:pos x="11522" y="77881"/>
                  </a:cxn>
                  <a:cxn ang="0">
                    <a:pos x="14850" y="85398"/>
                  </a:cxn>
                  <a:cxn ang="0">
                    <a:pos x="18961" y="86330"/>
                  </a:cxn>
                  <a:cxn ang="0">
                    <a:pos x="32779" y="82872"/>
                  </a:cxn>
                  <a:cxn ang="0">
                    <a:pos x="38174" y="82269"/>
                  </a:cxn>
                  <a:cxn ang="0">
                    <a:pos x="46273" y="84412"/>
                  </a:cxn>
                  <a:cxn ang="0">
                    <a:pos x="48984" y="102773"/>
                  </a:cxn>
                  <a:cxn ang="0">
                    <a:pos x="42699" y="122675"/>
                  </a:cxn>
                  <a:cxn ang="0">
                    <a:pos x="43007" y="124215"/>
                  </a:cxn>
                  <a:cxn ang="0">
                    <a:pos x="43013" y="124204"/>
                  </a:cxn>
                  <a:cxn ang="0">
                    <a:pos x="43371" y="124812"/>
                  </a:cxn>
                  <a:cxn ang="0">
                    <a:pos x="43315" y="124770"/>
                  </a:cxn>
                  <a:cxn ang="0">
                    <a:pos x="43315" y="124770"/>
                  </a:cxn>
                  <a:cxn ang="0">
                    <a:pos x="46150" y="126310"/>
                  </a:cxn>
                  <a:cxn ang="0">
                    <a:pos x="52203" y="126956"/>
                  </a:cxn>
                  <a:cxn ang="0">
                    <a:pos x="63032" y="124462"/>
                  </a:cxn>
                  <a:cxn ang="0">
                    <a:pos x="77881" y="112755"/>
                  </a:cxn>
                  <a:cxn ang="0">
                    <a:pos x="87793" y="111020"/>
                  </a:cxn>
                  <a:cxn ang="0">
                    <a:pos x="92668" y="111338"/>
                  </a:cxn>
                  <a:cxn ang="0">
                    <a:pos x="95071" y="111707"/>
                  </a:cxn>
                  <a:cxn ang="0">
                    <a:pos x="29945" y="1"/>
                  </a:cxn>
                </a:cxnLst>
                <a:rect l="0" t="0" r="r" b="b"/>
                <a:pathLst>
                  <a:path w="102219" h="126957" extrusionOk="0">
                    <a:moveTo>
                      <a:pt x="29945" y="1"/>
                    </a:moveTo>
                    <a:cubicBezTo>
                      <a:pt x="24954" y="679"/>
                      <a:pt x="20087" y="3143"/>
                      <a:pt x="16020" y="5793"/>
                    </a:cubicBezTo>
                    <a:cubicBezTo>
                      <a:pt x="10290" y="9489"/>
                      <a:pt x="3697" y="14911"/>
                      <a:pt x="1541" y="21689"/>
                    </a:cubicBezTo>
                    <a:cubicBezTo>
                      <a:pt x="1" y="26495"/>
                      <a:pt x="1171" y="30130"/>
                      <a:pt x="5546" y="32595"/>
                    </a:cubicBezTo>
                    <a:cubicBezTo>
                      <a:pt x="9920" y="35059"/>
                      <a:pt x="14788" y="36230"/>
                      <a:pt x="19409" y="38078"/>
                    </a:cubicBezTo>
                    <a:cubicBezTo>
                      <a:pt x="23167" y="39496"/>
                      <a:pt x="27357" y="41282"/>
                      <a:pt x="29637" y="44794"/>
                    </a:cubicBezTo>
                    <a:cubicBezTo>
                      <a:pt x="32163" y="48676"/>
                      <a:pt x="31177" y="53359"/>
                      <a:pt x="29021" y="57117"/>
                    </a:cubicBezTo>
                    <a:cubicBezTo>
                      <a:pt x="25817" y="62662"/>
                      <a:pt x="21196" y="66174"/>
                      <a:pt x="16636" y="70487"/>
                    </a:cubicBezTo>
                    <a:cubicBezTo>
                      <a:pt x="14542" y="72521"/>
                      <a:pt x="12015" y="74862"/>
                      <a:pt x="11522" y="77881"/>
                    </a:cubicBezTo>
                    <a:cubicBezTo>
                      <a:pt x="11091" y="80407"/>
                      <a:pt x="12508" y="84166"/>
                      <a:pt x="14850" y="85398"/>
                    </a:cubicBezTo>
                    <a:cubicBezTo>
                      <a:pt x="16112" y="86066"/>
                      <a:pt x="17503" y="86330"/>
                      <a:pt x="18961" y="86330"/>
                    </a:cubicBezTo>
                    <a:cubicBezTo>
                      <a:pt x="23552" y="86330"/>
                      <a:pt x="28804" y="83714"/>
                      <a:pt x="32779" y="82872"/>
                    </a:cubicBezTo>
                    <a:cubicBezTo>
                      <a:pt x="34474" y="82509"/>
                      <a:pt x="36320" y="82269"/>
                      <a:pt x="38174" y="82269"/>
                    </a:cubicBezTo>
                    <a:cubicBezTo>
                      <a:pt x="41037" y="82269"/>
                      <a:pt x="43916" y="82841"/>
                      <a:pt x="46273" y="84412"/>
                    </a:cubicBezTo>
                    <a:cubicBezTo>
                      <a:pt x="52742" y="88664"/>
                      <a:pt x="51202" y="96550"/>
                      <a:pt x="48984" y="102773"/>
                    </a:cubicBezTo>
                    <a:cubicBezTo>
                      <a:pt x="46827" y="109058"/>
                      <a:pt x="42453" y="116452"/>
                      <a:pt x="42699" y="122675"/>
                    </a:cubicBezTo>
                    <a:cubicBezTo>
                      <a:pt x="42699" y="123168"/>
                      <a:pt x="42822" y="123722"/>
                      <a:pt x="43007" y="124215"/>
                    </a:cubicBezTo>
                    <a:cubicBezTo>
                      <a:pt x="43007" y="124207"/>
                      <a:pt x="43009" y="124204"/>
                      <a:pt x="43013" y="124204"/>
                    </a:cubicBezTo>
                    <a:cubicBezTo>
                      <a:pt x="43066" y="124204"/>
                      <a:pt x="43433" y="124812"/>
                      <a:pt x="43371" y="124812"/>
                    </a:cubicBezTo>
                    <a:cubicBezTo>
                      <a:pt x="43362" y="124812"/>
                      <a:pt x="43345" y="124799"/>
                      <a:pt x="43315" y="124770"/>
                    </a:cubicBezTo>
                    <a:cubicBezTo>
                      <a:pt x="44055" y="125571"/>
                      <a:pt x="45102" y="126125"/>
                      <a:pt x="46150" y="126310"/>
                    </a:cubicBezTo>
                    <a:cubicBezTo>
                      <a:pt x="47927" y="126727"/>
                      <a:pt x="50033" y="126956"/>
                      <a:pt x="52203" y="126956"/>
                    </a:cubicBezTo>
                    <a:cubicBezTo>
                      <a:pt x="56125" y="126956"/>
                      <a:pt x="60255" y="126207"/>
                      <a:pt x="63032" y="124462"/>
                    </a:cubicBezTo>
                    <a:cubicBezTo>
                      <a:pt x="68392" y="121011"/>
                      <a:pt x="71781" y="115281"/>
                      <a:pt x="77881" y="112755"/>
                    </a:cubicBezTo>
                    <a:cubicBezTo>
                      <a:pt x="80991" y="111511"/>
                      <a:pt x="84407" y="111020"/>
                      <a:pt x="87793" y="111020"/>
                    </a:cubicBezTo>
                    <a:cubicBezTo>
                      <a:pt x="89438" y="111020"/>
                      <a:pt x="91076" y="111136"/>
                      <a:pt x="92668" y="111338"/>
                    </a:cubicBezTo>
                    <a:cubicBezTo>
                      <a:pt x="93469" y="111461"/>
                      <a:pt x="94270" y="111584"/>
                      <a:pt x="95071" y="111707"/>
                    </a:cubicBezTo>
                    <a:cubicBezTo>
                      <a:pt x="102218" y="63833"/>
                      <a:pt x="75108" y="17376"/>
                      <a:pt x="29945" y="1"/>
                    </a:cubicBezTo>
                    <a:close/>
                  </a:path>
                </a:pathLst>
              </a:custGeom>
              <a:solidFill>
                <a:schemeClr val="bg1"/>
              </a:solidFill>
              <a:ln w="9525">
                <a:noFill/>
                <a:round/>
                <a:headEnd/>
                <a:tailEnd/>
              </a:ln>
            </p:spPr>
            <p:txBody>
              <a:bodyPr lIns="91425" tIns="91425" rIns="91425" bIns="91425" anchor="ctr"/>
              <a:lstStyle/>
              <a:p>
                <a:endParaRPr lang="en-US"/>
              </a:p>
            </p:txBody>
          </p:sp>
          <p:sp>
            <p:nvSpPr>
              <p:cNvPr id="24600" name="Google Shape;786;p35"/>
              <p:cNvSpPr>
                <a:spLocks/>
              </p:cNvSpPr>
              <p:nvPr/>
            </p:nvSpPr>
            <p:spPr bwMode="auto">
              <a:xfrm>
                <a:off x="3080625" y="3407975"/>
                <a:ext cx="2584750" cy="1998475"/>
              </a:xfrm>
              <a:custGeom>
                <a:avLst/>
                <a:gdLst/>
                <a:ahLst/>
                <a:cxnLst>
                  <a:cxn ang="0">
                    <a:pos x="45221" y="0"/>
                  </a:cxn>
                  <a:cxn ang="0">
                    <a:pos x="43315" y="1056"/>
                  </a:cxn>
                  <a:cxn ang="0">
                    <a:pos x="41344" y="21080"/>
                  </a:cxn>
                  <a:cxn ang="0">
                    <a:pos x="31177" y="35498"/>
                  </a:cxn>
                  <a:cxn ang="0">
                    <a:pos x="29495" y="35618"/>
                  </a:cxn>
                  <a:cxn ang="0">
                    <a:pos x="13125" y="28351"/>
                  </a:cxn>
                  <a:cxn ang="0">
                    <a:pos x="7839" y="26928"/>
                  </a:cxn>
                  <a:cxn ang="0">
                    <a:pos x="3451" y="27981"/>
                  </a:cxn>
                  <a:cxn ang="0">
                    <a:pos x="124" y="32171"/>
                  </a:cxn>
                  <a:cxn ang="0">
                    <a:pos x="6717" y="45664"/>
                  </a:cxn>
                  <a:cxn ang="0">
                    <a:pos x="11646" y="64395"/>
                  </a:cxn>
                  <a:cxn ang="0">
                    <a:pos x="7210" y="77827"/>
                  </a:cxn>
                  <a:cxn ang="0">
                    <a:pos x="28014" y="79938"/>
                  </a:cxn>
                  <a:cxn ang="0">
                    <a:pos x="103389" y="47389"/>
                  </a:cxn>
                  <a:cxn ang="0">
                    <a:pos x="99015" y="37654"/>
                  </a:cxn>
                  <a:cxn ang="0">
                    <a:pos x="89217" y="32913"/>
                  </a:cxn>
                  <a:cxn ang="0">
                    <a:pos x="84905" y="33465"/>
                  </a:cxn>
                  <a:cxn ang="0">
                    <a:pos x="69994" y="36422"/>
                  </a:cxn>
                  <a:cxn ang="0">
                    <a:pos x="69621" y="36425"/>
                  </a:cxn>
                  <a:cxn ang="0">
                    <a:pos x="57302" y="31555"/>
                  </a:cxn>
                  <a:cxn ang="0">
                    <a:pos x="53174" y="20094"/>
                  </a:cxn>
                  <a:cxn ang="0">
                    <a:pos x="50894" y="6662"/>
                  </a:cxn>
                  <a:cxn ang="0">
                    <a:pos x="45221" y="0"/>
                  </a:cxn>
                </a:cxnLst>
                <a:rect l="0" t="0" r="r" b="b"/>
                <a:pathLst>
                  <a:path w="103390" h="79939" extrusionOk="0">
                    <a:moveTo>
                      <a:pt x="45221" y="0"/>
                    </a:moveTo>
                    <a:cubicBezTo>
                      <a:pt x="44581" y="0"/>
                      <a:pt x="43937" y="310"/>
                      <a:pt x="43315" y="1056"/>
                    </a:cubicBezTo>
                    <a:cubicBezTo>
                      <a:pt x="38633" y="6662"/>
                      <a:pt x="41405" y="14611"/>
                      <a:pt x="41344" y="21080"/>
                    </a:cubicBezTo>
                    <a:cubicBezTo>
                      <a:pt x="41282" y="27550"/>
                      <a:pt x="38386" y="34389"/>
                      <a:pt x="31177" y="35498"/>
                    </a:cubicBezTo>
                    <a:cubicBezTo>
                      <a:pt x="30608" y="35580"/>
                      <a:pt x="30048" y="35618"/>
                      <a:pt x="29495" y="35618"/>
                    </a:cubicBezTo>
                    <a:cubicBezTo>
                      <a:pt x="23414" y="35618"/>
                      <a:pt x="18321" y="30949"/>
                      <a:pt x="13125" y="28351"/>
                    </a:cubicBezTo>
                    <a:cubicBezTo>
                      <a:pt x="11358" y="27433"/>
                      <a:pt x="9610" y="26928"/>
                      <a:pt x="7839" y="26928"/>
                    </a:cubicBezTo>
                    <a:cubicBezTo>
                      <a:pt x="6399" y="26928"/>
                      <a:pt x="4944" y="27262"/>
                      <a:pt x="3451" y="27981"/>
                    </a:cubicBezTo>
                    <a:cubicBezTo>
                      <a:pt x="1603" y="28844"/>
                      <a:pt x="1" y="29953"/>
                      <a:pt x="124" y="32171"/>
                    </a:cubicBezTo>
                    <a:cubicBezTo>
                      <a:pt x="370" y="37038"/>
                      <a:pt x="4252" y="41659"/>
                      <a:pt x="6717" y="45664"/>
                    </a:cubicBezTo>
                    <a:cubicBezTo>
                      <a:pt x="10290" y="51333"/>
                      <a:pt x="12447" y="57679"/>
                      <a:pt x="11646" y="64395"/>
                    </a:cubicBezTo>
                    <a:cubicBezTo>
                      <a:pt x="11091" y="69139"/>
                      <a:pt x="9613" y="73699"/>
                      <a:pt x="7210" y="77827"/>
                    </a:cubicBezTo>
                    <a:cubicBezTo>
                      <a:pt x="14130" y="79245"/>
                      <a:pt x="21098" y="79938"/>
                      <a:pt x="28014" y="79938"/>
                    </a:cubicBezTo>
                    <a:cubicBezTo>
                      <a:pt x="56259" y="79938"/>
                      <a:pt x="83641" y="68375"/>
                      <a:pt x="103389" y="47389"/>
                    </a:cubicBezTo>
                    <a:cubicBezTo>
                      <a:pt x="103081" y="43754"/>
                      <a:pt x="101541" y="40304"/>
                      <a:pt x="99015" y="37654"/>
                    </a:cubicBezTo>
                    <a:cubicBezTo>
                      <a:pt x="96077" y="34356"/>
                      <a:pt x="92941" y="32913"/>
                      <a:pt x="89217" y="32913"/>
                    </a:cubicBezTo>
                    <a:cubicBezTo>
                      <a:pt x="87863" y="32913"/>
                      <a:pt x="86432" y="33103"/>
                      <a:pt x="84905" y="33465"/>
                    </a:cubicBezTo>
                    <a:cubicBezTo>
                      <a:pt x="79976" y="34635"/>
                      <a:pt x="75108" y="36422"/>
                      <a:pt x="69994" y="36422"/>
                    </a:cubicBezTo>
                    <a:cubicBezTo>
                      <a:pt x="69870" y="36424"/>
                      <a:pt x="69746" y="36425"/>
                      <a:pt x="69621" y="36425"/>
                    </a:cubicBezTo>
                    <a:cubicBezTo>
                      <a:pt x="64944" y="36425"/>
                      <a:pt x="60363" y="35276"/>
                      <a:pt x="57302" y="31555"/>
                    </a:cubicBezTo>
                    <a:cubicBezTo>
                      <a:pt x="54591" y="28289"/>
                      <a:pt x="53728" y="24161"/>
                      <a:pt x="53174" y="20094"/>
                    </a:cubicBezTo>
                    <a:cubicBezTo>
                      <a:pt x="52558" y="15658"/>
                      <a:pt x="52496" y="10914"/>
                      <a:pt x="50894" y="6662"/>
                    </a:cubicBezTo>
                    <a:cubicBezTo>
                      <a:pt x="50205" y="4843"/>
                      <a:pt x="47750" y="0"/>
                      <a:pt x="45221" y="0"/>
                    </a:cubicBezTo>
                    <a:close/>
                  </a:path>
                </a:pathLst>
              </a:custGeom>
              <a:solidFill>
                <a:schemeClr val="bg1"/>
              </a:solidFill>
              <a:ln w="9525">
                <a:noFill/>
                <a:round/>
                <a:headEnd/>
                <a:tailEnd/>
              </a:ln>
            </p:spPr>
            <p:txBody>
              <a:bodyPr lIns="91425" tIns="91425" rIns="91425" bIns="91425" anchor="ctr"/>
              <a:lstStyle/>
              <a:p>
                <a:endParaRPr lang="en-US"/>
              </a:p>
            </p:txBody>
          </p:sp>
          <p:sp>
            <p:nvSpPr>
              <p:cNvPr id="24601" name="Google Shape;787;p35"/>
              <p:cNvSpPr>
                <a:spLocks/>
              </p:cNvSpPr>
              <p:nvPr/>
            </p:nvSpPr>
            <p:spPr bwMode="auto">
              <a:xfrm>
                <a:off x="2093375" y="914000"/>
                <a:ext cx="150925" cy="133375"/>
              </a:xfrm>
              <a:custGeom>
                <a:avLst/>
                <a:gdLst/>
                <a:ahLst/>
                <a:cxnLst>
                  <a:cxn ang="0">
                    <a:pos x="4827" y="0"/>
                  </a:cxn>
                  <a:cxn ang="0">
                    <a:pos x="4248" y="260"/>
                  </a:cxn>
                  <a:cxn ang="0">
                    <a:pos x="612" y="3895"/>
                  </a:cxn>
                  <a:cxn ang="0">
                    <a:pos x="1184" y="5334"/>
                  </a:cxn>
                  <a:cxn ang="0">
                    <a:pos x="1783" y="5066"/>
                  </a:cxn>
                  <a:cxn ang="0">
                    <a:pos x="5418" y="1492"/>
                  </a:cxn>
                  <a:cxn ang="0">
                    <a:pos x="4827" y="0"/>
                  </a:cxn>
                </a:cxnLst>
                <a:rect l="0" t="0" r="r" b="b"/>
                <a:pathLst>
                  <a:path w="6037" h="5335" extrusionOk="0">
                    <a:moveTo>
                      <a:pt x="4827" y="0"/>
                    </a:moveTo>
                    <a:cubicBezTo>
                      <a:pt x="4633" y="0"/>
                      <a:pt x="4431" y="77"/>
                      <a:pt x="4248" y="260"/>
                    </a:cubicBezTo>
                    <a:lnTo>
                      <a:pt x="612" y="3895"/>
                    </a:lnTo>
                    <a:cubicBezTo>
                      <a:pt x="1" y="4507"/>
                      <a:pt x="539" y="5334"/>
                      <a:pt x="1184" y="5334"/>
                    </a:cubicBezTo>
                    <a:cubicBezTo>
                      <a:pt x="1384" y="5334"/>
                      <a:pt x="1594" y="5255"/>
                      <a:pt x="1783" y="5066"/>
                    </a:cubicBezTo>
                    <a:lnTo>
                      <a:pt x="5418" y="1492"/>
                    </a:lnTo>
                    <a:cubicBezTo>
                      <a:pt x="6036" y="875"/>
                      <a:pt x="5481" y="0"/>
                      <a:pt x="4827" y="0"/>
                    </a:cubicBezTo>
                    <a:close/>
                  </a:path>
                </a:pathLst>
              </a:custGeom>
              <a:solidFill>
                <a:srgbClr val="4A8743"/>
              </a:solidFill>
              <a:ln w="9525">
                <a:noFill/>
                <a:round/>
                <a:headEnd/>
                <a:tailEnd/>
              </a:ln>
            </p:spPr>
            <p:txBody>
              <a:bodyPr lIns="91425" tIns="91425" rIns="91425" bIns="91425" anchor="ctr"/>
              <a:lstStyle/>
              <a:p>
                <a:endParaRPr lang="en-US"/>
              </a:p>
            </p:txBody>
          </p:sp>
          <p:sp>
            <p:nvSpPr>
              <p:cNvPr id="24602" name="Google Shape;788;p35"/>
              <p:cNvSpPr>
                <a:spLocks/>
              </p:cNvSpPr>
              <p:nvPr/>
            </p:nvSpPr>
            <p:spPr bwMode="auto">
              <a:xfrm>
                <a:off x="2319650" y="992550"/>
                <a:ext cx="127950" cy="111625"/>
              </a:xfrm>
              <a:custGeom>
                <a:avLst/>
                <a:gdLst/>
                <a:ahLst/>
                <a:cxnLst>
                  <a:cxn ang="0">
                    <a:pos x="1210" y="0"/>
                  </a:cxn>
                  <a:cxn ang="0">
                    <a:pos x="619" y="1493"/>
                  </a:cxn>
                  <a:cxn ang="0">
                    <a:pos x="3330" y="4204"/>
                  </a:cxn>
                  <a:cxn ang="0">
                    <a:pos x="3912" y="4464"/>
                  </a:cxn>
                  <a:cxn ang="0">
                    <a:pos x="4500" y="3033"/>
                  </a:cxn>
                  <a:cxn ang="0">
                    <a:pos x="1789" y="260"/>
                  </a:cxn>
                  <a:cxn ang="0">
                    <a:pos x="1210" y="0"/>
                  </a:cxn>
                </a:cxnLst>
                <a:rect l="0" t="0" r="r" b="b"/>
                <a:pathLst>
                  <a:path w="5118" h="4465" extrusionOk="0">
                    <a:moveTo>
                      <a:pt x="1210" y="0"/>
                    </a:moveTo>
                    <a:cubicBezTo>
                      <a:pt x="556" y="0"/>
                      <a:pt x="1" y="875"/>
                      <a:pt x="619" y="1493"/>
                    </a:cubicBezTo>
                    <a:lnTo>
                      <a:pt x="3330" y="4204"/>
                    </a:lnTo>
                    <a:cubicBezTo>
                      <a:pt x="3514" y="4388"/>
                      <a:pt x="3717" y="4464"/>
                      <a:pt x="3912" y="4464"/>
                    </a:cubicBezTo>
                    <a:cubicBezTo>
                      <a:pt x="4564" y="4464"/>
                      <a:pt x="5117" y="3603"/>
                      <a:pt x="4500" y="3033"/>
                    </a:cubicBezTo>
                    <a:lnTo>
                      <a:pt x="1789" y="260"/>
                    </a:lnTo>
                    <a:cubicBezTo>
                      <a:pt x="1606" y="77"/>
                      <a:pt x="1404" y="0"/>
                      <a:pt x="1210" y="0"/>
                    </a:cubicBezTo>
                    <a:close/>
                  </a:path>
                </a:pathLst>
              </a:custGeom>
              <a:solidFill>
                <a:srgbClr val="4A8743"/>
              </a:solidFill>
              <a:ln w="9525">
                <a:noFill/>
                <a:round/>
                <a:headEnd/>
                <a:tailEnd/>
              </a:ln>
            </p:spPr>
            <p:txBody>
              <a:bodyPr lIns="91425" tIns="91425" rIns="91425" bIns="91425" anchor="ctr"/>
              <a:lstStyle/>
              <a:p>
                <a:endParaRPr lang="en-US"/>
              </a:p>
            </p:txBody>
          </p:sp>
          <p:sp>
            <p:nvSpPr>
              <p:cNvPr id="24603" name="Google Shape;789;p35"/>
              <p:cNvSpPr>
                <a:spLocks/>
              </p:cNvSpPr>
              <p:nvPr/>
            </p:nvSpPr>
            <p:spPr bwMode="auto">
              <a:xfrm>
                <a:off x="2161150" y="1275975"/>
                <a:ext cx="117025" cy="101025"/>
              </a:xfrm>
              <a:custGeom>
                <a:avLst/>
                <a:gdLst/>
                <a:ahLst/>
                <a:cxnLst>
                  <a:cxn ang="0">
                    <a:pos x="3418" y="0"/>
                  </a:cxn>
                  <a:cxn ang="0">
                    <a:pos x="2830" y="260"/>
                  </a:cxn>
                  <a:cxn ang="0">
                    <a:pos x="612" y="2602"/>
                  </a:cxn>
                  <a:cxn ang="0">
                    <a:pos x="1184" y="4041"/>
                  </a:cxn>
                  <a:cxn ang="0">
                    <a:pos x="1783" y="3772"/>
                  </a:cxn>
                  <a:cxn ang="0">
                    <a:pos x="4063" y="1493"/>
                  </a:cxn>
                  <a:cxn ang="0">
                    <a:pos x="3418" y="0"/>
                  </a:cxn>
                </a:cxnLst>
                <a:rect l="0" t="0" r="r" b="b"/>
                <a:pathLst>
                  <a:path w="4681" h="4041" extrusionOk="0">
                    <a:moveTo>
                      <a:pt x="3418" y="0"/>
                    </a:moveTo>
                    <a:cubicBezTo>
                      <a:pt x="3219" y="0"/>
                      <a:pt x="3014" y="77"/>
                      <a:pt x="2830" y="260"/>
                    </a:cubicBezTo>
                    <a:lnTo>
                      <a:pt x="612" y="2602"/>
                    </a:lnTo>
                    <a:cubicBezTo>
                      <a:pt x="1" y="3214"/>
                      <a:pt x="539" y="4041"/>
                      <a:pt x="1184" y="4041"/>
                    </a:cubicBezTo>
                    <a:cubicBezTo>
                      <a:pt x="1384" y="4041"/>
                      <a:pt x="1594" y="3962"/>
                      <a:pt x="1783" y="3772"/>
                    </a:cubicBezTo>
                    <a:lnTo>
                      <a:pt x="4063" y="1493"/>
                    </a:lnTo>
                    <a:cubicBezTo>
                      <a:pt x="4681" y="875"/>
                      <a:pt x="4089" y="0"/>
                      <a:pt x="3418" y="0"/>
                    </a:cubicBezTo>
                    <a:close/>
                  </a:path>
                </a:pathLst>
              </a:custGeom>
              <a:solidFill>
                <a:srgbClr val="4A8743"/>
              </a:solidFill>
              <a:ln w="9525">
                <a:noFill/>
                <a:round/>
                <a:headEnd/>
                <a:tailEnd/>
              </a:ln>
            </p:spPr>
            <p:txBody>
              <a:bodyPr lIns="91425" tIns="91425" rIns="91425" bIns="91425" anchor="ctr"/>
              <a:lstStyle/>
              <a:p>
                <a:endParaRPr lang="en-US"/>
              </a:p>
            </p:txBody>
          </p:sp>
          <p:sp>
            <p:nvSpPr>
              <p:cNvPr id="24604" name="Google Shape;790;p35"/>
              <p:cNvSpPr>
                <a:spLocks/>
              </p:cNvSpPr>
              <p:nvPr/>
            </p:nvSpPr>
            <p:spPr bwMode="auto">
              <a:xfrm>
                <a:off x="1843850" y="1321975"/>
                <a:ext cx="150750" cy="133600"/>
              </a:xfrm>
              <a:custGeom>
                <a:avLst/>
                <a:gdLst/>
                <a:ahLst/>
                <a:cxnLst>
                  <a:cxn ang="0">
                    <a:pos x="1184" y="0"/>
                  </a:cxn>
                  <a:cxn ang="0">
                    <a:pos x="612" y="1440"/>
                  </a:cxn>
                  <a:cxn ang="0">
                    <a:pos x="4247" y="5075"/>
                  </a:cxn>
                  <a:cxn ang="0">
                    <a:pos x="4846" y="5343"/>
                  </a:cxn>
                  <a:cxn ang="0">
                    <a:pos x="5418" y="3904"/>
                  </a:cxn>
                  <a:cxn ang="0">
                    <a:pos x="1782" y="269"/>
                  </a:cxn>
                  <a:cxn ang="0">
                    <a:pos x="1184" y="0"/>
                  </a:cxn>
                </a:cxnLst>
                <a:rect l="0" t="0" r="r" b="b"/>
                <a:pathLst>
                  <a:path w="6030" h="5344" extrusionOk="0">
                    <a:moveTo>
                      <a:pt x="1184" y="0"/>
                    </a:moveTo>
                    <a:cubicBezTo>
                      <a:pt x="538" y="0"/>
                      <a:pt x="0" y="828"/>
                      <a:pt x="612" y="1440"/>
                    </a:cubicBezTo>
                    <a:lnTo>
                      <a:pt x="4247" y="5075"/>
                    </a:lnTo>
                    <a:cubicBezTo>
                      <a:pt x="4436" y="5264"/>
                      <a:pt x="4646" y="5343"/>
                      <a:pt x="4846" y="5343"/>
                    </a:cubicBezTo>
                    <a:cubicBezTo>
                      <a:pt x="5491" y="5343"/>
                      <a:pt x="6029" y="4516"/>
                      <a:pt x="5418" y="3904"/>
                    </a:cubicBezTo>
                    <a:lnTo>
                      <a:pt x="1782" y="269"/>
                    </a:lnTo>
                    <a:cubicBezTo>
                      <a:pt x="1593" y="80"/>
                      <a:pt x="1383" y="0"/>
                      <a:pt x="1184" y="0"/>
                    </a:cubicBezTo>
                    <a:close/>
                  </a:path>
                </a:pathLst>
              </a:custGeom>
              <a:solidFill>
                <a:srgbClr val="4A8743"/>
              </a:solidFill>
              <a:ln w="9525">
                <a:noFill/>
                <a:round/>
                <a:headEnd/>
                <a:tailEnd/>
              </a:ln>
            </p:spPr>
            <p:txBody>
              <a:bodyPr lIns="91425" tIns="91425" rIns="91425" bIns="91425" anchor="ctr"/>
              <a:lstStyle/>
              <a:p>
                <a:endParaRPr lang="en-US"/>
              </a:p>
            </p:txBody>
          </p:sp>
          <p:sp>
            <p:nvSpPr>
              <p:cNvPr id="24605" name="Google Shape;791;p35"/>
              <p:cNvSpPr>
                <a:spLocks/>
              </p:cNvSpPr>
              <p:nvPr/>
            </p:nvSpPr>
            <p:spPr bwMode="auto">
              <a:xfrm>
                <a:off x="2160900" y="1537625"/>
                <a:ext cx="140225" cy="121975"/>
              </a:xfrm>
              <a:custGeom>
                <a:avLst/>
                <a:gdLst/>
                <a:ahLst/>
                <a:cxnLst>
                  <a:cxn ang="0">
                    <a:pos x="4372" y="0"/>
                  </a:cxn>
                  <a:cxn ang="0">
                    <a:pos x="3765" y="269"/>
                  </a:cxn>
                  <a:cxn ang="0">
                    <a:pos x="622" y="3411"/>
                  </a:cxn>
                  <a:cxn ang="0">
                    <a:pos x="1227" y="4878"/>
                  </a:cxn>
                  <a:cxn ang="0">
                    <a:pos x="1793" y="4643"/>
                  </a:cxn>
                  <a:cxn ang="0">
                    <a:pos x="4997" y="1440"/>
                  </a:cxn>
                  <a:cxn ang="0">
                    <a:pos x="4372" y="0"/>
                  </a:cxn>
                </a:cxnLst>
                <a:rect l="0" t="0" r="r" b="b"/>
                <a:pathLst>
                  <a:path w="5609" h="4879" extrusionOk="0">
                    <a:moveTo>
                      <a:pt x="4372" y="0"/>
                    </a:moveTo>
                    <a:cubicBezTo>
                      <a:pt x="4167" y="0"/>
                      <a:pt x="3954" y="80"/>
                      <a:pt x="3765" y="269"/>
                    </a:cubicBezTo>
                    <a:lnTo>
                      <a:pt x="622" y="3411"/>
                    </a:lnTo>
                    <a:cubicBezTo>
                      <a:pt x="0" y="4033"/>
                      <a:pt x="567" y="4878"/>
                      <a:pt x="1227" y="4878"/>
                    </a:cubicBezTo>
                    <a:cubicBezTo>
                      <a:pt x="1417" y="4878"/>
                      <a:pt x="1614" y="4809"/>
                      <a:pt x="1793" y="4643"/>
                    </a:cubicBezTo>
                    <a:lnTo>
                      <a:pt x="4997" y="1440"/>
                    </a:lnTo>
                    <a:cubicBezTo>
                      <a:pt x="5609" y="828"/>
                      <a:pt x="5034" y="0"/>
                      <a:pt x="4372" y="0"/>
                    </a:cubicBezTo>
                    <a:close/>
                  </a:path>
                </a:pathLst>
              </a:custGeom>
              <a:solidFill>
                <a:srgbClr val="4A8743"/>
              </a:solidFill>
              <a:ln w="9525">
                <a:noFill/>
                <a:round/>
                <a:headEnd/>
                <a:tailEnd/>
              </a:ln>
            </p:spPr>
            <p:txBody>
              <a:bodyPr lIns="91425" tIns="91425" rIns="91425" bIns="91425" anchor="ctr"/>
              <a:lstStyle/>
              <a:p>
                <a:endParaRPr lang="en-US"/>
              </a:p>
            </p:txBody>
          </p:sp>
          <p:sp>
            <p:nvSpPr>
              <p:cNvPr id="24606" name="Google Shape;792;p35"/>
              <p:cNvSpPr>
                <a:spLocks/>
              </p:cNvSpPr>
              <p:nvPr/>
            </p:nvSpPr>
            <p:spPr bwMode="auto">
              <a:xfrm>
                <a:off x="2489250" y="1605400"/>
                <a:ext cx="127025" cy="109225"/>
              </a:xfrm>
              <a:custGeom>
                <a:avLst/>
                <a:gdLst/>
                <a:ahLst/>
                <a:cxnLst>
                  <a:cxn ang="0">
                    <a:pos x="1237" y="0"/>
                  </a:cxn>
                  <a:cxn ang="0">
                    <a:pos x="612" y="1440"/>
                  </a:cxn>
                  <a:cxn ang="0">
                    <a:pos x="3385" y="4151"/>
                  </a:cxn>
                  <a:cxn ang="0">
                    <a:pos x="3917" y="4369"/>
                  </a:cxn>
                  <a:cxn ang="0">
                    <a:pos x="4555" y="2980"/>
                  </a:cxn>
                  <a:cxn ang="0">
                    <a:pos x="1844" y="269"/>
                  </a:cxn>
                  <a:cxn ang="0">
                    <a:pos x="1237" y="0"/>
                  </a:cxn>
                </a:cxnLst>
                <a:rect l="0" t="0" r="r" b="b"/>
                <a:pathLst>
                  <a:path w="5081" h="4369" extrusionOk="0">
                    <a:moveTo>
                      <a:pt x="1237" y="0"/>
                    </a:moveTo>
                    <a:cubicBezTo>
                      <a:pt x="575" y="0"/>
                      <a:pt x="0" y="828"/>
                      <a:pt x="612" y="1440"/>
                    </a:cubicBezTo>
                    <a:lnTo>
                      <a:pt x="3385" y="4151"/>
                    </a:lnTo>
                    <a:cubicBezTo>
                      <a:pt x="3551" y="4303"/>
                      <a:pt x="3737" y="4369"/>
                      <a:pt x="3917" y="4369"/>
                    </a:cubicBezTo>
                    <a:cubicBezTo>
                      <a:pt x="4533" y="4369"/>
                      <a:pt x="5080" y="3600"/>
                      <a:pt x="4555" y="2980"/>
                    </a:cubicBezTo>
                    <a:lnTo>
                      <a:pt x="1844" y="269"/>
                    </a:lnTo>
                    <a:cubicBezTo>
                      <a:pt x="1655" y="80"/>
                      <a:pt x="1442" y="0"/>
                      <a:pt x="1237" y="0"/>
                    </a:cubicBezTo>
                    <a:close/>
                  </a:path>
                </a:pathLst>
              </a:custGeom>
              <a:solidFill>
                <a:srgbClr val="4A8743"/>
              </a:solidFill>
              <a:ln w="9525">
                <a:noFill/>
                <a:round/>
                <a:headEnd/>
                <a:tailEnd/>
              </a:ln>
            </p:spPr>
            <p:txBody>
              <a:bodyPr lIns="91425" tIns="91425" rIns="91425" bIns="91425" anchor="ctr"/>
              <a:lstStyle/>
              <a:p>
                <a:endParaRPr lang="en-US"/>
              </a:p>
            </p:txBody>
          </p:sp>
          <p:sp>
            <p:nvSpPr>
              <p:cNvPr id="24607" name="Google Shape;793;p35"/>
              <p:cNvSpPr>
                <a:spLocks/>
              </p:cNvSpPr>
              <p:nvPr/>
            </p:nvSpPr>
            <p:spPr bwMode="auto">
              <a:xfrm>
                <a:off x="1604950" y="1694950"/>
                <a:ext cx="140275" cy="122400"/>
              </a:xfrm>
              <a:custGeom>
                <a:avLst/>
                <a:gdLst/>
                <a:ahLst/>
                <a:cxnLst>
                  <a:cxn ang="0">
                    <a:pos x="4401" y="1"/>
                  </a:cxn>
                  <a:cxn ang="0">
                    <a:pos x="3822" y="261"/>
                  </a:cxn>
                  <a:cxn ang="0">
                    <a:pos x="618" y="3464"/>
                  </a:cxn>
                  <a:cxn ang="0">
                    <a:pos x="1259" y="4896"/>
                  </a:cxn>
                  <a:cxn ang="0">
                    <a:pos x="1850" y="4635"/>
                  </a:cxn>
                  <a:cxn ang="0">
                    <a:pos x="4992" y="1493"/>
                  </a:cxn>
                  <a:cxn ang="0">
                    <a:pos x="4401" y="1"/>
                  </a:cxn>
                </a:cxnLst>
                <a:rect l="0" t="0" r="r" b="b"/>
                <a:pathLst>
                  <a:path w="5611" h="4896" extrusionOk="0">
                    <a:moveTo>
                      <a:pt x="4401" y="1"/>
                    </a:moveTo>
                    <a:cubicBezTo>
                      <a:pt x="4207" y="1"/>
                      <a:pt x="4005" y="77"/>
                      <a:pt x="3822" y="261"/>
                    </a:cubicBezTo>
                    <a:lnTo>
                      <a:pt x="618" y="3464"/>
                    </a:lnTo>
                    <a:cubicBezTo>
                      <a:pt x="1" y="4034"/>
                      <a:pt x="590" y="4896"/>
                      <a:pt x="1259" y="4896"/>
                    </a:cubicBezTo>
                    <a:cubicBezTo>
                      <a:pt x="1459" y="4896"/>
                      <a:pt x="1666" y="4819"/>
                      <a:pt x="1850" y="4635"/>
                    </a:cubicBezTo>
                    <a:lnTo>
                      <a:pt x="4992" y="1493"/>
                    </a:lnTo>
                    <a:cubicBezTo>
                      <a:pt x="5610" y="875"/>
                      <a:pt x="5055" y="1"/>
                      <a:pt x="4401" y="1"/>
                    </a:cubicBezTo>
                    <a:close/>
                  </a:path>
                </a:pathLst>
              </a:custGeom>
              <a:solidFill>
                <a:srgbClr val="4A8743"/>
              </a:solidFill>
              <a:ln w="9525">
                <a:noFill/>
                <a:round/>
                <a:headEnd/>
                <a:tailEnd/>
              </a:ln>
            </p:spPr>
            <p:txBody>
              <a:bodyPr lIns="91425" tIns="91425" rIns="91425" bIns="91425" anchor="ctr"/>
              <a:lstStyle/>
              <a:p>
                <a:endParaRPr lang="en-US"/>
              </a:p>
            </p:txBody>
          </p:sp>
          <p:sp>
            <p:nvSpPr>
              <p:cNvPr id="24608" name="Google Shape;794;p35"/>
              <p:cNvSpPr>
                <a:spLocks/>
              </p:cNvSpPr>
              <p:nvPr/>
            </p:nvSpPr>
            <p:spPr bwMode="auto">
              <a:xfrm>
                <a:off x="1900825" y="1831825"/>
                <a:ext cx="150775" cy="133600"/>
              </a:xfrm>
              <a:custGeom>
                <a:avLst/>
                <a:gdLst/>
                <a:ahLst/>
                <a:cxnLst>
                  <a:cxn ang="0">
                    <a:pos x="1184" y="1"/>
                  </a:cxn>
                  <a:cxn ang="0">
                    <a:pos x="613" y="1440"/>
                  </a:cxn>
                  <a:cxn ang="0">
                    <a:pos x="4186" y="5075"/>
                  </a:cxn>
                  <a:cxn ang="0">
                    <a:pos x="4794" y="5344"/>
                  </a:cxn>
                  <a:cxn ang="0">
                    <a:pos x="5418" y="3904"/>
                  </a:cxn>
                  <a:cxn ang="0">
                    <a:pos x="1783" y="269"/>
                  </a:cxn>
                  <a:cxn ang="0">
                    <a:pos x="1184" y="1"/>
                  </a:cxn>
                </a:cxnLst>
                <a:rect l="0" t="0" r="r" b="b"/>
                <a:pathLst>
                  <a:path w="6031" h="5344" extrusionOk="0">
                    <a:moveTo>
                      <a:pt x="1184" y="1"/>
                    </a:moveTo>
                    <a:cubicBezTo>
                      <a:pt x="539" y="1"/>
                      <a:pt x="1" y="828"/>
                      <a:pt x="613" y="1440"/>
                    </a:cubicBezTo>
                    <a:lnTo>
                      <a:pt x="4186" y="5075"/>
                    </a:lnTo>
                    <a:cubicBezTo>
                      <a:pt x="4375" y="5264"/>
                      <a:pt x="4589" y="5344"/>
                      <a:pt x="4794" y="5344"/>
                    </a:cubicBezTo>
                    <a:cubicBezTo>
                      <a:pt x="5456" y="5344"/>
                      <a:pt x="6030" y="4516"/>
                      <a:pt x="5418" y="3904"/>
                    </a:cubicBezTo>
                    <a:lnTo>
                      <a:pt x="1783" y="269"/>
                    </a:lnTo>
                    <a:cubicBezTo>
                      <a:pt x="1594" y="80"/>
                      <a:pt x="1384" y="1"/>
                      <a:pt x="1184" y="1"/>
                    </a:cubicBezTo>
                    <a:close/>
                  </a:path>
                </a:pathLst>
              </a:custGeom>
              <a:solidFill>
                <a:srgbClr val="4A8743"/>
              </a:solidFill>
              <a:ln w="9525">
                <a:noFill/>
                <a:round/>
                <a:headEnd/>
                <a:tailEnd/>
              </a:ln>
            </p:spPr>
            <p:txBody>
              <a:bodyPr lIns="91425" tIns="91425" rIns="91425" bIns="91425" anchor="ctr"/>
              <a:lstStyle/>
              <a:p>
                <a:endParaRPr lang="en-US"/>
              </a:p>
            </p:txBody>
          </p:sp>
          <p:sp>
            <p:nvSpPr>
              <p:cNvPr id="24609" name="Google Shape;795;p35"/>
              <p:cNvSpPr>
                <a:spLocks/>
              </p:cNvSpPr>
              <p:nvPr/>
            </p:nvSpPr>
            <p:spPr bwMode="auto">
              <a:xfrm>
                <a:off x="2410700" y="1865725"/>
                <a:ext cx="150650" cy="134225"/>
              </a:xfrm>
              <a:custGeom>
                <a:avLst/>
                <a:gdLst/>
                <a:ahLst/>
                <a:cxnLst>
                  <a:cxn ang="0">
                    <a:pos x="1184" y="0"/>
                  </a:cxn>
                  <a:cxn ang="0">
                    <a:pos x="612" y="1439"/>
                  </a:cxn>
                  <a:cxn ang="0">
                    <a:pos x="4185" y="5075"/>
                  </a:cxn>
                  <a:cxn ang="0">
                    <a:pos x="4805" y="5369"/>
                  </a:cxn>
                  <a:cxn ang="0">
                    <a:pos x="5418" y="3904"/>
                  </a:cxn>
                  <a:cxn ang="0">
                    <a:pos x="1782" y="269"/>
                  </a:cxn>
                  <a:cxn ang="0">
                    <a:pos x="1184" y="0"/>
                  </a:cxn>
                </a:cxnLst>
                <a:rect l="0" t="0" r="r" b="b"/>
                <a:pathLst>
                  <a:path w="6026" h="5369" extrusionOk="0">
                    <a:moveTo>
                      <a:pt x="1184" y="0"/>
                    </a:moveTo>
                    <a:cubicBezTo>
                      <a:pt x="538" y="0"/>
                      <a:pt x="0" y="828"/>
                      <a:pt x="612" y="1439"/>
                    </a:cubicBezTo>
                    <a:lnTo>
                      <a:pt x="4185" y="5075"/>
                    </a:lnTo>
                    <a:cubicBezTo>
                      <a:pt x="4378" y="5282"/>
                      <a:pt x="4596" y="5369"/>
                      <a:pt x="4805" y="5369"/>
                    </a:cubicBezTo>
                    <a:cubicBezTo>
                      <a:pt x="5462" y="5369"/>
                      <a:pt x="6026" y="4512"/>
                      <a:pt x="5418" y="3904"/>
                    </a:cubicBezTo>
                    <a:lnTo>
                      <a:pt x="1782" y="269"/>
                    </a:lnTo>
                    <a:cubicBezTo>
                      <a:pt x="1593" y="79"/>
                      <a:pt x="1383" y="0"/>
                      <a:pt x="1184" y="0"/>
                    </a:cubicBezTo>
                    <a:close/>
                  </a:path>
                </a:pathLst>
              </a:custGeom>
              <a:solidFill>
                <a:srgbClr val="4A8743"/>
              </a:solidFill>
              <a:ln w="9525">
                <a:noFill/>
                <a:round/>
                <a:headEnd/>
                <a:tailEnd/>
              </a:ln>
            </p:spPr>
            <p:txBody>
              <a:bodyPr lIns="91425" tIns="91425" rIns="91425" bIns="91425" anchor="ctr"/>
              <a:lstStyle/>
              <a:p>
                <a:endParaRPr lang="en-US"/>
              </a:p>
            </p:txBody>
          </p:sp>
          <p:sp>
            <p:nvSpPr>
              <p:cNvPr id="24610" name="Google Shape;796;p35"/>
              <p:cNvSpPr>
                <a:spLocks/>
              </p:cNvSpPr>
              <p:nvPr/>
            </p:nvSpPr>
            <p:spPr bwMode="auto">
              <a:xfrm>
                <a:off x="2886650" y="1808925"/>
                <a:ext cx="140125" cy="122625"/>
              </a:xfrm>
              <a:custGeom>
                <a:avLst/>
                <a:gdLst/>
                <a:ahLst/>
                <a:cxnLst>
                  <a:cxn ang="0">
                    <a:pos x="4342" y="1"/>
                  </a:cxn>
                  <a:cxn ang="0">
                    <a:pos x="3755" y="261"/>
                  </a:cxn>
                  <a:cxn ang="0">
                    <a:pos x="613" y="3465"/>
                  </a:cxn>
                  <a:cxn ang="0">
                    <a:pos x="1184" y="4904"/>
                  </a:cxn>
                  <a:cxn ang="0">
                    <a:pos x="1783" y="4636"/>
                  </a:cxn>
                  <a:cxn ang="0">
                    <a:pos x="4987" y="1493"/>
                  </a:cxn>
                  <a:cxn ang="0">
                    <a:pos x="4342" y="1"/>
                  </a:cxn>
                </a:cxnLst>
                <a:rect l="0" t="0" r="r" b="b"/>
                <a:pathLst>
                  <a:path w="5605" h="4905" extrusionOk="0">
                    <a:moveTo>
                      <a:pt x="4342" y="1"/>
                    </a:moveTo>
                    <a:cubicBezTo>
                      <a:pt x="4144" y="1"/>
                      <a:pt x="3938" y="78"/>
                      <a:pt x="3755" y="261"/>
                    </a:cubicBezTo>
                    <a:lnTo>
                      <a:pt x="613" y="3465"/>
                    </a:lnTo>
                    <a:cubicBezTo>
                      <a:pt x="1" y="4077"/>
                      <a:pt x="539" y="4904"/>
                      <a:pt x="1184" y="4904"/>
                    </a:cubicBezTo>
                    <a:cubicBezTo>
                      <a:pt x="1384" y="4904"/>
                      <a:pt x="1594" y="4825"/>
                      <a:pt x="1783" y="4636"/>
                    </a:cubicBezTo>
                    <a:lnTo>
                      <a:pt x="4987" y="1493"/>
                    </a:lnTo>
                    <a:cubicBezTo>
                      <a:pt x="5605" y="875"/>
                      <a:pt x="5013" y="1"/>
                      <a:pt x="4342" y="1"/>
                    </a:cubicBezTo>
                    <a:close/>
                  </a:path>
                </a:pathLst>
              </a:custGeom>
              <a:solidFill>
                <a:srgbClr val="4A8743"/>
              </a:solidFill>
              <a:ln w="9525">
                <a:noFill/>
                <a:round/>
                <a:headEnd/>
                <a:tailEnd/>
              </a:ln>
            </p:spPr>
            <p:txBody>
              <a:bodyPr lIns="91425" tIns="91425" rIns="91425" bIns="91425" anchor="ctr"/>
              <a:lstStyle/>
              <a:p>
                <a:endParaRPr lang="en-US"/>
              </a:p>
            </p:txBody>
          </p:sp>
          <p:sp>
            <p:nvSpPr>
              <p:cNvPr id="24611" name="Google Shape;797;p35"/>
              <p:cNvSpPr>
                <a:spLocks/>
              </p:cNvSpPr>
              <p:nvPr/>
            </p:nvSpPr>
            <p:spPr bwMode="auto">
              <a:xfrm>
                <a:off x="1492650" y="2115250"/>
                <a:ext cx="150750" cy="133600"/>
              </a:xfrm>
              <a:custGeom>
                <a:avLst/>
                <a:gdLst/>
                <a:ahLst/>
                <a:cxnLst>
                  <a:cxn ang="0">
                    <a:pos x="1184" y="1"/>
                  </a:cxn>
                  <a:cxn ang="0">
                    <a:pos x="612" y="1440"/>
                  </a:cxn>
                  <a:cxn ang="0">
                    <a:pos x="4247" y="5075"/>
                  </a:cxn>
                  <a:cxn ang="0">
                    <a:pos x="4820" y="5344"/>
                  </a:cxn>
                  <a:cxn ang="0">
                    <a:pos x="5418" y="3904"/>
                  </a:cxn>
                  <a:cxn ang="0">
                    <a:pos x="1782" y="269"/>
                  </a:cxn>
                  <a:cxn ang="0">
                    <a:pos x="1184" y="1"/>
                  </a:cxn>
                </a:cxnLst>
                <a:rect l="0" t="0" r="r" b="b"/>
                <a:pathLst>
                  <a:path w="6030" h="5344" extrusionOk="0">
                    <a:moveTo>
                      <a:pt x="1184" y="1"/>
                    </a:moveTo>
                    <a:cubicBezTo>
                      <a:pt x="538" y="1"/>
                      <a:pt x="0" y="828"/>
                      <a:pt x="612" y="1440"/>
                    </a:cubicBezTo>
                    <a:lnTo>
                      <a:pt x="4247" y="5075"/>
                    </a:lnTo>
                    <a:cubicBezTo>
                      <a:pt x="4422" y="5264"/>
                      <a:pt x="4624" y="5344"/>
                      <a:pt x="4820" y="5344"/>
                    </a:cubicBezTo>
                    <a:cubicBezTo>
                      <a:pt x="5455" y="5344"/>
                      <a:pt x="6029" y="4516"/>
                      <a:pt x="5418" y="3904"/>
                    </a:cubicBezTo>
                    <a:lnTo>
                      <a:pt x="1782" y="269"/>
                    </a:lnTo>
                    <a:cubicBezTo>
                      <a:pt x="1593" y="80"/>
                      <a:pt x="1383" y="1"/>
                      <a:pt x="1184" y="1"/>
                    </a:cubicBezTo>
                    <a:close/>
                  </a:path>
                </a:pathLst>
              </a:custGeom>
              <a:solidFill>
                <a:srgbClr val="4A8743"/>
              </a:solidFill>
              <a:ln w="9525">
                <a:noFill/>
                <a:round/>
                <a:headEnd/>
                <a:tailEnd/>
              </a:ln>
            </p:spPr>
            <p:txBody>
              <a:bodyPr lIns="91425" tIns="91425" rIns="91425" bIns="91425" anchor="ctr"/>
              <a:lstStyle/>
              <a:p>
                <a:endParaRPr lang="en-US"/>
              </a:p>
            </p:txBody>
          </p:sp>
          <p:sp>
            <p:nvSpPr>
              <p:cNvPr id="24612" name="Google Shape;798;p35"/>
              <p:cNvSpPr>
                <a:spLocks/>
              </p:cNvSpPr>
              <p:nvPr/>
            </p:nvSpPr>
            <p:spPr bwMode="auto">
              <a:xfrm>
                <a:off x="1722325" y="2296375"/>
                <a:ext cx="147425" cy="132350"/>
              </a:xfrm>
              <a:custGeom>
                <a:avLst/>
                <a:gdLst/>
                <a:ahLst/>
                <a:cxnLst>
                  <a:cxn ang="0">
                    <a:pos x="4728" y="1"/>
                  </a:cxn>
                  <a:cxn ang="0">
                    <a:pos x="4117" y="295"/>
                  </a:cxn>
                  <a:cxn ang="0">
                    <a:pos x="482" y="3930"/>
                  </a:cxn>
                  <a:cxn ang="0">
                    <a:pos x="1173" y="5294"/>
                  </a:cxn>
                  <a:cxn ang="0">
                    <a:pos x="1714" y="5101"/>
                  </a:cxn>
                  <a:cxn ang="0">
                    <a:pos x="5288" y="1465"/>
                  </a:cxn>
                  <a:cxn ang="0">
                    <a:pos x="4728" y="1"/>
                  </a:cxn>
                </a:cxnLst>
                <a:rect l="0" t="0" r="r" b="b"/>
                <a:pathLst>
                  <a:path w="5897" h="5294" extrusionOk="0">
                    <a:moveTo>
                      <a:pt x="4728" y="1"/>
                    </a:moveTo>
                    <a:cubicBezTo>
                      <a:pt x="4525" y="1"/>
                      <a:pt x="4310" y="87"/>
                      <a:pt x="4117" y="295"/>
                    </a:cubicBezTo>
                    <a:lnTo>
                      <a:pt x="482" y="3930"/>
                    </a:lnTo>
                    <a:cubicBezTo>
                      <a:pt x="1" y="4555"/>
                      <a:pt x="534" y="5294"/>
                      <a:pt x="1173" y="5294"/>
                    </a:cubicBezTo>
                    <a:cubicBezTo>
                      <a:pt x="1352" y="5294"/>
                      <a:pt x="1539" y="5236"/>
                      <a:pt x="1714" y="5101"/>
                    </a:cubicBezTo>
                    <a:lnTo>
                      <a:pt x="5288" y="1465"/>
                    </a:lnTo>
                    <a:cubicBezTo>
                      <a:pt x="5896" y="857"/>
                      <a:pt x="5368" y="1"/>
                      <a:pt x="4728" y="1"/>
                    </a:cubicBezTo>
                    <a:close/>
                  </a:path>
                </a:pathLst>
              </a:custGeom>
              <a:solidFill>
                <a:srgbClr val="4A8743"/>
              </a:solidFill>
              <a:ln w="9525">
                <a:noFill/>
                <a:round/>
                <a:headEnd/>
                <a:tailEnd/>
              </a:ln>
            </p:spPr>
            <p:txBody>
              <a:bodyPr lIns="91425" tIns="91425" rIns="91425" bIns="91425" anchor="ctr"/>
              <a:lstStyle/>
              <a:p>
                <a:endParaRPr lang="en-US"/>
              </a:p>
            </p:txBody>
          </p:sp>
          <p:sp>
            <p:nvSpPr>
              <p:cNvPr id="24613" name="Google Shape;799;p35"/>
              <p:cNvSpPr>
                <a:spLocks/>
              </p:cNvSpPr>
              <p:nvPr/>
            </p:nvSpPr>
            <p:spPr bwMode="auto">
              <a:xfrm>
                <a:off x="2138050" y="2081375"/>
                <a:ext cx="140125" cy="122600"/>
              </a:xfrm>
              <a:custGeom>
                <a:avLst/>
                <a:gdLst/>
                <a:ahLst/>
                <a:cxnLst>
                  <a:cxn ang="0">
                    <a:pos x="1209" y="0"/>
                  </a:cxn>
                  <a:cxn ang="0">
                    <a:pos x="612" y="1439"/>
                  </a:cxn>
                  <a:cxn ang="0">
                    <a:pos x="3754" y="4643"/>
                  </a:cxn>
                  <a:cxn ang="0">
                    <a:pos x="4342" y="4903"/>
                  </a:cxn>
                  <a:cxn ang="0">
                    <a:pos x="4987" y="3411"/>
                  </a:cxn>
                  <a:cxn ang="0">
                    <a:pos x="1783" y="269"/>
                  </a:cxn>
                  <a:cxn ang="0">
                    <a:pos x="1209" y="0"/>
                  </a:cxn>
                </a:cxnLst>
                <a:rect l="0" t="0" r="r" b="b"/>
                <a:pathLst>
                  <a:path w="5605" h="4904" extrusionOk="0">
                    <a:moveTo>
                      <a:pt x="1209" y="0"/>
                    </a:moveTo>
                    <a:cubicBezTo>
                      <a:pt x="575" y="0"/>
                      <a:pt x="0" y="828"/>
                      <a:pt x="612" y="1439"/>
                    </a:cubicBezTo>
                    <a:cubicBezTo>
                      <a:pt x="1660" y="2487"/>
                      <a:pt x="2707" y="3596"/>
                      <a:pt x="3754" y="4643"/>
                    </a:cubicBezTo>
                    <a:cubicBezTo>
                      <a:pt x="3938" y="4826"/>
                      <a:pt x="4143" y="4903"/>
                      <a:pt x="4342" y="4903"/>
                    </a:cubicBezTo>
                    <a:cubicBezTo>
                      <a:pt x="5013" y="4903"/>
                      <a:pt x="5605" y="4029"/>
                      <a:pt x="4987" y="3411"/>
                    </a:cubicBezTo>
                    <a:cubicBezTo>
                      <a:pt x="3939" y="2364"/>
                      <a:pt x="2892" y="1316"/>
                      <a:pt x="1783" y="269"/>
                    </a:cubicBezTo>
                    <a:cubicBezTo>
                      <a:pt x="1608" y="79"/>
                      <a:pt x="1406" y="0"/>
                      <a:pt x="1209" y="0"/>
                    </a:cubicBezTo>
                    <a:close/>
                  </a:path>
                </a:pathLst>
              </a:custGeom>
              <a:solidFill>
                <a:srgbClr val="4A8743"/>
              </a:solidFill>
              <a:ln w="9525">
                <a:noFill/>
                <a:round/>
                <a:headEnd/>
                <a:tailEnd/>
              </a:ln>
            </p:spPr>
            <p:txBody>
              <a:bodyPr lIns="91425" tIns="91425" rIns="91425" bIns="91425" anchor="ctr"/>
              <a:lstStyle/>
              <a:p>
                <a:endParaRPr lang="en-US"/>
              </a:p>
            </p:txBody>
          </p:sp>
          <p:sp>
            <p:nvSpPr>
              <p:cNvPr id="24614" name="Google Shape;800;p35"/>
              <p:cNvSpPr>
                <a:spLocks/>
              </p:cNvSpPr>
              <p:nvPr/>
            </p:nvSpPr>
            <p:spPr bwMode="auto">
              <a:xfrm>
                <a:off x="2104025" y="2341900"/>
                <a:ext cx="140275" cy="122400"/>
              </a:xfrm>
              <a:custGeom>
                <a:avLst/>
                <a:gdLst/>
                <a:ahLst/>
                <a:cxnLst>
                  <a:cxn ang="0">
                    <a:pos x="4376" y="1"/>
                  </a:cxn>
                  <a:cxn ang="0">
                    <a:pos x="3822" y="261"/>
                  </a:cxn>
                  <a:cxn ang="0">
                    <a:pos x="618" y="3464"/>
                  </a:cxn>
                  <a:cxn ang="0">
                    <a:pos x="1259" y="4896"/>
                  </a:cxn>
                  <a:cxn ang="0">
                    <a:pos x="1850" y="4635"/>
                  </a:cxn>
                  <a:cxn ang="0">
                    <a:pos x="4992" y="1493"/>
                  </a:cxn>
                  <a:cxn ang="0">
                    <a:pos x="4376" y="1"/>
                  </a:cxn>
                </a:cxnLst>
                <a:rect l="0" t="0" r="r" b="b"/>
                <a:pathLst>
                  <a:path w="5611" h="4896" extrusionOk="0">
                    <a:moveTo>
                      <a:pt x="4376" y="1"/>
                    </a:moveTo>
                    <a:cubicBezTo>
                      <a:pt x="4185" y="1"/>
                      <a:pt x="3991" y="77"/>
                      <a:pt x="3822" y="261"/>
                    </a:cubicBezTo>
                    <a:lnTo>
                      <a:pt x="618" y="3464"/>
                    </a:lnTo>
                    <a:cubicBezTo>
                      <a:pt x="1" y="4034"/>
                      <a:pt x="590" y="4896"/>
                      <a:pt x="1259" y="4896"/>
                    </a:cubicBezTo>
                    <a:cubicBezTo>
                      <a:pt x="1459" y="4896"/>
                      <a:pt x="1666" y="4819"/>
                      <a:pt x="1850" y="4635"/>
                    </a:cubicBezTo>
                    <a:cubicBezTo>
                      <a:pt x="2897" y="3588"/>
                      <a:pt x="3945" y="2540"/>
                      <a:pt x="4992" y="1493"/>
                    </a:cubicBezTo>
                    <a:cubicBezTo>
                      <a:pt x="5610" y="875"/>
                      <a:pt x="5018" y="1"/>
                      <a:pt x="4376" y="1"/>
                    </a:cubicBezTo>
                    <a:close/>
                  </a:path>
                </a:pathLst>
              </a:custGeom>
              <a:solidFill>
                <a:srgbClr val="4A8743"/>
              </a:solidFill>
              <a:ln w="9525">
                <a:noFill/>
                <a:round/>
                <a:headEnd/>
                <a:tailEnd/>
              </a:ln>
            </p:spPr>
            <p:txBody>
              <a:bodyPr lIns="91425" tIns="91425" rIns="91425" bIns="91425" anchor="ctr"/>
              <a:lstStyle/>
              <a:p>
                <a:endParaRPr lang="en-US"/>
              </a:p>
            </p:txBody>
          </p:sp>
          <p:sp>
            <p:nvSpPr>
              <p:cNvPr id="24615" name="Google Shape;801;p35"/>
              <p:cNvSpPr>
                <a:spLocks/>
              </p:cNvSpPr>
              <p:nvPr/>
            </p:nvSpPr>
            <p:spPr bwMode="auto">
              <a:xfrm>
                <a:off x="1333825" y="2580650"/>
                <a:ext cx="140275" cy="122400"/>
              </a:xfrm>
              <a:custGeom>
                <a:avLst/>
                <a:gdLst/>
                <a:ahLst/>
                <a:cxnLst>
                  <a:cxn ang="0">
                    <a:pos x="1263" y="1"/>
                  </a:cxn>
                  <a:cxn ang="0">
                    <a:pos x="619" y="1493"/>
                  </a:cxn>
                  <a:cxn ang="0">
                    <a:pos x="3822" y="4635"/>
                  </a:cxn>
                  <a:cxn ang="0">
                    <a:pos x="4402" y="4895"/>
                  </a:cxn>
                  <a:cxn ang="0">
                    <a:pos x="4993" y="3403"/>
                  </a:cxn>
                  <a:cxn ang="0">
                    <a:pos x="1851" y="261"/>
                  </a:cxn>
                  <a:cxn ang="0">
                    <a:pos x="1263" y="1"/>
                  </a:cxn>
                </a:cxnLst>
                <a:rect l="0" t="0" r="r" b="b"/>
                <a:pathLst>
                  <a:path w="5611" h="4896" extrusionOk="0">
                    <a:moveTo>
                      <a:pt x="1263" y="1"/>
                    </a:moveTo>
                    <a:cubicBezTo>
                      <a:pt x="593" y="1"/>
                      <a:pt x="1" y="875"/>
                      <a:pt x="619" y="1493"/>
                    </a:cubicBezTo>
                    <a:lnTo>
                      <a:pt x="3822" y="4635"/>
                    </a:lnTo>
                    <a:cubicBezTo>
                      <a:pt x="4006" y="4818"/>
                      <a:pt x="4208" y="4895"/>
                      <a:pt x="4402" y="4895"/>
                    </a:cubicBezTo>
                    <a:cubicBezTo>
                      <a:pt x="5056" y="4895"/>
                      <a:pt x="5611" y="4021"/>
                      <a:pt x="4993" y="3403"/>
                    </a:cubicBezTo>
                    <a:lnTo>
                      <a:pt x="1851" y="261"/>
                    </a:lnTo>
                    <a:cubicBezTo>
                      <a:pt x="1668" y="78"/>
                      <a:pt x="1462" y="1"/>
                      <a:pt x="1263" y="1"/>
                    </a:cubicBezTo>
                    <a:close/>
                  </a:path>
                </a:pathLst>
              </a:custGeom>
              <a:solidFill>
                <a:srgbClr val="4A8743"/>
              </a:solidFill>
              <a:ln w="9525">
                <a:noFill/>
                <a:round/>
                <a:headEnd/>
                <a:tailEnd/>
              </a:ln>
            </p:spPr>
            <p:txBody>
              <a:bodyPr lIns="91425" tIns="91425" rIns="91425" bIns="91425" anchor="ctr"/>
              <a:lstStyle/>
              <a:p>
                <a:endParaRPr lang="en-US"/>
              </a:p>
            </p:txBody>
          </p:sp>
          <p:sp>
            <p:nvSpPr>
              <p:cNvPr id="24616" name="Google Shape;802;p35"/>
              <p:cNvSpPr>
                <a:spLocks/>
              </p:cNvSpPr>
              <p:nvPr/>
            </p:nvSpPr>
            <p:spPr bwMode="auto">
              <a:xfrm>
                <a:off x="1627925" y="2738400"/>
                <a:ext cx="140500" cy="122675"/>
              </a:xfrm>
              <a:custGeom>
                <a:avLst/>
                <a:gdLst/>
                <a:ahLst/>
                <a:cxnLst>
                  <a:cxn ang="0">
                    <a:pos x="4339" y="0"/>
                  </a:cxn>
                  <a:cxn ang="0">
                    <a:pos x="3765" y="235"/>
                  </a:cxn>
                  <a:cxn ang="0">
                    <a:pos x="623" y="3439"/>
                  </a:cxn>
                  <a:cxn ang="0">
                    <a:pos x="1228" y="4907"/>
                  </a:cxn>
                  <a:cxn ang="0">
                    <a:pos x="1794" y="4672"/>
                  </a:cxn>
                  <a:cxn ang="0">
                    <a:pos x="4997" y="1468"/>
                  </a:cxn>
                  <a:cxn ang="0">
                    <a:pos x="4339" y="0"/>
                  </a:cxn>
                </a:cxnLst>
                <a:rect l="0" t="0" r="r" b="b"/>
                <a:pathLst>
                  <a:path w="5620" h="4907" extrusionOk="0">
                    <a:moveTo>
                      <a:pt x="4339" y="0"/>
                    </a:moveTo>
                    <a:cubicBezTo>
                      <a:pt x="4144" y="0"/>
                      <a:pt x="3944" y="70"/>
                      <a:pt x="3765" y="235"/>
                    </a:cubicBezTo>
                    <a:lnTo>
                      <a:pt x="623" y="3439"/>
                    </a:lnTo>
                    <a:cubicBezTo>
                      <a:pt x="1" y="4061"/>
                      <a:pt x="568" y="4907"/>
                      <a:pt x="1228" y="4907"/>
                    </a:cubicBezTo>
                    <a:cubicBezTo>
                      <a:pt x="1417" y="4907"/>
                      <a:pt x="1615" y="4837"/>
                      <a:pt x="1794" y="4672"/>
                    </a:cubicBezTo>
                    <a:lnTo>
                      <a:pt x="4997" y="1468"/>
                    </a:lnTo>
                    <a:cubicBezTo>
                      <a:pt x="5620" y="846"/>
                      <a:pt x="5015" y="0"/>
                      <a:pt x="4339" y="0"/>
                    </a:cubicBezTo>
                    <a:close/>
                  </a:path>
                </a:pathLst>
              </a:custGeom>
              <a:solidFill>
                <a:srgbClr val="4A8743"/>
              </a:solidFill>
              <a:ln w="9525">
                <a:noFill/>
                <a:round/>
                <a:headEnd/>
                <a:tailEnd/>
              </a:ln>
            </p:spPr>
            <p:txBody>
              <a:bodyPr lIns="91425" tIns="91425" rIns="91425" bIns="91425" anchor="ctr"/>
              <a:lstStyle/>
              <a:p>
                <a:endParaRPr lang="en-US"/>
              </a:p>
            </p:txBody>
          </p:sp>
          <p:sp>
            <p:nvSpPr>
              <p:cNvPr id="24617" name="Google Shape;803;p35"/>
              <p:cNvSpPr>
                <a:spLocks/>
              </p:cNvSpPr>
              <p:nvPr/>
            </p:nvSpPr>
            <p:spPr bwMode="auto">
              <a:xfrm>
                <a:off x="2104150" y="2682100"/>
                <a:ext cx="125950" cy="108625"/>
              </a:xfrm>
              <a:custGeom>
                <a:avLst/>
                <a:gdLst/>
                <a:ahLst/>
                <a:cxnLst>
                  <a:cxn ang="0">
                    <a:pos x="1237" y="1"/>
                  </a:cxn>
                  <a:cxn ang="0">
                    <a:pos x="613" y="1440"/>
                  </a:cxn>
                  <a:cxn ang="0">
                    <a:pos x="3385" y="4151"/>
                  </a:cxn>
                  <a:cxn ang="0">
                    <a:pos x="3895" y="4344"/>
                  </a:cxn>
                  <a:cxn ang="0">
                    <a:pos x="4556" y="2980"/>
                  </a:cxn>
                  <a:cxn ang="0">
                    <a:pos x="1845" y="269"/>
                  </a:cxn>
                  <a:cxn ang="0">
                    <a:pos x="1237" y="1"/>
                  </a:cxn>
                </a:cxnLst>
                <a:rect l="0" t="0" r="r" b="b"/>
                <a:pathLst>
                  <a:path w="5038" h="4345" extrusionOk="0">
                    <a:moveTo>
                      <a:pt x="1237" y="1"/>
                    </a:moveTo>
                    <a:cubicBezTo>
                      <a:pt x="575" y="1"/>
                      <a:pt x="1" y="828"/>
                      <a:pt x="613" y="1440"/>
                    </a:cubicBezTo>
                    <a:lnTo>
                      <a:pt x="3385" y="4151"/>
                    </a:lnTo>
                    <a:cubicBezTo>
                      <a:pt x="3547" y="4286"/>
                      <a:pt x="3724" y="4344"/>
                      <a:pt x="3895" y="4344"/>
                    </a:cubicBezTo>
                    <a:cubicBezTo>
                      <a:pt x="4504" y="4344"/>
                      <a:pt x="5037" y="3606"/>
                      <a:pt x="4556" y="2980"/>
                    </a:cubicBezTo>
                    <a:lnTo>
                      <a:pt x="1845" y="269"/>
                    </a:lnTo>
                    <a:cubicBezTo>
                      <a:pt x="1656" y="80"/>
                      <a:pt x="1442" y="1"/>
                      <a:pt x="1237" y="1"/>
                    </a:cubicBezTo>
                    <a:close/>
                  </a:path>
                </a:pathLst>
              </a:custGeom>
              <a:solidFill>
                <a:srgbClr val="4A8743"/>
              </a:solidFill>
              <a:ln w="9525">
                <a:noFill/>
                <a:round/>
                <a:headEnd/>
                <a:tailEnd/>
              </a:ln>
            </p:spPr>
            <p:txBody>
              <a:bodyPr lIns="91425" tIns="91425" rIns="91425" bIns="91425" anchor="ctr"/>
              <a:lstStyle/>
              <a:p>
                <a:endParaRPr lang="en-US"/>
              </a:p>
            </p:txBody>
          </p:sp>
          <p:sp>
            <p:nvSpPr>
              <p:cNvPr id="24618" name="Google Shape;804;p35"/>
              <p:cNvSpPr>
                <a:spLocks/>
              </p:cNvSpPr>
              <p:nvPr/>
            </p:nvSpPr>
            <p:spPr bwMode="auto">
              <a:xfrm>
                <a:off x="2579875" y="2703875"/>
                <a:ext cx="129600" cy="112525"/>
              </a:xfrm>
              <a:custGeom>
                <a:avLst/>
                <a:gdLst/>
                <a:ahLst/>
                <a:cxnLst>
                  <a:cxn ang="0">
                    <a:pos x="3921" y="1"/>
                  </a:cxn>
                  <a:cxn ang="0">
                    <a:pos x="3333" y="261"/>
                  </a:cxn>
                  <a:cxn ang="0">
                    <a:pos x="622" y="3033"/>
                  </a:cxn>
                  <a:cxn ang="0">
                    <a:pos x="1281" y="4501"/>
                  </a:cxn>
                  <a:cxn ang="0">
                    <a:pos x="1855" y="4266"/>
                  </a:cxn>
                  <a:cxn ang="0">
                    <a:pos x="4566" y="1493"/>
                  </a:cxn>
                  <a:cxn ang="0">
                    <a:pos x="3921" y="1"/>
                  </a:cxn>
                </a:cxnLst>
                <a:rect l="0" t="0" r="r" b="b"/>
                <a:pathLst>
                  <a:path w="5184" h="4501" extrusionOk="0">
                    <a:moveTo>
                      <a:pt x="3921" y="1"/>
                    </a:moveTo>
                    <a:cubicBezTo>
                      <a:pt x="3722" y="1"/>
                      <a:pt x="3516" y="78"/>
                      <a:pt x="3333" y="261"/>
                    </a:cubicBezTo>
                    <a:lnTo>
                      <a:pt x="622" y="3033"/>
                    </a:lnTo>
                    <a:cubicBezTo>
                      <a:pt x="0" y="3656"/>
                      <a:pt x="605" y="4501"/>
                      <a:pt x="1281" y="4501"/>
                    </a:cubicBezTo>
                    <a:cubicBezTo>
                      <a:pt x="1475" y="4501"/>
                      <a:pt x="1676" y="4431"/>
                      <a:pt x="1855" y="4266"/>
                    </a:cubicBezTo>
                    <a:lnTo>
                      <a:pt x="4566" y="1493"/>
                    </a:lnTo>
                    <a:cubicBezTo>
                      <a:pt x="5183" y="875"/>
                      <a:pt x="4592" y="1"/>
                      <a:pt x="3921" y="1"/>
                    </a:cubicBezTo>
                    <a:close/>
                  </a:path>
                </a:pathLst>
              </a:custGeom>
              <a:solidFill>
                <a:srgbClr val="4A8743"/>
              </a:solidFill>
              <a:ln w="9525">
                <a:noFill/>
                <a:round/>
                <a:headEnd/>
                <a:tailEnd/>
              </a:ln>
            </p:spPr>
            <p:txBody>
              <a:bodyPr lIns="91425" tIns="91425" rIns="91425" bIns="91425" anchor="ctr"/>
              <a:lstStyle/>
              <a:p>
                <a:endParaRPr lang="en-US"/>
              </a:p>
            </p:txBody>
          </p:sp>
          <p:sp>
            <p:nvSpPr>
              <p:cNvPr id="24619" name="Google Shape;805;p35"/>
              <p:cNvSpPr>
                <a:spLocks/>
              </p:cNvSpPr>
              <p:nvPr/>
            </p:nvSpPr>
            <p:spPr bwMode="auto">
              <a:xfrm>
                <a:off x="1380825" y="3169075"/>
                <a:ext cx="137950" cy="121325"/>
              </a:xfrm>
              <a:custGeom>
                <a:avLst/>
                <a:gdLst/>
                <a:ahLst/>
                <a:cxnLst>
                  <a:cxn ang="0">
                    <a:pos x="4309" y="0"/>
                  </a:cxn>
                  <a:cxn ang="0">
                    <a:pos x="3729" y="260"/>
                  </a:cxn>
                  <a:cxn ang="0">
                    <a:pos x="525" y="3464"/>
                  </a:cxn>
                  <a:cxn ang="0">
                    <a:pos x="1193" y="4853"/>
                  </a:cxn>
                  <a:cxn ang="0">
                    <a:pos x="1758" y="4635"/>
                  </a:cxn>
                  <a:cxn ang="0">
                    <a:pos x="4900" y="1493"/>
                  </a:cxn>
                  <a:cxn ang="0">
                    <a:pos x="4309" y="0"/>
                  </a:cxn>
                </a:cxnLst>
                <a:rect l="0" t="0" r="r" b="b"/>
                <a:pathLst>
                  <a:path w="5518" h="4853" extrusionOk="0">
                    <a:moveTo>
                      <a:pt x="4309" y="0"/>
                    </a:moveTo>
                    <a:cubicBezTo>
                      <a:pt x="4115" y="0"/>
                      <a:pt x="3912" y="77"/>
                      <a:pt x="3729" y="260"/>
                    </a:cubicBezTo>
                    <a:lnTo>
                      <a:pt x="525" y="3464"/>
                    </a:lnTo>
                    <a:cubicBezTo>
                      <a:pt x="0" y="4085"/>
                      <a:pt x="547" y="4853"/>
                      <a:pt x="1193" y="4853"/>
                    </a:cubicBezTo>
                    <a:cubicBezTo>
                      <a:pt x="1381" y="4853"/>
                      <a:pt x="1577" y="4788"/>
                      <a:pt x="1758" y="4635"/>
                    </a:cubicBezTo>
                    <a:lnTo>
                      <a:pt x="4900" y="1493"/>
                    </a:lnTo>
                    <a:cubicBezTo>
                      <a:pt x="5518" y="875"/>
                      <a:pt x="4963" y="0"/>
                      <a:pt x="4309" y="0"/>
                    </a:cubicBezTo>
                    <a:close/>
                  </a:path>
                </a:pathLst>
              </a:custGeom>
              <a:solidFill>
                <a:srgbClr val="4A8743"/>
              </a:solidFill>
              <a:ln w="9525">
                <a:noFill/>
                <a:round/>
                <a:headEnd/>
                <a:tailEnd/>
              </a:ln>
            </p:spPr>
            <p:txBody>
              <a:bodyPr lIns="91425" tIns="91425" rIns="91425" bIns="91425" anchor="ctr"/>
              <a:lstStyle/>
              <a:p>
                <a:endParaRPr lang="en-US"/>
              </a:p>
            </p:txBody>
          </p:sp>
          <p:sp>
            <p:nvSpPr>
              <p:cNvPr id="24620" name="Google Shape;806;p35"/>
              <p:cNvSpPr>
                <a:spLocks/>
              </p:cNvSpPr>
              <p:nvPr/>
            </p:nvSpPr>
            <p:spPr bwMode="auto">
              <a:xfrm>
                <a:off x="1852975" y="3092400"/>
                <a:ext cx="41600" cy="186025"/>
              </a:xfrm>
              <a:custGeom>
                <a:avLst/>
                <a:gdLst/>
                <a:ahLst/>
                <a:cxnLst>
                  <a:cxn ang="0">
                    <a:pos x="832" y="0"/>
                  </a:cxn>
                  <a:cxn ang="0">
                    <a:pos x="0" y="740"/>
                  </a:cxn>
                  <a:cxn ang="0">
                    <a:pos x="0" y="6655"/>
                  </a:cxn>
                  <a:cxn ang="0">
                    <a:pos x="832" y="7440"/>
                  </a:cxn>
                  <a:cxn ang="0">
                    <a:pos x="1664" y="6655"/>
                  </a:cxn>
                  <a:cxn ang="0">
                    <a:pos x="1664" y="740"/>
                  </a:cxn>
                  <a:cxn ang="0">
                    <a:pos x="832" y="0"/>
                  </a:cxn>
                </a:cxnLst>
                <a:rect l="0" t="0" r="r" b="b"/>
                <a:pathLst>
                  <a:path w="1664" h="7441" extrusionOk="0">
                    <a:moveTo>
                      <a:pt x="832" y="0"/>
                    </a:moveTo>
                    <a:cubicBezTo>
                      <a:pt x="432" y="0"/>
                      <a:pt x="31" y="247"/>
                      <a:pt x="0" y="740"/>
                    </a:cubicBezTo>
                    <a:lnTo>
                      <a:pt x="0" y="6655"/>
                    </a:lnTo>
                    <a:cubicBezTo>
                      <a:pt x="31" y="7178"/>
                      <a:pt x="432" y="7440"/>
                      <a:pt x="832" y="7440"/>
                    </a:cubicBezTo>
                    <a:cubicBezTo>
                      <a:pt x="1233" y="7440"/>
                      <a:pt x="1633" y="7178"/>
                      <a:pt x="1664" y="6655"/>
                    </a:cubicBezTo>
                    <a:lnTo>
                      <a:pt x="1664" y="740"/>
                    </a:lnTo>
                    <a:cubicBezTo>
                      <a:pt x="1633" y="247"/>
                      <a:pt x="1233" y="0"/>
                      <a:pt x="832" y="0"/>
                    </a:cubicBezTo>
                    <a:close/>
                  </a:path>
                </a:pathLst>
              </a:custGeom>
              <a:solidFill>
                <a:srgbClr val="4A8743"/>
              </a:solidFill>
              <a:ln w="9525">
                <a:noFill/>
                <a:round/>
                <a:headEnd/>
                <a:tailEnd/>
              </a:ln>
            </p:spPr>
            <p:txBody>
              <a:bodyPr lIns="91425" tIns="91425" rIns="91425" bIns="91425" anchor="ctr"/>
              <a:lstStyle/>
              <a:p>
                <a:endParaRPr lang="en-US"/>
              </a:p>
            </p:txBody>
          </p:sp>
          <p:sp>
            <p:nvSpPr>
              <p:cNvPr id="24621" name="Google Shape;807;p35"/>
              <p:cNvSpPr>
                <a:spLocks/>
              </p:cNvSpPr>
              <p:nvPr/>
            </p:nvSpPr>
            <p:spPr bwMode="auto">
              <a:xfrm>
                <a:off x="2261175" y="3148225"/>
                <a:ext cx="41600" cy="118250"/>
              </a:xfrm>
              <a:custGeom>
                <a:avLst/>
                <a:gdLst/>
                <a:ahLst/>
                <a:cxnLst>
                  <a:cxn ang="0">
                    <a:pos x="832" y="1"/>
                  </a:cxn>
                  <a:cxn ang="0">
                    <a:pos x="0" y="786"/>
                  </a:cxn>
                  <a:cxn ang="0">
                    <a:pos x="0" y="3990"/>
                  </a:cxn>
                  <a:cxn ang="0">
                    <a:pos x="832" y="4730"/>
                  </a:cxn>
                  <a:cxn ang="0">
                    <a:pos x="1664" y="3990"/>
                  </a:cxn>
                  <a:cxn ang="0">
                    <a:pos x="1664" y="786"/>
                  </a:cxn>
                  <a:cxn ang="0">
                    <a:pos x="832" y="1"/>
                  </a:cxn>
                </a:cxnLst>
                <a:rect l="0" t="0" r="r" b="b"/>
                <a:pathLst>
                  <a:path w="1664" h="4730" extrusionOk="0">
                    <a:moveTo>
                      <a:pt x="832" y="1"/>
                    </a:moveTo>
                    <a:cubicBezTo>
                      <a:pt x="431" y="1"/>
                      <a:pt x="31" y="263"/>
                      <a:pt x="0" y="786"/>
                    </a:cubicBezTo>
                    <a:lnTo>
                      <a:pt x="0" y="3990"/>
                    </a:lnTo>
                    <a:cubicBezTo>
                      <a:pt x="31" y="4483"/>
                      <a:pt x="431" y="4730"/>
                      <a:pt x="832" y="4730"/>
                    </a:cubicBezTo>
                    <a:cubicBezTo>
                      <a:pt x="1232" y="4730"/>
                      <a:pt x="1633" y="4483"/>
                      <a:pt x="1664" y="3990"/>
                    </a:cubicBezTo>
                    <a:lnTo>
                      <a:pt x="1664" y="786"/>
                    </a:lnTo>
                    <a:cubicBezTo>
                      <a:pt x="1633" y="263"/>
                      <a:pt x="1232" y="1"/>
                      <a:pt x="832" y="1"/>
                    </a:cubicBezTo>
                    <a:close/>
                  </a:path>
                </a:pathLst>
              </a:custGeom>
              <a:solidFill>
                <a:srgbClr val="4A8743"/>
              </a:solidFill>
              <a:ln w="9525">
                <a:noFill/>
                <a:round/>
                <a:headEnd/>
                <a:tailEnd/>
              </a:ln>
            </p:spPr>
            <p:txBody>
              <a:bodyPr lIns="91425" tIns="91425" rIns="91425" bIns="91425" anchor="ctr"/>
              <a:lstStyle/>
              <a:p>
                <a:endParaRPr lang="en-US"/>
              </a:p>
            </p:txBody>
          </p:sp>
          <p:sp>
            <p:nvSpPr>
              <p:cNvPr id="24622" name="Google Shape;808;p35"/>
              <p:cNvSpPr>
                <a:spLocks/>
              </p:cNvSpPr>
              <p:nvPr/>
            </p:nvSpPr>
            <p:spPr bwMode="auto">
              <a:xfrm>
                <a:off x="2714025" y="3012675"/>
                <a:ext cx="43150" cy="117875"/>
              </a:xfrm>
              <a:custGeom>
                <a:avLst/>
                <a:gdLst/>
                <a:ahLst/>
                <a:cxnLst>
                  <a:cxn ang="0">
                    <a:pos x="840" y="1"/>
                  </a:cxn>
                  <a:cxn ang="0">
                    <a:pos x="1" y="786"/>
                  </a:cxn>
                  <a:cxn ang="0">
                    <a:pos x="1" y="3929"/>
                  </a:cxn>
                  <a:cxn ang="0">
                    <a:pos x="840" y="4714"/>
                  </a:cxn>
                  <a:cxn ang="0">
                    <a:pos x="1726" y="3929"/>
                  </a:cxn>
                  <a:cxn ang="0">
                    <a:pos x="1726" y="786"/>
                  </a:cxn>
                  <a:cxn ang="0">
                    <a:pos x="840" y="1"/>
                  </a:cxn>
                </a:cxnLst>
                <a:rect l="0" t="0" r="r" b="b"/>
                <a:pathLst>
                  <a:path w="1726" h="4715" extrusionOk="0">
                    <a:moveTo>
                      <a:pt x="840" y="1"/>
                    </a:moveTo>
                    <a:cubicBezTo>
                      <a:pt x="432" y="1"/>
                      <a:pt x="31" y="262"/>
                      <a:pt x="1" y="786"/>
                    </a:cubicBezTo>
                    <a:lnTo>
                      <a:pt x="1" y="3929"/>
                    </a:lnTo>
                    <a:cubicBezTo>
                      <a:pt x="31" y="4452"/>
                      <a:pt x="432" y="4714"/>
                      <a:pt x="840" y="4714"/>
                    </a:cubicBezTo>
                    <a:cubicBezTo>
                      <a:pt x="1248" y="4714"/>
                      <a:pt x="1664" y="4452"/>
                      <a:pt x="1726" y="3929"/>
                    </a:cubicBezTo>
                    <a:lnTo>
                      <a:pt x="1726" y="786"/>
                    </a:lnTo>
                    <a:cubicBezTo>
                      <a:pt x="1664" y="262"/>
                      <a:pt x="1248" y="1"/>
                      <a:pt x="840" y="1"/>
                    </a:cubicBezTo>
                    <a:close/>
                  </a:path>
                </a:pathLst>
              </a:custGeom>
              <a:solidFill>
                <a:srgbClr val="4A8743"/>
              </a:solidFill>
              <a:ln w="9525">
                <a:noFill/>
                <a:round/>
                <a:headEnd/>
                <a:tailEnd/>
              </a:ln>
            </p:spPr>
            <p:txBody>
              <a:bodyPr lIns="91425" tIns="91425" rIns="91425" bIns="91425" anchor="ctr"/>
              <a:lstStyle/>
              <a:p>
                <a:endParaRPr lang="en-US"/>
              </a:p>
            </p:txBody>
          </p:sp>
          <p:sp>
            <p:nvSpPr>
              <p:cNvPr id="24623" name="Google Shape;809;p35"/>
              <p:cNvSpPr>
                <a:spLocks/>
              </p:cNvSpPr>
              <p:nvPr/>
            </p:nvSpPr>
            <p:spPr bwMode="auto">
              <a:xfrm>
                <a:off x="3001275" y="2919525"/>
                <a:ext cx="137950" cy="121350"/>
              </a:xfrm>
              <a:custGeom>
                <a:avLst/>
                <a:gdLst/>
                <a:ahLst/>
                <a:cxnLst>
                  <a:cxn ang="0">
                    <a:pos x="4309" y="1"/>
                  </a:cxn>
                  <a:cxn ang="0">
                    <a:pos x="3729" y="261"/>
                  </a:cxn>
                  <a:cxn ang="0">
                    <a:pos x="525" y="3465"/>
                  </a:cxn>
                  <a:cxn ang="0">
                    <a:pos x="1193" y="4853"/>
                  </a:cxn>
                  <a:cxn ang="0">
                    <a:pos x="1758" y="4635"/>
                  </a:cxn>
                  <a:cxn ang="0">
                    <a:pos x="4900" y="1493"/>
                  </a:cxn>
                  <a:cxn ang="0">
                    <a:pos x="4309" y="1"/>
                  </a:cxn>
                </a:cxnLst>
                <a:rect l="0" t="0" r="r" b="b"/>
                <a:pathLst>
                  <a:path w="5518" h="4854" extrusionOk="0">
                    <a:moveTo>
                      <a:pt x="4309" y="1"/>
                    </a:moveTo>
                    <a:cubicBezTo>
                      <a:pt x="4115" y="1"/>
                      <a:pt x="3912" y="78"/>
                      <a:pt x="3729" y="261"/>
                    </a:cubicBezTo>
                    <a:lnTo>
                      <a:pt x="525" y="3465"/>
                    </a:lnTo>
                    <a:cubicBezTo>
                      <a:pt x="0" y="4085"/>
                      <a:pt x="547" y="4853"/>
                      <a:pt x="1193" y="4853"/>
                    </a:cubicBezTo>
                    <a:cubicBezTo>
                      <a:pt x="1381" y="4853"/>
                      <a:pt x="1577" y="4788"/>
                      <a:pt x="1758" y="4635"/>
                    </a:cubicBezTo>
                    <a:lnTo>
                      <a:pt x="4900" y="1493"/>
                    </a:lnTo>
                    <a:cubicBezTo>
                      <a:pt x="5518" y="875"/>
                      <a:pt x="4963" y="1"/>
                      <a:pt x="4309" y="1"/>
                    </a:cubicBezTo>
                    <a:close/>
                  </a:path>
                </a:pathLst>
              </a:custGeom>
              <a:solidFill>
                <a:srgbClr val="4A8743"/>
              </a:solidFill>
              <a:ln w="9525">
                <a:noFill/>
                <a:round/>
                <a:headEnd/>
                <a:tailEnd/>
              </a:ln>
            </p:spPr>
            <p:txBody>
              <a:bodyPr lIns="91425" tIns="91425" rIns="91425" bIns="91425" anchor="ctr"/>
              <a:lstStyle/>
              <a:p>
                <a:endParaRPr lang="en-US"/>
              </a:p>
            </p:txBody>
          </p:sp>
          <p:sp>
            <p:nvSpPr>
              <p:cNvPr id="24624" name="Google Shape;810;p35"/>
              <p:cNvSpPr>
                <a:spLocks/>
              </p:cNvSpPr>
              <p:nvPr/>
            </p:nvSpPr>
            <p:spPr bwMode="auto">
              <a:xfrm>
                <a:off x="1526600" y="3531775"/>
                <a:ext cx="140050" cy="123200"/>
              </a:xfrm>
              <a:custGeom>
                <a:avLst/>
                <a:gdLst/>
                <a:ahLst/>
                <a:cxnLst>
                  <a:cxn ang="0">
                    <a:pos x="1200" y="0"/>
                  </a:cxn>
                  <a:cxn ang="0">
                    <a:pos x="609" y="1526"/>
                  </a:cxn>
                  <a:cxn ang="0">
                    <a:pos x="3752" y="4668"/>
                  </a:cxn>
                  <a:cxn ang="0">
                    <a:pos x="4339" y="4928"/>
                  </a:cxn>
                  <a:cxn ang="0">
                    <a:pos x="4984" y="3436"/>
                  </a:cxn>
                  <a:cxn ang="0">
                    <a:pos x="1842" y="293"/>
                  </a:cxn>
                  <a:cxn ang="0">
                    <a:pos x="1200" y="0"/>
                  </a:cxn>
                </a:cxnLst>
                <a:rect l="0" t="0" r="r" b="b"/>
                <a:pathLst>
                  <a:path w="5602" h="4928" extrusionOk="0">
                    <a:moveTo>
                      <a:pt x="1200" y="0"/>
                    </a:moveTo>
                    <a:cubicBezTo>
                      <a:pt x="531" y="0"/>
                      <a:pt x="0" y="870"/>
                      <a:pt x="609" y="1526"/>
                    </a:cubicBezTo>
                    <a:lnTo>
                      <a:pt x="3752" y="4668"/>
                    </a:lnTo>
                    <a:cubicBezTo>
                      <a:pt x="3935" y="4851"/>
                      <a:pt x="4140" y="4928"/>
                      <a:pt x="4339" y="4928"/>
                    </a:cubicBezTo>
                    <a:cubicBezTo>
                      <a:pt x="5010" y="4928"/>
                      <a:pt x="5602" y="4053"/>
                      <a:pt x="4984" y="3436"/>
                    </a:cubicBezTo>
                    <a:lnTo>
                      <a:pt x="1842" y="293"/>
                    </a:lnTo>
                    <a:cubicBezTo>
                      <a:pt x="1635" y="87"/>
                      <a:pt x="1410" y="0"/>
                      <a:pt x="1200" y="0"/>
                    </a:cubicBezTo>
                    <a:close/>
                  </a:path>
                </a:pathLst>
              </a:custGeom>
              <a:solidFill>
                <a:srgbClr val="4A8743"/>
              </a:solidFill>
              <a:ln w="9525">
                <a:noFill/>
                <a:round/>
                <a:headEnd/>
                <a:tailEnd/>
              </a:ln>
            </p:spPr>
            <p:txBody>
              <a:bodyPr lIns="91425" tIns="91425" rIns="91425" bIns="91425" anchor="ctr"/>
              <a:lstStyle/>
              <a:p>
                <a:endParaRPr lang="en-US"/>
              </a:p>
            </p:txBody>
          </p:sp>
          <p:sp>
            <p:nvSpPr>
              <p:cNvPr id="24625" name="Google Shape;811;p35"/>
              <p:cNvSpPr>
                <a:spLocks/>
              </p:cNvSpPr>
              <p:nvPr/>
            </p:nvSpPr>
            <p:spPr bwMode="auto">
              <a:xfrm>
                <a:off x="1943850" y="3590300"/>
                <a:ext cx="41625" cy="140975"/>
              </a:xfrm>
              <a:custGeom>
                <a:avLst/>
                <a:gdLst/>
                <a:ahLst/>
                <a:cxnLst>
                  <a:cxn ang="0">
                    <a:pos x="832" y="1"/>
                  </a:cxn>
                  <a:cxn ang="0">
                    <a:pos x="1" y="787"/>
                  </a:cxn>
                  <a:cxn ang="0">
                    <a:pos x="1" y="4853"/>
                  </a:cxn>
                  <a:cxn ang="0">
                    <a:pos x="832" y="5639"/>
                  </a:cxn>
                  <a:cxn ang="0">
                    <a:pos x="1664" y="4853"/>
                  </a:cxn>
                  <a:cxn ang="0">
                    <a:pos x="1664" y="787"/>
                  </a:cxn>
                  <a:cxn ang="0">
                    <a:pos x="832" y="1"/>
                  </a:cxn>
                </a:cxnLst>
                <a:rect l="0" t="0" r="r" b="b"/>
                <a:pathLst>
                  <a:path w="1665" h="5639" extrusionOk="0">
                    <a:moveTo>
                      <a:pt x="832" y="1"/>
                    </a:moveTo>
                    <a:cubicBezTo>
                      <a:pt x="432" y="1"/>
                      <a:pt x="31" y="263"/>
                      <a:pt x="1" y="787"/>
                    </a:cubicBezTo>
                    <a:lnTo>
                      <a:pt x="1" y="4853"/>
                    </a:lnTo>
                    <a:cubicBezTo>
                      <a:pt x="31" y="5377"/>
                      <a:pt x="432" y="5639"/>
                      <a:pt x="832" y="5639"/>
                    </a:cubicBezTo>
                    <a:cubicBezTo>
                      <a:pt x="1233" y="5639"/>
                      <a:pt x="1633" y="5377"/>
                      <a:pt x="1664" y="4853"/>
                    </a:cubicBezTo>
                    <a:lnTo>
                      <a:pt x="1664" y="787"/>
                    </a:lnTo>
                    <a:cubicBezTo>
                      <a:pt x="1633" y="263"/>
                      <a:pt x="1233" y="1"/>
                      <a:pt x="832" y="1"/>
                    </a:cubicBezTo>
                    <a:close/>
                  </a:path>
                </a:pathLst>
              </a:custGeom>
              <a:solidFill>
                <a:srgbClr val="4A8743"/>
              </a:solidFill>
              <a:ln w="9525">
                <a:noFill/>
                <a:round/>
                <a:headEnd/>
                <a:tailEnd/>
              </a:ln>
            </p:spPr>
            <p:txBody>
              <a:bodyPr lIns="91425" tIns="91425" rIns="91425" bIns="91425" anchor="ctr"/>
              <a:lstStyle/>
              <a:p>
                <a:endParaRPr lang="en-US"/>
              </a:p>
            </p:txBody>
          </p:sp>
          <p:sp>
            <p:nvSpPr>
              <p:cNvPr id="24626" name="Google Shape;812;p35"/>
              <p:cNvSpPr>
                <a:spLocks/>
              </p:cNvSpPr>
              <p:nvPr/>
            </p:nvSpPr>
            <p:spPr bwMode="auto">
              <a:xfrm>
                <a:off x="1628200" y="3883575"/>
                <a:ext cx="151125" cy="133600"/>
              </a:xfrm>
              <a:custGeom>
                <a:avLst/>
                <a:gdLst/>
                <a:ahLst/>
                <a:cxnLst>
                  <a:cxn ang="0">
                    <a:pos x="1237" y="1"/>
                  </a:cxn>
                  <a:cxn ang="0">
                    <a:pos x="612" y="1440"/>
                  </a:cxn>
                  <a:cxn ang="0">
                    <a:pos x="4247" y="5075"/>
                  </a:cxn>
                  <a:cxn ang="0">
                    <a:pos x="4847" y="5344"/>
                  </a:cxn>
                  <a:cxn ang="0">
                    <a:pos x="5479" y="3905"/>
                  </a:cxn>
                  <a:cxn ang="0">
                    <a:pos x="1844" y="269"/>
                  </a:cxn>
                  <a:cxn ang="0">
                    <a:pos x="1237" y="1"/>
                  </a:cxn>
                </a:cxnLst>
                <a:rect l="0" t="0" r="r" b="b"/>
                <a:pathLst>
                  <a:path w="6045" h="5344" extrusionOk="0">
                    <a:moveTo>
                      <a:pt x="1237" y="1"/>
                    </a:moveTo>
                    <a:cubicBezTo>
                      <a:pt x="574" y="1"/>
                      <a:pt x="0" y="828"/>
                      <a:pt x="612" y="1440"/>
                    </a:cubicBezTo>
                    <a:lnTo>
                      <a:pt x="4247" y="5075"/>
                    </a:lnTo>
                    <a:cubicBezTo>
                      <a:pt x="4436" y="5265"/>
                      <a:pt x="4646" y="5344"/>
                      <a:pt x="4847" y="5344"/>
                    </a:cubicBezTo>
                    <a:cubicBezTo>
                      <a:pt x="5495" y="5344"/>
                      <a:pt x="6044" y="4516"/>
                      <a:pt x="5479" y="3905"/>
                    </a:cubicBezTo>
                    <a:cubicBezTo>
                      <a:pt x="4247" y="2672"/>
                      <a:pt x="3015" y="1440"/>
                      <a:pt x="1844" y="269"/>
                    </a:cubicBezTo>
                    <a:cubicBezTo>
                      <a:pt x="1655" y="80"/>
                      <a:pt x="1442" y="1"/>
                      <a:pt x="1237" y="1"/>
                    </a:cubicBezTo>
                    <a:close/>
                  </a:path>
                </a:pathLst>
              </a:custGeom>
              <a:solidFill>
                <a:srgbClr val="4A8743"/>
              </a:solidFill>
              <a:ln w="9525">
                <a:noFill/>
                <a:round/>
                <a:headEnd/>
                <a:tailEnd/>
              </a:ln>
            </p:spPr>
            <p:txBody>
              <a:bodyPr lIns="91425" tIns="91425" rIns="91425" bIns="91425" anchor="ctr"/>
              <a:lstStyle/>
              <a:p>
                <a:endParaRPr lang="en-US"/>
              </a:p>
            </p:txBody>
          </p:sp>
          <p:sp>
            <p:nvSpPr>
              <p:cNvPr id="24627" name="Google Shape;813;p35"/>
              <p:cNvSpPr>
                <a:spLocks/>
              </p:cNvSpPr>
              <p:nvPr/>
            </p:nvSpPr>
            <p:spPr bwMode="auto">
              <a:xfrm>
                <a:off x="1939225" y="4099775"/>
                <a:ext cx="118650" cy="41625"/>
              </a:xfrm>
              <a:custGeom>
                <a:avLst/>
                <a:gdLst/>
                <a:ahLst/>
                <a:cxnLst>
                  <a:cxn ang="0">
                    <a:pos x="987" y="1"/>
                  </a:cxn>
                  <a:cxn ang="0">
                    <a:pos x="987" y="1664"/>
                  </a:cxn>
                  <a:cxn ang="0">
                    <a:pos x="3759" y="1664"/>
                  </a:cxn>
                  <a:cxn ang="0">
                    <a:pos x="3759" y="1"/>
                  </a:cxn>
                </a:cxnLst>
                <a:rect l="0" t="0" r="r" b="b"/>
                <a:pathLst>
                  <a:path w="4746" h="1665" extrusionOk="0">
                    <a:moveTo>
                      <a:pt x="987" y="1"/>
                    </a:moveTo>
                    <a:cubicBezTo>
                      <a:pt x="1" y="62"/>
                      <a:pt x="1" y="1603"/>
                      <a:pt x="987" y="1664"/>
                    </a:cubicBezTo>
                    <a:lnTo>
                      <a:pt x="3759" y="1664"/>
                    </a:lnTo>
                    <a:cubicBezTo>
                      <a:pt x="4745" y="1603"/>
                      <a:pt x="4745" y="62"/>
                      <a:pt x="3759" y="1"/>
                    </a:cubicBezTo>
                    <a:close/>
                  </a:path>
                </a:pathLst>
              </a:custGeom>
              <a:solidFill>
                <a:srgbClr val="4A8743"/>
              </a:solidFill>
              <a:ln w="9525">
                <a:noFill/>
                <a:round/>
                <a:headEnd/>
                <a:tailEnd/>
              </a:ln>
            </p:spPr>
            <p:txBody>
              <a:bodyPr lIns="91425" tIns="91425" rIns="91425" bIns="91425" anchor="ctr"/>
              <a:lstStyle/>
              <a:p>
                <a:endParaRPr lang="en-US"/>
              </a:p>
            </p:txBody>
          </p:sp>
          <p:sp>
            <p:nvSpPr>
              <p:cNvPr id="24628" name="Google Shape;814;p35"/>
              <p:cNvSpPr>
                <a:spLocks/>
              </p:cNvSpPr>
              <p:nvPr/>
            </p:nvSpPr>
            <p:spPr bwMode="auto">
              <a:xfrm>
                <a:off x="1968600" y="4382650"/>
                <a:ext cx="127650" cy="110500"/>
              </a:xfrm>
              <a:custGeom>
                <a:avLst/>
                <a:gdLst/>
                <a:ahLst/>
                <a:cxnLst>
                  <a:cxn ang="0">
                    <a:pos x="1184" y="1"/>
                  </a:cxn>
                  <a:cxn ang="0">
                    <a:pos x="613" y="1440"/>
                  </a:cxn>
                  <a:cxn ang="0">
                    <a:pos x="3324" y="4151"/>
                  </a:cxn>
                  <a:cxn ang="0">
                    <a:pos x="3922" y="4419"/>
                  </a:cxn>
                  <a:cxn ang="0">
                    <a:pos x="4494" y="2980"/>
                  </a:cxn>
                  <a:cxn ang="0">
                    <a:pos x="1783" y="269"/>
                  </a:cxn>
                  <a:cxn ang="0">
                    <a:pos x="1184" y="1"/>
                  </a:cxn>
                </a:cxnLst>
                <a:rect l="0" t="0" r="r" b="b"/>
                <a:pathLst>
                  <a:path w="5106" h="4420" extrusionOk="0">
                    <a:moveTo>
                      <a:pt x="1184" y="1"/>
                    </a:moveTo>
                    <a:cubicBezTo>
                      <a:pt x="539" y="1"/>
                      <a:pt x="1" y="828"/>
                      <a:pt x="613" y="1440"/>
                    </a:cubicBezTo>
                    <a:cubicBezTo>
                      <a:pt x="1475" y="2364"/>
                      <a:pt x="2399" y="3227"/>
                      <a:pt x="3324" y="4151"/>
                    </a:cubicBezTo>
                    <a:cubicBezTo>
                      <a:pt x="3513" y="4340"/>
                      <a:pt x="3723" y="4419"/>
                      <a:pt x="3922" y="4419"/>
                    </a:cubicBezTo>
                    <a:cubicBezTo>
                      <a:pt x="4568" y="4419"/>
                      <a:pt x="5106" y="3592"/>
                      <a:pt x="4494" y="2980"/>
                    </a:cubicBezTo>
                    <a:cubicBezTo>
                      <a:pt x="3632" y="2056"/>
                      <a:pt x="2707" y="1132"/>
                      <a:pt x="1783" y="269"/>
                    </a:cubicBezTo>
                    <a:cubicBezTo>
                      <a:pt x="1594" y="80"/>
                      <a:pt x="1384" y="1"/>
                      <a:pt x="1184" y="1"/>
                    </a:cubicBezTo>
                    <a:close/>
                  </a:path>
                </a:pathLst>
              </a:custGeom>
              <a:solidFill>
                <a:srgbClr val="4A8743"/>
              </a:solidFill>
              <a:ln w="9525">
                <a:noFill/>
                <a:round/>
                <a:headEnd/>
                <a:tailEnd/>
              </a:ln>
            </p:spPr>
            <p:txBody>
              <a:bodyPr lIns="91425" tIns="91425" rIns="91425" bIns="91425" anchor="ctr"/>
              <a:lstStyle/>
              <a:p>
                <a:endParaRPr lang="en-US"/>
              </a:p>
            </p:txBody>
          </p:sp>
          <p:sp>
            <p:nvSpPr>
              <p:cNvPr id="24629" name="Google Shape;815;p35"/>
              <p:cNvSpPr>
                <a:spLocks/>
              </p:cNvSpPr>
              <p:nvPr/>
            </p:nvSpPr>
            <p:spPr bwMode="auto">
              <a:xfrm>
                <a:off x="2205825" y="4372500"/>
                <a:ext cx="126925" cy="109875"/>
              </a:xfrm>
              <a:custGeom>
                <a:avLst/>
                <a:gdLst/>
                <a:ahLst/>
                <a:cxnLst>
                  <a:cxn ang="0">
                    <a:pos x="3902" y="1"/>
                  </a:cxn>
                  <a:cxn ang="0">
                    <a:pos x="3323" y="244"/>
                  </a:cxn>
                  <a:cxn ang="0">
                    <a:pos x="612" y="2955"/>
                  </a:cxn>
                  <a:cxn ang="0">
                    <a:pos x="1237" y="4394"/>
                  </a:cxn>
                  <a:cxn ang="0">
                    <a:pos x="1844" y="4126"/>
                  </a:cxn>
                  <a:cxn ang="0">
                    <a:pos x="4555" y="1415"/>
                  </a:cxn>
                  <a:cxn ang="0">
                    <a:pos x="3902" y="1"/>
                  </a:cxn>
                </a:cxnLst>
                <a:rect l="0" t="0" r="r" b="b"/>
                <a:pathLst>
                  <a:path w="5077" h="4395" extrusionOk="0">
                    <a:moveTo>
                      <a:pt x="3902" y="1"/>
                    </a:moveTo>
                    <a:cubicBezTo>
                      <a:pt x="3710" y="1"/>
                      <a:pt x="3508" y="73"/>
                      <a:pt x="3323" y="244"/>
                    </a:cubicBezTo>
                    <a:cubicBezTo>
                      <a:pt x="2461" y="1107"/>
                      <a:pt x="1536" y="2031"/>
                      <a:pt x="612" y="2955"/>
                    </a:cubicBezTo>
                    <a:cubicBezTo>
                      <a:pt x="0" y="3567"/>
                      <a:pt x="575" y="4394"/>
                      <a:pt x="1237" y="4394"/>
                    </a:cubicBezTo>
                    <a:cubicBezTo>
                      <a:pt x="1442" y="4394"/>
                      <a:pt x="1655" y="4315"/>
                      <a:pt x="1844" y="4126"/>
                    </a:cubicBezTo>
                    <a:lnTo>
                      <a:pt x="4555" y="1415"/>
                    </a:lnTo>
                    <a:cubicBezTo>
                      <a:pt x="5076" y="799"/>
                      <a:pt x="4541" y="1"/>
                      <a:pt x="3902" y="1"/>
                    </a:cubicBezTo>
                    <a:close/>
                  </a:path>
                </a:pathLst>
              </a:custGeom>
              <a:solidFill>
                <a:srgbClr val="4A8743"/>
              </a:solidFill>
              <a:ln w="9525">
                <a:noFill/>
                <a:round/>
                <a:headEnd/>
                <a:tailEnd/>
              </a:ln>
            </p:spPr>
            <p:txBody>
              <a:bodyPr lIns="91425" tIns="91425" rIns="91425" bIns="91425" anchor="ctr"/>
              <a:lstStyle/>
              <a:p>
                <a:endParaRPr lang="en-US"/>
              </a:p>
            </p:txBody>
          </p:sp>
          <p:sp>
            <p:nvSpPr>
              <p:cNvPr id="24630" name="Google Shape;816;p35"/>
              <p:cNvSpPr>
                <a:spLocks/>
              </p:cNvSpPr>
              <p:nvPr/>
            </p:nvSpPr>
            <p:spPr bwMode="auto">
              <a:xfrm>
                <a:off x="4177475" y="947675"/>
                <a:ext cx="129450" cy="111175"/>
              </a:xfrm>
              <a:custGeom>
                <a:avLst/>
                <a:gdLst/>
                <a:ahLst/>
                <a:cxnLst>
                  <a:cxn ang="0">
                    <a:pos x="1237" y="0"/>
                  </a:cxn>
                  <a:cxn ang="0">
                    <a:pos x="612" y="1439"/>
                  </a:cxn>
                  <a:cxn ang="0">
                    <a:pos x="3385" y="4212"/>
                  </a:cxn>
                  <a:cxn ang="0">
                    <a:pos x="3926" y="4447"/>
                  </a:cxn>
                  <a:cxn ang="0">
                    <a:pos x="4555" y="2980"/>
                  </a:cxn>
                  <a:cxn ang="0">
                    <a:pos x="1844" y="269"/>
                  </a:cxn>
                  <a:cxn ang="0">
                    <a:pos x="1237" y="0"/>
                  </a:cxn>
                </a:cxnLst>
                <a:rect l="0" t="0" r="r" b="b"/>
                <a:pathLst>
                  <a:path w="5178" h="4447" extrusionOk="0">
                    <a:moveTo>
                      <a:pt x="1237" y="0"/>
                    </a:moveTo>
                    <a:cubicBezTo>
                      <a:pt x="575" y="0"/>
                      <a:pt x="0" y="828"/>
                      <a:pt x="612" y="1439"/>
                    </a:cubicBezTo>
                    <a:lnTo>
                      <a:pt x="3385" y="4212"/>
                    </a:lnTo>
                    <a:cubicBezTo>
                      <a:pt x="3550" y="4377"/>
                      <a:pt x="3740" y="4447"/>
                      <a:pt x="3926" y="4447"/>
                    </a:cubicBezTo>
                    <a:cubicBezTo>
                      <a:pt x="4573" y="4447"/>
                      <a:pt x="5178" y="3602"/>
                      <a:pt x="4555" y="2980"/>
                    </a:cubicBezTo>
                    <a:lnTo>
                      <a:pt x="1844" y="269"/>
                    </a:lnTo>
                    <a:cubicBezTo>
                      <a:pt x="1655" y="79"/>
                      <a:pt x="1442" y="0"/>
                      <a:pt x="1237" y="0"/>
                    </a:cubicBezTo>
                    <a:close/>
                  </a:path>
                </a:pathLst>
              </a:custGeom>
              <a:solidFill>
                <a:srgbClr val="4A8743"/>
              </a:solidFill>
              <a:ln w="9525">
                <a:noFill/>
                <a:round/>
                <a:headEnd/>
                <a:tailEnd/>
              </a:ln>
            </p:spPr>
            <p:txBody>
              <a:bodyPr lIns="91425" tIns="91425" rIns="91425" bIns="91425" anchor="ctr"/>
              <a:lstStyle/>
              <a:p>
                <a:endParaRPr lang="en-US"/>
              </a:p>
            </p:txBody>
          </p:sp>
          <p:sp>
            <p:nvSpPr>
              <p:cNvPr id="24631" name="Google Shape;817;p35"/>
              <p:cNvSpPr>
                <a:spLocks/>
              </p:cNvSpPr>
              <p:nvPr/>
            </p:nvSpPr>
            <p:spPr bwMode="auto">
              <a:xfrm>
                <a:off x="4607125" y="733325"/>
                <a:ext cx="41600" cy="166400"/>
              </a:xfrm>
              <a:custGeom>
                <a:avLst/>
                <a:gdLst/>
                <a:ahLst/>
                <a:cxnLst>
                  <a:cxn ang="0">
                    <a:pos x="832" y="1"/>
                  </a:cxn>
                  <a:cxn ang="0">
                    <a:pos x="0" y="833"/>
                  </a:cxn>
                  <a:cxn ang="0">
                    <a:pos x="0" y="5824"/>
                  </a:cxn>
                  <a:cxn ang="0">
                    <a:pos x="832" y="6655"/>
                  </a:cxn>
                  <a:cxn ang="0">
                    <a:pos x="1664" y="5824"/>
                  </a:cxn>
                  <a:cxn ang="0">
                    <a:pos x="1664" y="833"/>
                  </a:cxn>
                  <a:cxn ang="0">
                    <a:pos x="832" y="1"/>
                  </a:cxn>
                </a:cxnLst>
                <a:rect l="0" t="0" r="r" b="b"/>
                <a:pathLst>
                  <a:path w="1664" h="6656" extrusionOk="0">
                    <a:moveTo>
                      <a:pt x="832" y="1"/>
                    </a:moveTo>
                    <a:cubicBezTo>
                      <a:pt x="416" y="1"/>
                      <a:pt x="0" y="278"/>
                      <a:pt x="0" y="833"/>
                    </a:cubicBezTo>
                    <a:lnTo>
                      <a:pt x="0" y="5824"/>
                    </a:lnTo>
                    <a:cubicBezTo>
                      <a:pt x="0" y="6378"/>
                      <a:pt x="416" y="6655"/>
                      <a:pt x="832" y="6655"/>
                    </a:cubicBezTo>
                    <a:cubicBezTo>
                      <a:pt x="1248" y="6655"/>
                      <a:pt x="1664" y="6378"/>
                      <a:pt x="1664" y="5824"/>
                    </a:cubicBezTo>
                    <a:lnTo>
                      <a:pt x="1664" y="833"/>
                    </a:lnTo>
                    <a:cubicBezTo>
                      <a:pt x="1664" y="278"/>
                      <a:pt x="1248" y="1"/>
                      <a:pt x="832" y="1"/>
                    </a:cubicBezTo>
                    <a:close/>
                  </a:path>
                </a:pathLst>
              </a:custGeom>
              <a:solidFill>
                <a:srgbClr val="4A8743"/>
              </a:solidFill>
              <a:ln w="9525">
                <a:noFill/>
                <a:round/>
                <a:headEnd/>
                <a:tailEnd/>
              </a:ln>
            </p:spPr>
            <p:txBody>
              <a:bodyPr lIns="91425" tIns="91425" rIns="91425" bIns="91425" anchor="ctr"/>
              <a:lstStyle/>
              <a:p>
                <a:endParaRPr lang="en-US"/>
              </a:p>
            </p:txBody>
          </p:sp>
          <p:sp>
            <p:nvSpPr>
              <p:cNvPr id="24632" name="Google Shape;818;p35"/>
              <p:cNvSpPr>
                <a:spLocks/>
              </p:cNvSpPr>
              <p:nvPr/>
            </p:nvSpPr>
            <p:spPr bwMode="auto">
              <a:xfrm>
                <a:off x="4530200" y="1095550"/>
                <a:ext cx="147750" cy="130925"/>
              </a:xfrm>
              <a:custGeom>
                <a:avLst/>
                <a:gdLst/>
                <a:ahLst/>
                <a:cxnLst>
                  <a:cxn ang="0">
                    <a:pos x="1238" y="0"/>
                  </a:cxn>
                  <a:cxn ang="0">
                    <a:pos x="613" y="1439"/>
                  </a:cxn>
                  <a:cxn ang="0">
                    <a:pos x="4248" y="5074"/>
                  </a:cxn>
                  <a:cxn ang="0">
                    <a:pos x="4744" y="5236"/>
                  </a:cxn>
                  <a:cxn ang="0">
                    <a:pos x="5419" y="3842"/>
                  </a:cxn>
                  <a:cxn ang="0">
                    <a:pos x="1845" y="269"/>
                  </a:cxn>
                  <a:cxn ang="0">
                    <a:pos x="1238" y="0"/>
                  </a:cxn>
                </a:cxnLst>
                <a:rect l="0" t="0" r="r" b="b"/>
                <a:pathLst>
                  <a:path w="5910" h="5237" extrusionOk="0">
                    <a:moveTo>
                      <a:pt x="1238" y="0"/>
                    </a:moveTo>
                    <a:cubicBezTo>
                      <a:pt x="575" y="0"/>
                      <a:pt x="1" y="828"/>
                      <a:pt x="613" y="1439"/>
                    </a:cubicBezTo>
                    <a:lnTo>
                      <a:pt x="4248" y="5074"/>
                    </a:lnTo>
                    <a:cubicBezTo>
                      <a:pt x="4411" y="5187"/>
                      <a:pt x="4581" y="5236"/>
                      <a:pt x="4744" y="5236"/>
                    </a:cubicBezTo>
                    <a:cubicBezTo>
                      <a:pt x="5383" y="5236"/>
                      <a:pt x="5910" y="4481"/>
                      <a:pt x="5419" y="3842"/>
                    </a:cubicBezTo>
                    <a:lnTo>
                      <a:pt x="1845" y="269"/>
                    </a:lnTo>
                    <a:cubicBezTo>
                      <a:pt x="1656" y="79"/>
                      <a:pt x="1442" y="0"/>
                      <a:pt x="1238" y="0"/>
                    </a:cubicBezTo>
                    <a:close/>
                  </a:path>
                </a:pathLst>
              </a:custGeom>
              <a:solidFill>
                <a:srgbClr val="4A8743"/>
              </a:solidFill>
              <a:ln w="9525">
                <a:noFill/>
                <a:round/>
                <a:headEnd/>
                <a:tailEnd/>
              </a:ln>
            </p:spPr>
            <p:txBody>
              <a:bodyPr lIns="91425" tIns="91425" rIns="91425" bIns="91425" anchor="ctr"/>
              <a:lstStyle/>
              <a:p>
                <a:endParaRPr lang="en-US"/>
              </a:p>
            </p:txBody>
          </p:sp>
          <p:sp>
            <p:nvSpPr>
              <p:cNvPr id="24633" name="Google Shape;819;p35"/>
              <p:cNvSpPr>
                <a:spLocks/>
              </p:cNvSpPr>
              <p:nvPr/>
            </p:nvSpPr>
            <p:spPr bwMode="auto">
              <a:xfrm>
                <a:off x="4993850" y="800000"/>
                <a:ext cx="106250" cy="88725"/>
              </a:xfrm>
              <a:custGeom>
                <a:avLst/>
                <a:gdLst/>
                <a:ahLst/>
                <a:cxnLst>
                  <a:cxn ang="0">
                    <a:pos x="3015" y="1"/>
                  </a:cxn>
                  <a:cxn ang="0">
                    <a:pos x="2461" y="261"/>
                  </a:cxn>
                  <a:cxn ang="0">
                    <a:pos x="613" y="2109"/>
                  </a:cxn>
                  <a:cxn ang="0">
                    <a:pos x="1237" y="3548"/>
                  </a:cxn>
                  <a:cxn ang="0">
                    <a:pos x="1845" y="3280"/>
                  </a:cxn>
                  <a:cxn ang="0">
                    <a:pos x="3632" y="1493"/>
                  </a:cxn>
                  <a:cxn ang="0">
                    <a:pos x="3015" y="1"/>
                  </a:cxn>
                </a:cxnLst>
                <a:rect l="0" t="0" r="r" b="b"/>
                <a:pathLst>
                  <a:path w="4250" h="3549" extrusionOk="0">
                    <a:moveTo>
                      <a:pt x="3015" y="1"/>
                    </a:moveTo>
                    <a:cubicBezTo>
                      <a:pt x="2825" y="1"/>
                      <a:pt x="2630" y="78"/>
                      <a:pt x="2461" y="261"/>
                    </a:cubicBezTo>
                    <a:lnTo>
                      <a:pt x="613" y="2109"/>
                    </a:lnTo>
                    <a:cubicBezTo>
                      <a:pt x="1" y="2721"/>
                      <a:pt x="575" y="3548"/>
                      <a:pt x="1237" y="3548"/>
                    </a:cubicBezTo>
                    <a:cubicBezTo>
                      <a:pt x="1442" y="3548"/>
                      <a:pt x="1656" y="3469"/>
                      <a:pt x="1845" y="3280"/>
                    </a:cubicBezTo>
                    <a:lnTo>
                      <a:pt x="3632" y="1493"/>
                    </a:lnTo>
                    <a:cubicBezTo>
                      <a:pt x="4249" y="875"/>
                      <a:pt x="3658" y="1"/>
                      <a:pt x="3015" y="1"/>
                    </a:cubicBezTo>
                    <a:close/>
                  </a:path>
                </a:pathLst>
              </a:custGeom>
              <a:solidFill>
                <a:srgbClr val="4A8743"/>
              </a:solidFill>
              <a:ln w="9525">
                <a:noFill/>
                <a:round/>
                <a:headEnd/>
                <a:tailEnd/>
              </a:ln>
            </p:spPr>
            <p:txBody>
              <a:bodyPr lIns="91425" tIns="91425" rIns="91425" bIns="91425" anchor="ctr"/>
              <a:lstStyle/>
              <a:p>
                <a:endParaRPr lang="en-US"/>
              </a:p>
            </p:txBody>
          </p:sp>
          <p:sp>
            <p:nvSpPr>
              <p:cNvPr id="24634" name="Google Shape;820;p35"/>
              <p:cNvSpPr>
                <a:spLocks/>
              </p:cNvSpPr>
              <p:nvPr/>
            </p:nvSpPr>
            <p:spPr bwMode="auto">
              <a:xfrm>
                <a:off x="4926075" y="1038550"/>
                <a:ext cx="162150" cy="145075"/>
              </a:xfrm>
              <a:custGeom>
                <a:avLst/>
                <a:gdLst/>
                <a:ahLst/>
                <a:cxnLst>
                  <a:cxn ang="0">
                    <a:pos x="1237" y="0"/>
                  </a:cxn>
                  <a:cxn ang="0">
                    <a:pos x="613" y="1440"/>
                  </a:cxn>
                  <a:cxn ang="0">
                    <a:pos x="4679" y="5568"/>
                  </a:cxn>
                  <a:cxn ang="0">
                    <a:pos x="5246" y="5803"/>
                  </a:cxn>
                  <a:cxn ang="0">
                    <a:pos x="5911" y="4335"/>
                  </a:cxn>
                  <a:cxn ang="0">
                    <a:pos x="1845" y="269"/>
                  </a:cxn>
                  <a:cxn ang="0">
                    <a:pos x="1237" y="0"/>
                  </a:cxn>
                </a:cxnLst>
                <a:rect l="0" t="0" r="r" b="b"/>
                <a:pathLst>
                  <a:path w="6486" h="5803" extrusionOk="0">
                    <a:moveTo>
                      <a:pt x="1237" y="0"/>
                    </a:moveTo>
                    <a:cubicBezTo>
                      <a:pt x="575" y="0"/>
                      <a:pt x="1" y="828"/>
                      <a:pt x="613" y="1440"/>
                    </a:cubicBezTo>
                    <a:lnTo>
                      <a:pt x="4679" y="5568"/>
                    </a:lnTo>
                    <a:cubicBezTo>
                      <a:pt x="4858" y="5733"/>
                      <a:pt x="5055" y="5803"/>
                      <a:pt x="5246" y="5803"/>
                    </a:cubicBezTo>
                    <a:cubicBezTo>
                      <a:pt x="5908" y="5803"/>
                      <a:pt x="6486" y="4958"/>
                      <a:pt x="5911" y="4335"/>
                    </a:cubicBezTo>
                    <a:lnTo>
                      <a:pt x="1845" y="269"/>
                    </a:lnTo>
                    <a:cubicBezTo>
                      <a:pt x="1656" y="80"/>
                      <a:pt x="1442" y="0"/>
                      <a:pt x="1237" y="0"/>
                    </a:cubicBezTo>
                    <a:close/>
                  </a:path>
                </a:pathLst>
              </a:custGeom>
              <a:solidFill>
                <a:srgbClr val="4A8743"/>
              </a:solidFill>
              <a:ln w="9525">
                <a:noFill/>
                <a:round/>
                <a:headEnd/>
                <a:tailEnd/>
              </a:ln>
            </p:spPr>
            <p:txBody>
              <a:bodyPr lIns="91425" tIns="91425" rIns="91425" bIns="91425" anchor="ctr"/>
              <a:lstStyle/>
              <a:p>
                <a:endParaRPr lang="en-US"/>
              </a:p>
            </p:txBody>
          </p:sp>
          <p:sp>
            <p:nvSpPr>
              <p:cNvPr id="24635" name="Google Shape;821;p35"/>
              <p:cNvSpPr>
                <a:spLocks/>
              </p:cNvSpPr>
              <p:nvPr/>
            </p:nvSpPr>
            <p:spPr bwMode="auto">
              <a:xfrm>
                <a:off x="5334125" y="1130075"/>
                <a:ext cx="171750" cy="155850"/>
              </a:xfrm>
              <a:custGeom>
                <a:avLst/>
                <a:gdLst/>
                <a:ahLst/>
                <a:cxnLst>
                  <a:cxn ang="0">
                    <a:pos x="5695" y="0"/>
                  </a:cxn>
                  <a:cxn ang="0">
                    <a:pos x="5116" y="243"/>
                  </a:cxn>
                  <a:cxn ang="0">
                    <a:pos x="618" y="4741"/>
                  </a:cxn>
                  <a:cxn ang="0">
                    <a:pos x="1209" y="6233"/>
                  </a:cxn>
                  <a:cxn ang="0">
                    <a:pos x="1789" y="5973"/>
                  </a:cxn>
                  <a:cxn ang="0">
                    <a:pos x="6348" y="1414"/>
                  </a:cxn>
                  <a:cxn ang="0">
                    <a:pos x="5695" y="0"/>
                  </a:cxn>
                </a:cxnLst>
                <a:rect l="0" t="0" r="r" b="b"/>
                <a:pathLst>
                  <a:path w="6870" h="6234" extrusionOk="0">
                    <a:moveTo>
                      <a:pt x="5695" y="0"/>
                    </a:moveTo>
                    <a:cubicBezTo>
                      <a:pt x="5503" y="0"/>
                      <a:pt x="5301" y="72"/>
                      <a:pt x="5116" y="243"/>
                    </a:cubicBezTo>
                    <a:lnTo>
                      <a:pt x="618" y="4741"/>
                    </a:lnTo>
                    <a:cubicBezTo>
                      <a:pt x="0" y="5359"/>
                      <a:pt x="556" y="6233"/>
                      <a:pt x="1209" y="6233"/>
                    </a:cubicBezTo>
                    <a:cubicBezTo>
                      <a:pt x="1403" y="6233"/>
                      <a:pt x="1606" y="6156"/>
                      <a:pt x="1789" y="5973"/>
                    </a:cubicBezTo>
                    <a:cubicBezTo>
                      <a:pt x="3329" y="4433"/>
                      <a:pt x="4808" y="2893"/>
                      <a:pt x="6348" y="1414"/>
                    </a:cubicBezTo>
                    <a:cubicBezTo>
                      <a:pt x="6869" y="798"/>
                      <a:pt x="6334" y="0"/>
                      <a:pt x="5695" y="0"/>
                    </a:cubicBezTo>
                    <a:close/>
                  </a:path>
                </a:pathLst>
              </a:custGeom>
              <a:solidFill>
                <a:srgbClr val="4A8743"/>
              </a:solidFill>
              <a:ln w="9525">
                <a:noFill/>
                <a:round/>
                <a:headEnd/>
                <a:tailEnd/>
              </a:ln>
            </p:spPr>
            <p:txBody>
              <a:bodyPr lIns="91425" tIns="91425" rIns="91425" bIns="91425" anchor="ctr"/>
              <a:lstStyle/>
              <a:p>
                <a:endParaRPr lang="en-US"/>
              </a:p>
            </p:txBody>
          </p:sp>
          <p:sp>
            <p:nvSpPr>
              <p:cNvPr id="24636" name="Google Shape;822;p35"/>
              <p:cNvSpPr>
                <a:spLocks/>
              </p:cNvSpPr>
              <p:nvPr/>
            </p:nvSpPr>
            <p:spPr bwMode="auto">
              <a:xfrm>
                <a:off x="4839700" y="1413400"/>
                <a:ext cx="175625" cy="41625"/>
              </a:xfrm>
              <a:custGeom>
                <a:avLst/>
                <a:gdLst/>
                <a:ahLst/>
                <a:cxnLst>
                  <a:cxn ang="0">
                    <a:pos x="1048" y="1"/>
                  </a:cxn>
                  <a:cxn ang="0">
                    <a:pos x="1048" y="1664"/>
                  </a:cxn>
                  <a:cxn ang="0">
                    <a:pos x="6039" y="1664"/>
                  </a:cxn>
                  <a:cxn ang="0">
                    <a:pos x="6039" y="1"/>
                  </a:cxn>
                </a:cxnLst>
                <a:rect l="0" t="0" r="r" b="b"/>
                <a:pathLst>
                  <a:path w="7025" h="1665" extrusionOk="0">
                    <a:moveTo>
                      <a:pt x="1048" y="1"/>
                    </a:moveTo>
                    <a:cubicBezTo>
                      <a:pt x="1" y="62"/>
                      <a:pt x="1" y="1603"/>
                      <a:pt x="1048" y="1664"/>
                    </a:cubicBezTo>
                    <a:lnTo>
                      <a:pt x="6039" y="1664"/>
                    </a:lnTo>
                    <a:cubicBezTo>
                      <a:pt x="7025" y="1603"/>
                      <a:pt x="7025" y="62"/>
                      <a:pt x="6039" y="1"/>
                    </a:cubicBezTo>
                    <a:close/>
                  </a:path>
                </a:pathLst>
              </a:custGeom>
              <a:solidFill>
                <a:srgbClr val="4A8743"/>
              </a:solidFill>
              <a:ln w="9525">
                <a:noFill/>
                <a:round/>
                <a:headEnd/>
                <a:tailEnd/>
              </a:ln>
            </p:spPr>
            <p:txBody>
              <a:bodyPr lIns="91425" tIns="91425" rIns="91425" bIns="91425" anchor="ctr"/>
              <a:lstStyle/>
              <a:p>
                <a:endParaRPr lang="en-US"/>
              </a:p>
            </p:txBody>
          </p:sp>
          <p:sp>
            <p:nvSpPr>
              <p:cNvPr id="24637" name="Google Shape;823;p35"/>
              <p:cNvSpPr>
                <a:spLocks/>
              </p:cNvSpPr>
              <p:nvPr/>
            </p:nvSpPr>
            <p:spPr bwMode="auto">
              <a:xfrm>
                <a:off x="5232475" y="1457725"/>
                <a:ext cx="139050" cy="122425"/>
              </a:xfrm>
              <a:custGeom>
                <a:avLst/>
                <a:gdLst/>
                <a:ahLst/>
                <a:cxnLst>
                  <a:cxn ang="0">
                    <a:pos x="4343" y="0"/>
                  </a:cxn>
                  <a:cxn ang="0">
                    <a:pos x="3760" y="261"/>
                  </a:cxn>
                  <a:cxn ang="0">
                    <a:pos x="618" y="3465"/>
                  </a:cxn>
                  <a:cxn ang="0">
                    <a:pos x="1206" y="4896"/>
                  </a:cxn>
                  <a:cxn ang="0">
                    <a:pos x="1788" y="4636"/>
                  </a:cxn>
                  <a:cxn ang="0">
                    <a:pos x="4992" y="1432"/>
                  </a:cxn>
                  <a:cxn ang="0">
                    <a:pos x="4343" y="0"/>
                  </a:cxn>
                </a:cxnLst>
                <a:rect l="0" t="0" r="r" b="b"/>
                <a:pathLst>
                  <a:path w="5562" h="4897" extrusionOk="0">
                    <a:moveTo>
                      <a:pt x="4343" y="0"/>
                    </a:moveTo>
                    <a:cubicBezTo>
                      <a:pt x="4148" y="0"/>
                      <a:pt x="3944" y="77"/>
                      <a:pt x="3760" y="261"/>
                    </a:cubicBezTo>
                    <a:lnTo>
                      <a:pt x="618" y="3465"/>
                    </a:lnTo>
                    <a:cubicBezTo>
                      <a:pt x="1" y="4034"/>
                      <a:pt x="554" y="4896"/>
                      <a:pt x="1206" y="4896"/>
                    </a:cubicBezTo>
                    <a:cubicBezTo>
                      <a:pt x="1401" y="4896"/>
                      <a:pt x="1604" y="4820"/>
                      <a:pt x="1788" y="4636"/>
                    </a:cubicBezTo>
                    <a:lnTo>
                      <a:pt x="4992" y="1432"/>
                    </a:lnTo>
                    <a:cubicBezTo>
                      <a:pt x="5562" y="862"/>
                      <a:pt x="4998" y="0"/>
                      <a:pt x="4343" y="0"/>
                    </a:cubicBezTo>
                    <a:close/>
                  </a:path>
                </a:pathLst>
              </a:custGeom>
              <a:solidFill>
                <a:srgbClr val="4A8743"/>
              </a:solidFill>
              <a:ln w="9525">
                <a:noFill/>
                <a:round/>
                <a:headEnd/>
                <a:tailEnd/>
              </a:ln>
            </p:spPr>
            <p:txBody>
              <a:bodyPr lIns="91425" tIns="91425" rIns="91425" bIns="91425" anchor="ctr"/>
              <a:lstStyle/>
              <a:p>
                <a:endParaRPr lang="en-US"/>
              </a:p>
            </p:txBody>
          </p:sp>
          <p:sp>
            <p:nvSpPr>
              <p:cNvPr id="24638" name="Google Shape;824;p35"/>
              <p:cNvSpPr>
                <a:spLocks/>
              </p:cNvSpPr>
              <p:nvPr/>
            </p:nvSpPr>
            <p:spPr bwMode="auto">
              <a:xfrm>
                <a:off x="5662375" y="1389750"/>
                <a:ext cx="140125" cy="122600"/>
              </a:xfrm>
              <a:custGeom>
                <a:avLst/>
                <a:gdLst/>
                <a:ahLst/>
                <a:cxnLst>
                  <a:cxn ang="0">
                    <a:pos x="1237" y="0"/>
                  </a:cxn>
                  <a:cxn ang="0">
                    <a:pos x="612" y="1440"/>
                  </a:cxn>
                  <a:cxn ang="0">
                    <a:pos x="3816" y="4644"/>
                  </a:cxn>
                  <a:cxn ang="0">
                    <a:pos x="4395" y="4904"/>
                  </a:cxn>
                  <a:cxn ang="0">
                    <a:pos x="4987" y="3411"/>
                  </a:cxn>
                  <a:cxn ang="0">
                    <a:pos x="1844" y="269"/>
                  </a:cxn>
                  <a:cxn ang="0">
                    <a:pos x="1237" y="0"/>
                  </a:cxn>
                </a:cxnLst>
                <a:rect l="0" t="0" r="r" b="b"/>
                <a:pathLst>
                  <a:path w="5605" h="4904" extrusionOk="0">
                    <a:moveTo>
                      <a:pt x="1237" y="0"/>
                    </a:moveTo>
                    <a:cubicBezTo>
                      <a:pt x="575" y="0"/>
                      <a:pt x="0" y="828"/>
                      <a:pt x="612" y="1440"/>
                    </a:cubicBezTo>
                    <a:lnTo>
                      <a:pt x="3816" y="4644"/>
                    </a:lnTo>
                    <a:cubicBezTo>
                      <a:pt x="3999" y="4827"/>
                      <a:pt x="4202" y="4904"/>
                      <a:pt x="4395" y="4904"/>
                    </a:cubicBezTo>
                    <a:cubicBezTo>
                      <a:pt x="5049" y="4904"/>
                      <a:pt x="5604" y="4029"/>
                      <a:pt x="4987" y="3411"/>
                    </a:cubicBezTo>
                    <a:lnTo>
                      <a:pt x="1844" y="269"/>
                    </a:lnTo>
                    <a:cubicBezTo>
                      <a:pt x="1655" y="80"/>
                      <a:pt x="1442" y="0"/>
                      <a:pt x="1237" y="0"/>
                    </a:cubicBezTo>
                    <a:close/>
                  </a:path>
                </a:pathLst>
              </a:custGeom>
              <a:solidFill>
                <a:srgbClr val="4A8743"/>
              </a:solidFill>
              <a:ln w="9525">
                <a:noFill/>
                <a:round/>
                <a:headEnd/>
                <a:tailEnd/>
              </a:ln>
            </p:spPr>
            <p:txBody>
              <a:bodyPr lIns="91425" tIns="91425" rIns="91425" bIns="91425" anchor="ctr"/>
              <a:lstStyle/>
              <a:p>
                <a:endParaRPr lang="en-US"/>
              </a:p>
            </p:txBody>
          </p:sp>
          <p:sp>
            <p:nvSpPr>
              <p:cNvPr id="24639" name="Google Shape;825;p35"/>
              <p:cNvSpPr>
                <a:spLocks/>
              </p:cNvSpPr>
              <p:nvPr/>
            </p:nvSpPr>
            <p:spPr bwMode="auto">
              <a:xfrm>
                <a:off x="4882850" y="1809275"/>
                <a:ext cx="146350" cy="43150"/>
              </a:xfrm>
              <a:custGeom>
                <a:avLst/>
                <a:gdLst/>
                <a:ahLst/>
                <a:cxnLst>
                  <a:cxn ang="0">
                    <a:pos x="1109" y="1"/>
                  </a:cxn>
                  <a:cxn ang="0">
                    <a:pos x="1109" y="1726"/>
                  </a:cxn>
                  <a:cxn ang="0">
                    <a:pos x="4744" y="1726"/>
                  </a:cxn>
                  <a:cxn ang="0">
                    <a:pos x="4744" y="1"/>
                  </a:cxn>
                </a:cxnLst>
                <a:rect l="0" t="0" r="r" b="b"/>
                <a:pathLst>
                  <a:path w="5854" h="1726" extrusionOk="0">
                    <a:moveTo>
                      <a:pt x="1109" y="1"/>
                    </a:moveTo>
                    <a:cubicBezTo>
                      <a:pt x="0" y="1"/>
                      <a:pt x="0" y="1726"/>
                      <a:pt x="1109" y="1726"/>
                    </a:cubicBezTo>
                    <a:lnTo>
                      <a:pt x="4744" y="1726"/>
                    </a:lnTo>
                    <a:cubicBezTo>
                      <a:pt x="5854" y="1726"/>
                      <a:pt x="5854" y="1"/>
                      <a:pt x="4744" y="1"/>
                    </a:cubicBezTo>
                    <a:close/>
                  </a:path>
                </a:pathLst>
              </a:custGeom>
              <a:solidFill>
                <a:srgbClr val="4A8743"/>
              </a:solidFill>
              <a:ln w="9525">
                <a:noFill/>
                <a:round/>
                <a:headEnd/>
                <a:tailEnd/>
              </a:ln>
            </p:spPr>
            <p:txBody>
              <a:bodyPr lIns="91425" tIns="91425" rIns="91425" bIns="91425" anchor="ctr"/>
              <a:lstStyle/>
              <a:p>
                <a:endParaRPr lang="en-US"/>
              </a:p>
            </p:txBody>
          </p:sp>
          <p:sp>
            <p:nvSpPr>
              <p:cNvPr id="24640" name="Google Shape;826;p35"/>
              <p:cNvSpPr>
                <a:spLocks/>
              </p:cNvSpPr>
              <p:nvPr/>
            </p:nvSpPr>
            <p:spPr bwMode="auto">
              <a:xfrm>
                <a:off x="5309525" y="1754200"/>
                <a:ext cx="41600" cy="140975"/>
              </a:xfrm>
              <a:custGeom>
                <a:avLst/>
                <a:gdLst/>
                <a:ahLst/>
                <a:cxnLst>
                  <a:cxn ang="0">
                    <a:pos x="832" y="1"/>
                  </a:cxn>
                  <a:cxn ang="0">
                    <a:pos x="0" y="786"/>
                  </a:cxn>
                  <a:cxn ang="0">
                    <a:pos x="0" y="4853"/>
                  </a:cxn>
                  <a:cxn ang="0">
                    <a:pos x="832" y="5639"/>
                  </a:cxn>
                  <a:cxn ang="0">
                    <a:pos x="1664" y="4853"/>
                  </a:cxn>
                  <a:cxn ang="0">
                    <a:pos x="1664" y="786"/>
                  </a:cxn>
                  <a:cxn ang="0">
                    <a:pos x="832" y="1"/>
                  </a:cxn>
                </a:cxnLst>
                <a:rect l="0" t="0" r="r" b="b"/>
                <a:pathLst>
                  <a:path w="1664" h="5639" extrusionOk="0">
                    <a:moveTo>
                      <a:pt x="832" y="1"/>
                    </a:moveTo>
                    <a:cubicBezTo>
                      <a:pt x="432" y="1"/>
                      <a:pt x="31" y="263"/>
                      <a:pt x="0" y="786"/>
                    </a:cubicBezTo>
                    <a:lnTo>
                      <a:pt x="0" y="4853"/>
                    </a:lnTo>
                    <a:cubicBezTo>
                      <a:pt x="31" y="5377"/>
                      <a:pt x="432" y="5639"/>
                      <a:pt x="832" y="5639"/>
                    </a:cubicBezTo>
                    <a:cubicBezTo>
                      <a:pt x="1233" y="5639"/>
                      <a:pt x="1633" y="5377"/>
                      <a:pt x="1664" y="4853"/>
                    </a:cubicBezTo>
                    <a:lnTo>
                      <a:pt x="1664" y="786"/>
                    </a:lnTo>
                    <a:cubicBezTo>
                      <a:pt x="1633" y="263"/>
                      <a:pt x="1233" y="1"/>
                      <a:pt x="832" y="1"/>
                    </a:cubicBezTo>
                    <a:close/>
                  </a:path>
                </a:pathLst>
              </a:custGeom>
              <a:solidFill>
                <a:srgbClr val="4A8743"/>
              </a:solidFill>
              <a:ln w="9525">
                <a:noFill/>
                <a:round/>
                <a:headEnd/>
                <a:tailEnd/>
              </a:ln>
            </p:spPr>
            <p:txBody>
              <a:bodyPr lIns="91425" tIns="91425" rIns="91425" bIns="91425" anchor="ctr"/>
              <a:lstStyle/>
              <a:p>
                <a:endParaRPr lang="en-US"/>
              </a:p>
            </p:txBody>
          </p:sp>
          <p:sp>
            <p:nvSpPr>
              <p:cNvPr id="24641" name="Google Shape;827;p35"/>
              <p:cNvSpPr>
                <a:spLocks/>
              </p:cNvSpPr>
              <p:nvPr/>
            </p:nvSpPr>
            <p:spPr bwMode="auto">
              <a:xfrm>
                <a:off x="5633000" y="1832375"/>
                <a:ext cx="130950" cy="41625"/>
              </a:xfrm>
              <a:custGeom>
                <a:avLst/>
                <a:gdLst/>
                <a:ahLst/>
                <a:cxnLst>
                  <a:cxn ang="0">
                    <a:pos x="1048" y="1"/>
                  </a:cxn>
                  <a:cxn ang="0">
                    <a:pos x="1048" y="1664"/>
                  </a:cxn>
                  <a:cxn ang="0">
                    <a:pos x="4190" y="1664"/>
                  </a:cxn>
                  <a:cxn ang="0">
                    <a:pos x="4190" y="1"/>
                  </a:cxn>
                </a:cxnLst>
                <a:rect l="0" t="0" r="r" b="b"/>
                <a:pathLst>
                  <a:path w="5238" h="1665" extrusionOk="0">
                    <a:moveTo>
                      <a:pt x="1048" y="1"/>
                    </a:moveTo>
                    <a:cubicBezTo>
                      <a:pt x="0" y="62"/>
                      <a:pt x="0" y="1603"/>
                      <a:pt x="1048" y="1664"/>
                    </a:cubicBezTo>
                    <a:lnTo>
                      <a:pt x="4190" y="1664"/>
                    </a:lnTo>
                    <a:cubicBezTo>
                      <a:pt x="5237" y="1603"/>
                      <a:pt x="5237" y="62"/>
                      <a:pt x="4190" y="1"/>
                    </a:cubicBezTo>
                    <a:close/>
                  </a:path>
                </a:pathLst>
              </a:custGeom>
              <a:solidFill>
                <a:srgbClr val="4A8743"/>
              </a:solidFill>
              <a:ln w="9525">
                <a:noFill/>
                <a:round/>
                <a:headEnd/>
                <a:tailEnd/>
              </a:ln>
            </p:spPr>
            <p:txBody>
              <a:bodyPr lIns="91425" tIns="91425" rIns="91425" bIns="91425" anchor="ctr"/>
              <a:lstStyle/>
              <a:p>
                <a:endParaRPr lang="en-US"/>
              </a:p>
            </p:txBody>
          </p:sp>
          <p:sp>
            <p:nvSpPr>
              <p:cNvPr id="24642" name="Google Shape;828;p35"/>
              <p:cNvSpPr>
                <a:spLocks/>
              </p:cNvSpPr>
              <p:nvPr/>
            </p:nvSpPr>
            <p:spPr bwMode="auto">
              <a:xfrm>
                <a:off x="4699500" y="528900"/>
                <a:ext cx="150900" cy="133375"/>
              </a:xfrm>
              <a:custGeom>
                <a:avLst/>
                <a:gdLst/>
                <a:ahLst/>
                <a:cxnLst>
                  <a:cxn ang="0">
                    <a:pos x="1209" y="1"/>
                  </a:cxn>
                  <a:cxn ang="0">
                    <a:pos x="618" y="1493"/>
                  </a:cxn>
                  <a:cxn ang="0">
                    <a:pos x="4253" y="5066"/>
                  </a:cxn>
                  <a:cxn ang="0">
                    <a:pos x="4852" y="5335"/>
                  </a:cxn>
                  <a:cxn ang="0">
                    <a:pos x="5424" y="3896"/>
                  </a:cxn>
                  <a:cxn ang="0">
                    <a:pos x="1789" y="261"/>
                  </a:cxn>
                  <a:cxn ang="0">
                    <a:pos x="1209" y="1"/>
                  </a:cxn>
                </a:cxnLst>
                <a:rect l="0" t="0" r="r" b="b"/>
                <a:pathLst>
                  <a:path w="6036" h="5335" extrusionOk="0">
                    <a:moveTo>
                      <a:pt x="1209" y="1"/>
                    </a:moveTo>
                    <a:cubicBezTo>
                      <a:pt x="556" y="1"/>
                      <a:pt x="0" y="875"/>
                      <a:pt x="618" y="1493"/>
                    </a:cubicBezTo>
                    <a:lnTo>
                      <a:pt x="4253" y="5066"/>
                    </a:lnTo>
                    <a:cubicBezTo>
                      <a:pt x="4443" y="5256"/>
                      <a:pt x="4653" y="5335"/>
                      <a:pt x="4852" y="5335"/>
                    </a:cubicBezTo>
                    <a:cubicBezTo>
                      <a:pt x="5498" y="5335"/>
                      <a:pt x="6036" y="4508"/>
                      <a:pt x="5424" y="3896"/>
                    </a:cubicBezTo>
                    <a:lnTo>
                      <a:pt x="1789" y="261"/>
                    </a:lnTo>
                    <a:cubicBezTo>
                      <a:pt x="1606" y="77"/>
                      <a:pt x="1403" y="1"/>
                      <a:pt x="1209" y="1"/>
                    </a:cubicBezTo>
                    <a:close/>
                  </a:path>
                </a:pathLst>
              </a:custGeom>
              <a:solidFill>
                <a:srgbClr val="4A8743"/>
              </a:solidFill>
              <a:ln w="9525">
                <a:noFill/>
                <a:round/>
                <a:headEnd/>
                <a:tailEnd/>
              </a:ln>
            </p:spPr>
            <p:txBody>
              <a:bodyPr lIns="91425" tIns="91425" rIns="91425" bIns="91425" anchor="ctr"/>
              <a:lstStyle/>
              <a:p>
                <a:endParaRPr lang="en-US"/>
              </a:p>
            </p:txBody>
          </p:sp>
          <p:sp>
            <p:nvSpPr>
              <p:cNvPr id="24643" name="Google Shape;829;p35"/>
              <p:cNvSpPr>
                <a:spLocks/>
              </p:cNvSpPr>
              <p:nvPr/>
            </p:nvSpPr>
            <p:spPr bwMode="auto">
              <a:xfrm>
                <a:off x="4665775" y="2104400"/>
                <a:ext cx="104050" cy="87450"/>
              </a:xfrm>
              <a:custGeom>
                <a:avLst/>
                <a:gdLst/>
                <a:ahLst/>
                <a:cxnLst>
                  <a:cxn ang="0">
                    <a:pos x="2943" y="0"/>
                  </a:cxn>
                  <a:cxn ang="0">
                    <a:pos x="2399" y="210"/>
                  </a:cxn>
                  <a:cxn ang="0">
                    <a:pos x="612" y="2059"/>
                  </a:cxn>
                  <a:cxn ang="0">
                    <a:pos x="1184" y="3498"/>
                  </a:cxn>
                  <a:cxn ang="0">
                    <a:pos x="1782" y="3229"/>
                  </a:cxn>
                  <a:cxn ang="0">
                    <a:pos x="3631" y="1443"/>
                  </a:cxn>
                  <a:cxn ang="0">
                    <a:pos x="2943" y="0"/>
                  </a:cxn>
                </a:cxnLst>
                <a:rect l="0" t="0" r="r" b="b"/>
                <a:pathLst>
                  <a:path w="4162" h="3498" extrusionOk="0">
                    <a:moveTo>
                      <a:pt x="2943" y="0"/>
                    </a:moveTo>
                    <a:cubicBezTo>
                      <a:pt x="2761" y="0"/>
                      <a:pt x="2573" y="63"/>
                      <a:pt x="2399" y="210"/>
                    </a:cubicBezTo>
                    <a:lnTo>
                      <a:pt x="612" y="2059"/>
                    </a:lnTo>
                    <a:cubicBezTo>
                      <a:pt x="0" y="2670"/>
                      <a:pt x="538" y="3498"/>
                      <a:pt x="1184" y="3498"/>
                    </a:cubicBezTo>
                    <a:cubicBezTo>
                      <a:pt x="1383" y="3498"/>
                      <a:pt x="1593" y="3419"/>
                      <a:pt x="1782" y="3229"/>
                    </a:cubicBezTo>
                    <a:lnTo>
                      <a:pt x="3631" y="1443"/>
                    </a:lnTo>
                    <a:cubicBezTo>
                      <a:pt x="4161" y="816"/>
                      <a:pt x="3597" y="0"/>
                      <a:pt x="2943" y="0"/>
                    </a:cubicBezTo>
                    <a:close/>
                  </a:path>
                </a:pathLst>
              </a:custGeom>
              <a:solidFill>
                <a:srgbClr val="4A8743"/>
              </a:solidFill>
              <a:ln w="9525">
                <a:noFill/>
                <a:round/>
                <a:headEnd/>
                <a:tailEnd/>
              </a:ln>
            </p:spPr>
            <p:txBody>
              <a:bodyPr lIns="91425" tIns="91425" rIns="91425" bIns="91425" anchor="ctr"/>
              <a:lstStyle/>
              <a:p>
                <a:endParaRPr lang="en-US"/>
              </a:p>
            </p:txBody>
          </p:sp>
          <p:sp>
            <p:nvSpPr>
              <p:cNvPr id="24644" name="Google Shape;830;p35"/>
              <p:cNvSpPr>
                <a:spLocks/>
              </p:cNvSpPr>
              <p:nvPr/>
            </p:nvSpPr>
            <p:spPr bwMode="auto">
              <a:xfrm>
                <a:off x="5070775" y="2083850"/>
                <a:ext cx="43150" cy="173700"/>
              </a:xfrm>
              <a:custGeom>
                <a:avLst/>
                <a:gdLst/>
                <a:ahLst/>
                <a:cxnLst>
                  <a:cxn ang="0">
                    <a:pos x="863" y="0"/>
                  </a:cxn>
                  <a:cxn ang="0">
                    <a:pos x="0" y="786"/>
                  </a:cxn>
                  <a:cxn ang="0">
                    <a:pos x="0" y="6208"/>
                  </a:cxn>
                  <a:cxn ang="0">
                    <a:pos x="863" y="6947"/>
                  </a:cxn>
                  <a:cxn ang="0">
                    <a:pos x="1725" y="6208"/>
                  </a:cxn>
                  <a:cxn ang="0">
                    <a:pos x="1725" y="786"/>
                  </a:cxn>
                  <a:cxn ang="0">
                    <a:pos x="863" y="0"/>
                  </a:cxn>
                </a:cxnLst>
                <a:rect l="0" t="0" r="r" b="b"/>
                <a:pathLst>
                  <a:path w="1726" h="6948" extrusionOk="0">
                    <a:moveTo>
                      <a:pt x="863" y="0"/>
                    </a:moveTo>
                    <a:cubicBezTo>
                      <a:pt x="462" y="0"/>
                      <a:pt x="62" y="262"/>
                      <a:pt x="0" y="786"/>
                    </a:cubicBezTo>
                    <a:lnTo>
                      <a:pt x="0" y="6208"/>
                    </a:lnTo>
                    <a:cubicBezTo>
                      <a:pt x="62" y="6701"/>
                      <a:pt x="462" y="6947"/>
                      <a:pt x="863" y="6947"/>
                    </a:cubicBezTo>
                    <a:cubicBezTo>
                      <a:pt x="1263" y="6947"/>
                      <a:pt x="1664" y="6701"/>
                      <a:pt x="1725" y="6208"/>
                    </a:cubicBezTo>
                    <a:lnTo>
                      <a:pt x="1725" y="786"/>
                    </a:lnTo>
                    <a:cubicBezTo>
                      <a:pt x="1664" y="262"/>
                      <a:pt x="1263" y="0"/>
                      <a:pt x="863" y="0"/>
                    </a:cubicBezTo>
                    <a:close/>
                  </a:path>
                </a:pathLst>
              </a:custGeom>
              <a:solidFill>
                <a:srgbClr val="4A8743"/>
              </a:solidFill>
              <a:ln w="9525">
                <a:noFill/>
                <a:round/>
                <a:headEnd/>
                <a:tailEnd/>
              </a:ln>
            </p:spPr>
            <p:txBody>
              <a:bodyPr lIns="91425" tIns="91425" rIns="91425" bIns="91425" anchor="ctr"/>
              <a:lstStyle/>
              <a:p>
                <a:endParaRPr lang="en-US"/>
              </a:p>
            </p:txBody>
          </p:sp>
          <p:sp>
            <p:nvSpPr>
              <p:cNvPr id="24645" name="Google Shape;831;p35"/>
              <p:cNvSpPr>
                <a:spLocks/>
              </p:cNvSpPr>
              <p:nvPr/>
            </p:nvSpPr>
            <p:spPr bwMode="auto">
              <a:xfrm>
                <a:off x="5508225" y="2194375"/>
                <a:ext cx="143275" cy="43150"/>
              </a:xfrm>
              <a:custGeom>
                <a:avLst/>
                <a:gdLst/>
                <a:ahLst/>
                <a:cxnLst>
                  <a:cxn ang="0">
                    <a:pos x="1048" y="0"/>
                  </a:cxn>
                  <a:cxn ang="0">
                    <a:pos x="1048" y="1725"/>
                  </a:cxn>
                  <a:cxn ang="0">
                    <a:pos x="4683" y="1725"/>
                  </a:cxn>
                  <a:cxn ang="0">
                    <a:pos x="4683" y="0"/>
                  </a:cxn>
                </a:cxnLst>
                <a:rect l="0" t="0" r="r" b="b"/>
                <a:pathLst>
                  <a:path w="5731" h="1726" extrusionOk="0">
                    <a:moveTo>
                      <a:pt x="1048" y="0"/>
                    </a:moveTo>
                    <a:cubicBezTo>
                      <a:pt x="0" y="123"/>
                      <a:pt x="0" y="1602"/>
                      <a:pt x="1048" y="1725"/>
                    </a:cubicBezTo>
                    <a:lnTo>
                      <a:pt x="4683" y="1725"/>
                    </a:lnTo>
                    <a:cubicBezTo>
                      <a:pt x="5731" y="1602"/>
                      <a:pt x="5731" y="123"/>
                      <a:pt x="4683" y="0"/>
                    </a:cubicBezTo>
                    <a:close/>
                  </a:path>
                </a:pathLst>
              </a:custGeom>
              <a:solidFill>
                <a:srgbClr val="4A8743"/>
              </a:solidFill>
              <a:ln w="9525">
                <a:noFill/>
                <a:round/>
                <a:headEnd/>
                <a:tailEnd/>
              </a:ln>
            </p:spPr>
            <p:txBody>
              <a:bodyPr lIns="91425" tIns="91425" rIns="91425" bIns="91425" anchor="ctr"/>
              <a:lstStyle/>
              <a:p>
                <a:endParaRPr lang="en-US"/>
              </a:p>
            </p:txBody>
          </p:sp>
          <p:sp>
            <p:nvSpPr>
              <p:cNvPr id="24646" name="Google Shape;832;p35"/>
              <p:cNvSpPr>
                <a:spLocks/>
              </p:cNvSpPr>
              <p:nvPr/>
            </p:nvSpPr>
            <p:spPr bwMode="auto">
              <a:xfrm>
                <a:off x="5924225" y="2024375"/>
                <a:ext cx="150775" cy="133600"/>
              </a:xfrm>
              <a:custGeom>
                <a:avLst/>
                <a:gdLst/>
                <a:ahLst/>
                <a:cxnLst>
                  <a:cxn ang="0">
                    <a:pos x="1184" y="1"/>
                  </a:cxn>
                  <a:cxn ang="0">
                    <a:pos x="612" y="1440"/>
                  </a:cxn>
                  <a:cxn ang="0">
                    <a:pos x="4186" y="5075"/>
                  </a:cxn>
                  <a:cxn ang="0">
                    <a:pos x="4794" y="5343"/>
                  </a:cxn>
                  <a:cxn ang="0">
                    <a:pos x="5418" y="3904"/>
                  </a:cxn>
                  <a:cxn ang="0">
                    <a:pos x="1783" y="269"/>
                  </a:cxn>
                  <a:cxn ang="0">
                    <a:pos x="1184" y="1"/>
                  </a:cxn>
                </a:cxnLst>
                <a:rect l="0" t="0" r="r" b="b"/>
                <a:pathLst>
                  <a:path w="6031" h="5344" extrusionOk="0">
                    <a:moveTo>
                      <a:pt x="1184" y="1"/>
                    </a:moveTo>
                    <a:cubicBezTo>
                      <a:pt x="539" y="1"/>
                      <a:pt x="1" y="828"/>
                      <a:pt x="612" y="1440"/>
                    </a:cubicBezTo>
                    <a:lnTo>
                      <a:pt x="4186" y="5075"/>
                    </a:lnTo>
                    <a:cubicBezTo>
                      <a:pt x="4375" y="5264"/>
                      <a:pt x="4589" y="5343"/>
                      <a:pt x="4794" y="5343"/>
                    </a:cubicBezTo>
                    <a:cubicBezTo>
                      <a:pt x="5456" y="5343"/>
                      <a:pt x="6030" y="4516"/>
                      <a:pt x="5418" y="3904"/>
                    </a:cubicBezTo>
                    <a:lnTo>
                      <a:pt x="1783" y="269"/>
                    </a:lnTo>
                    <a:cubicBezTo>
                      <a:pt x="1594" y="80"/>
                      <a:pt x="1384" y="1"/>
                      <a:pt x="1184" y="1"/>
                    </a:cubicBezTo>
                    <a:close/>
                  </a:path>
                </a:pathLst>
              </a:custGeom>
              <a:solidFill>
                <a:srgbClr val="4A8743"/>
              </a:solidFill>
              <a:ln w="9525">
                <a:noFill/>
                <a:round/>
                <a:headEnd/>
                <a:tailEnd/>
              </a:ln>
            </p:spPr>
            <p:txBody>
              <a:bodyPr lIns="91425" tIns="91425" rIns="91425" bIns="91425" anchor="ctr"/>
              <a:lstStyle/>
              <a:p>
                <a:endParaRPr lang="en-US"/>
              </a:p>
            </p:txBody>
          </p:sp>
          <p:sp>
            <p:nvSpPr>
              <p:cNvPr id="24647" name="Google Shape;833;p35"/>
              <p:cNvSpPr>
                <a:spLocks/>
              </p:cNvSpPr>
              <p:nvPr/>
            </p:nvSpPr>
            <p:spPr bwMode="auto">
              <a:xfrm>
                <a:off x="6011925" y="1664475"/>
                <a:ext cx="41600" cy="129025"/>
              </a:xfrm>
              <a:custGeom>
                <a:avLst/>
                <a:gdLst/>
                <a:ahLst/>
                <a:cxnLst>
                  <a:cxn ang="0">
                    <a:pos x="832" y="1"/>
                  </a:cxn>
                  <a:cxn ang="0">
                    <a:pos x="0" y="740"/>
                  </a:cxn>
                  <a:cxn ang="0">
                    <a:pos x="0" y="4375"/>
                  </a:cxn>
                  <a:cxn ang="0">
                    <a:pos x="832" y="5161"/>
                  </a:cxn>
                  <a:cxn ang="0">
                    <a:pos x="1664" y="4375"/>
                  </a:cxn>
                  <a:cxn ang="0">
                    <a:pos x="1664" y="740"/>
                  </a:cxn>
                  <a:cxn ang="0">
                    <a:pos x="832" y="1"/>
                  </a:cxn>
                </a:cxnLst>
                <a:rect l="0" t="0" r="r" b="b"/>
                <a:pathLst>
                  <a:path w="1664" h="5161" extrusionOk="0">
                    <a:moveTo>
                      <a:pt x="832" y="1"/>
                    </a:moveTo>
                    <a:cubicBezTo>
                      <a:pt x="432" y="1"/>
                      <a:pt x="31" y="247"/>
                      <a:pt x="0" y="740"/>
                    </a:cubicBezTo>
                    <a:lnTo>
                      <a:pt x="0" y="4375"/>
                    </a:lnTo>
                    <a:cubicBezTo>
                      <a:pt x="31" y="4899"/>
                      <a:pt x="432" y="5161"/>
                      <a:pt x="832" y="5161"/>
                    </a:cubicBezTo>
                    <a:cubicBezTo>
                      <a:pt x="1233" y="5161"/>
                      <a:pt x="1633" y="4899"/>
                      <a:pt x="1664" y="4375"/>
                    </a:cubicBezTo>
                    <a:lnTo>
                      <a:pt x="1664" y="740"/>
                    </a:lnTo>
                    <a:cubicBezTo>
                      <a:pt x="1633" y="247"/>
                      <a:pt x="1233" y="1"/>
                      <a:pt x="832" y="1"/>
                    </a:cubicBezTo>
                    <a:close/>
                  </a:path>
                </a:pathLst>
              </a:custGeom>
              <a:solidFill>
                <a:srgbClr val="4A8743"/>
              </a:solidFill>
              <a:ln w="9525">
                <a:noFill/>
                <a:round/>
                <a:headEnd/>
                <a:tailEnd/>
              </a:ln>
            </p:spPr>
            <p:txBody>
              <a:bodyPr lIns="91425" tIns="91425" rIns="91425" bIns="91425" anchor="ctr"/>
              <a:lstStyle/>
              <a:p>
                <a:endParaRPr lang="en-US"/>
              </a:p>
            </p:txBody>
          </p:sp>
          <p:sp>
            <p:nvSpPr>
              <p:cNvPr id="24648" name="Google Shape;834;p35"/>
              <p:cNvSpPr>
                <a:spLocks/>
              </p:cNvSpPr>
              <p:nvPr/>
            </p:nvSpPr>
            <p:spPr bwMode="auto">
              <a:xfrm>
                <a:off x="4484000" y="2320125"/>
                <a:ext cx="127925" cy="111125"/>
              </a:xfrm>
              <a:custGeom>
                <a:avLst/>
                <a:gdLst/>
                <a:ahLst/>
                <a:cxnLst>
                  <a:cxn ang="0">
                    <a:pos x="1237" y="0"/>
                  </a:cxn>
                  <a:cxn ang="0">
                    <a:pos x="612" y="1440"/>
                  </a:cxn>
                  <a:cxn ang="0">
                    <a:pos x="3323" y="4151"/>
                  </a:cxn>
                  <a:cxn ang="0">
                    <a:pos x="3909" y="4445"/>
                  </a:cxn>
                  <a:cxn ang="0">
                    <a:pos x="4556" y="2980"/>
                  </a:cxn>
                  <a:cxn ang="0">
                    <a:pos x="1845" y="269"/>
                  </a:cxn>
                  <a:cxn ang="0">
                    <a:pos x="1237" y="0"/>
                  </a:cxn>
                </a:cxnLst>
                <a:rect l="0" t="0" r="r" b="b"/>
                <a:pathLst>
                  <a:path w="5117" h="4445" extrusionOk="0">
                    <a:moveTo>
                      <a:pt x="1237" y="0"/>
                    </a:moveTo>
                    <a:cubicBezTo>
                      <a:pt x="575" y="0"/>
                      <a:pt x="1" y="828"/>
                      <a:pt x="612" y="1440"/>
                    </a:cubicBezTo>
                    <a:cubicBezTo>
                      <a:pt x="1475" y="2364"/>
                      <a:pt x="2399" y="3226"/>
                      <a:pt x="3323" y="4151"/>
                    </a:cubicBezTo>
                    <a:cubicBezTo>
                      <a:pt x="3501" y="4358"/>
                      <a:pt x="3708" y="4445"/>
                      <a:pt x="3909" y="4445"/>
                    </a:cubicBezTo>
                    <a:cubicBezTo>
                      <a:pt x="4542" y="4445"/>
                      <a:pt x="5117" y="3588"/>
                      <a:pt x="4556" y="2980"/>
                    </a:cubicBezTo>
                    <a:lnTo>
                      <a:pt x="1845" y="269"/>
                    </a:lnTo>
                    <a:cubicBezTo>
                      <a:pt x="1655" y="80"/>
                      <a:pt x="1442" y="0"/>
                      <a:pt x="1237" y="0"/>
                    </a:cubicBezTo>
                    <a:close/>
                  </a:path>
                </a:pathLst>
              </a:custGeom>
              <a:solidFill>
                <a:srgbClr val="4A8743"/>
              </a:solidFill>
              <a:ln w="9525">
                <a:noFill/>
                <a:round/>
                <a:headEnd/>
                <a:tailEnd/>
              </a:ln>
            </p:spPr>
            <p:txBody>
              <a:bodyPr lIns="91425" tIns="91425" rIns="91425" bIns="91425" anchor="ctr"/>
              <a:lstStyle/>
              <a:p>
                <a:endParaRPr lang="en-US"/>
              </a:p>
            </p:txBody>
          </p:sp>
          <p:sp>
            <p:nvSpPr>
              <p:cNvPr id="24649" name="Google Shape;835;p35"/>
              <p:cNvSpPr>
                <a:spLocks/>
              </p:cNvSpPr>
              <p:nvPr/>
            </p:nvSpPr>
            <p:spPr bwMode="auto">
              <a:xfrm>
                <a:off x="5369550" y="2500375"/>
                <a:ext cx="127825" cy="111800"/>
              </a:xfrm>
              <a:custGeom>
                <a:avLst/>
                <a:gdLst/>
                <a:ahLst/>
                <a:cxnLst>
                  <a:cxn ang="0">
                    <a:pos x="3872" y="0"/>
                  </a:cxn>
                  <a:cxn ang="0">
                    <a:pos x="3268" y="268"/>
                  </a:cxn>
                  <a:cxn ang="0">
                    <a:pos x="618" y="2979"/>
                  </a:cxn>
                  <a:cxn ang="0">
                    <a:pos x="1210" y="4471"/>
                  </a:cxn>
                  <a:cxn ang="0">
                    <a:pos x="1789" y="4211"/>
                  </a:cxn>
                  <a:cxn ang="0">
                    <a:pos x="4500" y="1500"/>
                  </a:cxn>
                  <a:cxn ang="0">
                    <a:pos x="3872" y="0"/>
                  </a:cxn>
                </a:cxnLst>
                <a:rect l="0" t="0" r="r" b="b"/>
                <a:pathLst>
                  <a:path w="5113" h="4472" extrusionOk="0">
                    <a:moveTo>
                      <a:pt x="3872" y="0"/>
                    </a:moveTo>
                    <a:cubicBezTo>
                      <a:pt x="3668" y="0"/>
                      <a:pt x="3456" y="79"/>
                      <a:pt x="3268" y="268"/>
                    </a:cubicBezTo>
                    <a:lnTo>
                      <a:pt x="618" y="2979"/>
                    </a:lnTo>
                    <a:cubicBezTo>
                      <a:pt x="1" y="3597"/>
                      <a:pt x="556" y="4471"/>
                      <a:pt x="1210" y="4471"/>
                    </a:cubicBezTo>
                    <a:cubicBezTo>
                      <a:pt x="1403" y="4471"/>
                      <a:pt x="1606" y="4394"/>
                      <a:pt x="1789" y="4211"/>
                    </a:cubicBezTo>
                    <a:lnTo>
                      <a:pt x="4500" y="1500"/>
                    </a:lnTo>
                    <a:cubicBezTo>
                      <a:pt x="5113" y="840"/>
                      <a:pt x="4536" y="0"/>
                      <a:pt x="3872" y="0"/>
                    </a:cubicBezTo>
                    <a:close/>
                  </a:path>
                </a:pathLst>
              </a:custGeom>
              <a:solidFill>
                <a:srgbClr val="4A8743"/>
              </a:solidFill>
              <a:ln w="9525">
                <a:noFill/>
                <a:round/>
                <a:headEnd/>
                <a:tailEnd/>
              </a:ln>
            </p:spPr>
            <p:txBody>
              <a:bodyPr lIns="91425" tIns="91425" rIns="91425" bIns="91425" anchor="ctr"/>
              <a:lstStyle/>
              <a:p>
                <a:endParaRPr lang="en-US"/>
              </a:p>
            </p:txBody>
          </p:sp>
          <p:sp>
            <p:nvSpPr>
              <p:cNvPr id="24650" name="Google Shape;836;p35"/>
              <p:cNvSpPr>
                <a:spLocks/>
              </p:cNvSpPr>
              <p:nvPr/>
            </p:nvSpPr>
            <p:spPr bwMode="auto">
              <a:xfrm>
                <a:off x="5807825" y="2387675"/>
                <a:ext cx="42375" cy="178700"/>
              </a:xfrm>
              <a:custGeom>
                <a:avLst/>
                <a:gdLst/>
                <a:ahLst/>
                <a:cxnLst>
                  <a:cxn ang="0">
                    <a:pos x="840" y="1"/>
                  </a:cxn>
                  <a:cxn ang="0">
                    <a:pos x="31" y="832"/>
                  </a:cxn>
                  <a:cxn ang="0">
                    <a:pos x="31" y="6316"/>
                  </a:cxn>
                  <a:cxn ang="0">
                    <a:pos x="863" y="7148"/>
                  </a:cxn>
                  <a:cxn ang="0">
                    <a:pos x="1695" y="6316"/>
                  </a:cxn>
                  <a:cxn ang="0">
                    <a:pos x="1695" y="832"/>
                  </a:cxn>
                  <a:cxn ang="0">
                    <a:pos x="840" y="1"/>
                  </a:cxn>
                </a:cxnLst>
                <a:rect l="0" t="0" r="r" b="b"/>
                <a:pathLst>
                  <a:path w="1695" h="7148" extrusionOk="0">
                    <a:moveTo>
                      <a:pt x="840" y="1"/>
                    </a:moveTo>
                    <a:cubicBezTo>
                      <a:pt x="416" y="1"/>
                      <a:pt x="0" y="278"/>
                      <a:pt x="31" y="832"/>
                    </a:cubicBezTo>
                    <a:lnTo>
                      <a:pt x="31" y="6316"/>
                    </a:lnTo>
                    <a:cubicBezTo>
                      <a:pt x="31" y="6871"/>
                      <a:pt x="447" y="7148"/>
                      <a:pt x="863" y="7148"/>
                    </a:cubicBezTo>
                    <a:cubicBezTo>
                      <a:pt x="1279" y="7148"/>
                      <a:pt x="1695" y="6871"/>
                      <a:pt x="1695" y="6316"/>
                    </a:cubicBezTo>
                    <a:lnTo>
                      <a:pt x="1695" y="832"/>
                    </a:lnTo>
                    <a:cubicBezTo>
                      <a:pt x="1695" y="278"/>
                      <a:pt x="1264" y="1"/>
                      <a:pt x="840" y="1"/>
                    </a:cubicBezTo>
                    <a:close/>
                  </a:path>
                </a:pathLst>
              </a:custGeom>
              <a:solidFill>
                <a:srgbClr val="4A8743"/>
              </a:solidFill>
              <a:ln w="9525">
                <a:noFill/>
                <a:round/>
                <a:headEnd/>
                <a:tailEnd/>
              </a:ln>
            </p:spPr>
            <p:txBody>
              <a:bodyPr lIns="91425" tIns="91425" rIns="91425" bIns="91425" anchor="ctr"/>
              <a:lstStyle/>
              <a:p>
                <a:endParaRPr lang="en-US"/>
              </a:p>
            </p:txBody>
          </p:sp>
          <p:sp>
            <p:nvSpPr>
              <p:cNvPr id="24651" name="Google Shape;837;p35"/>
              <p:cNvSpPr>
                <a:spLocks/>
              </p:cNvSpPr>
              <p:nvPr/>
            </p:nvSpPr>
            <p:spPr bwMode="auto">
              <a:xfrm>
                <a:off x="5554425" y="2875200"/>
                <a:ext cx="152525" cy="41625"/>
              </a:xfrm>
              <a:custGeom>
                <a:avLst/>
                <a:gdLst/>
                <a:ahLst/>
                <a:cxnLst>
                  <a:cxn ang="0">
                    <a:pos x="987" y="1"/>
                  </a:cxn>
                  <a:cxn ang="0">
                    <a:pos x="987" y="1664"/>
                  </a:cxn>
                  <a:cxn ang="0">
                    <a:pos x="5115" y="1664"/>
                  </a:cxn>
                  <a:cxn ang="0">
                    <a:pos x="5115" y="1"/>
                  </a:cxn>
                </a:cxnLst>
                <a:rect l="0" t="0" r="r" b="b"/>
                <a:pathLst>
                  <a:path w="6101" h="1665" extrusionOk="0">
                    <a:moveTo>
                      <a:pt x="987" y="1"/>
                    </a:moveTo>
                    <a:cubicBezTo>
                      <a:pt x="1" y="62"/>
                      <a:pt x="1" y="1603"/>
                      <a:pt x="987" y="1664"/>
                    </a:cubicBezTo>
                    <a:lnTo>
                      <a:pt x="5115" y="1664"/>
                    </a:lnTo>
                    <a:cubicBezTo>
                      <a:pt x="6101" y="1603"/>
                      <a:pt x="6101" y="62"/>
                      <a:pt x="5115" y="1"/>
                    </a:cubicBezTo>
                    <a:close/>
                  </a:path>
                </a:pathLst>
              </a:custGeom>
              <a:solidFill>
                <a:srgbClr val="4A8743"/>
              </a:solidFill>
              <a:ln w="9525">
                <a:noFill/>
                <a:round/>
                <a:headEnd/>
                <a:tailEnd/>
              </a:ln>
            </p:spPr>
            <p:txBody>
              <a:bodyPr lIns="91425" tIns="91425" rIns="91425" bIns="91425" anchor="ctr"/>
              <a:lstStyle/>
              <a:p>
                <a:endParaRPr lang="en-US"/>
              </a:p>
            </p:txBody>
          </p:sp>
          <p:sp>
            <p:nvSpPr>
              <p:cNvPr id="24652" name="Google Shape;838;p35"/>
              <p:cNvSpPr>
                <a:spLocks/>
              </p:cNvSpPr>
              <p:nvPr/>
            </p:nvSpPr>
            <p:spPr bwMode="auto">
              <a:xfrm>
                <a:off x="5991850" y="2703875"/>
                <a:ext cx="150950" cy="134900"/>
              </a:xfrm>
              <a:custGeom>
                <a:avLst/>
                <a:gdLst/>
                <a:ahLst/>
                <a:cxnLst>
                  <a:cxn ang="0">
                    <a:pos x="1210" y="1"/>
                  </a:cxn>
                  <a:cxn ang="0">
                    <a:pos x="618" y="1493"/>
                  </a:cxn>
                  <a:cxn ang="0">
                    <a:pos x="4192" y="5128"/>
                  </a:cxn>
                  <a:cxn ang="0">
                    <a:pos x="4796" y="5396"/>
                  </a:cxn>
                  <a:cxn ang="0">
                    <a:pos x="5424" y="3896"/>
                  </a:cxn>
                  <a:cxn ang="0">
                    <a:pos x="1789" y="261"/>
                  </a:cxn>
                  <a:cxn ang="0">
                    <a:pos x="1210" y="1"/>
                  </a:cxn>
                </a:cxnLst>
                <a:rect l="0" t="0" r="r" b="b"/>
                <a:pathLst>
                  <a:path w="6038" h="5396" extrusionOk="0">
                    <a:moveTo>
                      <a:pt x="1210" y="1"/>
                    </a:moveTo>
                    <a:cubicBezTo>
                      <a:pt x="556" y="1"/>
                      <a:pt x="1" y="875"/>
                      <a:pt x="618" y="1493"/>
                    </a:cubicBezTo>
                    <a:lnTo>
                      <a:pt x="4192" y="5128"/>
                    </a:lnTo>
                    <a:cubicBezTo>
                      <a:pt x="4380" y="5317"/>
                      <a:pt x="4592" y="5396"/>
                      <a:pt x="4796" y="5396"/>
                    </a:cubicBezTo>
                    <a:cubicBezTo>
                      <a:pt x="5460" y="5396"/>
                      <a:pt x="6037" y="4556"/>
                      <a:pt x="5424" y="3896"/>
                    </a:cubicBezTo>
                    <a:lnTo>
                      <a:pt x="1789" y="261"/>
                    </a:lnTo>
                    <a:cubicBezTo>
                      <a:pt x="1606" y="78"/>
                      <a:pt x="1403" y="1"/>
                      <a:pt x="1210" y="1"/>
                    </a:cubicBezTo>
                    <a:close/>
                  </a:path>
                </a:pathLst>
              </a:custGeom>
              <a:solidFill>
                <a:srgbClr val="4A8743"/>
              </a:solidFill>
              <a:ln w="9525">
                <a:noFill/>
                <a:round/>
                <a:headEnd/>
                <a:tailEnd/>
              </a:ln>
            </p:spPr>
            <p:txBody>
              <a:bodyPr lIns="91425" tIns="91425" rIns="91425" bIns="91425" anchor="ctr"/>
              <a:lstStyle/>
              <a:p>
                <a:endParaRPr lang="en-US"/>
              </a:p>
            </p:txBody>
          </p:sp>
          <p:sp>
            <p:nvSpPr>
              <p:cNvPr id="24653" name="Google Shape;839;p35"/>
              <p:cNvSpPr>
                <a:spLocks/>
              </p:cNvSpPr>
              <p:nvPr/>
            </p:nvSpPr>
            <p:spPr bwMode="auto">
              <a:xfrm>
                <a:off x="6139875" y="2432575"/>
                <a:ext cx="116875" cy="99700"/>
              </a:xfrm>
              <a:custGeom>
                <a:avLst/>
                <a:gdLst/>
                <a:ahLst/>
                <a:cxnLst>
                  <a:cxn ang="0">
                    <a:pos x="3438" y="0"/>
                  </a:cxn>
                  <a:cxn ang="0">
                    <a:pos x="2830" y="269"/>
                  </a:cxn>
                  <a:cxn ang="0">
                    <a:pos x="612" y="2548"/>
                  </a:cxn>
                  <a:cxn ang="0">
                    <a:pos x="1184" y="3988"/>
                  </a:cxn>
                  <a:cxn ang="0">
                    <a:pos x="1783" y="3719"/>
                  </a:cxn>
                  <a:cxn ang="0">
                    <a:pos x="4063" y="1439"/>
                  </a:cxn>
                  <a:cxn ang="0">
                    <a:pos x="3438" y="0"/>
                  </a:cxn>
                </a:cxnLst>
                <a:rect l="0" t="0" r="r" b="b"/>
                <a:pathLst>
                  <a:path w="4675" h="3988" extrusionOk="0">
                    <a:moveTo>
                      <a:pt x="3438" y="0"/>
                    </a:moveTo>
                    <a:cubicBezTo>
                      <a:pt x="3233" y="0"/>
                      <a:pt x="3020" y="79"/>
                      <a:pt x="2830" y="269"/>
                    </a:cubicBezTo>
                    <a:lnTo>
                      <a:pt x="612" y="2548"/>
                    </a:lnTo>
                    <a:cubicBezTo>
                      <a:pt x="1" y="3160"/>
                      <a:pt x="539" y="3988"/>
                      <a:pt x="1184" y="3988"/>
                    </a:cubicBezTo>
                    <a:cubicBezTo>
                      <a:pt x="1384" y="3988"/>
                      <a:pt x="1594" y="3908"/>
                      <a:pt x="1783" y="3719"/>
                    </a:cubicBezTo>
                    <a:lnTo>
                      <a:pt x="4063" y="1439"/>
                    </a:lnTo>
                    <a:cubicBezTo>
                      <a:pt x="4675" y="828"/>
                      <a:pt x="4100" y="0"/>
                      <a:pt x="3438" y="0"/>
                    </a:cubicBezTo>
                    <a:close/>
                  </a:path>
                </a:pathLst>
              </a:custGeom>
              <a:solidFill>
                <a:srgbClr val="4A8743"/>
              </a:solidFill>
              <a:ln w="9525">
                <a:noFill/>
                <a:round/>
                <a:headEnd/>
                <a:tailEnd/>
              </a:ln>
            </p:spPr>
            <p:txBody>
              <a:bodyPr lIns="91425" tIns="91425" rIns="91425" bIns="91425" anchor="ctr"/>
              <a:lstStyle/>
              <a:p>
                <a:endParaRPr lang="en-US"/>
              </a:p>
            </p:txBody>
          </p:sp>
          <p:sp>
            <p:nvSpPr>
              <p:cNvPr id="24654" name="Google Shape;840;p35"/>
              <p:cNvSpPr>
                <a:spLocks/>
              </p:cNvSpPr>
              <p:nvPr/>
            </p:nvSpPr>
            <p:spPr bwMode="auto">
              <a:xfrm>
                <a:off x="5300250" y="3056600"/>
                <a:ext cx="162275" cy="144900"/>
              </a:xfrm>
              <a:custGeom>
                <a:avLst/>
                <a:gdLst/>
                <a:ahLst/>
                <a:cxnLst>
                  <a:cxn ang="0">
                    <a:pos x="1231" y="1"/>
                  </a:cxn>
                  <a:cxn ang="0">
                    <a:pos x="618" y="1432"/>
                  </a:cxn>
                  <a:cxn ang="0">
                    <a:pos x="4684" y="5560"/>
                  </a:cxn>
                  <a:cxn ang="0">
                    <a:pos x="5251" y="5795"/>
                  </a:cxn>
                  <a:cxn ang="0">
                    <a:pos x="5917" y="4328"/>
                  </a:cxn>
                  <a:cxn ang="0">
                    <a:pos x="1788" y="262"/>
                  </a:cxn>
                  <a:cxn ang="0">
                    <a:pos x="1231" y="1"/>
                  </a:cxn>
                </a:cxnLst>
                <a:rect l="0" t="0" r="r" b="b"/>
                <a:pathLst>
                  <a:path w="6491" h="5796" extrusionOk="0">
                    <a:moveTo>
                      <a:pt x="1231" y="1"/>
                    </a:moveTo>
                    <a:cubicBezTo>
                      <a:pt x="590" y="1"/>
                      <a:pt x="1" y="863"/>
                      <a:pt x="618" y="1432"/>
                    </a:cubicBezTo>
                    <a:lnTo>
                      <a:pt x="4684" y="5560"/>
                    </a:lnTo>
                    <a:cubicBezTo>
                      <a:pt x="4863" y="5725"/>
                      <a:pt x="5060" y="5795"/>
                      <a:pt x="5251" y="5795"/>
                    </a:cubicBezTo>
                    <a:cubicBezTo>
                      <a:pt x="5913" y="5795"/>
                      <a:pt x="6491" y="4950"/>
                      <a:pt x="5917" y="4328"/>
                    </a:cubicBezTo>
                    <a:lnTo>
                      <a:pt x="1788" y="262"/>
                    </a:lnTo>
                    <a:cubicBezTo>
                      <a:pt x="1619" y="77"/>
                      <a:pt x="1423" y="1"/>
                      <a:pt x="1231" y="1"/>
                    </a:cubicBezTo>
                    <a:close/>
                  </a:path>
                </a:pathLst>
              </a:custGeom>
              <a:solidFill>
                <a:srgbClr val="4A8743"/>
              </a:solidFill>
              <a:ln w="9525">
                <a:noFill/>
                <a:round/>
                <a:headEnd/>
                <a:tailEnd/>
              </a:ln>
            </p:spPr>
            <p:txBody>
              <a:bodyPr lIns="91425" tIns="91425" rIns="91425" bIns="91425" anchor="ctr"/>
              <a:lstStyle/>
              <a:p>
                <a:endParaRPr lang="en-US"/>
              </a:p>
            </p:txBody>
          </p:sp>
          <p:sp>
            <p:nvSpPr>
              <p:cNvPr id="24655" name="Google Shape;841;p35"/>
              <p:cNvSpPr>
                <a:spLocks/>
              </p:cNvSpPr>
              <p:nvPr/>
            </p:nvSpPr>
            <p:spPr bwMode="auto">
              <a:xfrm>
                <a:off x="5617550" y="3145975"/>
                <a:ext cx="151050" cy="134700"/>
              </a:xfrm>
              <a:custGeom>
                <a:avLst/>
                <a:gdLst/>
                <a:ahLst/>
                <a:cxnLst>
                  <a:cxn ang="0">
                    <a:pos x="4833" y="0"/>
                  </a:cxn>
                  <a:cxn ang="0">
                    <a:pos x="4253" y="260"/>
                  </a:cxn>
                  <a:cxn ang="0">
                    <a:pos x="618" y="3895"/>
                  </a:cxn>
                  <a:cxn ang="0">
                    <a:pos x="1209" y="5388"/>
                  </a:cxn>
                  <a:cxn ang="0">
                    <a:pos x="1789" y="5128"/>
                  </a:cxn>
                  <a:cxn ang="0">
                    <a:pos x="5424" y="1492"/>
                  </a:cxn>
                  <a:cxn ang="0">
                    <a:pos x="4833" y="0"/>
                  </a:cxn>
                </a:cxnLst>
                <a:rect l="0" t="0" r="r" b="b"/>
                <a:pathLst>
                  <a:path w="6042" h="5388" extrusionOk="0">
                    <a:moveTo>
                      <a:pt x="4833" y="0"/>
                    </a:moveTo>
                    <a:cubicBezTo>
                      <a:pt x="4639" y="0"/>
                      <a:pt x="4437" y="77"/>
                      <a:pt x="4253" y="260"/>
                    </a:cubicBezTo>
                    <a:lnTo>
                      <a:pt x="618" y="3895"/>
                    </a:lnTo>
                    <a:cubicBezTo>
                      <a:pt x="0" y="4513"/>
                      <a:pt x="556" y="5388"/>
                      <a:pt x="1209" y="5388"/>
                    </a:cubicBezTo>
                    <a:cubicBezTo>
                      <a:pt x="1403" y="5388"/>
                      <a:pt x="1606" y="5311"/>
                      <a:pt x="1789" y="5128"/>
                    </a:cubicBezTo>
                    <a:lnTo>
                      <a:pt x="5424" y="1492"/>
                    </a:lnTo>
                    <a:cubicBezTo>
                      <a:pt x="6042" y="875"/>
                      <a:pt x="5487" y="0"/>
                      <a:pt x="4833" y="0"/>
                    </a:cubicBezTo>
                    <a:close/>
                  </a:path>
                </a:pathLst>
              </a:custGeom>
              <a:solidFill>
                <a:srgbClr val="4A8743"/>
              </a:solidFill>
              <a:ln w="9525">
                <a:noFill/>
                <a:round/>
                <a:headEnd/>
                <a:tailEnd/>
              </a:ln>
            </p:spPr>
            <p:txBody>
              <a:bodyPr lIns="91425" tIns="91425" rIns="91425" bIns="91425" anchor="ctr"/>
              <a:lstStyle/>
              <a:p>
                <a:endParaRPr lang="en-US"/>
              </a:p>
            </p:txBody>
          </p:sp>
          <p:sp>
            <p:nvSpPr>
              <p:cNvPr id="24656" name="Google Shape;842;p35"/>
              <p:cNvSpPr>
                <a:spLocks/>
              </p:cNvSpPr>
              <p:nvPr/>
            </p:nvSpPr>
            <p:spPr bwMode="auto">
              <a:xfrm>
                <a:off x="6014500" y="2977150"/>
                <a:ext cx="126225" cy="109750"/>
              </a:xfrm>
              <a:custGeom>
                <a:avLst/>
                <a:gdLst/>
                <a:ahLst/>
                <a:cxnLst>
                  <a:cxn ang="0">
                    <a:pos x="1241" y="1"/>
                  </a:cxn>
                  <a:cxn ang="0">
                    <a:pos x="575" y="1468"/>
                  </a:cxn>
                  <a:cxn ang="0">
                    <a:pos x="3348" y="4179"/>
                  </a:cxn>
                  <a:cxn ang="0">
                    <a:pos x="3885" y="4389"/>
                  </a:cxn>
                  <a:cxn ang="0">
                    <a:pos x="4518" y="2947"/>
                  </a:cxn>
                  <a:cxn ang="0">
                    <a:pos x="1807" y="236"/>
                  </a:cxn>
                  <a:cxn ang="0">
                    <a:pos x="1241" y="1"/>
                  </a:cxn>
                </a:cxnLst>
                <a:rect l="0" t="0" r="r" b="b"/>
                <a:pathLst>
                  <a:path w="5049" h="4390" extrusionOk="0">
                    <a:moveTo>
                      <a:pt x="1241" y="1"/>
                    </a:moveTo>
                    <a:cubicBezTo>
                      <a:pt x="579" y="1"/>
                      <a:pt x="1" y="846"/>
                      <a:pt x="575" y="1468"/>
                    </a:cubicBezTo>
                    <a:lnTo>
                      <a:pt x="3348" y="4179"/>
                    </a:lnTo>
                    <a:cubicBezTo>
                      <a:pt x="3522" y="4326"/>
                      <a:pt x="3707" y="4389"/>
                      <a:pt x="3885" y="4389"/>
                    </a:cubicBezTo>
                    <a:cubicBezTo>
                      <a:pt x="4522" y="4389"/>
                      <a:pt x="5049" y="3573"/>
                      <a:pt x="4518" y="2947"/>
                    </a:cubicBezTo>
                    <a:lnTo>
                      <a:pt x="1807" y="236"/>
                    </a:lnTo>
                    <a:cubicBezTo>
                      <a:pt x="1628" y="70"/>
                      <a:pt x="1431" y="1"/>
                      <a:pt x="1241" y="1"/>
                    </a:cubicBezTo>
                    <a:close/>
                  </a:path>
                </a:pathLst>
              </a:custGeom>
              <a:solidFill>
                <a:srgbClr val="4A8743"/>
              </a:solidFill>
              <a:ln w="9525">
                <a:noFill/>
                <a:round/>
                <a:headEnd/>
                <a:tailEnd/>
              </a:ln>
            </p:spPr>
            <p:txBody>
              <a:bodyPr lIns="91425" tIns="91425" rIns="91425" bIns="91425" anchor="ctr"/>
              <a:lstStyle/>
              <a:p>
                <a:endParaRPr lang="en-US"/>
              </a:p>
            </p:txBody>
          </p:sp>
          <p:sp>
            <p:nvSpPr>
              <p:cNvPr id="24657" name="Google Shape;843;p35"/>
              <p:cNvSpPr>
                <a:spLocks/>
              </p:cNvSpPr>
              <p:nvPr/>
            </p:nvSpPr>
            <p:spPr bwMode="auto">
              <a:xfrm>
                <a:off x="5198725" y="3339850"/>
                <a:ext cx="127650" cy="110475"/>
              </a:xfrm>
              <a:custGeom>
                <a:avLst/>
                <a:gdLst/>
                <a:ahLst/>
                <a:cxnLst>
                  <a:cxn ang="0">
                    <a:pos x="3922" y="0"/>
                  </a:cxn>
                  <a:cxn ang="0">
                    <a:pos x="3323" y="269"/>
                  </a:cxn>
                  <a:cxn ang="0">
                    <a:pos x="612" y="2980"/>
                  </a:cxn>
                  <a:cxn ang="0">
                    <a:pos x="1184" y="4419"/>
                  </a:cxn>
                  <a:cxn ang="0">
                    <a:pos x="1783" y="4150"/>
                  </a:cxn>
                  <a:cxn ang="0">
                    <a:pos x="4494" y="1439"/>
                  </a:cxn>
                  <a:cxn ang="0">
                    <a:pos x="3922" y="0"/>
                  </a:cxn>
                </a:cxnLst>
                <a:rect l="0" t="0" r="r" b="b"/>
                <a:pathLst>
                  <a:path w="5106" h="4419" extrusionOk="0">
                    <a:moveTo>
                      <a:pt x="3922" y="0"/>
                    </a:moveTo>
                    <a:cubicBezTo>
                      <a:pt x="3722" y="0"/>
                      <a:pt x="3512" y="79"/>
                      <a:pt x="3323" y="269"/>
                    </a:cubicBezTo>
                    <a:lnTo>
                      <a:pt x="612" y="2980"/>
                    </a:lnTo>
                    <a:cubicBezTo>
                      <a:pt x="0" y="3591"/>
                      <a:pt x="539" y="4419"/>
                      <a:pt x="1184" y="4419"/>
                    </a:cubicBezTo>
                    <a:cubicBezTo>
                      <a:pt x="1384" y="4419"/>
                      <a:pt x="1594" y="4339"/>
                      <a:pt x="1783" y="4150"/>
                    </a:cubicBezTo>
                    <a:lnTo>
                      <a:pt x="4494" y="1439"/>
                    </a:lnTo>
                    <a:cubicBezTo>
                      <a:pt x="5106" y="827"/>
                      <a:pt x="4567" y="0"/>
                      <a:pt x="3922" y="0"/>
                    </a:cubicBezTo>
                    <a:close/>
                  </a:path>
                </a:pathLst>
              </a:custGeom>
              <a:solidFill>
                <a:srgbClr val="4A8743"/>
              </a:solidFill>
              <a:ln w="9525">
                <a:noFill/>
                <a:round/>
                <a:headEnd/>
                <a:tailEnd/>
              </a:ln>
            </p:spPr>
            <p:txBody>
              <a:bodyPr lIns="91425" tIns="91425" rIns="91425" bIns="91425" anchor="ctr"/>
              <a:lstStyle/>
              <a:p>
                <a:endParaRPr lang="en-US"/>
              </a:p>
            </p:txBody>
          </p:sp>
          <p:sp>
            <p:nvSpPr>
              <p:cNvPr id="24658" name="Google Shape;844;p35"/>
              <p:cNvSpPr>
                <a:spLocks/>
              </p:cNvSpPr>
              <p:nvPr/>
            </p:nvSpPr>
            <p:spPr bwMode="auto">
              <a:xfrm>
                <a:off x="3191650" y="4257900"/>
                <a:ext cx="152450" cy="133375"/>
              </a:xfrm>
              <a:custGeom>
                <a:avLst/>
                <a:gdLst/>
                <a:ahLst/>
                <a:cxnLst>
                  <a:cxn ang="0">
                    <a:pos x="1237" y="0"/>
                  </a:cxn>
                  <a:cxn ang="0">
                    <a:pos x="612" y="1439"/>
                  </a:cxn>
                  <a:cxn ang="0">
                    <a:pos x="4247" y="5075"/>
                  </a:cxn>
                  <a:cxn ang="0">
                    <a:pos x="4835" y="5335"/>
                  </a:cxn>
                  <a:cxn ang="0">
                    <a:pos x="5480" y="3842"/>
                  </a:cxn>
                  <a:cxn ang="0">
                    <a:pos x="1844" y="269"/>
                  </a:cxn>
                  <a:cxn ang="0">
                    <a:pos x="1237" y="0"/>
                  </a:cxn>
                </a:cxnLst>
                <a:rect l="0" t="0" r="r" b="b"/>
                <a:pathLst>
                  <a:path w="6098" h="5335" extrusionOk="0">
                    <a:moveTo>
                      <a:pt x="1237" y="0"/>
                    </a:moveTo>
                    <a:cubicBezTo>
                      <a:pt x="575" y="0"/>
                      <a:pt x="0" y="828"/>
                      <a:pt x="612" y="1439"/>
                    </a:cubicBezTo>
                    <a:lnTo>
                      <a:pt x="4247" y="5075"/>
                    </a:lnTo>
                    <a:cubicBezTo>
                      <a:pt x="4430" y="5258"/>
                      <a:pt x="4636" y="5335"/>
                      <a:pt x="4835" y="5335"/>
                    </a:cubicBezTo>
                    <a:cubicBezTo>
                      <a:pt x="5506" y="5335"/>
                      <a:pt x="6097" y="4460"/>
                      <a:pt x="5480" y="3842"/>
                    </a:cubicBezTo>
                    <a:lnTo>
                      <a:pt x="1844" y="269"/>
                    </a:lnTo>
                    <a:cubicBezTo>
                      <a:pt x="1655" y="79"/>
                      <a:pt x="1442" y="0"/>
                      <a:pt x="1237" y="0"/>
                    </a:cubicBezTo>
                    <a:close/>
                  </a:path>
                </a:pathLst>
              </a:custGeom>
              <a:solidFill>
                <a:srgbClr val="4A8743"/>
              </a:solidFill>
              <a:ln w="9525">
                <a:noFill/>
                <a:round/>
                <a:headEnd/>
                <a:tailEnd/>
              </a:ln>
            </p:spPr>
            <p:txBody>
              <a:bodyPr lIns="91425" tIns="91425" rIns="91425" bIns="91425" anchor="ctr"/>
              <a:lstStyle/>
              <a:p>
                <a:endParaRPr lang="en-US"/>
              </a:p>
            </p:txBody>
          </p:sp>
          <p:sp>
            <p:nvSpPr>
              <p:cNvPr id="24659" name="Google Shape;845;p35"/>
              <p:cNvSpPr>
                <a:spLocks/>
              </p:cNvSpPr>
              <p:nvPr/>
            </p:nvSpPr>
            <p:spPr bwMode="auto">
              <a:xfrm>
                <a:off x="3362625" y="4529200"/>
                <a:ext cx="140125" cy="122600"/>
              </a:xfrm>
              <a:custGeom>
                <a:avLst/>
                <a:gdLst/>
                <a:ahLst/>
                <a:cxnLst>
                  <a:cxn ang="0">
                    <a:pos x="4342" y="1"/>
                  </a:cxn>
                  <a:cxn ang="0">
                    <a:pos x="3755" y="261"/>
                  </a:cxn>
                  <a:cxn ang="0">
                    <a:pos x="612" y="3465"/>
                  </a:cxn>
                  <a:cxn ang="0">
                    <a:pos x="1184" y="4904"/>
                  </a:cxn>
                  <a:cxn ang="0">
                    <a:pos x="1783" y="4635"/>
                  </a:cxn>
                  <a:cxn ang="0">
                    <a:pos x="4987" y="1493"/>
                  </a:cxn>
                  <a:cxn ang="0">
                    <a:pos x="4342" y="1"/>
                  </a:cxn>
                </a:cxnLst>
                <a:rect l="0" t="0" r="r" b="b"/>
                <a:pathLst>
                  <a:path w="5605" h="4904" extrusionOk="0">
                    <a:moveTo>
                      <a:pt x="4342" y="1"/>
                    </a:moveTo>
                    <a:cubicBezTo>
                      <a:pt x="4143" y="1"/>
                      <a:pt x="3938" y="78"/>
                      <a:pt x="3755" y="261"/>
                    </a:cubicBezTo>
                    <a:lnTo>
                      <a:pt x="612" y="3465"/>
                    </a:lnTo>
                    <a:cubicBezTo>
                      <a:pt x="1" y="4076"/>
                      <a:pt x="539" y="4904"/>
                      <a:pt x="1184" y="4904"/>
                    </a:cubicBezTo>
                    <a:cubicBezTo>
                      <a:pt x="1384" y="4904"/>
                      <a:pt x="1594" y="4825"/>
                      <a:pt x="1783" y="4635"/>
                    </a:cubicBezTo>
                    <a:cubicBezTo>
                      <a:pt x="2830" y="3588"/>
                      <a:pt x="3878" y="2540"/>
                      <a:pt x="4987" y="1493"/>
                    </a:cubicBezTo>
                    <a:cubicBezTo>
                      <a:pt x="5605" y="875"/>
                      <a:pt x="5013" y="1"/>
                      <a:pt x="4342" y="1"/>
                    </a:cubicBezTo>
                    <a:close/>
                  </a:path>
                </a:pathLst>
              </a:custGeom>
              <a:solidFill>
                <a:srgbClr val="4A8743"/>
              </a:solidFill>
              <a:ln w="9525">
                <a:noFill/>
                <a:round/>
                <a:headEnd/>
                <a:tailEnd/>
              </a:ln>
            </p:spPr>
            <p:txBody>
              <a:bodyPr lIns="91425" tIns="91425" rIns="91425" bIns="91425" anchor="ctr"/>
              <a:lstStyle/>
              <a:p>
                <a:endParaRPr lang="en-US"/>
              </a:p>
            </p:txBody>
          </p:sp>
          <p:sp>
            <p:nvSpPr>
              <p:cNvPr id="24660" name="Google Shape;846;p35"/>
              <p:cNvSpPr>
                <a:spLocks/>
              </p:cNvSpPr>
              <p:nvPr/>
            </p:nvSpPr>
            <p:spPr bwMode="auto">
              <a:xfrm>
                <a:off x="3622950" y="4416550"/>
                <a:ext cx="128025" cy="110475"/>
              </a:xfrm>
              <a:custGeom>
                <a:avLst/>
                <a:gdLst/>
                <a:ahLst/>
                <a:cxnLst>
                  <a:cxn ang="0">
                    <a:pos x="1184" y="0"/>
                  </a:cxn>
                  <a:cxn ang="0">
                    <a:pos x="612" y="1440"/>
                  </a:cxn>
                  <a:cxn ang="0">
                    <a:pos x="3323" y="4151"/>
                  </a:cxn>
                  <a:cxn ang="0">
                    <a:pos x="3923" y="4419"/>
                  </a:cxn>
                  <a:cxn ang="0">
                    <a:pos x="4555" y="2980"/>
                  </a:cxn>
                  <a:cxn ang="0">
                    <a:pos x="1783" y="269"/>
                  </a:cxn>
                  <a:cxn ang="0">
                    <a:pos x="1184" y="0"/>
                  </a:cxn>
                </a:cxnLst>
                <a:rect l="0" t="0" r="r" b="b"/>
                <a:pathLst>
                  <a:path w="5121" h="4419" extrusionOk="0">
                    <a:moveTo>
                      <a:pt x="1184" y="0"/>
                    </a:moveTo>
                    <a:cubicBezTo>
                      <a:pt x="539" y="0"/>
                      <a:pt x="0" y="828"/>
                      <a:pt x="612" y="1440"/>
                    </a:cubicBezTo>
                    <a:lnTo>
                      <a:pt x="3323" y="4151"/>
                    </a:lnTo>
                    <a:cubicBezTo>
                      <a:pt x="3512" y="4340"/>
                      <a:pt x="3722" y="4419"/>
                      <a:pt x="3923" y="4419"/>
                    </a:cubicBezTo>
                    <a:cubicBezTo>
                      <a:pt x="4571" y="4419"/>
                      <a:pt x="5120" y="3592"/>
                      <a:pt x="4555" y="2980"/>
                    </a:cubicBezTo>
                    <a:lnTo>
                      <a:pt x="1783" y="269"/>
                    </a:lnTo>
                    <a:cubicBezTo>
                      <a:pt x="1593" y="80"/>
                      <a:pt x="1384" y="0"/>
                      <a:pt x="1184" y="0"/>
                    </a:cubicBezTo>
                    <a:close/>
                  </a:path>
                </a:pathLst>
              </a:custGeom>
              <a:solidFill>
                <a:srgbClr val="4A8743"/>
              </a:solidFill>
              <a:ln w="9525">
                <a:noFill/>
                <a:round/>
                <a:headEnd/>
                <a:tailEnd/>
              </a:ln>
            </p:spPr>
            <p:txBody>
              <a:bodyPr lIns="91425" tIns="91425" rIns="91425" bIns="91425" anchor="ctr"/>
              <a:lstStyle/>
              <a:p>
                <a:endParaRPr lang="en-US"/>
              </a:p>
            </p:txBody>
          </p:sp>
          <p:sp>
            <p:nvSpPr>
              <p:cNvPr id="24661" name="Google Shape;847;p35"/>
              <p:cNvSpPr>
                <a:spLocks/>
              </p:cNvSpPr>
              <p:nvPr/>
            </p:nvSpPr>
            <p:spPr bwMode="auto">
              <a:xfrm>
                <a:off x="3847725" y="4645450"/>
                <a:ext cx="41625" cy="105925"/>
              </a:xfrm>
              <a:custGeom>
                <a:avLst/>
                <a:gdLst/>
                <a:ahLst/>
                <a:cxnLst>
                  <a:cxn ang="0">
                    <a:pos x="832" y="1"/>
                  </a:cxn>
                  <a:cxn ang="0">
                    <a:pos x="1" y="786"/>
                  </a:cxn>
                  <a:cxn ang="0">
                    <a:pos x="1" y="3497"/>
                  </a:cxn>
                  <a:cxn ang="0">
                    <a:pos x="832" y="4237"/>
                  </a:cxn>
                  <a:cxn ang="0">
                    <a:pos x="1664" y="3497"/>
                  </a:cxn>
                  <a:cxn ang="0">
                    <a:pos x="1664" y="786"/>
                  </a:cxn>
                  <a:cxn ang="0">
                    <a:pos x="832" y="1"/>
                  </a:cxn>
                </a:cxnLst>
                <a:rect l="0" t="0" r="r" b="b"/>
                <a:pathLst>
                  <a:path w="1665" h="4237" extrusionOk="0">
                    <a:moveTo>
                      <a:pt x="832" y="1"/>
                    </a:moveTo>
                    <a:cubicBezTo>
                      <a:pt x="432" y="1"/>
                      <a:pt x="31" y="263"/>
                      <a:pt x="1" y="786"/>
                    </a:cubicBezTo>
                    <a:lnTo>
                      <a:pt x="1" y="3497"/>
                    </a:lnTo>
                    <a:cubicBezTo>
                      <a:pt x="31" y="3990"/>
                      <a:pt x="432" y="4237"/>
                      <a:pt x="832" y="4237"/>
                    </a:cubicBezTo>
                    <a:cubicBezTo>
                      <a:pt x="1233" y="4237"/>
                      <a:pt x="1633" y="3990"/>
                      <a:pt x="1664" y="3497"/>
                    </a:cubicBezTo>
                    <a:lnTo>
                      <a:pt x="1664" y="786"/>
                    </a:lnTo>
                    <a:cubicBezTo>
                      <a:pt x="1633" y="263"/>
                      <a:pt x="1233" y="1"/>
                      <a:pt x="832" y="1"/>
                    </a:cubicBezTo>
                    <a:close/>
                  </a:path>
                </a:pathLst>
              </a:custGeom>
              <a:solidFill>
                <a:srgbClr val="4A8743"/>
              </a:solidFill>
              <a:ln w="9525">
                <a:noFill/>
                <a:round/>
                <a:headEnd/>
                <a:tailEnd/>
              </a:ln>
            </p:spPr>
            <p:txBody>
              <a:bodyPr lIns="91425" tIns="91425" rIns="91425" bIns="91425" anchor="ctr"/>
              <a:lstStyle/>
              <a:p>
                <a:endParaRPr lang="en-US"/>
              </a:p>
            </p:txBody>
          </p:sp>
          <p:sp>
            <p:nvSpPr>
              <p:cNvPr id="24662" name="Google Shape;848;p35"/>
              <p:cNvSpPr>
                <a:spLocks/>
              </p:cNvSpPr>
              <p:nvPr/>
            </p:nvSpPr>
            <p:spPr bwMode="auto">
              <a:xfrm>
                <a:off x="4075650" y="4370550"/>
                <a:ext cx="163400" cy="145500"/>
              </a:xfrm>
              <a:custGeom>
                <a:avLst/>
                <a:gdLst/>
                <a:ahLst/>
                <a:cxnLst>
                  <a:cxn ang="0">
                    <a:pos x="1263" y="0"/>
                  </a:cxn>
                  <a:cxn ang="0">
                    <a:pos x="619" y="1493"/>
                  </a:cxn>
                  <a:cxn ang="0">
                    <a:pos x="4685" y="5559"/>
                  </a:cxn>
                  <a:cxn ang="0">
                    <a:pos x="5273" y="5819"/>
                  </a:cxn>
                  <a:cxn ang="0">
                    <a:pos x="5917" y="4327"/>
                  </a:cxn>
                  <a:cxn ang="0">
                    <a:pos x="1851" y="260"/>
                  </a:cxn>
                  <a:cxn ang="0">
                    <a:pos x="1263" y="0"/>
                  </a:cxn>
                </a:cxnLst>
                <a:rect l="0" t="0" r="r" b="b"/>
                <a:pathLst>
                  <a:path w="6536" h="5820" extrusionOk="0">
                    <a:moveTo>
                      <a:pt x="1263" y="0"/>
                    </a:moveTo>
                    <a:cubicBezTo>
                      <a:pt x="593" y="0"/>
                      <a:pt x="1" y="875"/>
                      <a:pt x="619" y="1493"/>
                    </a:cubicBezTo>
                    <a:lnTo>
                      <a:pt x="4685" y="5559"/>
                    </a:lnTo>
                    <a:cubicBezTo>
                      <a:pt x="4868" y="5742"/>
                      <a:pt x="5074" y="5819"/>
                      <a:pt x="5273" y="5819"/>
                    </a:cubicBezTo>
                    <a:cubicBezTo>
                      <a:pt x="5943" y="5819"/>
                      <a:pt x="6535" y="4945"/>
                      <a:pt x="5917" y="4327"/>
                    </a:cubicBezTo>
                    <a:lnTo>
                      <a:pt x="1851" y="260"/>
                    </a:lnTo>
                    <a:cubicBezTo>
                      <a:pt x="1668" y="77"/>
                      <a:pt x="1462" y="0"/>
                      <a:pt x="1263" y="0"/>
                    </a:cubicBezTo>
                    <a:close/>
                  </a:path>
                </a:pathLst>
              </a:custGeom>
              <a:solidFill>
                <a:srgbClr val="4A8743"/>
              </a:solidFill>
              <a:ln w="9525">
                <a:noFill/>
                <a:round/>
                <a:headEnd/>
                <a:tailEnd/>
              </a:ln>
            </p:spPr>
            <p:txBody>
              <a:bodyPr lIns="91425" tIns="91425" rIns="91425" bIns="91425" anchor="ctr"/>
              <a:lstStyle/>
              <a:p>
                <a:endParaRPr lang="en-US"/>
              </a:p>
            </p:txBody>
          </p:sp>
          <p:sp>
            <p:nvSpPr>
              <p:cNvPr id="24663" name="Google Shape;849;p35"/>
              <p:cNvSpPr>
                <a:spLocks/>
              </p:cNvSpPr>
              <p:nvPr/>
            </p:nvSpPr>
            <p:spPr bwMode="auto">
              <a:xfrm>
                <a:off x="4314300" y="4247450"/>
                <a:ext cx="124650" cy="109300"/>
              </a:xfrm>
              <a:custGeom>
                <a:avLst/>
                <a:gdLst/>
                <a:ahLst/>
                <a:cxnLst>
                  <a:cxn ang="0">
                    <a:pos x="3868" y="1"/>
                  </a:cxn>
                  <a:cxn ang="0">
                    <a:pos x="3334" y="194"/>
                  </a:cxn>
                  <a:cxn ang="0">
                    <a:pos x="623" y="2905"/>
                  </a:cxn>
                  <a:cxn ang="0">
                    <a:pos x="1228" y="4372"/>
                  </a:cxn>
                  <a:cxn ang="0">
                    <a:pos x="1793" y="4137"/>
                  </a:cxn>
                  <a:cxn ang="0">
                    <a:pos x="4504" y="1364"/>
                  </a:cxn>
                  <a:cxn ang="0">
                    <a:pos x="3868" y="1"/>
                  </a:cxn>
                </a:cxnLst>
                <a:rect l="0" t="0" r="r" b="b"/>
                <a:pathLst>
                  <a:path w="4986" h="4372" extrusionOk="0">
                    <a:moveTo>
                      <a:pt x="3868" y="1"/>
                    </a:moveTo>
                    <a:cubicBezTo>
                      <a:pt x="3694" y="1"/>
                      <a:pt x="3509" y="59"/>
                      <a:pt x="3334" y="194"/>
                    </a:cubicBezTo>
                    <a:lnTo>
                      <a:pt x="623" y="2905"/>
                    </a:lnTo>
                    <a:cubicBezTo>
                      <a:pt x="1" y="3527"/>
                      <a:pt x="568" y="4372"/>
                      <a:pt x="1228" y="4372"/>
                    </a:cubicBezTo>
                    <a:cubicBezTo>
                      <a:pt x="1417" y="4372"/>
                      <a:pt x="1615" y="4302"/>
                      <a:pt x="1793" y="4137"/>
                    </a:cubicBezTo>
                    <a:lnTo>
                      <a:pt x="4504" y="1364"/>
                    </a:lnTo>
                    <a:cubicBezTo>
                      <a:pt x="4986" y="739"/>
                      <a:pt x="4490" y="1"/>
                      <a:pt x="3868" y="1"/>
                    </a:cubicBezTo>
                    <a:close/>
                  </a:path>
                </a:pathLst>
              </a:custGeom>
              <a:solidFill>
                <a:srgbClr val="4A8743"/>
              </a:solidFill>
              <a:ln w="9525">
                <a:noFill/>
                <a:round/>
                <a:headEnd/>
                <a:tailEnd/>
              </a:ln>
            </p:spPr>
            <p:txBody>
              <a:bodyPr lIns="91425" tIns="91425" rIns="91425" bIns="91425" anchor="ctr"/>
              <a:lstStyle/>
              <a:p>
                <a:endParaRPr lang="en-US"/>
              </a:p>
            </p:txBody>
          </p:sp>
          <p:sp>
            <p:nvSpPr>
              <p:cNvPr id="24664" name="Google Shape;850;p35"/>
              <p:cNvSpPr>
                <a:spLocks/>
              </p:cNvSpPr>
              <p:nvPr/>
            </p:nvSpPr>
            <p:spPr bwMode="auto">
              <a:xfrm>
                <a:off x="4212750" y="3928475"/>
                <a:ext cx="125875" cy="109750"/>
              </a:xfrm>
              <a:custGeom>
                <a:avLst/>
                <a:gdLst/>
                <a:ahLst/>
                <a:cxnLst>
                  <a:cxn ang="0">
                    <a:pos x="1209" y="0"/>
                  </a:cxn>
                  <a:cxn ang="0">
                    <a:pos x="618" y="1492"/>
                  </a:cxn>
                  <a:cxn ang="0">
                    <a:pos x="3329" y="4203"/>
                  </a:cxn>
                  <a:cxn ang="0">
                    <a:pos x="3826" y="4389"/>
                  </a:cxn>
                  <a:cxn ang="0">
                    <a:pos x="4500" y="2971"/>
                  </a:cxn>
                  <a:cxn ang="0">
                    <a:pos x="1789" y="260"/>
                  </a:cxn>
                  <a:cxn ang="0">
                    <a:pos x="1209" y="0"/>
                  </a:cxn>
                </a:cxnLst>
                <a:rect l="0" t="0" r="r" b="b"/>
                <a:pathLst>
                  <a:path w="5035" h="4390" extrusionOk="0">
                    <a:moveTo>
                      <a:pt x="1209" y="0"/>
                    </a:moveTo>
                    <a:cubicBezTo>
                      <a:pt x="556" y="0"/>
                      <a:pt x="0" y="875"/>
                      <a:pt x="618" y="1492"/>
                    </a:cubicBezTo>
                    <a:lnTo>
                      <a:pt x="3329" y="4203"/>
                    </a:lnTo>
                    <a:cubicBezTo>
                      <a:pt x="3485" y="4333"/>
                      <a:pt x="3657" y="4389"/>
                      <a:pt x="3826" y="4389"/>
                    </a:cubicBezTo>
                    <a:cubicBezTo>
                      <a:pt x="4457" y="4389"/>
                      <a:pt x="5035" y="3603"/>
                      <a:pt x="4500" y="2971"/>
                    </a:cubicBezTo>
                    <a:lnTo>
                      <a:pt x="1789" y="260"/>
                    </a:lnTo>
                    <a:cubicBezTo>
                      <a:pt x="1606" y="77"/>
                      <a:pt x="1403" y="0"/>
                      <a:pt x="1209" y="0"/>
                    </a:cubicBezTo>
                    <a:close/>
                  </a:path>
                </a:pathLst>
              </a:custGeom>
              <a:solidFill>
                <a:srgbClr val="4A8743"/>
              </a:solidFill>
              <a:ln w="9525">
                <a:noFill/>
                <a:round/>
                <a:headEnd/>
                <a:tailEnd/>
              </a:ln>
            </p:spPr>
            <p:txBody>
              <a:bodyPr lIns="91425" tIns="91425" rIns="91425" bIns="91425" anchor="ctr"/>
              <a:lstStyle/>
              <a:p>
                <a:endParaRPr lang="en-US"/>
              </a:p>
            </p:txBody>
          </p:sp>
          <p:sp>
            <p:nvSpPr>
              <p:cNvPr id="24665" name="Google Shape;851;p35"/>
              <p:cNvSpPr>
                <a:spLocks/>
              </p:cNvSpPr>
              <p:nvPr/>
            </p:nvSpPr>
            <p:spPr bwMode="auto">
              <a:xfrm>
                <a:off x="4177475" y="3623275"/>
                <a:ext cx="129200" cy="110475"/>
              </a:xfrm>
              <a:custGeom>
                <a:avLst/>
                <a:gdLst/>
                <a:ahLst/>
                <a:cxnLst>
                  <a:cxn ang="0">
                    <a:pos x="3958" y="0"/>
                  </a:cxn>
                  <a:cxn ang="0">
                    <a:pos x="3385" y="269"/>
                  </a:cxn>
                  <a:cxn ang="0">
                    <a:pos x="612" y="2980"/>
                  </a:cxn>
                  <a:cxn ang="0">
                    <a:pos x="1237" y="4419"/>
                  </a:cxn>
                  <a:cxn ang="0">
                    <a:pos x="1844" y="4150"/>
                  </a:cxn>
                  <a:cxn ang="0">
                    <a:pos x="4555" y="1439"/>
                  </a:cxn>
                  <a:cxn ang="0">
                    <a:pos x="3958" y="0"/>
                  </a:cxn>
                </a:cxnLst>
                <a:rect l="0" t="0" r="r" b="b"/>
                <a:pathLst>
                  <a:path w="5168" h="4419" extrusionOk="0">
                    <a:moveTo>
                      <a:pt x="3958" y="0"/>
                    </a:moveTo>
                    <a:cubicBezTo>
                      <a:pt x="3762" y="0"/>
                      <a:pt x="3559" y="79"/>
                      <a:pt x="3385" y="269"/>
                    </a:cubicBezTo>
                    <a:lnTo>
                      <a:pt x="612" y="2980"/>
                    </a:lnTo>
                    <a:cubicBezTo>
                      <a:pt x="0" y="3591"/>
                      <a:pt x="575" y="4419"/>
                      <a:pt x="1237" y="4419"/>
                    </a:cubicBezTo>
                    <a:cubicBezTo>
                      <a:pt x="1442" y="4419"/>
                      <a:pt x="1655" y="4339"/>
                      <a:pt x="1844" y="4150"/>
                    </a:cubicBezTo>
                    <a:lnTo>
                      <a:pt x="4555" y="1439"/>
                    </a:lnTo>
                    <a:cubicBezTo>
                      <a:pt x="5167" y="827"/>
                      <a:pt x="4593" y="0"/>
                      <a:pt x="3958" y="0"/>
                    </a:cubicBezTo>
                    <a:close/>
                  </a:path>
                </a:pathLst>
              </a:custGeom>
              <a:solidFill>
                <a:srgbClr val="4A8743"/>
              </a:solidFill>
              <a:ln w="9525">
                <a:noFill/>
                <a:round/>
                <a:headEnd/>
                <a:tailEnd/>
              </a:ln>
            </p:spPr>
            <p:txBody>
              <a:bodyPr lIns="91425" tIns="91425" rIns="91425" bIns="91425" anchor="ctr"/>
              <a:lstStyle/>
              <a:p>
                <a:endParaRPr lang="en-US"/>
              </a:p>
            </p:txBody>
          </p:sp>
          <p:sp>
            <p:nvSpPr>
              <p:cNvPr id="24666" name="Google Shape;852;p35"/>
              <p:cNvSpPr>
                <a:spLocks/>
              </p:cNvSpPr>
              <p:nvPr/>
            </p:nvSpPr>
            <p:spPr bwMode="auto">
              <a:xfrm>
                <a:off x="4382350" y="4484325"/>
                <a:ext cx="161900" cy="144375"/>
              </a:xfrm>
              <a:custGeom>
                <a:avLst/>
                <a:gdLst/>
                <a:ahLst/>
                <a:cxnLst>
                  <a:cxn ang="0">
                    <a:pos x="1184" y="0"/>
                  </a:cxn>
                  <a:cxn ang="0">
                    <a:pos x="612" y="1440"/>
                  </a:cxn>
                  <a:cxn ang="0">
                    <a:pos x="4678" y="5506"/>
                  </a:cxn>
                  <a:cxn ang="0">
                    <a:pos x="5278" y="5775"/>
                  </a:cxn>
                  <a:cxn ang="0">
                    <a:pos x="5911" y="4335"/>
                  </a:cxn>
                  <a:cxn ang="0">
                    <a:pos x="1782" y="269"/>
                  </a:cxn>
                  <a:cxn ang="0">
                    <a:pos x="1184" y="0"/>
                  </a:cxn>
                </a:cxnLst>
                <a:rect l="0" t="0" r="r" b="b"/>
                <a:pathLst>
                  <a:path w="6476" h="5775" extrusionOk="0">
                    <a:moveTo>
                      <a:pt x="1184" y="0"/>
                    </a:moveTo>
                    <a:cubicBezTo>
                      <a:pt x="538" y="0"/>
                      <a:pt x="0" y="828"/>
                      <a:pt x="612" y="1440"/>
                    </a:cubicBezTo>
                    <a:lnTo>
                      <a:pt x="4678" y="5506"/>
                    </a:lnTo>
                    <a:cubicBezTo>
                      <a:pt x="4868" y="5695"/>
                      <a:pt x="5077" y="5775"/>
                      <a:pt x="5278" y="5775"/>
                    </a:cubicBezTo>
                    <a:cubicBezTo>
                      <a:pt x="5926" y="5775"/>
                      <a:pt x="6475" y="4947"/>
                      <a:pt x="5911" y="4335"/>
                    </a:cubicBezTo>
                    <a:lnTo>
                      <a:pt x="1782" y="269"/>
                    </a:lnTo>
                    <a:cubicBezTo>
                      <a:pt x="1593" y="80"/>
                      <a:pt x="1383" y="0"/>
                      <a:pt x="1184" y="0"/>
                    </a:cubicBezTo>
                    <a:close/>
                  </a:path>
                </a:pathLst>
              </a:custGeom>
              <a:solidFill>
                <a:srgbClr val="4A8743"/>
              </a:solidFill>
              <a:ln w="9525">
                <a:noFill/>
                <a:round/>
                <a:headEnd/>
                <a:tailEnd/>
              </a:ln>
            </p:spPr>
            <p:txBody>
              <a:bodyPr lIns="91425" tIns="91425" rIns="91425" bIns="91425" anchor="ctr"/>
              <a:lstStyle/>
              <a:p>
                <a:endParaRPr lang="en-US"/>
              </a:p>
            </p:txBody>
          </p:sp>
          <p:sp>
            <p:nvSpPr>
              <p:cNvPr id="24667" name="Google Shape;853;p35"/>
              <p:cNvSpPr>
                <a:spLocks/>
              </p:cNvSpPr>
              <p:nvPr/>
            </p:nvSpPr>
            <p:spPr bwMode="auto">
              <a:xfrm>
                <a:off x="4799675" y="4429800"/>
                <a:ext cx="41600" cy="196800"/>
              </a:xfrm>
              <a:custGeom>
                <a:avLst/>
                <a:gdLst/>
                <a:ahLst/>
                <a:cxnLst>
                  <a:cxn ang="0">
                    <a:pos x="832" y="1"/>
                  </a:cxn>
                  <a:cxn ang="0">
                    <a:pos x="0" y="786"/>
                  </a:cxn>
                  <a:cxn ang="0">
                    <a:pos x="0" y="7133"/>
                  </a:cxn>
                  <a:cxn ang="0">
                    <a:pos x="832" y="7872"/>
                  </a:cxn>
                  <a:cxn ang="0">
                    <a:pos x="1664" y="7133"/>
                  </a:cxn>
                  <a:cxn ang="0">
                    <a:pos x="1664" y="786"/>
                  </a:cxn>
                  <a:cxn ang="0">
                    <a:pos x="832" y="1"/>
                  </a:cxn>
                </a:cxnLst>
                <a:rect l="0" t="0" r="r" b="b"/>
                <a:pathLst>
                  <a:path w="1664" h="7872" extrusionOk="0">
                    <a:moveTo>
                      <a:pt x="832" y="1"/>
                    </a:moveTo>
                    <a:cubicBezTo>
                      <a:pt x="431" y="1"/>
                      <a:pt x="31" y="263"/>
                      <a:pt x="0" y="786"/>
                    </a:cubicBezTo>
                    <a:lnTo>
                      <a:pt x="0" y="7133"/>
                    </a:lnTo>
                    <a:cubicBezTo>
                      <a:pt x="31" y="7625"/>
                      <a:pt x="431" y="7872"/>
                      <a:pt x="832" y="7872"/>
                    </a:cubicBezTo>
                    <a:cubicBezTo>
                      <a:pt x="1232" y="7872"/>
                      <a:pt x="1633" y="7625"/>
                      <a:pt x="1664" y="7133"/>
                    </a:cubicBezTo>
                    <a:lnTo>
                      <a:pt x="1664" y="786"/>
                    </a:lnTo>
                    <a:cubicBezTo>
                      <a:pt x="1633" y="263"/>
                      <a:pt x="1232" y="1"/>
                      <a:pt x="832" y="1"/>
                    </a:cubicBezTo>
                    <a:close/>
                  </a:path>
                </a:pathLst>
              </a:custGeom>
              <a:solidFill>
                <a:srgbClr val="4A8743"/>
              </a:solidFill>
              <a:ln w="9525">
                <a:noFill/>
                <a:round/>
                <a:headEnd/>
                <a:tailEnd/>
              </a:ln>
            </p:spPr>
            <p:txBody>
              <a:bodyPr lIns="91425" tIns="91425" rIns="91425" bIns="91425" anchor="ctr"/>
              <a:lstStyle/>
              <a:p>
                <a:endParaRPr lang="en-US"/>
              </a:p>
            </p:txBody>
          </p:sp>
          <p:sp>
            <p:nvSpPr>
              <p:cNvPr id="24668" name="Google Shape;854;p35"/>
              <p:cNvSpPr>
                <a:spLocks/>
              </p:cNvSpPr>
              <p:nvPr/>
            </p:nvSpPr>
            <p:spPr bwMode="auto">
              <a:xfrm>
                <a:off x="4827400" y="4789875"/>
                <a:ext cx="180225" cy="43150"/>
              </a:xfrm>
              <a:custGeom>
                <a:avLst/>
                <a:gdLst/>
                <a:ahLst/>
                <a:cxnLst>
                  <a:cxn ang="0">
                    <a:pos x="1109" y="0"/>
                  </a:cxn>
                  <a:cxn ang="0">
                    <a:pos x="1109" y="1725"/>
                  </a:cxn>
                  <a:cxn ang="0">
                    <a:pos x="6100" y="1725"/>
                  </a:cxn>
                  <a:cxn ang="0">
                    <a:pos x="6100" y="0"/>
                  </a:cxn>
                </a:cxnLst>
                <a:rect l="0" t="0" r="r" b="b"/>
                <a:pathLst>
                  <a:path w="7209" h="1726" extrusionOk="0">
                    <a:moveTo>
                      <a:pt x="1109" y="0"/>
                    </a:moveTo>
                    <a:cubicBezTo>
                      <a:pt x="0" y="0"/>
                      <a:pt x="0" y="1725"/>
                      <a:pt x="1109" y="1725"/>
                    </a:cubicBezTo>
                    <a:lnTo>
                      <a:pt x="6100" y="1725"/>
                    </a:lnTo>
                    <a:cubicBezTo>
                      <a:pt x="7209" y="1725"/>
                      <a:pt x="7209" y="0"/>
                      <a:pt x="6100" y="0"/>
                    </a:cubicBezTo>
                    <a:close/>
                  </a:path>
                </a:pathLst>
              </a:custGeom>
              <a:solidFill>
                <a:srgbClr val="4A8743"/>
              </a:solidFill>
              <a:ln w="9525">
                <a:noFill/>
                <a:round/>
                <a:headEnd/>
                <a:tailEnd/>
              </a:ln>
            </p:spPr>
            <p:txBody>
              <a:bodyPr lIns="91425" tIns="91425" rIns="91425" bIns="91425" anchor="ctr"/>
              <a:lstStyle/>
              <a:p>
                <a:endParaRPr lang="en-US"/>
              </a:p>
            </p:txBody>
          </p:sp>
          <p:sp>
            <p:nvSpPr>
              <p:cNvPr id="24669" name="Google Shape;855;p35"/>
              <p:cNvSpPr>
                <a:spLocks/>
              </p:cNvSpPr>
              <p:nvPr/>
            </p:nvSpPr>
            <p:spPr bwMode="auto">
              <a:xfrm>
                <a:off x="5039950" y="4472200"/>
                <a:ext cx="151025" cy="134750"/>
              </a:xfrm>
              <a:custGeom>
                <a:avLst/>
                <a:gdLst/>
                <a:ahLst/>
                <a:cxnLst>
                  <a:cxn ang="0">
                    <a:pos x="4803" y="1"/>
                  </a:cxn>
                  <a:cxn ang="0">
                    <a:pos x="4191" y="261"/>
                  </a:cxn>
                  <a:cxn ang="0">
                    <a:pos x="617" y="3958"/>
                  </a:cxn>
                  <a:cxn ang="0">
                    <a:pos x="1205" y="5389"/>
                  </a:cxn>
                  <a:cxn ang="0">
                    <a:pos x="1788" y="5129"/>
                  </a:cxn>
                  <a:cxn ang="0">
                    <a:pos x="5423" y="1493"/>
                  </a:cxn>
                  <a:cxn ang="0">
                    <a:pos x="4803" y="1"/>
                  </a:cxn>
                </a:cxnLst>
                <a:rect l="0" t="0" r="r" b="b"/>
                <a:pathLst>
                  <a:path w="6041" h="5390" extrusionOk="0">
                    <a:moveTo>
                      <a:pt x="4803" y="1"/>
                    </a:moveTo>
                    <a:cubicBezTo>
                      <a:pt x="4601" y="1"/>
                      <a:pt x="4388" y="78"/>
                      <a:pt x="4191" y="261"/>
                    </a:cubicBezTo>
                    <a:lnTo>
                      <a:pt x="617" y="3958"/>
                    </a:lnTo>
                    <a:cubicBezTo>
                      <a:pt x="0" y="4527"/>
                      <a:pt x="553" y="5389"/>
                      <a:pt x="1205" y="5389"/>
                    </a:cubicBezTo>
                    <a:cubicBezTo>
                      <a:pt x="1400" y="5389"/>
                      <a:pt x="1604" y="5313"/>
                      <a:pt x="1788" y="5129"/>
                    </a:cubicBezTo>
                    <a:lnTo>
                      <a:pt x="5423" y="1493"/>
                    </a:lnTo>
                    <a:cubicBezTo>
                      <a:pt x="6041" y="875"/>
                      <a:pt x="5485" y="1"/>
                      <a:pt x="4803" y="1"/>
                    </a:cubicBezTo>
                    <a:close/>
                  </a:path>
                </a:pathLst>
              </a:custGeom>
              <a:solidFill>
                <a:srgbClr val="4A8743"/>
              </a:solidFill>
              <a:ln w="9525">
                <a:noFill/>
                <a:round/>
                <a:headEnd/>
                <a:tailEnd/>
              </a:ln>
            </p:spPr>
            <p:txBody>
              <a:bodyPr lIns="91425" tIns="91425" rIns="91425" bIns="91425" anchor="ctr"/>
              <a:lstStyle/>
              <a:p>
                <a:endParaRPr lang="en-US"/>
              </a:p>
            </p:txBody>
          </p:sp>
          <p:sp>
            <p:nvSpPr>
              <p:cNvPr id="24670" name="Google Shape;856;p35"/>
              <p:cNvSpPr>
                <a:spLocks/>
              </p:cNvSpPr>
              <p:nvPr/>
            </p:nvSpPr>
            <p:spPr bwMode="auto">
              <a:xfrm>
                <a:off x="5232450" y="4620075"/>
                <a:ext cx="128325" cy="111625"/>
              </a:xfrm>
              <a:custGeom>
                <a:avLst/>
                <a:gdLst/>
                <a:ahLst/>
                <a:cxnLst>
                  <a:cxn ang="0">
                    <a:pos x="1210" y="1"/>
                  </a:cxn>
                  <a:cxn ang="0">
                    <a:pos x="619" y="1493"/>
                  </a:cxn>
                  <a:cxn ang="0">
                    <a:pos x="3330" y="4204"/>
                  </a:cxn>
                  <a:cxn ang="0">
                    <a:pos x="3910" y="4464"/>
                  </a:cxn>
                  <a:cxn ang="0">
                    <a:pos x="4562" y="2972"/>
                  </a:cxn>
                  <a:cxn ang="0">
                    <a:pos x="1789" y="261"/>
                  </a:cxn>
                  <a:cxn ang="0">
                    <a:pos x="1210" y="1"/>
                  </a:cxn>
                </a:cxnLst>
                <a:rect l="0" t="0" r="r" b="b"/>
                <a:pathLst>
                  <a:path w="5133" h="4465" extrusionOk="0">
                    <a:moveTo>
                      <a:pt x="1210" y="1"/>
                    </a:moveTo>
                    <a:cubicBezTo>
                      <a:pt x="556" y="1"/>
                      <a:pt x="1" y="875"/>
                      <a:pt x="619" y="1493"/>
                    </a:cubicBezTo>
                    <a:lnTo>
                      <a:pt x="3330" y="4204"/>
                    </a:lnTo>
                    <a:cubicBezTo>
                      <a:pt x="3513" y="4387"/>
                      <a:pt x="3715" y="4464"/>
                      <a:pt x="3910" y="4464"/>
                    </a:cubicBezTo>
                    <a:cubicBezTo>
                      <a:pt x="4566" y="4464"/>
                      <a:pt x="5132" y="3590"/>
                      <a:pt x="4562" y="2972"/>
                    </a:cubicBezTo>
                    <a:lnTo>
                      <a:pt x="1789" y="261"/>
                    </a:lnTo>
                    <a:cubicBezTo>
                      <a:pt x="1606" y="78"/>
                      <a:pt x="1404" y="1"/>
                      <a:pt x="1210" y="1"/>
                    </a:cubicBezTo>
                    <a:close/>
                  </a:path>
                </a:pathLst>
              </a:custGeom>
              <a:solidFill>
                <a:srgbClr val="4A8743"/>
              </a:solidFill>
              <a:ln w="9525">
                <a:noFill/>
                <a:round/>
                <a:headEnd/>
                <a:tailEnd/>
              </a:ln>
            </p:spPr>
            <p:txBody>
              <a:bodyPr lIns="91425" tIns="91425" rIns="91425" bIns="91425" anchor="ctr"/>
              <a:lstStyle/>
              <a:p>
                <a:endParaRPr lang="en-US"/>
              </a:p>
            </p:txBody>
          </p:sp>
          <p:sp>
            <p:nvSpPr>
              <p:cNvPr id="24671" name="Google Shape;857;p35"/>
              <p:cNvSpPr>
                <a:spLocks/>
              </p:cNvSpPr>
              <p:nvPr/>
            </p:nvSpPr>
            <p:spPr bwMode="auto">
              <a:xfrm>
                <a:off x="5391000" y="4417175"/>
                <a:ext cx="114875" cy="99775"/>
              </a:xfrm>
              <a:custGeom>
                <a:avLst/>
                <a:gdLst/>
                <a:ahLst/>
                <a:cxnLst>
                  <a:cxn ang="0">
                    <a:pos x="3420" y="1"/>
                  </a:cxn>
                  <a:cxn ang="0">
                    <a:pos x="2841" y="244"/>
                  </a:cxn>
                  <a:cxn ang="0">
                    <a:pos x="623" y="2524"/>
                  </a:cxn>
                  <a:cxn ang="0">
                    <a:pos x="1228" y="3991"/>
                  </a:cxn>
                  <a:cxn ang="0">
                    <a:pos x="1794" y="3756"/>
                  </a:cxn>
                  <a:cxn ang="0">
                    <a:pos x="4073" y="1415"/>
                  </a:cxn>
                  <a:cxn ang="0">
                    <a:pos x="3420" y="1"/>
                  </a:cxn>
                </a:cxnLst>
                <a:rect l="0" t="0" r="r" b="b"/>
                <a:pathLst>
                  <a:path w="4595" h="3991" extrusionOk="0">
                    <a:moveTo>
                      <a:pt x="3420" y="1"/>
                    </a:moveTo>
                    <a:cubicBezTo>
                      <a:pt x="3228" y="1"/>
                      <a:pt x="3026" y="73"/>
                      <a:pt x="2841" y="244"/>
                    </a:cubicBezTo>
                    <a:lnTo>
                      <a:pt x="623" y="2524"/>
                    </a:lnTo>
                    <a:cubicBezTo>
                      <a:pt x="1" y="3146"/>
                      <a:pt x="568" y="3991"/>
                      <a:pt x="1228" y="3991"/>
                    </a:cubicBezTo>
                    <a:cubicBezTo>
                      <a:pt x="1417" y="3991"/>
                      <a:pt x="1615" y="3921"/>
                      <a:pt x="1794" y="3756"/>
                    </a:cubicBezTo>
                    <a:lnTo>
                      <a:pt x="4073" y="1415"/>
                    </a:lnTo>
                    <a:cubicBezTo>
                      <a:pt x="4594" y="799"/>
                      <a:pt x="4059" y="1"/>
                      <a:pt x="3420" y="1"/>
                    </a:cubicBezTo>
                    <a:close/>
                  </a:path>
                </a:pathLst>
              </a:custGeom>
              <a:solidFill>
                <a:srgbClr val="4A8743"/>
              </a:solidFill>
              <a:ln w="9525">
                <a:noFill/>
                <a:round/>
                <a:headEnd/>
                <a:tailEnd/>
              </a:ln>
            </p:spPr>
            <p:txBody>
              <a:bodyPr lIns="91425" tIns="91425" rIns="91425" bIns="91425" anchor="ctr"/>
              <a:lstStyle/>
              <a:p>
                <a:endParaRPr lang="en-US"/>
              </a:p>
            </p:txBody>
          </p:sp>
          <p:sp>
            <p:nvSpPr>
              <p:cNvPr id="24672" name="Google Shape;858;p35"/>
              <p:cNvSpPr>
                <a:spLocks/>
              </p:cNvSpPr>
              <p:nvPr/>
            </p:nvSpPr>
            <p:spPr bwMode="auto">
              <a:xfrm>
                <a:off x="3532075" y="4858625"/>
                <a:ext cx="140225" cy="121975"/>
              </a:xfrm>
              <a:custGeom>
                <a:avLst/>
                <a:gdLst/>
                <a:ahLst/>
                <a:cxnLst>
                  <a:cxn ang="0">
                    <a:pos x="1237" y="1"/>
                  </a:cxn>
                  <a:cxn ang="0">
                    <a:pos x="612" y="1440"/>
                  </a:cxn>
                  <a:cxn ang="0">
                    <a:pos x="3816" y="4644"/>
                  </a:cxn>
                  <a:cxn ang="0">
                    <a:pos x="4357" y="4879"/>
                  </a:cxn>
                  <a:cxn ang="0">
                    <a:pos x="4986" y="3411"/>
                  </a:cxn>
                  <a:cxn ang="0">
                    <a:pos x="1844" y="269"/>
                  </a:cxn>
                  <a:cxn ang="0">
                    <a:pos x="1237" y="1"/>
                  </a:cxn>
                </a:cxnLst>
                <a:rect l="0" t="0" r="r" b="b"/>
                <a:pathLst>
                  <a:path w="5609" h="4879" extrusionOk="0">
                    <a:moveTo>
                      <a:pt x="1237" y="1"/>
                    </a:moveTo>
                    <a:cubicBezTo>
                      <a:pt x="574" y="1"/>
                      <a:pt x="0" y="828"/>
                      <a:pt x="612" y="1440"/>
                    </a:cubicBezTo>
                    <a:lnTo>
                      <a:pt x="3816" y="4644"/>
                    </a:lnTo>
                    <a:cubicBezTo>
                      <a:pt x="3981" y="4809"/>
                      <a:pt x="4171" y="4879"/>
                      <a:pt x="4357" y="4879"/>
                    </a:cubicBezTo>
                    <a:cubicBezTo>
                      <a:pt x="5004" y="4879"/>
                      <a:pt x="5609" y="4034"/>
                      <a:pt x="4986" y="3411"/>
                    </a:cubicBezTo>
                    <a:lnTo>
                      <a:pt x="1844" y="269"/>
                    </a:lnTo>
                    <a:cubicBezTo>
                      <a:pt x="1655" y="80"/>
                      <a:pt x="1442" y="1"/>
                      <a:pt x="1237" y="1"/>
                    </a:cubicBezTo>
                    <a:close/>
                  </a:path>
                </a:pathLst>
              </a:custGeom>
              <a:solidFill>
                <a:srgbClr val="4A8743"/>
              </a:solidFill>
              <a:ln w="9525">
                <a:noFill/>
                <a:round/>
                <a:headEnd/>
                <a:tailEnd/>
              </a:ln>
            </p:spPr>
            <p:txBody>
              <a:bodyPr lIns="91425" tIns="91425" rIns="91425" bIns="91425" anchor="ctr"/>
              <a:lstStyle/>
              <a:p>
                <a:endParaRPr lang="en-US"/>
              </a:p>
            </p:txBody>
          </p:sp>
          <p:sp>
            <p:nvSpPr>
              <p:cNvPr id="24673" name="Google Shape;859;p35"/>
              <p:cNvSpPr>
                <a:spLocks/>
              </p:cNvSpPr>
              <p:nvPr/>
            </p:nvSpPr>
            <p:spPr bwMode="auto">
              <a:xfrm>
                <a:off x="3817650" y="5028075"/>
                <a:ext cx="148600" cy="132325"/>
              </a:xfrm>
              <a:custGeom>
                <a:avLst/>
                <a:gdLst/>
                <a:ahLst/>
                <a:cxnLst>
                  <a:cxn ang="0">
                    <a:pos x="4734" y="0"/>
                  </a:cxn>
                  <a:cxn ang="0">
                    <a:pos x="4161" y="269"/>
                  </a:cxn>
                  <a:cxn ang="0">
                    <a:pos x="526" y="3904"/>
                  </a:cxn>
                  <a:cxn ang="0">
                    <a:pos x="1140" y="5293"/>
                  </a:cxn>
                  <a:cxn ang="0">
                    <a:pos x="1696" y="5075"/>
                  </a:cxn>
                  <a:cxn ang="0">
                    <a:pos x="5332" y="1439"/>
                  </a:cxn>
                  <a:cxn ang="0">
                    <a:pos x="4734" y="0"/>
                  </a:cxn>
                </a:cxnLst>
                <a:rect l="0" t="0" r="r" b="b"/>
                <a:pathLst>
                  <a:path w="5944" h="5293" extrusionOk="0">
                    <a:moveTo>
                      <a:pt x="4734" y="0"/>
                    </a:moveTo>
                    <a:cubicBezTo>
                      <a:pt x="4538" y="0"/>
                      <a:pt x="4336" y="79"/>
                      <a:pt x="4161" y="269"/>
                    </a:cubicBezTo>
                    <a:lnTo>
                      <a:pt x="526" y="3904"/>
                    </a:lnTo>
                    <a:cubicBezTo>
                      <a:pt x="1" y="4524"/>
                      <a:pt x="511" y="5293"/>
                      <a:pt x="1140" y="5293"/>
                    </a:cubicBezTo>
                    <a:cubicBezTo>
                      <a:pt x="1323" y="5293"/>
                      <a:pt x="1516" y="5227"/>
                      <a:pt x="1696" y="5075"/>
                    </a:cubicBezTo>
                    <a:lnTo>
                      <a:pt x="5332" y="1439"/>
                    </a:lnTo>
                    <a:cubicBezTo>
                      <a:pt x="5943" y="828"/>
                      <a:pt x="5369" y="0"/>
                      <a:pt x="4734" y="0"/>
                    </a:cubicBezTo>
                    <a:close/>
                  </a:path>
                </a:pathLst>
              </a:custGeom>
              <a:solidFill>
                <a:srgbClr val="4A8743"/>
              </a:solidFill>
              <a:ln w="9525">
                <a:noFill/>
                <a:round/>
                <a:headEnd/>
                <a:tailEnd/>
              </a:ln>
            </p:spPr>
            <p:txBody>
              <a:bodyPr lIns="91425" tIns="91425" rIns="91425" bIns="91425" anchor="ctr"/>
              <a:lstStyle/>
              <a:p>
                <a:endParaRPr lang="en-US"/>
              </a:p>
            </p:txBody>
          </p:sp>
          <p:sp>
            <p:nvSpPr>
              <p:cNvPr id="24674" name="Google Shape;860;p35"/>
              <p:cNvSpPr>
                <a:spLocks/>
              </p:cNvSpPr>
              <p:nvPr/>
            </p:nvSpPr>
            <p:spPr bwMode="auto">
              <a:xfrm>
                <a:off x="4064875" y="4744850"/>
                <a:ext cx="140250" cy="122425"/>
              </a:xfrm>
              <a:custGeom>
                <a:avLst/>
                <a:gdLst/>
                <a:ahLst/>
                <a:cxnLst>
                  <a:cxn ang="0">
                    <a:pos x="1209" y="1"/>
                  </a:cxn>
                  <a:cxn ang="0">
                    <a:pos x="618" y="1493"/>
                  </a:cxn>
                  <a:cxn ang="0">
                    <a:pos x="3761" y="4635"/>
                  </a:cxn>
                  <a:cxn ang="0">
                    <a:pos x="4351" y="4896"/>
                  </a:cxn>
                  <a:cxn ang="0">
                    <a:pos x="4993" y="3465"/>
                  </a:cxn>
                  <a:cxn ang="0">
                    <a:pos x="1789" y="261"/>
                  </a:cxn>
                  <a:cxn ang="0">
                    <a:pos x="1209" y="1"/>
                  </a:cxn>
                </a:cxnLst>
                <a:rect l="0" t="0" r="r" b="b"/>
                <a:pathLst>
                  <a:path w="5610" h="4897" extrusionOk="0">
                    <a:moveTo>
                      <a:pt x="1209" y="1"/>
                    </a:moveTo>
                    <a:cubicBezTo>
                      <a:pt x="556" y="1"/>
                      <a:pt x="0" y="875"/>
                      <a:pt x="618" y="1493"/>
                    </a:cubicBezTo>
                    <a:cubicBezTo>
                      <a:pt x="1666" y="2540"/>
                      <a:pt x="2713" y="3588"/>
                      <a:pt x="3761" y="4635"/>
                    </a:cubicBezTo>
                    <a:cubicBezTo>
                      <a:pt x="3945" y="4819"/>
                      <a:pt x="4151" y="4896"/>
                      <a:pt x="4351" y="4896"/>
                    </a:cubicBezTo>
                    <a:cubicBezTo>
                      <a:pt x="5021" y="4896"/>
                      <a:pt x="5610" y="4034"/>
                      <a:pt x="4993" y="3465"/>
                    </a:cubicBezTo>
                    <a:cubicBezTo>
                      <a:pt x="3945" y="2356"/>
                      <a:pt x="2836" y="1308"/>
                      <a:pt x="1789" y="261"/>
                    </a:cubicBezTo>
                    <a:cubicBezTo>
                      <a:pt x="1606" y="78"/>
                      <a:pt x="1403" y="1"/>
                      <a:pt x="1209" y="1"/>
                    </a:cubicBezTo>
                    <a:close/>
                  </a:path>
                </a:pathLst>
              </a:custGeom>
              <a:solidFill>
                <a:srgbClr val="4A8743"/>
              </a:solidFill>
              <a:ln w="9525">
                <a:noFill/>
                <a:round/>
                <a:headEnd/>
                <a:tailEnd/>
              </a:ln>
            </p:spPr>
            <p:txBody>
              <a:bodyPr lIns="91425" tIns="91425" rIns="91425" bIns="91425" anchor="ctr"/>
              <a:lstStyle/>
              <a:p>
                <a:endParaRPr lang="en-US"/>
              </a:p>
            </p:txBody>
          </p:sp>
          <p:sp>
            <p:nvSpPr>
              <p:cNvPr id="24675" name="Google Shape;861;p35"/>
              <p:cNvSpPr>
                <a:spLocks/>
              </p:cNvSpPr>
              <p:nvPr/>
            </p:nvSpPr>
            <p:spPr bwMode="auto">
              <a:xfrm>
                <a:off x="4189800" y="5028075"/>
                <a:ext cx="150750" cy="133600"/>
              </a:xfrm>
              <a:custGeom>
                <a:avLst/>
                <a:gdLst/>
                <a:ahLst/>
                <a:cxnLst>
                  <a:cxn ang="0">
                    <a:pos x="4846" y="0"/>
                  </a:cxn>
                  <a:cxn ang="0">
                    <a:pos x="4247" y="269"/>
                  </a:cxn>
                  <a:cxn ang="0">
                    <a:pos x="612" y="3904"/>
                  </a:cxn>
                  <a:cxn ang="0">
                    <a:pos x="1184" y="5343"/>
                  </a:cxn>
                  <a:cxn ang="0">
                    <a:pos x="1783" y="5075"/>
                  </a:cxn>
                  <a:cxn ang="0">
                    <a:pos x="5418" y="1439"/>
                  </a:cxn>
                  <a:cxn ang="0">
                    <a:pos x="4846" y="0"/>
                  </a:cxn>
                </a:cxnLst>
                <a:rect l="0" t="0" r="r" b="b"/>
                <a:pathLst>
                  <a:path w="6030" h="5344" extrusionOk="0">
                    <a:moveTo>
                      <a:pt x="4846" y="0"/>
                    </a:moveTo>
                    <a:cubicBezTo>
                      <a:pt x="4646" y="0"/>
                      <a:pt x="4436" y="79"/>
                      <a:pt x="4247" y="269"/>
                    </a:cubicBezTo>
                    <a:lnTo>
                      <a:pt x="612" y="3904"/>
                    </a:lnTo>
                    <a:cubicBezTo>
                      <a:pt x="0" y="4516"/>
                      <a:pt x="539" y="5343"/>
                      <a:pt x="1184" y="5343"/>
                    </a:cubicBezTo>
                    <a:cubicBezTo>
                      <a:pt x="1384" y="5343"/>
                      <a:pt x="1593" y="5264"/>
                      <a:pt x="1783" y="5075"/>
                    </a:cubicBezTo>
                    <a:lnTo>
                      <a:pt x="5418" y="1439"/>
                    </a:lnTo>
                    <a:cubicBezTo>
                      <a:pt x="6030" y="828"/>
                      <a:pt x="5491" y="0"/>
                      <a:pt x="4846" y="0"/>
                    </a:cubicBezTo>
                    <a:close/>
                  </a:path>
                </a:pathLst>
              </a:custGeom>
              <a:solidFill>
                <a:srgbClr val="4A8743"/>
              </a:solidFill>
              <a:ln w="9525">
                <a:noFill/>
                <a:round/>
                <a:headEnd/>
                <a:tailEnd/>
              </a:ln>
            </p:spPr>
            <p:txBody>
              <a:bodyPr lIns="91425" tIns="91425" rIns="91425" bIns="91425" anchor="ctr"/>
              <a:lstStyle/>
              <a:p>
                <a:endParaRPr lang="en-US"/>
              </a:p>
            </p:txBody>
          </p:sp>
          <p:sp>
            <p:nvSpPr>
              <p:cNvPr id="24676" name="Google Shape;862;p35"/>
              <p:cNvSpPr>
                <a:spLocks/>
              </p:cNvSpPr>
              <p:nvPr/>
            </p:nvSpPr>
            <p:spPr bwMode="auto">
              <a:xfrm>
                <a:off x="4473075" y="4778750"/>
                <a:ext cx="140125" cy="122600"/>
              </a:xfrm>
              <a:custGeom>
                <a:avLst/>
                <a:gdLst/>
                <a:ahLst/>
                <a:cxnLst>
                  <a:cxn ang="0">
                    <a:pos x="1209" y="0"/>
                  </a:cxn>
                  <a:cxn ang="0">
                    <a:pos x="618" y="1493"/>
                  </a:cxn>
                  <a:cxn ang="0">
                    <a:pos x="3760" y="4635"/>
                  </a:cxn>
                  <a:cxn ang="0">
                    <a:pos x="4368" y="4903"/>
                  </a:cxn>
                  <a:cxn ang="0">
                    <a:pos x="4993" y="3464"/>
                  </a:cxn>
                  <a:cxn ang="0">
                    <a:pos x="1789" y="260"/>
                  </a:cxn>
                  <a:cxn ang="0">
                    <a:pos x="1209" y="0"/>
                  </a:cxn>
                </a:cxnLst>
                <a:rect l="0" t="0" r="r" b="b"/>
                <a:pathLst>
                  <a:path w="5605" h="4904" extrusionOk="0">
                    <a:moveTo>
                      <a:pt x="1209" y="0"/>
                    </a:moveTo>
                    <a:cubicBezTo>
                      <a:pt x="555" y="0"/>
                      <a:pt x="0" y="875"/>
                      <a:pt x="618" y="1493"/>
                    </a:cubicBezTo>
                    <a:lnTo>
                      <a:pt x="3760" y="4635"/>
                    </a:lnTo>
                    <a:cubicBezTo>
                      <a:pt x="3950" y="4824"/>
                      <a:pt x="4163" y="4903"/>
                      <a:pt x="4368" y="4903"/>
                    </a:cubicBezTo>
                    <a:cubicBezTo>
                      <a:pt x="5030" y="4903"/>
                      <a:pt x="5604" y="4076"/>
                      <a:pt x="4993" y="3464"/>
                    </a:cubicBezTo>
                    <a:lnTo>
                      <a:pt x="1789" y="260"/>
                    </a:lnTo>
                    <a:cubicBezTo>
                      <a:pt x="1606" y="77"/>
                      <a:pt x="1403" y="0"/>
                      <a:pt x="1209" y="0"/>
                    </a:cubicBezTo>
                    <a:close/>
                  </a:path>
                </a:pathLst>
              </a:custGeom>
              <a:solidFill>
                <a:srgbClr val="4A8743"/>
              </a:solidFill>
              <a:ln w="9525">
                <a:noFill/>
                <a:round/>
                <a:headEnd/>
                <a:tailEnd/>
              </a:ln>
            </p:spPr>
            <p:txBody>
              <a:bodyPr lIns="91425" tIns="91425" rIns="91425" bIns="91425" anchor="ctr"/>
              <a:lstStyle/>
              <a:p>
                <a:endParaRPr lang="en-US"/>
              </a:p>
            </p:txBody>
          </p:sp>
          <p:sp>
            <p:nvSpPr>
              <p:cNvPr id="24677" name="Google Shape;863;p35"/>
              <p:cNvSpPr>
                <a:spLocks/>
              </p:cNvSpPr>
              <p:nvPr/>
            </p:nvSpPr>
            <p:spPr bwMode="auto">
              <a:xfrm>
                <a:off x="4665775" y="5085075"/>
                <a:ext cx="128000" cy="110475"/>
              </a:xfrm>
              <a:custGeom>
                <a:avLst/>
                <a:gdLst/>
                <a:ahLst/>
                <a:cxnLst>
                  <a:cxn ang="0">
                    <a:pos x="3922" y="0"/>
                  </a:cxn>
                  <a:cxn ang="0">
                    <a:pos x="3323" y="268"/>
                  </a:cxn>
                  <a:cxn ang="0">
                    <a:pos x="612" y="2979"/>
                  </a:cxn>
                  <a:cxn ang="0">
                    <a:pos x="1184" y="4419"/>
                  </a:cxn>
                  <a:cxn ang="0">
                    <a:pos x="1782" y="4150"/>
                  </a:cxn>
                  <a:cxn ang="0">
                    <a:pos x="4555" y="1439"/>
                  </a:cxn>
                  <a:cxn ang="0">
                    <a:pos x="3922" y="0"/>
                  </a:cxn>
                </a:cxnLst>
                <a:rect l="0" t="0" r="r" b="b"/>
                <a:pathLst>
                  <a:path w="5120" h="4419" extrusionOk="0">
                    <a:moveTo>
                      <a:pt x="3922" y="0"/>
                    </a:moveTo>
                    <a:cubicBezTo>
                      <a:pt x="3722" y="0"/>
                      <a:pt x="3512" y="79"/>
                      <a:pt x="3323" y="268"/>
                    </a:cubicBezTo>
                    <a:cubicBezTo>
                      <a:pt x="2399" y="1131"/>
                      <a:pt x="1536" y="2055"/>
                      <a:pt x="612" y="2979"/>
                    </a:cubicBezTo>
                    <a:cubicBezTo>
                      <a:pt x="0" y="3591"/>
                      <a:pt x="538" y="4419"/>
                      <a:pt x="1184" y="4419"/>
                    </a:cubicBezTo>
                    <a:cubicBezTo>
                      <a:pt x="1383" y="4419"/>
                      <a:pt x="1593" y="4339"/>
                      <a:pt x="1782" y="4150"/>
                    </a:cubicBezTo>
                    <a:lnTo>
                      <a:pt x="4555" y="1439"/>
                    </a:lnTo>
                    <a:cubicBezTo>
                      <a:pt x="5120" y="827"/>
                      <a:pt x="4570" y="0"/>
                      <a:pt x="3922" y="0"/>
                    </a:cubicBezTo>
                    <a:close/>
                  </a:path>
                </a:pathLst>
              </a:custGeom>
              <a:solidFill>
                <a:srgbClr val="4A8743"/>
              </a:solidFill>
              <a:ln w="9525">
                <a:noFill/>
                <a:round/>
                <a:headEnd/>
                <a:tailEnd/>
              </a:ln>
            </p:spPr>
            <p:txBody>
              <a:bodyPr lIns="91425" tIns="91425" rIns="91425" bIns="91425" anchor="ctr"/>
              <a:lstStyle/>
              <a:p>
                <a:endParaRPr lang="en-US"/>
              </a:p>
            </p:txBody>
          </p:sp>
          <p:sp>
            <p:nvSpPr>
              <p:cNvPr id="24678" name="Google Shape;864;p35"/>
              <p:cNvSpPr>
                <a:spLocks/>
              </p:cNvSpPr>
              <p:nvPr/>
            </p:nvSpPr>
            <p:spPr bwMode="auto">
              <a:xfrm>
                <a:off x="3532075" y="5209825"/>
                <a:ext cx="140125" cy="122600"/>
              </a:xfrm>
              <a:custGeom>
                <a:avLst/>
                <a:gdLst/>
                <a:ahLst/>
                <a:cxnLst>
                  <a:cxn ang="0">
                    <a:pos x="1237" y="1"/>
                  </a:cxn>
                  <a:cxn ang="0">
                    <a:pos x="612" y="1440"/>
                  </a:cxn>
                  <a:cxn ang="0">
                    <a:pos x="3816" y="4644"/>
                  </a:cxn>
                  <a:cxn ang="0">
                    <a:pos x="4370" y="4904"/>
                  </a:cxn>
                  <a:cxn ang="0">
                    <a:pos x="4986" y="3412"/>
                  </a:cxn>
                  <a:cxn ang="0">
                    <a:pos x="1844" y="269"/>
                  </a:cxn>
                  <a:cxn ang="0">
                    <a:pos x="1237" y="1"/>
                  </a:cxn>
                </a:cxnLst>
                <a:rect l="0" t="0" r="r" b="b"/>
                <a:pathLst>
                  <a:path w="5605" h="4904" extrusionOk="0">
                    <a:moveTo>
                      <a:pt x="1237" y="1"/>
                    </a:moveTo>
                    <a:cubicBezTo>
                      <a:pt x="574" y="1"/>
                      <a:pt x="0" y="828"/>
                      <a:pt x="612" y="1440"/>
                    </a:cubicBezTo>
                    <a:cubicBezTo>
                      <a:pt x="1659" y="2487"/>
                      <a:pt x="2707" y="3535"/>
                      <a:pt x="3816" y="4644"/>
                    </a:cubicBezTo>
                    <a:cubicBezTo>
                      <a:pt x="3985" y="4827"/>
                      <a:pt x="4180" y="4904"/>
                      <a:pt x="4370" y="4904"/>
                    </a:cubicBezTo>
                    <a:cubicBezTo>
                      <a:pt x="5012" y="4904"/>
                      <a:pt x="5604" y="4029"/>
                      <a:pt x="4986" y="3412"/>
                    </a:cubicBezTo>
                    <a:cubicBezTo>
                      <a:pt x="3939" y="2364"/>
                      <a:pt x="2892" y="1317"/>
                      <a:pt x="1844" y="269"/>
                    </a:cubicBezTo>
                    <a:cubicBezTo>
                      <a:pt x="1655" y="80"/>
                      <a:pt x="1442" y="1"/>
                      <a:pt x="1237" y="1"/>
                    </a:cubicBezTo>
                    <a:close/>
                  </a:path>
                </a:pathLst>
              </a:custGeom>
              <a:solidFill>
                <a:srgbClr val="4A8743"/>
              </a:solidFill>
              <a:ln w="9525">
                <a:noFill/>
                <a:round/>
                <a:headEnd/>
                <a:tailEnd/>
              </a:ln>
            </p:spPr>
            <p:txBody>
              <a:bodyPr lIns="91425" tIns="91425" rIns="91425" bIns="91425" anchor="ctr"/>
              <a:lstStyle/>
              <a:p>
                <a:endParaRPr lang="en-US"/>
              </a:p>
            </p:txBody>
          </p:sp>
          <p:sp>
            <p:nvSpPr>
              <p:cNvPr id="24679" name="Google Shape;865;p35"/>
              <p:cNvSpPr>
                <a:spLocks/>
              </p:cNvSpPr>
              <p:nvPr/>
            </p:nvSpPr>
            <p:spPr bwMode="auto">
              <a:xfrm>
                <a:off x="2907300" y="1188425"/>
                <a:ext cx="929175" cy="176725"/>
              </a:xfrm>
              <a:custGeom>
                <a:avLst/>
                <a:gdLst/>
                <a:ahLst/>
                <a:cxnLst>
                  <a:cxn ang="0">
                    <a:pos x="19853" y="1"/>
                  </a:cxn>
                  <a:cxn ang="0">
                    <a:pos x="19072" y="497"/>
                  </a:cxn>
                  <a:cxn ang="0">
                    <a:pos x="14882" y="4748"/>
                  </a:cxn>
                  <a:cxn ang="0">
                    <a:pos x="14583" y="4765"/>
                  </a:cxn>
                  <a:cxn ang="0">
                    <a:pos x="10507" y="805"/>
                  </a:cxn>
                  <a:cxn ang="0">
                    <a:pos x="9676" y="343"/>
                  </a:cxn>
                  <a:cxn ang="0">
                    <a:pos x="8844" y="805"/>
                  </a:cxn>
                  <a:cxn ang="0">
                    <a:pos x="5578" y="4810"/>
                  </a:cxn>
                  <a:cxn ang="0">
                    <a:pos x="4358" y="5167"/>
                  </a:cxn>
                  <a:cxn ang="0">
                    <a:pos x="2005" y="3208"/>
                  </a:cxn>
                  <a:cxn ang="0">
                    <a:pos x="1308" y="2722"/>
                  </a:cxn>
                  <a:cxn ang="0">
                    <a:pos x="341" y="4194"/>
                  </a:cxn>
                  <a:cxn ang="0">
                    <a:pos x="403" y="4132"/>
                  </a:cxn>
                  <a:cxn ang="0">
                    <a:pos x="4299" y="7069"/>
                  </a:cxn>
                  <a:cxn ang="0">
                    <a:pos x="5763" y="6782"/>
                  </a:cxn>
                  <a:cxn ang="0">
                    <a:pos x="9672" y="3307"/>
                  </a:cxn>
                  <a:cxn ang="0">
                    <a:pos x="9672" y="3307"/>
                  </a:cxn>
                  <a:cxn ang="0">
                    <a:pos x="14563" y="6674"/>
                  </a:cxn>
                  <a:cxn ang="0">
                    <a:pos x="14944" y="6658"/>
                  </a:cxn>
                  <a:cxn ang="0">
                    <a:pos x="19737" y="3296"/>
                  </a:cxn>
                  <a:cxn ang="0">
                    <a:pos x="19737" y="3296"/>
                  </a:cxn>
                  <a:cxn ang="0">
                    <a:pos x="23816" y="6473"/>
                  </a:cxn>
                  <a:cxn ang="0">
                    <a:pos x="23983" y="6477"/>
                  </a:cxn>
                  <a:cxn ang="0">
                    <a:pos x="27926" y="3351"/>
                  </a:cxn>
                  <a:cxn ang="0">
                    <a:pos x="27926" y="3351"/>
                  </a:cxn>
                  <a:cxn ang="0">
                    <a:pos x="31210" y="6473"/>
                  </a:cxn>
                  <a:cxn ang="0">
                    <a:pos x="33199" y="7043"/>
                  </a:cxn>
                  <a:cxn ang="0">
                    <a:pos x="36693" y="4810"/>
                  </a:cxn>
                  <a:cxn ang="0">
                    <a:pos x="35821" y="3377"/>
                  </a:cxn>
                  <a:cxn ang="0">
                    <a:pos x="35030" y="3824"/>
                  </a:cxn>
                  <a:cxn ang="0">
                    <a:pos x="33180" y="5075"/>
                  </a:cxn>
                  <a:cxn ang="0">
                    <a:pos x="31395" y="4317"/>
                  </a:cxn>
                  <a:cxn ang="0">
                    <a:pos x="28560" y="497"/>
                  </a:cxn>
                  <a:cxn ang="0">
                    <a:pos x="27706" y="6"/>
                  </a:cxn>
                  <a:cxn ang="0">
                    <a:pos x="26773" y="682"/>
                  </a:cxn>
                  <a:cxn ang="0">
                    <a:pos x="24004" y="4573"/>
                  </a:cxn>
                  <a:cxn ang="0">
                    <a:pos x="23816" y="4563"/>
                  </a:cxn>
                  <a:cxn ang="0">
                    <a:pos x="20859" y="682"/>
                  </a:cxn>
                  <a:cxn ang="0">
                    <a:pos x="19853" y="1"/>
                  </a:cxn>
                </a:cxnLst>
                <a:rect l="0" t="0" r="r" b="b"/>
                <a:pathLst>
                  <a:path w="37167" h="7069" extrusionOk="0">
                    <a:moveTo>
                      <a:pt x="19853" y="1"/>
                    </a:moveTo>
                    <a:cubicBezTo>
                      <a:pt x="19521" y="1"/>
                      <a:pt x="19205" y="151"/>
                      <a:pt x="19072" y="497"/>
                    </a:cubicBezTo>
                    <a:cubicBezTo>
                      <a:pt x="18271" y="2222"/>
                      <a:pt x="17038" y="4563"/>
                      <a:pt x="14882" y="4748"/>
                    </a:cubicBezTo>
                    <a:cubicBezTo>
                      <a:pt x="14781" y="4760"/>
                      <a:pt x="14681" y="4765"/>
                      <a:pt x="14583" y="4765"/>
                    </a:cubicBezTo>
                    <a:cubicBezTo>
                      <a:pt x="12589" y="4765"/>
                      <a:pt x="11212" y="2449"/>
                      <a:pt x="10507" y="805"/>
                    </a:cubicBezTo>
                    <a:cubicBezTo>
                      <a:pt x="10323" y="497"/>
                      <a:pt x="9999" y="343"/>
                      <a:pt x="9676" y="343"/>
                    </a:cubicBezTo>
                    <a:cubicBezTo>
                      <a:pt x="9352" y="343"/>
                      <a:pt x="9029" y="497"/>
                      <a:pt x="8844" y="805"/>
                    </a:cubicBezTo>
                    <a:cubicBezTo>
                      <a:pt x="8166" y="2469"/>
                      <a:pt x="7057" y="3824"/>
                      <a:pt x="5578" y="4810"/>
                    </a:cubicBezTo>
                    <a:cubicBezTo>
                      <a:pt x="5134" y="5057"/>
                      <a:pt x="4729" y="5167"/>
                      <a:pt x="4358" y="5167"/>
                    </a:cubicBezTo>
                    <a:cubicBezTo>
                      <a:pt x="3344" y="5167"/>
                      <a:pt x="2592" y="4337"/>
                      <a:pt x="2005" y="3208"/>
                    </a:cubicBezTo>
                    <a:cubicBezTo>
                      <a:pt x="1852" y="2864"/>
                      <a:pt x="1587" y="2722"/>
                      <a:pt x="1308" y="2722"/>
                    </a:cubicBezTo>
                    <a:cubicBezTo>
                      <a:pt x="688" y="2722"/>
                      <a:pt x="1" y="3428"/>
                      <a:pt x="341" y="4194"/>
                    </a:cubicBezTo>
                    <a:lnTo>
                      <a:pt x="403" y="4132"/>
                    </a:lnTo>
                    <a:cubicBezTo>
                      <a:pt x="1227" y="5830"/>
                      <a:pt x="2586" y="7069"/>
                      <a:pt x="4299" y="7069"/>
                    </a:cubicBezTo>
                    <a:cubicBezTo>
                      <a:pt x="4762" y="7069"/>
                      <a:pt x="5252" y="6978"/>
                      <a:pt x="5763" y="6782"/>
                    </a:cubicBezTo>
                    <a:cubicBezTo>
                      <a:pt x="7417" y="6138"/>
                      <a:pt x="8729" y="4810"/>
                      <a:pt x="9672" y="3307"/>
                    </a:cubicBezTo>
                    <a:cubicBezTo>
                      <a:pt x="10777" y="5111"/>
                      <a:pt x="12382" y="6674"/>
                      <a:pt x="14563" y="6674"/>
                    </a:cubicBezTo>
                    <a:cubicBezTo>
                      <a:pt x="14688" y="6674"/>
                      <a:pt x="14815" y="6669"/>
                      <a:pt x="14944" y="6658"/>
                    </a:cubicBezTo>
                    <a:cubicBezTo>
                      <a:pt x="17038" y="6476"/>
                      <a:pt x="18627" y="5016"/>
                      <a:pt x="19737" y="3296"/>
                    </a:cubicBezTo>
                    <a:cubicBezTo>
                      <a:pt x="20571" y="4973"/>
                      <a:pt x="21902" y="6430"/>
                      <a:pt x="23816" y="6473"/>
                    </a:cubicBezTo>
                    <a:cubicBezTo>
                      <a:pt x="23872" y="6476"/>
                      <a:pt x="23928" y="6477"/>
                      <a:pt x="23983" y="6477"/>
                    </a:cubicBezTo>
                    <a:cubicBezTo>
                      <a:pt x="25894" y="6477"/>
                      <a:pt x="27168" y="5028"/>
                      <a:pt x="27926" y="3351"/>
                    </a:cubicBezTo>
                    <a:cubicBezTo>
                      <a:pt x="28770" y="4610"/>
                      <a:pt x="29877" y="5682"/>
                      <a:pt x="31210" y="6473"/>
                    </a:cubicBezTo>
                    <a:cubicBezTo>
                      <a:pt x="31892" y="6863"/>
                      <a:pt x="32561" y="7043"/>
                      <a:pt x="33199" y="7043"/>
                    </a:cubicBezTo>
                    <a:cubicBezTo>
                      <a:pt x="34578" y="7043"/>
                      <a:pt x="35809" y="6200"/>
                      <a:pt x="36693" y="4810"/>
                    </a:cubicBezTo>
                    <a:cubicBezTo>
                      <a:pt x="37167" y="4078"/>
                      <a:pt x="36498" y="3377"/>
                      <a:pt x="35821" y="3377"/>
                    </a:cubicBezTo>
                    <a:cubicBezTo>
                      <a:pt x="35528" y="3377"/>
                      <a:pt x="35234" y="3508"/>
                      <a:pt x="35030" y="3824"/>
                    </a:cubicBezTo>
                    <a:cubicBezTo>
                      <a:pt x="34485" y="4675"/>
                      <a:pt x="33865" y="5075"/>
                      <a:pt x="33180" y="5075"/>
                    </a:cubicBezTo>
                    <a:cubicBezTo>
                      <a:pt x="32625" y="5075"/>
                      <a:pt x="32028" y="4813"/>
                      <a:pt x="31395" y="4317"/>
                    </a:cubicBezTo>
                    <a:cubicBezTo>
                      <a:pt x="30162" y="3270"/>
                      <a:pt x="29176" y="1976"/>
                      <a:pt x="28560" y="497"/>
                    </a:cubicBezTo>
                    <a:cubicBezTo>
                      <a:pt x="28366" y="164"/>
                      <a:pt x="28034" y="6"/>
                      <a:pt x="27706" y="6"/>
                    </a:cubicBezTo>
                    <a:cubicBezTo>
                      <a:pt x="27305" y="6"/>
                      <a:pt x="26909" y="241"/>
                      <a:pt x="26773" y="682"/>
                    </a:cubicBezTo>
                    <a:cubicBezTo>
                      <a:pt x="26476" y="2052"/>
                      <a:pt x="25775" y="4573"/>
                      <a:pt x="24004" y="4573"/>
                    </a:cubicBezTo>
                    <a:cubicBezTo>
                      <a:pt x="23942" y="4573"/>
                      <a:pt x="23880" y="4570"/>
                      <a:pt x="23816" y="4563"/>
                    </a:cubicBezTo>
                    <a:cubicBezTo>
                      <a:pt x="21906" y="4379"/>
                      <a:pt x="21167" y="2099"/>
                      <a:pt x="20859" y="682"/>
                    </a:cubicBezTo>
                    <a:cubicBezTo>
                      <a:pt x="20753" y="262"/>
                      <a:pt x="20290" y="1"/>
                      <a:pt x="19853" y="1"/>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24680" name="Google Shape;866;p35"/>
              <p:cNvSpPr>
                <a:spLocks/>
              </p:cNvSpPr>
              <p:nvPr/>
            </p:nvSpPr>
            <p:spPr bwMode="auto">
              <a:xfrm>
                <a:off x="3808900" y="2830575"/>
                <a:ext cx="930225" cy="178150"/>
              </a:xfrm>
              <a:custGeom>
                <a:avLst/>
                <a:gdLst/>
                <a:ahLst/>
                <a:cxnLst>
                  <a:cxn ang="0">
                    <a:pos x="19844" y="0"/>
                  </a:cxn>
                  <a:cxn ang="0">
                    <a:pos x="19052" y="492"/>
                  </a:cxn>
                  <a:cxn ang="0">
                    <a:pos x="14924" y="4805"/>
                  </a:cxn>
                  <a:cxn ang="0">
                    <a:pos x="14695" y="4814"/>
                  </a:cxn>
                  <a:cxn ang="0">
                    <a:pos x="10549" y="800"/>
                  </a:cxn>
                  <a:cxn ang="0">
                    <a:pos x="9717" y="338"/>
                  </a:cxn>
                  <a:cxn ang="0">
                    <a:pos x="8886" y="800"/>
                  </a:cxn>
                  <a:cxn ang="0">
                    <a:pos x="5558" y="4805"/>
                  </a:cxn>
                  <a:cxn ang="0">
                    <a:pos x="4340" y="5162"/>
                  </a:cxn>
                  <a:cxn ang="0">
                    <a:pos x="2046" y="3203"/>
                  </a:cxn>
                  <a:cxn ang="0">
                    <a:pos x="1310" y="2716"/>
                  </a:cxn>
                  <a:cxn ang="0">
                    <a:pos x="383" y="4189"/>
                  </a:cxn>
                  <a:cxn ang="0">
                    <a:pos x="4334" y="7125"/>
                  </a:cxn>
                  <a:cxn ang="0">
                    <a:pos x="5805" y="6838"/>
                  </a:cxn>
                  <a:cxn ang="0">
                    <a:pos x="9684" y="3355"/>
                  </a:cxn>
                  <a:cxn ang="0">
                    <a:pos x="9684" y="3355"/>
                  </a:cxn>
                  <a:cxn ang="0">
                    <a:pos x="14550" y="6730"/>
                  </a:cxn>
                  <a:cxn ang="0">
                    <a:pos x="14924" y="6715"/>
                  </a:cxn>
                  <a:cxn ang="0">
                    <a:pos x="19744" y="3352"/>
                  </a:cxn>
                  <a:cxn ang="0">
                    <a:pos x="19744" y="3352"/>
                  </a:cxn>
                  <a:cxn ang="0">
                    <a:pos x="23796" y="6530"/>
                  </a:cxn>
                  <a:cxn ang="0">
                    <a:pos x="23967" y="6534"/>
                  </a:cxn>
                  <a:cxn ang="0">
                    <a:pos x="27931" y="3425"/>
                  </a:cxn>
                  <a:cxn ang="0">
                    <a:pos x="27931" y="3425"/>
                  </a:cxn>
                  <a:cxn ang="0">
                    <a:pos x="31190" y="6530"/>
                  </a:cxn>
                  <a:cxn ang="0">
                    <a:pos x="33186" y="7087"/>
                  </a:cxn>
                  <a:cxn ang="0">
                    <a:pos x="36735" y="4866"/>
                  </a:cxn>
                  <a:cxn ang="0">
                    <a:pos x="35863" y="3433"/>
                  </a:cxn>
                  <a:cxn ang="0">
                    <a:pos x="35072" y="3880"/>
                  </a:cxn>
                  <a:cxn ang="0">
                    <a:pos x="33196" y="5131"/>
                  </a:cxn>
                  <a:cxn ang="0">
                    <a:pos x="31436" y="4373"/>
                  </a:cxn>
                  <a:cxn ang="0">
                    <a:pos x="28541" y="492"/>
                  </a:cxn>
                  <a:cxn ang="0">
                    <a:pos x="27753" y="26"/>
                  </a:cxn>
                  <a:cxn ang="0">
                    <a:pos x="26815" y="738"/>
                  </a:cxn>
                  <a:cxn ang="0">
                    <a:pos x="23984" y="4567"/>
                  </a:cxn>
                  <a:cxn ang="0">
                    <a:pos x="23796" y="4558"/>
                  </a:cxn>
                  <a:cxn ang="0">
                    <a:pos x="20839" y="738"/>
                  </a:cxn>
                  <a:cxn ang="0">
                    <a:pos x="19844" y="0"/>
                  </a:cxn>
                </a:cxnLst>
                <a:rect l="0" t="0" r="r" b="b"/>
                <a:pathLst>
                  <a:path w="37209" h="7126" extrusionOk="0">
                    <a:moveTo>
                      <a:pt x="19844" y="0"/>
                    </a:moveTo>
                    <a:cubicBezTo>
                      <a:pt x="19522" y="0"/>
                      <a:pt x="19209" y="151"/>
                      <a:pt x="19052" y="492"/>
                    </a:cubicBezTo>
                    <a:cubicBezTo>
                      <a:pt x="18313" y="2217"/>
                      <a:pt x="17019" y="4558"/>
                      <a:pt x="14924" y="4805"/>
                    </a:cubicBezTo>
                    <a:cubicBezTo>
                      <a:pt x="14847" y="4811"/>
                      <a:pt x="14771" y="4814"/>
                      <a:pt x="14695" y="4814"/>
                    </a:cubicBezTo>
                    <a:cubicBezTo>
                      <a:pt x="12663" y="4814"/>
                      <a:pt x="11262" y="2463"/>
                      <a:pt x="10549" y="800"/>
                    </a:cubicBezTo>
                    <a:cubicBezTo>
                      <a:pt x="10364" y="492"/>
                      <a:pt x="10041" y="338"/>
                      <a:pt x="9717" y="338"/>
                    </a:cubicBezTo>
                    <a:cubicBezTo>
                      <a:pt x="9394" y="338"/>
                      <a:pt x="9070" y="492"/>
                      <a:pt x="8886" y="800"/>
                    </a:cubicBezTo>
                    <a:cubicBezTo>
                      <a:pt x="8208" y="2463"/>
                      <a:pt x="7037" y="3819"/>
                      <a:pt x="5558" y="4805"/>
                    </a:cubicBezTo>
                    <a:cubicBezTo>
                      <a:pt x="5114" y="5052"/>
                      <a:pt x="4709" y="5162"/>
                      <a:pt x="4340" y="5162"/>
                    </a:cubicBezTo>
                    <a:cubicBezTo>
                      <a:pt x="3328" y="5162"/>
                      <a:pt x="2588" y="4331"/>
                      <a:pt x="2046" y="3203"/>
                    </a:cubicBezTo>
                    <a:cubicBezTo>
                      <a:pt x="1875" y="2859"/>
                      <a:pt x="1596" y="2716"/>
                      <a:pt x="1310" y="2716"/>
                    </a:cubicBezTo>
                    <a:cubicBezTo>
                      <a:pt x="674" y="2716"/>
                      <a:pt x="0" y="3423"/>
                      <a:pt x="383" y="4189"/>
                    </a:cubicBezTo>
                    <a:cubicBezTo>
                      <a:pt x="1207" y="5886"/>
                      <a:pt x="2604" y="7125"/>
                      <a:pt x="4334" y="7125"/>
                    </a:cubicBezTo>
                    <a:cubicBezTo>
                      <a:pt x="4801" y="7125"/>
                      <a:pt x="5293" y="7035"/>
                      <a:pt x="5805" y="6838"/>
                    </a:cubicBezTo>
                    <a:cubicBezTo>
                      <a:pt x="7416" y="6194"/>
                      <a:pt x="8717" y="4861"/>
                      <a:pt x="9684" y="3355"/>
                    </a:cubicBezTo>
                    <a:cubicBezTo>
                      <a:pt x="10774" y="5163"/>
                      <a:pt x="12405" y="6730"/>
                      <a:pt x="14550" y="6730"/>
                    </a:cubicBezTo>
                    <a:cubicBezTo>
                      <a:pt x="14673" y="6730"/>
                      <a:pt x="14798" y="6725"/>
                      <a:pt x="14924" y="6715"/>
                    </a:cubicBezTo>
                    <a:cubicBezTo>
                      <a:pt x="17018" y="6533"/>
                      <a:pt x="18642" y="5072"/>
                      <a:pt x="19744" y="3352"/>
                    </a:cubicBezTo>
                    <a:cubicBezTo>
                      <a:pt x="20557" y="5010"/>
                      <a:pt x="21886" y="6443"/>
                      <a:pt x="23796" y="6530"/>
                    </a:cubicBezTo>
                    <a:cubicBezTo>
                      <a:pt x="23854" y="6532"/>
                      <a:pt x="23911" y="6534"/>
                      <a:pt x="23967" y="6534"/>
                    </a:cubicBezTo>
                    <a:cubicBezTo>
                      <a:pt x="25910" y="6534"/>
                      <a:pt x="27165" y="5095"/>
                      <a:pt x="27931" y="3425"/>
                    </a:cubicBezTo>
                    <a:cubicBezTo>
                      <a:pt x="28787" y="4676"/>
                      <a:pt x="29905" y="5742"/>
                      <a:pt x="31190" y="6530"/>
                    </a:cubicBezTo>
                    <a:cubicBezTo>
                      <a:pt x="31879" y="6912"/>
                      <a:pt x="32550" y="7087"/>
                      <a:pt x="33186" y="7087"/>
                    </a:cubicBezTo>
                    <a:cubicBezTo>
                      <a:pt x="34599" y="7087"/>
                      <a:pt x="35843" y="6226"/>
                      <a:pt x="36735" y="4866"/>
                    </a:cubicBezTo>
                    <a:cubicBezTo>
                      <a:pt x="37208" y="4135"/>
                      <a:pt x="36540" y="3433"/>
                      <a:pt x="35863" y="3433"/>
                    </a:cubicBezTo>
                    <a:cubicBezTo>
                      <a:pt x="35570" y="3433"/>
                      <a:pt x="35276" y="3564"/>
                      <a:pt x="35072" y="3880"/>
                    </a:cubicBezTo>
                    <a:cubicBezTo>
                      <a:pt x="34527" y="4732"/>
                      <a:pt x="33888" y="5131"/>
                      <a:pt x="33196" y="5131"/>
                    </a:cubicBezTo>
                    <a:cubicBezTo>
                      <a:pt x="32637" y="5131"/>
                      <a:pt x="32043" y="4870"/>
                      <a:pt x="31436" y="4373"/>
                    </a:cubicBezTo>
                    <a:cubicBezTo>
                      <a:pt x="30204" y="3326"/>
                      <a:pt x="29218" y="1970"/>
                      <a:pt x="28541" y="492"/>
                    </a:cubicBezTo>
                    <a:cubicBezTo>
                      <a:pt x="28355" y="173"/>
                      <a:pt x="28054" y="26"/>
                      <a:pt x="27753" y="26"/>
                    </a:cubicBezTo>
                    <a:cubicBezTo>
                      <a:pt x="27355" y="26"/>
                      <a:pt x="26956" y="282"/>
                      <a:pt x="26815" y="738"/>
                    </a:cubicBezTo>
                    <a:cubicBezTo>
                      <a:pt x="26518" y="2048"/>
                      <a:pt x="25759" y="4567"/>
                      <a:pt x="23984" y="4567"/>
                    </a:cubicBezTo>
                    <a:cubicBezTo>
                      <a:pt x="23923" y="4567"/>
                      <a:pt x="23860" y="4564"/>
                      <a:pt x="23796" y="4558"/>
                    </a:cubicBezTo>
                    <a:cubicBezTo>
                      <a:pt x="21948" y="4373"/>
                      <a:pt x="21208" y="2094"/>
                      <a:pt x="20839" y="738"/>
                    </a:cubicBezTo>
                    <a:cubicBezTo>
                      <a:pt x="20732" y="277"/>
                      <a:pt x="20280" y="0"/>
                      <a:pt x="19844" y="0"/>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24681" name="Google Shape;867;p35"/>
              <p:cNvSpPr>
                <a:spLocks/>
              </p:cNvSpPr>
              <p:nvPr/>
            </p:nvSpPr>
            <p:spPr bwMode="auto">
              <a:xfrm>
                <a:off x="2271625" y="3779425"/>
                <a:ext cx="930225" cy="178150"/>
              </a:xfrm>
              <a:custGeom>
                <a:avLst/>
                <a:gdLst/>
                <a:ahLst/>
                <a:cxnLst>
                  <a:cxn ang="0">
                    <a:pos x="19844" y="1"/>
                  </a:cxn>
                  <a:cxn ang="0">
                    <a:pos x="19052" y="492"/>
                  </a:cxn>
                  <a:cxn ang="0">
                    <a:pos x="14862" y="4743"/>
                  </a:cxn>
                  <a:cxn ang="0">
                    <a:pos x="14572" y="4761"/>
                  </a:cxn>
                  <a:cxn ang="0">
                    <a:pos x="10549" y="862"/>
                  </a:cxn>
                  <a:cxn ang="0">
                    <a:pos x="9694" y="353"/>
                  </a:cxn>
                  <a:cxn ang="0">
                    <a:pos x="8886" y="862"/>
                  </a:cxn>
                  <a:cxn ang="0">
                    <a:pos x="5559" y="4805"/>
                  </a:cxn>
                  <a:cxn ang="0">
                    <a:pos x="4329" y="5189"/>
                  </a:cxn>
                  <a:cxn ang="0">
                    <a:pos x="2047" y="3203"/>
                  </a:cxn>
                  <a:cxn ang="0">
                    <a:pos x="1311" y="2717"/>
                  </a:cxn>
                  <a:cxn ang="0">
                    <a:pos x="383" y="4189"/>
                  </a:cxn>
                  <a:cxn ang="0">
                    <a:pos x="4304" y="7126"/>
                  </a:cxn>
                  <a:cxn ang="0">
                    <a:pos x="5743" y="6838"/>
                  </a:cxn>
                  <a:cxn ang="0">
                    <a:pos x="9667" y="3327"/>
                  </a:cxn>
                  <a:cxn ang="0">
                    <a:pos x="9667" y="3327"/>
                  </a:cxn>
                  <a:cxn ang="0">
                    <a:pos x="14551" y="6731"/>
                  </a:cxn>
                  <a:cxn ang="0">
                    <a:pos x="14924" y="6715"/>
                  </a:cxn>
                  <a:cxn ang="0">
                    <a:pos x="19753" y="3369"/>
                  </a:cxn>
                  <a:cxn ang="0">
                    <a:pos x="19753" y="3369"/>
                  </a:cxn>
                  <a:cxn ang="0">
                    <a:pos x="23796" y="6530"/>
                  </a:cxn>
                  <a:cxn ang="0">
                    <a:pos x="23964" y="6534"/>
                  </a:cxn>
                  <a:cxn ang="0">
                    <a:pos x="27924" y="3414"/>
                  </a:cxn>
                  <a:cxn ang="0">
                    <a:pos x="27924" y="3414"/>
                  </a:cxn>
                  <a:cxn ang="0">
                    <a:pos x="31190" y="6530"/>
                  </a:cxn>
                  <a:cxn ang="0">
                    <a:pos x="33186" y="7088"/>
                  </a:cxn>
                  <a:cxn ang="0">
                    <a:pos x="36735" y="4867"/>
                  </a:cxn>
                  <a:cxn ang="0">
                    <a:pos x="35836" y="3434"/>
                  </a:cxn>
                  <a:cxn ang="0">
                    <a:pos x="35072" y="3881"/>
                  </a:cxn>
                  <a:cxn ang="0">
                    <a:pos x="33176" y="5132"/>
                  </a:cxn>
                  <a:cxn ang="0">
                    <a:pos x="31437" y="4374"/>
                  </a:cxn>
                  <a:cxn ang="0">
                    <a:pos x="28541" y="492"/>
                  </a:cxn>
                  <a:cxn ang="0">
                    <a:pos x="27753" y="26"/>
                  </a:cxn>
                  <a:cxn ang="0">
                    <a:pos x="26815" y="738"/>
                  </a:cxn>
                  <a:cxn ang="0">
                    <a:pos x="23984" y="4568"/>
                  </a:cxn>
                  <a:cxn ang="0">
                    <a:pos x="23796" y="4559"/>
                  </a:cxn>
                  <a:cxn ang="0">
                    <a:pos x="20839" y="738"/>
                  </a:cxn>
                  <a:cxn ang="0">
                    <a:pos x="19844" y="1"/>
                  </a:cxn>
                </a:cxnLst>
                <a:rect l="0" t="0" r="r" b="b"/>
                <a:pathLst>
                  <a:path w="37209" h="7126" extrusionOk="0">
                    <a:moveTo>
                      <a:pt x="19844" y="1"/>
                    </a:moveTo>
                    <a:cubicBezTo>
                      <a:pt x="19522" y="1"/>
                      <a:pt x="19209" y="152"/>
                      <a:pt x="19052" y="492"/>
                    </a:cubicBezTo>
                    <a:cubicBezTo>
                      <a:pt x="18313" y="2217"/>
                      <a:pt x="17019" y="4559"/>
                      <a:pt x="14862" y="4743"/>
                    </a:cubicBezTo>
                    <a:cubicBezTo>
                      <a:pt x="14764" y="4755"/>
                      <a:pt x="14667" y="4761"/>
                      <a:pt x="14572" y="4761"/>
                    </a:cubicBezTo>
                    <a:cubicBezTo>
                      <a:pt x="12630" y="4761"/>
                      <a:pt x="11254" y="2447"/>
                      <a:pt x="10549" y="862"/>
                    </a:cubicBezTo>
                    <a:cubicBezTo>
                      <a:pt x="10334" y="523"/>
                      <a:pt x="10010" y="353"/>
                      <a:pt x="9694" y="353"/>
                    </a:cubicBezTo>
                    <a:cubicBezTo>
                      <a:pt x="9379" y="353"/>
                      <a:pt x="9071" y="523"/>
                      <a:pt x="8886" y="862"/>
                    </a:cubicBezTo>
                    <a:cubicBezTo>
                      <a:pt x="8208" y="2464"/>
                      <a:pt x="7037" y="3819"/>
                      <a:pt x="5559" y="4805"/>
                    </a:cubicBezTo>
                    <a:cubicBezTo>
                      <a:pt x="5109" y="5071"/>
                      <a:pt x="4701" y="5189"/>
                      <a:pt x="4329" y="5189"/>
                    </a:cubicBezTo>
                    <a:cubicBezTo>
                      <a:pt x="3323" y="5189"/>
                      <a:pt x="2586" y="4327"/>
                      <a:pt x="2047" y="3203"/>
                    </a:cubicBezTo>
                    <a:cubicBezTo>
                      <a:pt x="1875" y="2859"/>
                      <a:pt x="1596" y="2717"/>
                      <a:pt x="1311" y="2717"/>
                    </a:cubicBezTo>
                    <a:cubicBezTo>
                      <a:pt x="674" y="2717"/>
                      <a:pt x="0" y="3424"/>
                      <a:pt x="383" y="4189"/>
                    </a:cubicBezTo>
                    <a:cubicBezTo>
                      <a:pt x="1208" y="5886"/>
                      <a:pt x="2605" y="7126"/>
                      <a:pt x="4304" y="7126"/>
                    </a:cubicBezTo>
                    <a:cubicBezTo>
                      <a:pt x="4763" y="7126"/>
                      <a:pt x="5245" y="7035"/>
                      <a:pt x="5743" y="6838"/>
                    </a:cubicBezTo>
                    <a:cubicBezTo>
                      <a:pt x="7365" y="6190"/>
                      <a:pt x="8707" y="4845"/>
                      <a:pt x="9667" y="3327"/>
                    </a:cubicBezTo>
                    <a:cubicBezTo>
                      <a:pt x="10757" y="5147"/>
                      <a:pt x="12394" y="6731"/>
                      <a:pt x="14551" y="6731"/>
                    </a:cubicBezTo>
                    <a:cubicBezTo>
                      <a:pt x="14673" y="6731"/>
                      <a:pt x="14798" y="6726"/>
                      <a:pt x="14924" y="6715"/>
                    </a:cubicBezTo>
                    <a:cubicBezTo>
                      <a:pt x="17102" y="6534"/>
                      <a:pt x="18679" y="5082"/>
                      <a:pt x="19753" y="3369"/>
                    </a:cubicBezTo>
                    <a:cubicBezTo>
                      <a:pt x="20566" y="5020"/>
                      <a:pt x="21892" y="6444"/>
                      <a:pt x="23796" y="6530"/>
                    </a:cubicBezTo>
                    <a:cubicBezTo>
                      <a:pt x="23853" y="6533"/>
                      <a:pt x="23909" y="6534"/>
                      <a:pt x="23964" y="6534"/>
                    </a:cubicBezTo>
                    <a:cubicBezTo>
                      <a:pt x="25902" y="6534"/>
                      <a:pt x="27157" y="5075"/>
                      <a:pt x="27924" y="3414"/>
                    </a:cubicBezTo>
                    <a:cubicBezTo>
                      <a:pt x="28781" y="4670"/>
                      <a:pt x="29901" y="5740"/>
                      <a:pt x="31190" y="6530"/>
                    </a:cubicBezTo>
                    <a:cubicBezTo>
                      <a:pt x="31879" y="6913"/>
                      <a:pt x="32550" y="7088"/>
                      <a:pt x="33186" y="7088"/>
                    </a:cubicBezTo>
                    <a:cubicBezTo>
                      <a:pt x="34600" y="7088"/>
                      <a:pt x="35843" y="6226"/>
                      <a:pt x="36735" y="4867"/>
                    </a:cubicBezTo>
                    <a:cubicBezTo>
                      <a:pt x="37209" y="4135"/>
                      <a:pt x="36510" y="3434"/>
                      <a:pt x="35836" y="3434"/>
                    </a:cubicBezTo>
                    <a:cubicBezTo>
                      <a:pt x="35545" y="3434"/>
                      <a:pt x="35258" y="3565"/>
                      <a:pt x="35072" y="3881"/>
                    </a:cubicBezTo>
                    <a:cubicBezTo>
                      <a:pt x="34493" y="4732"/>
                      <a:pt x="33858" y="5132"/>
                      <a:pt x="33176" y="5132"/>
                    </a:cubicBezTo>
                    <a:cubicBezTo>
                      <a:pt x="32625" y="5132"/>
                      <a:pt x="32043" y="4870"/>
                      <a:pt x="31437" y="4374"/>
                    </a:cubicBezTo>
                    <a:cubicBezTo>
                      <a:pt x="30143" y="3326"/>
                      <a:pt x="29218" y="1971"/>
                      <a:pt x="28541" y="492"/>
                    </a:cubicBezTo>
                    <a:cubicBezTo>
                      <a:pt x="28355" y="173"/>
                      <a:pt x="28055" y="26"/>
                      <a:pt x="27753" y="26"/>
                    </a:cubicBezTo>
                    <a:cubicBezTo>
                      <a:pt x="27355" y="26"/>
                      <a:pt x="26956" y="283"/>
                      <a:pt x="26815" y="738"/>
                    </a:cubicBezTo>
                    <a:cubicBezTo>
                      <a:pt x="26518" y="2049"/>
                      <a:pt x="25759" y="4568"/>
                      <a:pt x="23984" y="4568"/>
                    </a:cubicBezTo>
                    <a:cubicBezTo>
                      <a:pt x="23923" y="4568"/>
                      <a:pt x="23860" y="4565"/>
                      <a:pt x="23796" y="4559"/>
                    </a:cubicBezTo>
                    <a:cubicBezTo>
                      <a:pt x="22010" y="4435"/>
                      <a:pt x="21209" y="2094"/>
                      <a:pt x="20839" y="738"/>
                    </a:cubicBezTo>
                    <a:cubicBezTo>
                      <a:pt x="20733" y="278"/>
                      <a:pt x="20280" y="1"/>
                      <a:pt x="19844" y="1"/>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24682" name="Google Shape;868;p35"/>
              <p:cNvSpPr>
                <a:spLocks/>
              </p:cNvSpPr>
              <p:nvPr/>
            </p:nvSpPr>
            <p:spPr bwMode="auto">
              <a:xfrm>
                <a:off x="4879550" y="3794700"/>
                <a:ext cx="930125" cy="177350"/>
              </a:xfrm>
              <a:custGeom>
                <a:avLst/>
                <a:gdLst/>
                <a:ahLst/>
                <a:cxnLst>
                  <a:cxn ang="0">
                    <a:pos x="19855" y="1"/>
                  </a:cxn>
                  <a:cxn ang="0">
                    <a:pos x="19048" y="497"/>
                  </a:cxn>
                  <a:cxn ang="0">
                    <a:pos x="14920" y="4749"/>
                  </a:cxn>
                  <a:cxn ang="0">
                    <a:pos x="14621" y="4766"/>
                  </a:cxn>
                  <a:cxn ang="0">
                    <a:pos x="10545" y="805"/>
                  </a:cxn>
                  <a:cxn ang="0">
                    <a:pos x="9713" y="343"/>
                  </a:cxn>
                  <a:cxn ang="0">
                    <a:pos x="8881" y="805"/>
                  </a:cxn>
                  <a:cxn ang="0">
                    <a:pos x="5616" y="4749"/>
                  </a:cxn>
                  <a:cxn ang="0">
                    <a:pos x="4316" y="5144"/>
                  </a:cxn>
                  <a:cxn ang="0">
                    <a:pos x="2042" y="3208"/>
                  </a:cxn>
                  <a:cxn ang="0">
                    <a:pos x="1281" y="2708"/>
                  </a:cxn>
                  <a:cxn ang="0">
                    <a:pos x="379" y="4132"/>
                  </a:cxn>
                  <a:cxn ang="0">
                    <a:pos x="4272" y="7094"/>
                  </a:cxn>
                  <a:cxn ang="0">
                    <a:pos x="5739" y="6782"/>
                  </a:cxn>
                  <a:cxn ang="0">
                    <a:pos x="9681" y="3331"/>
                  </a:cxn>
                  <a:cxn ang="0">
                    <a:pos x="9681" y="3331"/>
                  </a:cxn>
                  <a:cxn ang="0">
                    <a:pos x="14546" y="6674"/>
                  </a:cxn>
                  <a:cxn ang="0">
                    <a:pos x="14920" y="6659"/>
                  </a:cxn>
                  <a:cxn ang="0">
                    <a:pos x="19745" y="3339"/>
                  </a:cxn>
                  <a:cxn ang="0">
                    <a:pos x="19745" y="3339"/>
                  </a:cxn>
                  <a:cxn ang="0">
                    <a:pos x="23792" y="6535"/>
                  </a:cxn>
                  <a:cxn ang="0">
                    <a:pos x="23879" y="6536"/>
                  </a:cxn>
                  <a:cxn ang="0">
                    <a:pos x="27932" y="3379"/>
                  </a:cxn>
                  <a:cxn ang="0">
                    <a:pos x="27932" y="3379"/>
                  </a:cxn>
                  <a:cxn ang="0">
                    <a:pos x="31186" y="6535"/>
                  </a:cxn>
                  <a:cxn ang="0">
                    <a:pos x="33177" y="7065"/>
                  </a:cxn>
                  <a:cxn ang="0">
                    <a:pos x="36731" y="4872"/>
                  </a:cxn>
                  <a:cxn ang="0">
                    <a:pos x="35859" y="3439"/>
                  </a:cxn>
                  <a:cxn ang="0">
                    <a:pos x="35067" y="3886"/>
                  </a:cxn>
                  <a:cxn ang="0">
                    <a:pos x="33192" y="5137"/>
                  </a:cxn>
                  <a:cxn ang="0">
                    <a:pos x="31432" y="4379"/>
                  </a:cxn>
                  <a:cxn ang="0">
                    <a:pos x="28536" y="497"/>
                  </a:cxn>
                  <a:cxn ang="0">
                    <a:pos x="27708" y="6"/>
                  </a:cxn>
                  <a:cxn ang="0">
                    <a:pos x="26811" y="682"/>
                  </a:cxn>
                  <a:cxn ang="0">
                    <a:pos x="23980" y="4573"/>
                  </a:cxn>
                  <a:cxn ang="0">
                    <a:pos x="23792" y="4564"/>
                  </a:cxn>
                  <a:cxn ang="0">
                    <a:pos x="20835" y="682"/>
                  </a:cxn>
                  <a:cxn ang="0">
                    <a:pos x="19855" y="1"/>
                  </a:cxn>
                </a:cxnLst>
                <a:rect l="0" t="0" r="r" b="b"/>
                <a:pathLst>
                  <a:path w="37205" h="7094" extrusionOk="0">
                    <a:moveTo>
                      <a:pt x="19855" y="1"/>
                    </a:moveTo>
                    <a:cubicBezTo>
                      <a:pt x="19528" y="1"/>
                      <a:pt x="19207" y="151"/>
                      <a:pt x="19048" y="497"/>
                    </a:cubicBezTo>
                    <a:cubicBezTo>
                      <a:pt x="18308" y="2222"/>
                      <a:pt x="17014" y="4564"/>
                      <a:pt x="14920" y="4749"/>
                    </a:cubicBezTo>
                    <a:cubicBezTo>
                      <a:pt x="14819" y="4760"/>
                      <a:pt x="14719" y="4766"/>
                      <a:pt x="14621" y="4766"/>
                    </a:cubicBezTo>
                    <a:cubicBezTo>
                      <a:pt x="12626" y="4766"/>
                      <a:pt x="11250" y="2450"/>
                      <a:pt x="10545" y="805"/>
                    </a:cubicBezTo>
                    <a:cubicBezTo>
                      <a:pt x="10360" y="497"/>
                      <a:pt x="10037" y="343"/>
                      <a:pt x="9713" y="343"/>
                    </a:cubicBezTo>
                    <a:cubicBezTo>
                      <a:pt x="9390" y="343"/>
                      <a:pt x="9066" y="497"/>
                      <a:pt x="8881" y="805"/>
                    </a:cubicBezTo>
                    <a:cubicBezTo>
                      <a:pt x="8204" y="2407"/>
                      <a:pt x="7033" y="3824"/>
                      <a:pt x="5616" y="4749"/>
                    </a:cubicBezTo>
                    <a:cubicBezTo>
                      <a:pt x="5137" y="5022"/>
                      <a:pt x="4705" y="5144"/>
                      <a:pt x="4316" y="5144"/>
                    </a:cubicBezTo>
                    <a:cubicBezTo>
                      <a:pt x="3303" y="5144"/>
                      <a:pt x="2576" y="4321"/>
                      <a:pt x="2042" y="3208"/>
                    </a:cubicBezTo>
                    <a:cubicBezTo>
                      <a:pt x="1865" y="2854"/>
                      <a:pt x="1576" y="2708"/>
                      <a:pt x="1281" y="2708"/>
                    </a:cubicBezTo>
                    <a:cubicBezTo>
                      <a:pt x="652" y="2708"/>
                      <a:pt x="1" y="3377"/>
                      <a:pt x="379" y="4132"/>
                    </a:cubicBezTo>
                    <a:cubicBezTo>
                      <a:pt x="1199" y="5821"/>
                      <a:pt x="2585" y="7094"/>
                      <a:pt x="4272" y="7094"/>
                    </a:cubicBezTo>
                    <a:cubicBezTo>
                      <a:pt x="4740" y="7094"/>
                      <a:pt x="5231" y="6996"/>
                      <a:pt x="5739" y="6782"/>
                    </a:cubicBezTo>
                    <a:cubicBezTo>
                      <a:pt x="7397" y="6183"/>
                      <a:pt x="8711" y="4827"/>
                      <a:pt x="9681" y="3331"/>
                    </a:cubicBezTo>
                    <a:cubicBezTo>
                      <a:pt x="10771" y="5109"/>
                      <a:pt x="12401" y="6674"/>
                      <a:pt x="14546" y="6674"/>
                    </a:cubicBezTo>
                    <a:cubicBezTo>
                      <a:pt x="14669" y="6674"/>
                      <a:pt x="14793" y="6669"/>
                      <a:pt x="14920" y="6659"/>
                    </a:cubicBezTo>
                    <a:cubicBezTo>
                      <a:pt x="17056" y="6522"/>
                      <a:pt x="18656" y="5077"/>
                      <a:pt x="19745" y="3339"/>
                    </a:cubicBezTo>
                    <a:cubicBezTo>
                      <a:pt x="20557" y="4990"/>
                      <a:pt x="21885" y="6449"/>
                      <a:pt x="23792" y="6535"/>
                    </a:cubicBezTo>
                    <a:cubicBezTo>
                      <a:pt x="23821" y="6536"/>
                      <a:pt x="23850" y="6536"/>
                      <a:pt x="23879" y="6536"/>
                    </a:cubicBezTo>
                    <a:cubicBezTo>
                      <a:pt x="25875" y="6536"/>
                      <a:pt x="27157" y="5061"/>
                      <a:pt x="27932" y="3379"/>
                    </a:cubicBezTo>
                    <a:cubicBezTo>
                      <a:pt x="28788" y="4631"/>
                      <a:pt x="29904" y="5708"/>
                      <a:pt x="31186" y="6535"/>
                    </a:cubicBezTo>
                    <a:cubicBezTo>
                      <a:pt x="31873" y="6898"/>
                      <a:pt x="32542" y="7065"/>
                      <a:pt x="33177" y="7065"/>
                    </a:cubicBezTo>
                    <a:cubicBezTo>
                      <a:pt x="34592" y="7065"/>
                      <a:pt x="35838" y="6233"/>
                      <a:pt x="36731" y="4872"/>
                    </a:cubicBezTo>
                    <a:cubicBezTo>
                      <a:pt x="37204" y="4140"/>
                      <a:pt x="36536" y="3439"/>
                      <a:pt x="35859" y="3439"/>
                    </a:cubicBezTo>
                    <a:cubicBezTo>
                      <a:pt x="35566" y="3439"/>
                      <a:pt x="35272" y="3570"/>
                      <a:pt x="35067" y="3886"/>
                    </a:cubicBezTo>
                    <a:cubicBezTo>
                      <a:pt x="34523" y="4737"/>
                      <a:pt x="33884" y="5137"/>
                      <a:pt x="33192" y="5137"/>
                    </a:cubicBezTo>
                    <a:cubicBezTo>
                      <a:pt x="32633" y="5137"/>
                      <a:pt x="32039" y="4875"/>
                      <a:pt x="31432" y="4379"/>
                    </a:cubicBezTo>
                    <a:cubicBezTo>
                      <a:pt x="30200" y="3331"/>
                      <a:pt x="29214" y="1976"/>
                      <a:pt x="28536" y="497"/>
                    </a:cubicBezTo>
                    <a:cubicBezTo>
                      <a:pt x="28342" y="164"/>
                      <a:pt x="28023" y="6"/>
                      <a:pt x="27708" y="6"/>
                    </a:cubicBezTo>
                    <a:cubicBezTo>
                      <a:pt x="27324" y="6"/>
                      <a:pt x="26947" y="242"/>
                      <a:pt x="26811" y="682"/>
                    </a:cubicBezTo>
                    <a:cubicBezTo>
                      <a:pt x="26513" y="2052"/>
                      <a:pt x="25755" y="4573"/>
                      <a:pt x="23980" y="4573"/>
                    </a:cubicBezTo>
                    <a:cubicBezTo>
                      <a:pt x="23918" y="4573"/>
                      <a:pt x="23856" y="4570"/>
                      <a:pt x="23792" y="4564"/>
                    </a:cubicBezTo>
                    <a:cubicBezTo>
                      <a:pt x="22067" y="4379"/>
                      <a:pt x="21204" y="2099"/>
                      <a:pt x="20835" y="682"/>
                    </a:cubicBezTo>
                    <a:cubicBezTo>
                      <a:pt x="20729" y="262"/>
                      <a:pt x="20286" y="1"/>
                      <a:pt x="19855" y="1"/>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24683" name="Google Shape;869;p35"/>
              <p:cNvSpPr>
                <a:spLocks/>
              </p:cNvSpPr>
              <p:nvPr/>
            </p:nvSpPr>
            <p:spPr bwMode="auto">
              <a:xfrm>
                <a:off x="3134200" y="3459025"/>
                <a:ext cx="720750" cy="146600"/>
              </a:xfrm>
              <a:custGeom>
                <a:avLst/>
                <a:gdLst/>
                <a:ahLst/>
                <a:cxnLst>
                  <a:cxn ang="0">
                    <a:pos x="15347" y="1"/>
                  </a:cxn>
                  <a:cxn ang="0">
                    <a:pos x="14555" y="492"/>
                  </a:cxn>
                  <a:cxn ang="0">
                    <a:pos x="11598" y="3635"/>
                  </a:cxn>
                  <a:cxn ang="0">
                    <a:pos x="11384" y="3647"/>
                  </a:cxn>
                  <a:cxn ang="0">
                    <a:pos x="8517" y="739"/>
                  </a:cxn>
                  <a:cxn ang="0">
                    <a:pos x="7685" y="277"/>
                  </a:cxn>
                  <a:cxn ang="0">
                    <a:pos x="6853" y="739"/>
                  </a:cxn>
                  <a:cxn ang="0">
                    <a:pos x="4512" y="3635"/>
                  </a:cxn>
                  <a:cxn ang="0">
                    <a:pos x="3636" y="3905"/>
                  </a:cxn>
                  <a:cxn ang="0">
                    <a:pos x="2048" y="2526"/>
                  </a:cxn>
                  <a:cxn ang="0">
                    <a:pos x="1314" y="2067"/>
                  </a:cxn>
                  <a:cxn ang="0">
                    <a:pos x="384" y="3511"/>
                  </a:cxn>
                  <a:cxn ang="0">
                    <a:pos x="3604" y="5864"/>
                  </a:cxn>
                  <a:cxn ang="0">
                    <a:pos x="4697" y="5668"/>
                  </a:cxn>
                  <a:cxn ang="0">
                    <a:pos x="7626" y="3180"/>
                  </a:cxn>
                  <a:cxn ang="0">
                    <a:pos x="7626" y="3180"/>
                  </a:cxn>
                  <a:cxn ang="0">
                    <a:pos x="11396" y="5550"/>
                  </a:cxn>
                  <a:cxn ang="0">
                    <a:pos x="11598" y="5545"/>
                  </a:cxn>
                  <a:cxn ang="0">
                    <a:pos x="15278" y="3222"/>
                  </a:cxn>
                  <a:cxn ang="0">
                    <a:pos x="15278" y="3222"/>
                  </a:cxn>
                  <a:cxn ang="0">
                    <a:pos x="18375" y="5421"/>
                  </a:cxn>
                  <a:cxn ang="0">
                    <a:pos x="18459" y="5423"/>
                  </a:cxn>
                  <a:cxn ang="0">
                    <a:pos x="21518" y="3217"/>
                  </a:cxn>
                  <a:cxn ang="0">
                    <a:pos x="21518" y="3217"/>
                  </a:cxn>
                  <a:cxn ang="0">
                    <a:pos x="23920" y="5421"/>
                  </a:cxn>
                  <a:cxn ang="0">
                    <a:pos x="25475" y="5827"/>
                  </a:cxn>
                  <a:cxn ang="0">
                    <a:pos x="28357" y="4066"/>
                  </a:cxn>
                  <a:cxn ang="0">
                    <a:pos x="27484" y="2633"/>
                  </a:cxn>
                  <a:cxn ang="0">
                    <a:pos x="26693" y="3080"/>
                  </a:cxn>
                  <a:cxn ang="0">
                    <a:pos x="25474" y="3898"/>
                  </a:cxn>
                  <a:cxn ang="0">
                    <a:pos x="22195" y="492"/>
                  </a:cxn>
                  <a:cxn ang="0">
                    <a:pos x="21383" y="27"/>
                  </a:cxn>
                  <a:cxn ang="0">
                    <a:pos x="20408" y="739"/>
                  </a:cxn>
                  <a:cxn ang="0">
                    <a:pos x="18490" y="3517"/>
                  </a:cxn>
                  <a:cxn ang="0">
                    <a:pos x="18375" y="3511"/>
                  </a:cxn>
                  <a:cxn ang="0">
                    <a:pos x="16342" y="739"/>
                  </a:cxn>
                  <a:cxn ang="0">
                    <a:pos x="15347" y="1"/>
                  </a:cxn>
                </a:cxnLst>
                <a:rect l="0" t="0" r="r" b="b"/>
                <a:pathLst>
                  <a:path w="28830" h="5864" extrusionOk="0">
                    <a:moveTo>
                      <a:pt x="15347" y="1"/>
                    </a:moveTo>
                    <a:cubicBezTo>
                      <a:pt x="15025" y="1"/>
                      <a:pt x="14712" y="152"/>
                      <a:pt x="14555" y="492"/>
                    </a:cubicBezTo>
                    <a:cubicBezTo>
                      <a:pt x="14062" y="1725"/>
                      <a:pt x="13138" y="3450"/>
                      <a:pt x="11598" y="3635"/>
                    </a:cubicBezTo>
                    <a:cubicBezTo>
                      <a:pt x="11525" y="3643"/>
                      <a:pt x="11454" y="3647"/>
                      <a:pt x="11384" y="3647"/>
                    </a:cubicBezTo>
                    <a:cubicBezTo>
                      <a:pt x="9960" y="3647"/>
                      <a:pt x="8987" y="1913"/>
                      <a:pt x="8517" y="739"/>
                    </a:cubicBezTo>
                    <a:cubicBezTo>
                      <a:pt x="8332" y="431"/>
                      <a:pt x="8009" y="277"/>
                      <a:pt x="7685" y="277"/>
                    </a:cubicBezTo>
                    <a:cubicBezTo>
                      <a:pt x="7362" y="277"/>
                      <a:pt x="7038" y="431"/>
                      <a:pt x="6853" y="739"/>
                    </a:cubicBezTo>
                    <a:cubicBezTo>
                      <a:pt x="6360" y="1909"/>
                      <a:pt x="5560" y="2895"/>
                      <a:pt x="4512" y="3635"/>
                    </a:cubicBezTo>
                    <a:cubicBezTo>
                      <a:pt x="4189" y="3822"/>
                      <a:pt x="3899" y="3905"/>
                      <a:pt x="3636" y="3905"/>
                    </a:cubicBezTo>
                    <a:cubicBezTo>
                      <a:pt x="2947" y="3905"/>
                      <a:pt x="2449" y="3329"/>
                      <a:pt x="2048" y="2526"/>
                    </a:cubicBezTo>
                    <a:cubicBezTo>
                      <a:pt x="1876" y="2202"/>
                      <a:pt x="1599" y="2067"/>
                      <a:pt x="1314" y="2067"/>
                    </a:cubicBezTo>
                    <a:cubicBezTo>
                      <a:pt x="677" y="2067"/>
                      <a:pt x="1" y="2745"/>
                      <a:pt x="384" y="3511"/>
                    </a:cubicBezTo>
                    <a:cubicBezTo>
                      <a:pt x="1027" y="4846"/>
                      <a:pt x="2185" y="5864"/>
                      <a:pt x="3604" y="5864"/>
                    </a:cubicBezTo>
                    <a:cubicBezTo>
                      <a:pt x="3954" y="5864"/>
                      <a:pt x="4319" y="5802"/>
                      <a:pt x="4697" y="5668"/>
                    </a:cubicBezTo>
                    <a:cubicBezTo>
                      <a:pt x="5895" y="5197"/>
                      <a:pt x="6886" y="4251"/>
                      <a:pt x="7626" y="3180"/>
                    </a:cubicBezTo>
                    <a:cubicBezTo>
                      <a:pt x="8489" y="4483"/>
                      <a:pt x="9753" y="5550"/>
                      <a:pt x="11396" y="5550"/>
                    </a:cubicBezTo>
                    <a:cubicBezTo>
                      <a:pt x="11462" y="5550"/>
                      <a:pt x="11530" y="5548"/>
                      <a:pt x="11598" y="5545"/>
                    </a:cubicBezTo>
                    <a:cubicBezTo>
                      <a:pt x="13217" y="5459"/>
                      <a:pt x="14423" y="4461"/>
                      <a:pt x="15278" y="3222"/>
                    </a:cubicBezTo>
                    <a:cubicBezTo>
                      <a:pt x="15937" y="4406"/>
                      <a:pt x="16935" y="5381"/>
                      <a:pt x="18375" y="5421"/>
                    </a:cubicBezTo>
                    <a:cubicBezTo>
                      <a:pt x="18403" y="5422"/>
                      <a:pt x="18431" y="5423"/>
                      <a:pt x="18459" y="5423"/>
                    </a:cubicBezTo>
                    <a:cubicBezTo>
                      <a:pt x="19868" y="5423"/>
                      <a:pt x="20872" y="4420"/>
                      <a:pt x="21518" y="3217"/>
                    </a:cubicBezTo>
                    <a:cubicBezTo>
                      <a:pt x="22158" y="4091"/>
                      <a:pt x="22969" y="4850"/>
                      <a:pt x="23920" y="5421"/>
                    </a:cubicBezTo>
                    <a:cubicBezTo>
                      <a:pt x="24459" y="5700"/>
                      <a:pt x="24981" y="5827"/>
                      <a:pt x="25475" y="5827"/>
                    </a:cubicBezTo>
                    <a:cubicBezTo>
                      <a:pt x="26622" y="5827"/>
                      <a:pt x="27625" y="5142"/>
                      <a:pt x="28357" y="4066"/>
                    </a:cubicBezTo>
                    <a:cubicBezTo>
                      <a:pt x="28830" y="3334"/>
                      <a:pt x="28162" y="2633"/>
                      <a:pt x="27484" y="2633"/>
                    </a:cubicBezTo>
                    <a:cubicBezTo>
                      <a:pt x="27192" y="2633"/>
                      <a:pt x="26898" y="2764"/>
                      <a:pt x="26693" y="3080"/>
                    </a:cubicBezTo>
                    <a:cubicBezTo>
                      <a:pt x="26319" y="3663"/>
                      <a:pt x="25902" y="3898"/>
                      <a:pt x="25474" y="3898"/>
                    </a:cubicBezTo>
                    <a:cubicBezTo>
                      <a:pt x="24141" y="3898"/>
                      <a:pt x="22709" y="1612"/>
                      <a:pt x="22195" y="492"/>
                    </a:cubicBezTo>
                    <a:cubicBezTo>
                      <a:pt x="22009" y="174"/>
                      <a:pt x="21698" y="27"/>
                      <a:pt x="21383" y="27"/>
                    </a:cubicBezTo>
                    <a:cubicBezTo>
                      <a:pt x="20968" y="27"/>
                      <a:pt x="20549" y="283"/>
                      <a:pt x="20408" y="739"/>
                    </a:cubicBezTo>
                    <a:cubicBezTo>
                      <a:pt x="20229" y="1635"/>
                      <a:pt x="19702" y="3517"/>
                      <a:pt x="18490" y="3517"/>
                    </a:cubicBezTo>
                    <a:cubicBezTo>
                      <a:pt x="18452" y="3517"/>
                      <a:pt x="18414" y="3515"/>
                      <a:pt x="18375" y="3511"/>
                    </a:cubicBezTo>
                    <a:cubicBezTo>
                      <a:pt x="17081" y="3388"/>
                      <a:pt x="16588" y="1663"/>
                      <a:pt x="16342" y="739"/>
                    </a:cubicBezTo>
                    <a:cubicBezTo>
                      <a:pt x="16236" y="278"/>
                      <a:pt x="15783" y="1"/>
                      <a:pt x="15347" y="1"/>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24684" name="Google Shape;870;p35"/>
              <p:cNvSpPr>
                <a:spLocks/>
              </p:cNvSpPr>
              <p:nvPr/>
            </p:nvSpPr>
            <p:spPr bwMode="auto">
              <a:xfrm>
                <a:off x="3482475" y="1923300"/>
                <a:ext cx="720600" cy="147175"/>
              </a:xfrm>
              <a:custGeom>
                <a:avLst/>
                <a:gdLst/>
                <a:ahLst/>
                <a:cxnLst>
                  <a:cxn ang="0">
                    <a:pos x="15291" y="0"/>
                  </a:cxn>
                  <a:cxn ang="0">
                    <a:pos x="14549" y="492"/>
                  </a:cxn>
                  <a:cxn ang="0">
                    <a:pos x="11530" y="3634"/>
                  </a:cxn>
                  <a:cxn ang="0">
                    <a:pos x="11316" y="3647"/>
                  </a:cxn>
                  <a:cxn ang="0">
                    <a:pos x="8449" y="738"/>
                  </a:cxn>
                  <a:cxn ang="0">
                    <a:pos x="7617" y="276"/>
                  </a:cxn>
                  <a:cxn ang="0">
                    <a:pos x="6786" y="738"/>
                  </a:cxn>
                  <a:cxn ang="0">
                    <a:pos x="4506" y="3634"/>
                  </a:cxn>
                  <a:cxn ang="0">
                    <a:pos x="3563" y="3944"/>
                  </a:cxn>
                  <a:cxn ang="0">
                    <a:pos x="2041" y="2587"/>
                  </a:cxn>
                  <a:cxn ang="0">
                    <a:pos x="1280" y="2086"/>
                  </a:cxn>
                  <a:cxn ang="0">
                    <a:pos x="378" y="3511"/>
                  </a:cxn>
                  <a:cxn ang="0">
                    <a:pos x="316" y="3511"/>
                  </a:cxn>
                  <a:cxn ang="0">
                    <a:pos x="3504" y="5887"/>
                  </a:cxn>
                  <a:cxn ang="0">
                    <a:pos x="4629" y="5667"/>
                  </a:cxn>
                  <a:cxn ang="0">
                    <a:pos x="7580" y="3218"/>
                  </a:cxn>
                  <a:cxn ang="0">
                    <a:pos x="7580" y="3218"/>
                  </a:cxn>
                  <a:cxn ang="0">
                    <a:pos x="11297" y="5556"/>
                  </a:cxn>
                  <a:cxn ang="0">
                    <a:pos x="11591" y="5544"/>
                  </a:cxn>
                  <a:cxn ang="0">
                    <a:pos x="15226" y="3249"/>
                  </a:cxn>
                  <a:cxn ang="0">
                    <a:pos x="15226" y="3249"/>
                  </a:cxn>
                  <a:cxn ang="0">
                    <a:pos x="18307" y="5421"/>
                  </a:cxn>
                  <a:cxn ang="0">
                    <a:pos x="18393" y="5422"/>
                  </a:cxn>
                  <a:cxn ang="0">
                    <a:pos x="21483" y="3264"/>
                  </a:cxn>
                  <a:cxn ang="0">
                    <a:pos x="21483" y="3264"/>
                  </a:cxn>
                  <a:cxn ang="0">
                    <a:pos x="23914" y="5483"/>
                  </a:cxn>
                  <a:cxn ang="0">
                    <a:pos x="25432" y="5887"/>
                  </a:cxn>
                  <a:cxn ang="0">
                    <a:pos x="28350" y="4066"/>
                  </a:cxn>
                  <a:cxn ang="0">
                    <a:pos x="27478" y="2633"/>
                  </a:cxn>
                  <a:cxn ang="0">
                    <a:pos x="26687" y="3080"/>
                  </a:cxn>
                  <a:cxn ang="0">
                    <a:pos x="25433" y="3898"/>
                  </a:cxn>
                  <a:cxn ang="0">
                    <a:pos x="22127" y="492"/>
                  </a:cxn>
                  <a:cxn ang="0">
                    <a:pos x="21300" y="52"/>
                  </a:cxn>
                  <a:cxn ang="0">
                    <a:pos x="20341" y="738"/>
                  </a:cxn>
                  <a:cxn ang="0">
                    <a:pos x="18427" y="3517"/>
                  </a:cxn>
                  <a:cxn ang="0">
                    <a:pos x="18307" y="3511"/>
                  </a:cxn>
                  <a:cxn ang="0">
                    <a:pos x="16274" y="738"/>
                  </a:cxn>
                  <a:cxn ang="0">
                    <a:pos x="15291" y="0"/>
                  </a:cxn>
                </a:cxnLst>
                <a:rect l="0" t="0" r="r" b="b"/>
                <a:pathLst>
                  <a:path w="28824" h="5887" extrusionOk="0">
                    <a:moveTo>
                      <a:pt x="15291" y="0"/>
                    </a:moveTo>
                    <a:cubicBezTo>
                      <a:pt x="14977" y="0"/>
                      <a:pt x="14680" y="152"/>
                      <a:pt x="14549" y="492"/>
                    </a:cubicBezTo>
                    <a:cubicBezTo>
                      <a:pt x="13994" y="1724"/>
                      <a:pt x="13070" y="3449"/>
                      <a:pt x="11530" y="3634"/>
                    </a:cubicBezTo>
                    <a:cubicBezTo>
                      <a:pt x="11458" y="3643"/>
                      <a:pt x="11386" y="3647"/>
                      <a:pt x="11316" y="3647"/>
                    </a:cubicBezTo>
                    <a:cubicBezTo>
                      <a:pt x="9892" y="3647"/>
                      <a:pt x="8919" y="1913"/>
                      <a:pt x="8449" y="738"/>
                    </a:cubicBezTo>
                    <a:cubicBezTo>
                      <a:pt x="8264" y="430"/>
                      <a:pt x="7941" y="276"/>
                      <a:pt x="7617" y="276"/>
                    </a:cubicBezTo>
                    <a:cubicBezTo>
                      <a:pt x="7294" y="276"/>
                      <a:pt x="6970" y="430"/>
                      <a:pt x="6786" y="738"/>
                    </a:cubicBezTo>
                    <a:cubicBezTo>
                      <a:pt x="6293" y="1909"/>
                      <a:pt x="5492" y="2895"/>
                      <a:pt x="4506" y="3634"/>
                    </a:cubicBezTo>
                    <a:cubicBezTo>
                      <a:pt x="4148" y="3849"/>
                      <a:pt x="3837" y="3944"/>
                      <a:pt x="3563" y="3944"/>
                    </a:cubicBezTo>
                    <a:cubicBezTo>
                      <a:pt x="2891" y="3944"/>
                      <a:pt x="2435" y="3374"/>
                      <a:pt x="2041" y="2587"/>
                    </a:cubicBezTo>
                    <a:cubicBezTo>
                      <a:pt x="1864" y="2233"/>
                      <a:pt x="1575" y="2086"/>
                      <a:pt x="1280" y="2086"/>
                    </a:cubicBezTo>
                    <a:cubicBezTo>
                      <a:pt x="651" y="2086"/>
                      <a:pt x="0" y="2756"/>
                      <a:pt x="378" y="3511"/>
                    </a:cubicBezTo>
                    <a:lnTo>
                      <a:pt x="316" y="3511"/>
                    </a:lnTo>
                    <a:cubicBezTo>
                      <a:pt x="954" y="4836"/>
                      <a:pt x="2100" y="5887"/>
                      <a:pt x="3504" y="5887"/>
                    </a:cubicBezTo>
                    <a:cubicBezTo>
                      <a:pt x="3864" y="5887"/>
                      <a:pt x="4240" y="5818"/>
                      <a:pt x="4629" y="5667"/>
                    </a:cubicBezTo>
                    <a:cubicBezTo>
                      <a:pt x="5824" y="5113"/>
                      <a:pt x="6842" y="4262"/>
                      <a:pt x="7580" y="3218"/>
                    </a:cubicBezTo>
                    <a:cubicBezTo>
                      <a:pt x="8430" y="4499"/>
                      <a:pt x="9669" y="5556"/>
                      <a:pt x="11297" y="5556"/>
                    </a:cubicBezTo>
                    <a:cubicBezTo>
                      <a:pt x="11394" y="5556"/>
                      <a:pt x="11492" y="5552"/>
                      <a:pt x="11591" y="5544"/>
                    </a:cubicBezTo>
                    <a:cubicBezTo>
                      <a:pt x="13198" y="5460"/>
                      <a:pt x="14370" y="4476"/>
                      <a:pt x="15226" y="3249"/>
                    </a:cubicBezTo>
                    <a:cubicBezTo>
                      <a:pt x="15897" y="4432"/>
                      <a:pt x="16907" y="5381"/>
                      <a:pt x="18307" y="5421"/>
                    </a:cubicBezTo>
                    <a:cubicBezTo>
                      <a:pt x="18336" y="5422"/>
                      <a:pt x="18365" y="5422"/>
                      <a:pt x="18393" y="5422"/>
                    </a:cubicBezTo>
                    <a:cubicBezTo>
                      <a:pt x="19795" y="5422"/>
                      <a:pt x="20819" y="4457"/>
                      <a:pt x="21483" y="3264"/>
                    </a:cubicBezTo>
                    <a:cubicBezTo>
                      <a:pt x="22140" y="4133"/>
                      <a:pt x="22969" y="4878"/>
                      <a:pt x="23914" y="5483"/>
                    </a:cubicBezTo>
                    <a:cubicBezTo>
                      <a:pt x="24431" y="5759"/>
                      <a:pt x="24942" y="5887"/>
                      <a:pt x="25432" y="5887"/>
                    </a:cubicBezTo>
                    <a:cubicBezTo>
                      <a:pt x="26580" y="5887"/>
                      <a:pt x="27617" y="5188"/>
                      <a:pt x="28350" y="4066"/>
                    </a:cubicBezTo>
                    <a:cubicBezTo>
                      <a:pt x="28824" y="3334"/>
                      <a:pt x="28155" y="2633"/>
                      <a:pt x="27478" y="2633"/>
                    </a:cubicBezTo>
                    <a:cubicBezTo>
                      <a:pt x="27186" y="2633"/>
                      <a:pt x="26891" y="2764"/>
                      <a:pt x="26687" y="3080"/>
                    </a:cubicBezTo>
                    <a:cubicBezTo>
                      <a:pt x="26298" y="3663"/>
                      <a:pt x="25869" y="3898"/>
                      <a:pt x="25433" y="3898"/>
                    </a:cubicBezTo>
                    <a:cubicBezTo>
                      <a:pt x="24073" y="3898"/>
                      <a:pt x="22641" y="1612"/>
                      <a:pt x="22127" y="492"/>
                    </a:cubicBezTo>
                    <a:cubicBezTo>
                      <a:pt x="21939" y="195"/>
                      <a:pt x="21620" y="52"/>
                      <a:pt x="21300" y="52"/>
                    </a:cubicBezTo>
                    <a:cubicBezTo>
                      <a:pt x="20890" y="52"/>
                      <a:pt x="20479" y="288"/>
                      <a:pt x="20341" y="738"/>
                    </a:cubicBezTo>
                    <a:cubicBezTo>
                      <a:pt x="20161" y="1635"/>
                      <a:pt x="19692" y="3517"/>
                      <a:pt x="18427" y="3517"/>
                    </a:cubicBezTo>
                    <a:cubicBezTo>
                      <a:pt x="18388" y="3517"/>
                      <a:pt x="18348" y="3515"/>
                      <a:pt x="18307" y="3511"/>
                    </a:cubicBezTo>
                    <a:cubicBezTo>
                      <a:pt x="17013" y="3388"/>
                      <a:pt x="16521" y="1724"/>
                      <a:pt x="16274" y="738"/>
                    </a:cubicBezTo>
                    <a:cubicBezTo>
                      <a:pt x="16168" y="278"/>
                      <a:pt x="15715" y="0"/>
                      <a:pt x="15291" y="0"/>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24685" name="Google Shape;871;p35"/>
              <p:cNvSpPr>
                <a:spLocks/>
              </p:cNvSpPr>
              <p:nvPr/>
            </p:nvSpPr>
            <p:spPr bwMode="auto">
              <a:xfrm>
                <a:off x="3108025" y="452250"/>
                <a:ext cx="720750" cy="146600"/>
              </a:xfrm>
              <a:custGeom>
                <a:avLst/>
                <a:gdLst/>
                <a:ahLst/>
                <a:cxnLst>
                  <a:cxn ang="0">
                    <a:pos x="15297" y="1"/>
                  </a:cxn>
                  <a:cxn ang="0">
                    <a:pos x="14555" y="492"/>
                  </a:cxn>
                  <a:cxn ang="0">
                    <a:pos x="11536" y="3635"/>
                  </a:cxn>
                  <a:cxn ang="0">
                    <a:pos x="11330" y="3647"/>
                  </a:cxn>
                  <a:cxn ang="0">
                    <a:pos x="8455" y="739"/>
                  </a:cxn>
                  <a:cxn ang="0">
                    <a:pos x="7623" y="277"/>
                  </a:cxn>
                  <a:cxn ang="0">
                    <a:pos x="6791" y="739"/>
                  </a:cxn>
                  <a:cxn ang="0">
                    <a:pos x="4512" y="3635"/>
                  </a:cxn>
                  <a:cxn ang="0">
                    <a:pos x="3610" y="3916"/>
                  </a:cxn>
                  <a:cxn ang="0">
                    <a:pos x="2047" y="2526"/>
                  </a:cxn>
                  <a:cxn ang="0">
                    <a:pos x="1311" y="2039"/>
                  </a:cxn>
                  <a:cxn ang="0">
                    <a:pos x="383" y="3511"/>
                  </a:cxn>
                  <a:cxn ang="0">
                    <a:pos x="322" y="3511"/>
                  </a:cxn>
                  <a:cxn ang="0">
                    <a:pos x="3548" y="5864"/>
                  </a:cxn>
                  <a:cxn ang="0">
                    <a:pos x="4635" y="5668"/>
                  </a:cxn>
                  <a:cxn ang="0">
                    <a:pos x="7588" y="3175"/>
                  </a:cxn>
                  <a:cxn ang="0">
                    <a:pos x="7588" y="3175"/>
                  </a:cxn>
                  <a:cxn ang="0">
                    <a:pos x="11390" y="5550"/>
                  </a:cxn>
                  <a:cxn ang="0">
                    <a:pos x="11597" y="5545"/>
                  </a:cxn>
                  <a:cxn ang="0">
                    <a:pos x="15240" y="3237"/>
                  </a:cxn>
                  <a:cxn ang="0">
                    <a:pos x="15240" y="3237"/>
                  </a:cxn>
                  <a:cxn ang="0">
                    <a:pos x="18313" y="5421"/>
                  </a:cxn>
                  <a:cxn ang="0">
                    <a:pos x="18397" y="5423"/>
                  </a:cxn>
                  <a:cxn ang="0">
                    <a:pos x="21482" y="3251"/>
                  </a:cxn>
                  <a:cxn ang="0">
                    <a:pos x="21482" y="3251"/>
                  </a:cxn>
                  <a:cxn ang="0">
                    <a:pos x="23920" y="5421"/>
                  </a:cxn>
                  <a:cxn ang="0">
                    <a:pos x="25475" y="5827"/>
                  </a:cxn>
                  <a:cxn ang="0">
                    <a:pos x="28356" y="4066"/>
                  </a:cxn>
                  <a:cxn ang="0">
                    <a:pos x="27484" y="2633"/>
                  </a:cxn>
                  <a:cxn ang="0">
                    <a:pos x="26693" y="3080"/>
                  </a:cxn>
                  <a:cxn ang="0">
                    <a:pos x="25439" y="3898"/>
                  </a:cxn>
                  <a:cxn ang="0">
                    <a:pos x="22133" y="492"/>
                  </a:cxn>
                  <a:cxn ang="0">
                    <a:pos x="21326" y="27"/>
                  </a:cxn>
                  <a:cxn ang="0">
                    <a:pos x="20408" y="739"/>
                  </a:cxn>
                  <a:cxn ang="0">
                    <a:pos x="18433" y="3517"/>
                  </a:cxn>
                  <a:cxn ang="0">
                    <a:pos x="18313" y="3511"/>
                  </a:cxn>
                  <a:cxn ang="0">
                    <a:pos x="16280" y="739"/>
                  </a:cxn>
                  <a:cxn ang="0">
                    <a:pos x="15297" y="1"/>
                  </a:cxn>
                </a:cxnLst>
                <a:rect l="0" t="0" r="r" b="b"/>
                <a:pathLst>
                  <a:path w="28830" h="5864" extrusionOk="0">
                    <a:moveTo>
                      <a:pt x="15297" y="1"/>
                    </a:moveTo>
                    <a:cubicBezTo>
                      <a:pt x="14983" y="1"/>
                      <a:pt x="14686" y="152"/>
                      <a:pt x="14555" y="492"/>
                    </a:cubicBezTo>
                    <a:cubicBezTo>
                      <a:pt x="14000" y="1725"/>
                      <a:pt x="13076" y="3450"/>
                      <a:pt x="11536" y="3635"/>
                    </a:cubicBezTo>
                    <a:cubicBezTo>
                      <a:pt x="11466" y="3643"/>
                      <a:pt x="11398" y="3647"/>
                      <a:pt x="11330" y="3647"/>
                    </a:cubicBezTo>
                    <a:cubicBezTo>
                      <a:pt x="9960" y="3647"/>
                      <a:pt x="8983" y="1913"/>
                      <a:pt x="8455" y="739"/>
                    </a:cubicBezTo>
                    <a:cubicBezTo>
                      <a:pt x="8270" y="431"/>
                      <a:pt x="7947" y="277"/>
                      <a:pt x="7623" y="277"/>
                    </a:cubicBezTo>
                    <a:cubicBezTo>
                      <a:pt x="7300" y="277"/>
                      <a:pt x="6976" y="431"/>
                      <a:pt x="6791" y="739"/>
                    </a:cubicBezTo>
                    <a:cubicBezTo>
                      <a:pt x="6298" y="1909"/>
                      <a:pt x="5497" y="2895"/>
                      <a:pt x="4512" y="3635"/>
                    </a:cubicBezTo>
                    <a:cubicBezTo>
                      <a:pt x="4178" y="3828"/>
                      <a:pt x="3879" y="3916"/>
                      <a:pt x="3610" y="3916"/>
                    </a:cubicBezTo>
                    <a:cubicBezTo>
                      <a:pt x="2934" y="3916"/>
                      <a:pt x="2443" y="3362"/>
                      <a:pt x="2047" y="2526"/>
                    </a:cubicBezTo>
                    <a:cubicBezTo>
                      <a:pt x="1875" y="2182"/>
                      <a:pt x="1597" y="2039"/>
                      <a:pt x="1311" y="2039"/>
                    </a:cubicBezTo>
                    <a:cubicBezTo>
                      <a:pt x="674" y="2039"/>
                      <a:pt x="1" y="2746"/>
                      <a:pt x="383" y="3511"/>
                    </a:cubicBezTo>
                    <a:lnTo>
                      <a:pt x="322" y="3511"/>
                    </a:lnTo>
                    <a:cubicBezTo>
                      <a:pt x="1014" y="4846"/>
                      <a:pt x="2142" y="5864"/>
                      <a:pt x="3548" y="5864"/>
                    </a:cubicBezTo>
                    <a:cubicBezTo>
                      <a:pt x="3894" y="5864"/>
                      <a:pt x="4257" y="5802"/>
                      <a:pt x="4635" y="5668"/>
                    </a:cubicBezTo>
                    <a:cubicBezTo>
                      <a:pt x="5835" y="5196"/>
                      <a:pt x="6826" y="4248"/>
                      <a:pt x="7588" y="3175"/>
                    </a:cubicBezTo>
                    <a:cubicBezTo>
                      <a:pt x="8462" y="4480"/>
                      <a:pt x="9707" y="5550"/>
                      <a:pt x="11390" y="5550"/>
                    </a:cubicBezTo>
                    <a:cubicBezTo>
                      <a:pt x="11459" y="5550"/>
                      <a:pt x="11528" y="5548"/>
                      <a:pt x="11597" y="5545"/>
                    </a:cubicBezTo>
                    <a:cubicBezTo>
                      <a:pt x="13209" y="5460"/>
                      <a:pt x="14383" y="4469"/>
                      <a:pt x="15240" y="3237"/>
                    </a:cubicBezTo>
                    <a:cubicBezTo>
                      <a:pt x="15911" y="4415"/>
                      <a:pt x="16919" y="5382"/>
                      <a:pt x="18313" y="5421"/>
                    </a:cubicBezTo>
                    <a:cubicBezTo>
                      <a:pt x="18341" y="5422"/>
                      <a:pt x="18369" y="5423"/>
                      <a:pt x="18397" y="5423"/>
                    </a:cubicBezTo>
                    <a:cubicBezTo>
                      <a:pt x="19794" y="5423"/>
                      <a:pt x="20817" y="4439"/>
                      <a:pt x="21482" y="3251"/>
                    </a:cubicBezTo>
                    <a:cubicBezTo>
                      <a:pt x="22139" y="4119"/>
                      <a:pt x="22971" y="4852"/>
                      <a:pt x="23920" y="5421"/>
                    </a:cubicBezTo>
                    <a:cubicBezTo>
                      <a:pt x="24458" y="5700"/>
                      <a:pt x="24980" y="5827"/>
                      <a:pt x="25475" y="5827"/>
                    </a:cubicBezTo>
                    <a:cubicBezTo>
                      <a:pt x="26622" y="5827"/>
                      <a:pt x="27624" y="5142"/>
                      <a:pt x="28356" y="4066"/>
                    </a:cubicBezTo>
                    <a:cubicBezTo>
                      <a:pt x="28830" y="3335"/>
                      <a:pt x="28161" y="2633"/>
                      <a:pt x="27484" y="2633"/>
                    </a:cubicBezTo>
                    <a:cubicBezTo>
                      <a:pt x="27191" y="2633"/>
                      <a:pt x="26897" y="2764"/>
                      <a:pt x="26693" y="3080"/>
                    </a:cubicBezTo>
                    <a:cubicBezTo>
                      <a:pt x="26304" y="3663"/>
                      <a:pt x="25875" y="3898"/>
                      <a:pt x="25439" y="3898"/>
                    </a:cubicBezTo>
                    <a:cubicBezTo>
                      <a:pt x="24079" y="3898"/>
                      <a:pt x="22647" y="1612"/>
                      <a:pt x="22133" y="492"/>
                    </a:cubicBezTo>
                    <a:cubicBezTo>
                      <a:pt x="21947" y="174"/>
                      <a:pt x="21636" y="27"/>
                      <a:pt x="21326" y="27"/>
                    </a:cubicBezTo>
                    <a:cubicBezTo>
                      <a:pt x="20918" y="27"/>
                      <a:pt x="20513" y="283"/>
                      <a:pt x="20408" y="739"/>
                    </a:cubicBezTo>
                    <a:cubicBezTo>
                      <a:pt x="20169" y="1635"/>
                      <a:pt x="19698" y="3517"/>
                      <a:pt x="18433" y="3517"/>
                    </a:cubicBezTo>
                    <a:cubicBezTo>
                      <a:pt x="18394" y="3517"/>
                      <a:pt x="18354" y="3515"/>
                      <a:pt x="18313" y="3511"/>
                    </a:cubicBezTo>
                    <a:cubicBezTo>
                      <a:pt x="17019" y="3388"/>
                      <a:pt x="16526" y="1663"/>
                      <a:pt x="16280" y="739"/>
                    </a:cubicBezTo>
                    <a:cubicBezTo>
                      <a:pt x="16174" y="278"/>
                      <a:pt x="15721" y="1"/>
                      <a:pt x="15297" y="1"/>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24686" name="Google Shape;872;p35"/>
              <p:cNvSpPr>
                <a:spLocks/>
              </p:cNvSpPr>
              <p:nvPr/>
            </p:nvSpPr>
            <p:spPr bwMode="auto">
              <a:xfrm>
                <a:off x="2450325" y="4806725"/>
                <a:ext cx="765425" cy="153450"/>
              </a:xfrm>
              <a:custGeom>
                <a:avLst/>
                <a:gdLst/>
                <a:ahLst/>
                <a:cxnLst>
                  <a:cxn ang="0">
                    <a:pos x="16347" y="0"/>
                  </a:cxn>
                  <a:cxn ang="0">
                    <a:pos x="15539" y="497"/>
                  </a:cxn>
                  <a:cxn ang="0">
                    <a:pos x="12335" y="3824"/>
                  </a:cxn>
                  <a:cxn ang="0">
                    <a:pos x="12051" y="3844"/>
                  </a:cxn>
                  <a:cxn ang="0">
                    <a:pos x="8947" y="743"/>
                  </a:cxn>
                  <a:cxn ang="0">
                    <a:pos x="8115" y="281"/>
                  </a:cxn>
                  <a:cxn ang="0">
                    <a:pos x="7283" y="743"/>
                  </a:cxn>
                  <a:cxn ang="0">
                    <a:pos x="4757" y="3824"/>
                  </a:cxn>
                  <a:cxn ang="0">
                    <a:pos x="3779" y="4147"/>
                  </a:cxn>
                  <a:cxn ang="0">
                    <a:pos x="2046" y="2653"/>
                  </a:cxn>
                  <a:cxn ang="0">
                    <a:pos x="1307" y="2140"/>
                  </a:cxn>
                  <a:cxn ang="0">
                    <a:pos x="382" y="3639"/>
                  </a:cxn>
                  <a:cxn ang="0">
                    <a:pos x="3757" y="6137"/>
                  </a:cxn>
                  <a:cxn ang="0">
                    <a:pos x="4942" y="5919"/>
                  </a:cxn>
                  <a:cxn ang="0">
                    <a:pos x="8089" y="3238"/>
                  </a:cxn>
                  <a:cxn ang="0">
                    <a:pos x="8089" y="3238"/>
                  </a:cxn>
                  <a:cxn ang="0">
                    <a:pos x="12134" y="5801"/>
                  </a:cxn>
                  <a:cxn ang="0">
                    <a:pos x="12335" y="5796"/>
                  </a:cxn>
                  <a:cxn ang="0">
                    <a:pos x="16245" y="3233"/>
                  </a:cxn>
                  <a:cxn ang="0">
                    <a:pos x="16245" y="3233"/>
                  </a:cxn>
                  <a:cxn ang="0">
                    <a:pos x="19544" y="5611"/>
                  </a:cxn>
                  <a:cxn ang="0">
                    <a:pos x="19708" y="5615"/>
                  </a:cxn>
                  <a:cxn ang="0">
                    <a:pos x="22905" y="3271"/>
                  </a:cxn>
                  <a:cxn ang="0">
                    <a:pos x="22905" y="3271"/>
                  </a:cxn>
                  <a:cxn ang="0">
                    <a:pos x="25459" y="5672"/>
                  </a:cxn>
                  <a:cxn ang="0">
                    <a:pos x="27098" y="6102"/>
                  </a:cxn>
                  <a:cxn ang="0">
                    <a:pos x="30142" y="4194"/>
                  </a:cxn>
                  <a:cxn ang="0">
                    <a:pos x="29265" y="2788"/>
                  </a:cxn>
                  <a:cxn ang="0">
                    <a:pos x="28478" y="3208"/>
                  </a:cxn>
                  <a:cxn ang="0">
                    <a:pos x="27097" y="4127"/>
                  </a:cxn>
                  <a:cxn ang="0">
                    <a:pos x="23549" y="497"/>
                  </a:cxn>
                  <a:cxn ang="0">
                    <a:pos x="22695" y="6"/>
                  </a:cxn>
                  <a:cxn ang="0">
                    <a:pos x="21762" y="682"/>
                  </a:cxn>
                  <a:cxn ang="0">
                    <a:pos x="19668" y="3706"/>
                  </a:cxn>
                  <a:cxn ang="0">
                    <a:pos x="19544" y="3701"/>
                  </a:cxn>
                  <a:cxn ang="0">
                    <a:pos x="17326" y="682"/>
                  </a:cxn>
                  <a:cxn ang="0">
                    <a:pos x="16347" y="0"/>
                  </a:cxn>
                </a:cxnLst>
                <a:rect l="0" t="0" r="r" b="b"/>
                <a:pathLst>
                  <a:path w="30617" h="6138" extrusionOk="0">
                    <a:moveTo>
                      <a:pt x="16347" y="0"/>
                    </a:moveTo>
                    <a:cubicBezTo>
                      <a:pt x="16019" y="0"/>
                      <a:pt x="15699" y="151"/>
                      <a:pt x="15539" y="497"/>
                    </a:cubicBezTo>
                    <a:cubicBezTo>
                      <a:pt x="14985" y="1791"/>
                      <a:pt x="13999" y="3639"/>
                      <a:pt x="12335" y="3824"/>
                    </a:cubicBezTo>
                    <a:cubicBezTo>
                      <a:pt x="12239" y="3838"/>
                      <a:pt x="12144" y="3844"/>
                      <a:pt x="12051" y="3844"/>
                    </a:cubicBezTo>
                    <a:cubicBezTo>
                      <a:pt x="10487" y="3844"/>
                      <a:pt x="9470" y="1964"/>
                      <a:pt x="8947" y="743"/>
                    </a:cubicBezTo>
                    <a:cubicBezTo>
                      <a:pt x="8762" y="435"/>
                      <a:pt x="8438" y="281"/>
                      <a:pt x="8115" y="281"/>
                    </a:cubicBezTo>
                    <a:cubicBezTo>
                      <a:pt x="7791" y="281"/>
                      <a:pt x="7468" y="435"/>
                      <a:pt x="7283" y="743"/>
                    </a:cubicBezTo>
                    <a:cubicBezTo>
                      <a:pt x="6729" y="2037"/>
                      <a:pt x="5866" y="3085"/>
                      <a:pt x="4757" y="3824"/>
                    </a:cubicBezTo>
                    <a:cubicBezTo>
                      <a:pt x="4394" y="4048"/>
                      <a:pt x="4071" y="4147"/>
                      <a:pt x="3779" y="4147"/>
                    </a:cubicBezTo>
                    <a:cubicBezTo>
                      <a:pt x="3029" y="4147"/>
                      <a:pt x="2489" y="3496"/>
                      <a:pt x="2046" y="2653"/>
                    </a:cubicBezTo>
                    <a:cubicBezTo>
                      <a:pt x="1873" y="2289"/>
                      <a:pt x="1594" y="2140"/>
                      <a:pt x="1307" y="2140"/>
                    </a:cubicBezTo>
                    <a:cubicBezTo>
                      <a:pt x="671" y="2140"/>
                      <a:pt x="0" y="2875"/>
                      <a:pt x="382" y="3639"/>
                    </a:cubicBezTo>
                    <a:cubicBezTo>
                      <a:pt x="1070" y="5065"/>
                      <a:pt x="2268" y="6137"/>
                      <a:pt x="3757" y="6137"/>
                    </a:cubicBezTo>
                    <a:cubicBezTo>
                      <a:pt x="4135" y="6137"/>
                      <a:pt x="4531" y="6068"/>
                      <a:pt x="4942" y="5919"/>
                    </a:cubicBezTo>
                    <a:cubicBezTo>
                      <a:pt x="6242" y="5399"/>
                      <a:pt x="7298" y="4391"/>
                      <a:pt x="8089" y="3238"/>
                    </a:cubicBezTo>
                    <a:cubicBezTo>
                      <a:pt x="9019" y="4644"/>
                      <a:pt x="10382" y="5801"/>
                      <a:pt x="12134" y="5801"/>
                    </a:cubicBezTo>
                    <a:cubicBezTo>
                      <a:pt x="12201" y="5801"/>
                      <a:pt x="12268" y="5799"/>
                      <a:pt x="12335" y="5796"/>
                    </a:cubicBezTo>
                    <a:cubicBezTo>
                      <a:pt x="14102" y="5666"/>
                      <a:pt x="15356" y="4573"/>
                      <a:pt x="16245" y="3233"/>
                    </a:cubicBezTo>
                    <a:cubicBezTo>
                      <a:pt x="16930" y="4503"/>
                      <a:pt x="17994" y="5570"/>
                      <a:pt x="19544" y="5611"/>
                    </a:cubicBezTo>
                    <a:cubicBezTo>
                      <a:pt x="19599" y="5614"/>
                      <a:pt x="19654" y="5615"/>
                      <a:pt x="19708" y="5615"/>
                    </a:cubicBezTo>
                    <a:cubicBezTo>
                      <a:pt x="21183" y="5615"/>
                      <a:pt x="22227" y="4549"/>
                      <a:pt x="22905" y="3271"/>
                    </a:cubicBezTo>
                    <a:cubicBezTo>
                      <a:pt x="23589" y="4236"/>
                      <a:pt x="24451" y="5052"/>
                      <a:pt x="25459" y="5672"/>
                    </a:cubicBezTo>
                    <a:cubicBezTo>
                      <a:pt x="26030" y="5967"/>
                      <a:pt x="26579" y="6102"/>
                      <a:pt x="27098" y="6102"/>
                    </a:cubicBezTo>
                    <a:cubicBezTo>
                      <a:pt x="28314" y="6102"/>
                      <a:pt x="29364" y="5360"/>
                      <a:pt x="30142" y="4194"/>
                    </a:cubicBezTo>
                    <a:cubicBezTo>
                      <a:pt x="30616" y="3461"/>
                      <a:pt x="29944" y="2788"/>
                      <a:pt x="29265" y="2788"/>
                    </a:cubicBezTo>
                    <a:cubicBezTo>
                      <a:pt x="28974" y="2788"/>
                      <a:pt x="28682" y="2912"/>
                      <a:pt x="28478" y="3208"/>
                    </a:cubicBezTo>
                    <a:cubicBezTo>
                      <a:pt x="28051" y="3864"/>
                      <a:pt x="27578" y="4127"/>
                      <a:pt x="27097" y="4127"/>
                    </a:cubicBezTo>
                    <a:cubicBezTo>
                      <a:pt x="25638" y="4127"/>
                      <a:pt x="24105" y="1702"/>
                      <a:pt x="23549" y="497"/>
                    </a:cubicBezTo>
                    <a:cubicBezTo>
                      <a:pt x="23355" y="164"/>
                      <a:pt x="23023" y="6"/>
                      <a:pt x="22695" y="6"/>
                    </a:cubicBezTo>
                    <a:cubicBezTo>
                      <a:pt x="22294" y="6"/>
                      <a:pt x="21898" y="241"/>
                      <a:pt x="21762" y="682"/>
                    </a:cubicBezTo>
                    <a:cubicBezTo>
                      <a:pt x="21583" y="1699"/>
                      <a:pt x="21054" y="3706"/>
                      <a:pt x="19668" y="3706"/>
                    </a:cubicBezTo>
                    <a:cubicBezTo>
                      <a:pt x="19627" y="3706"/>
                      <a:pt x="19586" y="3704"/>
                      <a:pt x="19544" y="3701"/>
                    </a:cubicBezTo>
                    <a:cubicBezTo>
                      <a:pt x="18066" y="3577"/>
                      <a:pt x="17573" y="1791"/>
                      <a:pt x="17326" y="682"/>
                    </a:cubicBezTo>
                    <a:cubicBezTo>
                      <a:pt x="17221" y="261"/>
                      <a:pt x="16778" y="0"/>
                      <a:pt x="16347" y="0"/>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24687" name="Google Shape;873;p35"/>
              <p:cNvSpPr>
                <a:spLocks/>
              </p:cNvSpPr>
              <p:nvPr/>
            </p:nvSpPr>
            <p:spPr bwMode="auto">
              <a:xfrm>
                <a:off x="582175" y="1019075"/>
                <a:ext cx="2518500" cy="3260300"/>
              </a:xfrm>
              <a:custGeom>
                <a:avLst/>
                <a:gdLst/>
                <a:ahLst/>
                <a:cxnLst>
                  <a:cxn ang="0">
                    <a:pos x="53913" y="0"/>
                  </a:cxn>
                  <a:cxn ang="0">
                    <a:pos x="29822" y="110413"/>
                  </a:cxn>
                  <a:cxn ang="0">
                    <a:pos x="63021" y="130412"/>
                  </a:cxn>
                  <a:cxn ang="0">
                    <a:pos x="66236" y="128897"/>
                  </a:cxn>
                  <a:cxn ang="0">
                    <a:pos x="41097" y="103204"/>
                  </a:cxn>
                  <a:cxn ang="0">
                    <a:pos x="41097" y="103204"/>
                  </a:cxn>
                  <a:cxn ang="0">
                    <a:pos x="82592" y="117115"/>
                  </a:cxn>
                  <a:cxn ang="0">
                    <a:pos x="86569" y="116390"/>
                  </a:cxn>
                  <a:cxn ang="0">
                    <a:pos x="67345" y="101664"/>
                  </a:cxn>
                  <a:cxn ang="0">
                    <a:pos x="48861" y="92422"/>
                  </a:cxn>
                  <a:cxn ang="0">
                    <a:pos x="49417" y="92406"/>
                  </a:cxn>
                  <a:cxn ang="0">
                    <a:pos x="90582" y="97898"/>
                  </a:cxn>
                  <a:cxn ang="0">
                    <a:pos x="99076" y="95010"/>
                  </a:cxn>
                  <a:cxn ang="0">
                    <a:pos x="53975" y="77511"/>
                  </a:cxn>
                  <a:cxn ang="0">
                    <a:pos x="96673" y="70117"/>
                  </a:cxn>
                  <a:cxn ang="0">
                    <a:pos x="47813" y="63155"/>
                  </a:cxn>
                  <a:cxn ang="0">
                    <a:pos x="69378" y="45164"/>
                  </a:cxn>
                  <a:cxn ang="0">
                    <a:pos x="67468" y="40674"/>
                  </a:cxn>
                  <a:cxn ang="0">
                    <a:pos x="53174" y="47382"/>
                  </a:cxn>
                  <a:cxn ang="0">
                    <a:pos x="38457" y="54094"/>
                  </a:cxn>
                  <a:cxn ang="0">
                    <a:pos x="34998" y="53420"/>
                  </a:cxn>
                  <a:cxn ang="0">
                    <a:pos x="53975" y="0"/>
                  </a:cxn>
                </a:cxnLst>
                <a:rect l="0" t="0" r="r" b="b"/>
                <a:pathLst>
                  <a:path w="100740" h="130412" extrusionOk="0">
                    <a:moveTo>
                      <a:pt x="53913" y="0"/>
                    </a:moveTo>
                    <a:cubicBezTo>
                      <a:pt x="15404" y="21072"/>
                      <a:pt x="1" y="76032"/>
                      <a:pt x="29822" y="110413"/>
                    </a:cubicBezTo>
                    <a:cubicBezTo>
                      <a:pt x="34587" y="115650"/>
                      <a:pt x="54620" y="130412"/>
                      <a:pt x="63021" y="130412"/>
                    </a:cubicBezTo>
                    <a:cubicBezTo>
                      <a:pt x="64505" y="130412"/>
                      <a:pt x="65626" y="129951"/>
                      <a:pt x="66236" y="128897"/>
                    </a:cubicBezTo>
                    <a:cubicBezTo>
                      <a:pt x="68331" y="125324"/>
                      <a:pt x="49292" y="111461"/>
                      <a:pt x="41097" y="103204"/>
                    </a:cubicBezTo>
                    <a:cubicBezTo>
                      <a:pt x="48782" y="105477"/>
                      <a:pt x="71299" y="117115"/>
                      <a:pt x="82592" y="117115"/>
                    </a:cubicBezTo>
                    <a:cubicBezTo>
                      <a:pt x="84156" y="117115"/>
                      <a:pt x="85504" y="116892"/>
                      <a:pt x="86569" y="116390"/>
                    </a:cubicBezTo>
                    <a:cubicBezTo>
                      <a:pt x="94763" y="112816"/>
                      <a:pt x="71966" y="104252"/>
                      <a:pt x="67345" y="101664"/>
                    </a:cubicBezTo>
                    <a:cubicBezTo>
                      <a:pt x="61184" y="98583"/>
                      <a:pt x="54468" y="95502"/>
                      <a:pt x="48861" y="92422"/>
                    </a:cubicBezTo>
                    <a:cubicBezTo>
                      <a:pt x="49030" y="92411"/>
                      <a:pt x="49216" y="92406"/>
                      <a:pt x="49417" y="92406"/>
                    </a:cubicBezTo>
                    <a:cubicBezTo>
                      <a:pt x="55898" y="92406"/>
                      <a:pt x="78148" y="97898"/>
                      <a:pt x="90582" y="97898"/>
                    </a:cubicBezTo>
                    <a:cubicBezTo>
                      <a:pt x="95238" y="97898"/>
                      <a:pt x="98518" y="97128"/>
                      <a:pt x="99076" y="95010"/>
                    </a:cubicBezTo>
                    <a:cubicBezTo>
                      <a:pt x="100740" y="88787"/>
                      <a:pt x="59643" y="80099"/>
                      <a:pt x="53975" y="77511"/>
                    </a:cubicBezTo>
                    <a:cubicBezTo>
                      <a:pt x="58103" y="75971"/>
                      <a:pt x="95934" y="78620"/>
                      <a:pt x="96673" y="70117"/>
                    </a:cubicBezTo>
                    <a:cubicBezTo>
                      <a:pt x="97043" y="65558"/>
                      <a:pt x="56008" y="65250"/>
                      <a:pt x="47813" y="63155"/>
                    </a:cubicBezTo>
                    <a:cubicBezTo>
                      <a:pt x="58041" y="60629"/>
                      <a:pt x="66852" y="52619"/>
                      <a:pt x="69378" y="45164"/>
                    </a:cubicBezTo>
                    <a:cubicBezTo>
                      <a:pt x="70460" y="41967"/>
                      <a:pt x="69540" y="40674"/>
                      <a:pt x="67468" y="40674"/>
                    </a:cubicBezTo>
                    <a:cubicBezTo>
                      <a:pt x="64348" y="40674"/>
                      <a:pt x="58616" y="43605"/>
                      <a:pt x="53174" y="47382"/>
                    </a:cubicBezTo>
                    <a:cubicBezTo>
                      <a:pt x="49442" y="49954"/>
                      <a:pt x="43771" y="54094"/>
                      <a:pt x="38457" y="54094"/>
                    </a:cubicBezTo>
                    <a:cubicBezTo>
                      <a:pt x="37278" y="54094"/>
                      <a:pt x="36116" y="53890"/>
                      <a:pt x="34998" y="53420"/>
                    </a:cubicBezTo>
                    <a:cubicBezTo>
                      <a:pt x="28282" y="50832"/>
                      <a:pt x="31855" y="29390"/>
                      <a:pt x="53975" y="0"/>
                    </a:cubicBezTo>
                    <a:close/>
                  </a:path>
                </a:pathLst>
              </a:custGeom>
              <a:solidFill>
                <a:srgbClr val="F8D1C7"/>
              </a:solidFill>
              <a:ln w="9525">
                <a:noFill/>
                <a:round/>
                <a:headEnd/>
                <a:tailEnd/>
              </a:ln>
            </p:spPr>
            <p:txBody>
              <a:bodyPr lIns="91425" tIns="91425" rIns="91425" bIns="91425" anchor="ctr"/>
              <a:lstStyle/>
              <a:p>
                <a:endParaRPr lang="en-US"/>
              </a:p>
            </p:txBody>
          </p:sp>
          <p:sp>
            <p:nvSpPr>
              <p:cNvPr id="24688" name="Google Shape;874;p35"/>
              <p:cNvSpPr>
                <a:spLocks/>
              </p:cNvSpPr>
              <p:nvPr/>
            </p:nvSpPr>
            <p:spPr bwMode="auto">
              <a:xfrm>
                <a:off x="4466950" y="1019075"/>
                <a:ext cx="2516950" cy="3260300"/>
              </a:xfrm>
              <a:custGeom>
                <a:avLst/>
                <a:gdLst/>
                <a:ahLst/>
                <a:cxnLst>
                  <a:cxn ang="0">
                    <a:pos x="46765" y="0"/>
                  </a:cxn>
                  <a:cxn ang="0">
                    <a:pos x="46765" y="0"/>
                  </a:cxn>
                  <a:cxn ang="0">
                    <a:pos x="65804" y="53420"/>
                  </a:cxn>
                  <a:cxn ang="0">
                    <a:pos x="62340" y="54094"/>
                  </a:cxn>
                  <a:cxn ang="0">
                    <a:pos x="47566" y="47382"/>
                  </a:cxn>
                  <a:cxn ang="0">
                    <a:pos x="33290" y="40674"/>
                  </a:cxn>
                  <a:cxn ang="0">
                    <a:pos x="31362" y="45164"/>
                  </a:cxn>
                  <a:cxn ang="0">
                    <a:pos x="52927" y="63155"/>
                  </a:cxn>
                  <a:cxn ang="0">
                    <a:pos x="4067" y="70117"/>
                  </a:cxn>
                  <a:cxn ang="0">
                    <a:pos x="46765" y="77511"/>
                  </a:cxn>
                  <a:cxn ang="0">
                    <a:pos x="1664" y="95010"/>
                  </a:cxn>
                  <a:cxn ang="0">
                    <a:pos x="10169" y="97898"/>
                  </a:cxn>
                  <a:cxn ang="0">
                    <a:pos x="51385" y="92406"/>
                  </a:cxn>
                  <a:cxn ang="0">
                    <a:pos x="51941" y="92422"/>
                  </a:cxn>
                  <a:cxn ang="0">
                    <a:pos x="33457" y="101664"/>
                  </a:cxn>
                  <a:cxn ang="0">
                    <a:pos x="14172" y="116390"/>
                  </a:cxn>
                  <a:cxn ang="0">
                    <a:pos x="18148" y="117115"/>
                  </a:cxn>
                  <a:cxn ang="0">
                    <a:pos x="59643" y="103204"/>
                  </a:cxn>
                  <a:cxn ang="0">
                    <a:pos x="59643" y="103204"/>
                  </a:cxn>
                  <a:cxn ang="0">
                    <a:pos x="34443" y="128897"/>
                  </a:cxn>
                  <a:cxn ang="0">
                    <a:pos x="37677" y="130412"/>
                  </a:cxn>
                  <a:cxn ang="0">
                    <a:pos x="70918" y="110413"/>
                  </a:cxn>
                  <a:cxn ang="0">
                    <a:pos x="46765" y="0"/>
                  </a:cxn>
                </a:cxnLst>
                <a:rect l="0" t="0" r="r" b="b"/>
                <a:pathLst>
                  <a:path w="100678" h="130412" extrusionOk="0">
                    <a:moveTo>
                      <a:pt x="46765" y="0"/>
                    </a:moveTo>
                    <a:lnTo>
                      <a:pt x="46765" y="0"/>
                    </a:lnTo>
                    <a:cubicBezTo>
                      <a:pt x="68947" y="29390"/>
                      <a:pt x="72459" y="50832"/>
                      <a:pt x="65804" y="53420"/>
                    </a:cubicBezTo>
                    <a:cubicBezTo>
                      <a:pt x="64685" y="53890"/>
                      <a:pt x="63522" y="54094"/>
                      <a:pt x="62340" y="54094"/>
                    </a:cubicBezTo>
                    <a:cubicBezTo>
                      <a:pt x="57011" y="54094"/>
                      <a:pt x="51298" y="49954"/>
                      <a:pt x="47566" y="47382"/>
                    </a:cubicBezTo>
                    <a:cubicBezTo>
                      <a:pt x="42161" y="43605"/>
                      <a:pt x="36422" y="40674"/>
                      <a:pt x="33290" y="40674"/>
                    </a:cubicBezTo>
                    <a:cubicBezTo>
                      <a:pt x="31210" y="40674"/>
                      <a:pt x="30280" y="41967"/>
                      <a:pt x="31362" y="45164"/>
                    </a:cubicBezTo>
                    <a:cubicBezTo>
                      <a:pt x="33888" y="52619"/>
                      <a:pt x="42761" y="60629"/>
                      <a:pt x="52927" y="63155"/>
                    </a:cubicBezTo>
                    <a:cubicBezTo>
                      <a:pt x="44732" y="65250"/>
                      <a:pt x="3697" y="65558"/>
                      <a:pt x="4067" y="70117"/>
                    </a:cubicBezTo>
                    <a:cubicBezTo>
                      <a:pt x="4806" y="78620"/>
                      <a:pt x="42637" y="75971"/>
                      <a:pt x="46765" y="77511"/>
                    </a:cubicBezTo>
                    <a:cubicBezTo>
                      <a:pt x="41159" y="80099"/>
                      <a:pt x="0" y="88787"/>
                      <a:pt x="1664" y="95010"/>
                    </a:cubicBezTo>
                    <a:cubicBezTo>
                      <a:pt x="2222" y="97128"/>
                      <a:pt x="5506" y="97898"/>
                      <a:pt x="10169" y="97898"/>
                    </a:cubicBezTo>
                    <a:cubicBezTo>
                      <a:pt x="22620" y="97898"/>
                      <a:pt x="44902" y="92406"/>
                      <a:pt x="51385" y="92406"/>
                    </a:cubicBezTo>
                    <a:cubicBezTo>
                      <a:pt x="51586" y="92406"/>
                      <a:pt x="51771" y="92411"/>
                      <a:pt x="51941" y="92422"/>
                    </a:cubicBezTo>
                    <a:cubicBezTo>
                      <a:pt x="46273" y="95502"/>
                      <a:pt x="39618" y="98583"/>
                      <a:pt x="33457" y="101664"/>
                    </a:cubicBezTo>
                    <a:cubicBezTo>
                      <a:pt x="28836" y="104252"/>
                      <a:pt x="5977" y="112816"/>
                      <a:pt x="14172" y="116390"/>
                    </a:cubicBezTo>
                    <a:cubicBezTo>
                      <a:pt x="15236" y="116892"/>
                      <a:pt x="16585" y="117115"/>
                      <a:pt x="18148" y="117115"/>
                    </a:cubicBezTo>
                    <a:cubicBezTo>
                      <a:pt x="29441" y="117115"/>
                      <a:pt x="51958" y="105477"/>
                      <a:pt x="59643" y="103204"/>
                    </a:cubicBezTo>
                    <a:cubicBezTo>
                      <a:pt x="51387" y="111461"/>
                      <a:pt x="32348" y="125324"/>
                      <a:pt x="34443" y="128897"/>
                    </a:cubicBezTo>
                    <a:cubicBezTo>
                      <a:pt x="35062" y="129951"/>
                      <a:pt x="36190" y="130412"/>
                      <a:pt x="37677" y="130412"/>
                    </a:cubicBezTo>
                    <a:cubicBezTo>
                      <a:pt x="46105" y="130412"/>
                      <a:pt x="66100" y="115650"/>
                      <a:pt x="70918" y="110413"/>
                    </a:cubicBezTo>
                    <a:cubicBezTo>
                      <a:pt x="100678" y="76032"/>
                      <a:pt x="85274" y="21072"/>
                      <a:pt x="46765" y="0"/>
                    </a:cubicBezTo>
                    <a:close/>
                  </a:path>
                </a:pathLst>
              </a:custGeom>
              <a:solidFill>
                <a:srgbClr val="F8D1C7"/>
              </a:solidFill>
              <a:ln w="9525">
                <a:noFill/>
                <a:round/>
                <a:headEnd/>
                <a:tailEnd/>
              </a:ln>
            </p:spPr>
            <p:txBody>
              <a:bodyPr lIns="91425" tIns="91425" rIns="91425" bIns="91425" anchor="ctr"/>
              <a:lstStyle/>
              <a:p>
                <a:endParaRPr lang="en-US"/>
              </a:p>
            </p:txBody>
          </p:sp>
        </p:grpSp>
      </p:grpSp>
      <p:sp>
        <p:nvSpPr>
          <p:cNvPr id="877" name="Google Shape;877;p35"/>
          <p:cNvSpPr/>
          <p:nvPr/>
        </p:nvSpPr>
        <p:spPr>
          <a:xfrm flipH="1">
            <a:off x="2481263" y="3730625"/>
            <a:ext cx="1138237" cy="51911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878" name="Google Shape;878;p35"/>
          <p:cNvSpPr/>
          <p:nvPr/>
        </p:nvSpPr>
        <p:spPr>
          <a:xfrm>
            <a:off x="338138" y="3201988"/>
            <a:ext cx="1138237" cy="519112"/>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879" name="Google Shape;879;p35"/>
          <p:cNvSpPr/>
          <p:nvPr/>
        </p:nvSpPr>
        <p:spPr>
          <a:xfrm>
            <a:off x="1608138" y="2274888"/>
            <a:ext cx="803275" cy="366712"/>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880" name="Google Shape;880;p35"/>
          <p:cNvSpPr/>
          <p:nvPr/>
        </p:nvSpPr>
        <p:spPr>
          <a:xfrm flipH="1">
            <a:off x="5030788" y="4259263"/>
            <a:ext cx="1509712" cy="68897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grpSp>
        <p:nvGrpSpPr>
          <p:cNvPr id="24582" name="Google Shape;881;p35"/>
          <p:cNvGrpSpPr>
            <a:grpSpLocks/>
          </p:cNvGrpSpPr>
          <p:nvPr/>
        </p:nvGrpSpPr>
        <p:grpSpPr bwMode="auto">
          <a:xfrm>
            <a:off x="8343900" y="1465263"/>
            <a:ext cx="261938" cy="339725"/>
            <a:chOff x="4716975" y="1463450"/>
            <a:chExt cx="261975" cy="340700"/>
          </a:xfrm>
        </p:grpSpPr>
        <p:sp>
          <p:nvSpPr>
            <p:cNvPr id="24592" name="Google Shape;882;p35"/>
            <p:cNvSpPr>
              <a:spLocks/>
            </p:cNvSpPr>
            <p:nvPr/>
          </p:nvSpPr>
          <p:spPr bwMode="auto">
            <a:xfrm>
              <a:off x="4754325" y="1583975"/>
              <a:ext cx="224625" cy="77675"/>
            </a:xfrm>
            <a:custGeom>
              <a:avLst/>
              <a:gdLst/>
              <a:ahLst/>
              <a:cxnLst>
                <a:cxn ang="0">
                  <a:pos x="7492" y="0"/>
                </a:cxn>
                <a:cxn ang="0">
                  <a:pos x="7289" y="17"/>
                </a:cxn>
                <a:cxn ang="0">
                  <a:pos x="1338" y="867"/>
                </a:cxn>
                <a:cxn ang="0">
                  <a:pos x="1495" y="3107"/>
                </a:cxn>
                <a:cxn ang="0">
                  <a:pos x="1698" y="3090"/>
                </a:cxn>
                <a:cxn ang="0">
                  <a:pos x="7616" y="2240"/>
                </a:cxn>
                <a:cxn ang="0">
                  <a:pos x="7492" y="0"/>
                </a:cxn>
              </a:cxnLst>
              <a:rect l="0" t="0" r="r" b="b"/>
              <a:pathLst>
                <a:path w="8985" h="3107" extrusionOk="0">
                  <a:moveTo>
                    <a:pt x="7492" y="0"/>
                  </a:moveTo>
                  <a:cubicBezTo>
                    <a:pt x="7427" y="0"/>
                    <a:pt x="7360" y="6"/>
                    <a:pt x="7289" y="17"/>
                  </a:cubicBezTo>
                  <a:lnTo>
                    <a:pt x="1338" y="867"/>
                  </a:lnTo>
                  <a:cubicBezTo>
                    <a:pt x="1" y="1085"/>
                    <a:pt x="231" y="3107"/>
                    <a:pt x="1495" y="3107"/>
                  </a:cubicBezTo>
                  <a:cubicBezTo>
                    <a:pt x="1560" y="3107"/>
                    <a:pt x="1628" y="3102"/>
                    <a:pt x="1698" y="3090"/>
                  </a:cubicBezTo>
                  <a:lnTo>
                    <a:pt x="7616" y="2240"/>
                  </a:lnTo>
                  <a:cubicBezTo>
                    <a:pt x="8985" y="2023"/>
                    <a:pt x="8756" y="0"/>
                    <a:pt x="7492" y="0"/>
                  </a:cubicBezTo>
                  <a:close/>
                </a:path>
              </a:pathLst>
            </a:custGeom>
            <a:solidFill>
              <a:schemeClr val="bg1"/>
            </a:solidFill>
            <a:ln w="9525">
              <a:noFill/>
              <a:round/>
              <a:headEnd/>
              <a:tailEnd/>
            </a:ln>
          </p:spPr>
          <p:txBody>
            <a:bodyPr lIns="91425" tIns="91425" rIns="91425" bIns="91425" anchor="ctr"/>
            <a:lstStyle/>
            <a:p>
              <a:endParaRPr lang="en-US"/>
            </a:p>
          </p:txBody>
        </p:sp>
        <p:sp>
          <p:nvSpPr>
            <p:cNvPr id="24593" name="Google Shape;883;p35"/>
            <p:cNvSpPr>
              <a:spLocks/>
            </p:cNvSpPr>
            <p:nvPr/>
          </p:nvSpPr>
          <p:spPr bwMode="auto">
            <a:xfrm>
              <a:off x="4716975" y="1463450"/>
              <a:ext cx="130400" cy="128250"/>
            </a:xfrm>
            <a:custGeom>
              <a:avLst/>
              <a:gdLst/>
              <a:ahLst/>
              <a:cxnLst>
                <a:cxn ang="0">
                  <a:pos x="3637" y="1"/>
                </a:cxn>
                <a:cxn ang="0">
                  <a:pos x="2799" y="456"/>
                </a:cxn>
                <a:cxn ang="0">
                  <a:pos x="641" y="3334"/>
                </a:cxn>
                <a:cxn ang="0">
                  <a:pos x="1597" y="5130"/>
                </a:cxn>
                <a:cxn ang="0">
                  <a:pos x="2440" y="4674"/>
                </a:cxn>
                <a:cxn ang="0">
                  <a:pos x="4598" y="1797"/>
                </a:cxn>
                <a:cxn ang="0">
                  <a:pos x="3637" y="1"/>
                </a:cxn>
              </a:cxnLst>
              <a:rect l="0" t="0" r="r" b="b"/>
              <a:pathLst>
                <a:path w="5216" h="5130" extrusionOk="0">
                  <a:moveTo>
                    <a:pt x="3637" y="1"/>
                  </a:moveTo>
                  <a:cubicBezTo>
                    <a:pt x="3336" y="1"/>
                    <a:pt x="3032" y="134"/>
                    <a:pt x="2799" y="456"/>
                  </a:cubicBezTo>
                  <a:lnTo>
                    <a:pt x="641" y="3334"/>
                  </a:lnTo>
                  <a:cubicBezTo>
                    <a:pt x="0" y="4189"/>
                    <a:pt x="791" y="5130"/>
                    <a:pt x="1597" y="5130"/>
                  </a:cubicBezTo>
                  <a:cubicBezTo>
                    <a:pt x="1901" y="5130"/>
                    <a:pt x="2207" y="4996"/>
                    <a:pt x="2440" y="4674"/>
                  </a:cubicBezTo>
                  <a:lnTo>
                    <a:pt x="4598" y="1797"/>
                  </a:lnTo>
                  <a:cubicBezTo>
                    <a:pt x="5215" y="942"/>
                    <a:pt x="4436" y="1"/>
                    <a:pt x="3637" y="1"/>
                  </a:cubicBezTo>
                  <a:close/>
                </a:path>
              </a:pathLst>
            </a:custGeom>
            <a:solidFill>
              <a:schemeClr val="bg1"/>
            </a:solidFill>
            <a:ln w="9525">
              <a:noFill/>
              <a:round/>
              <a:headEnd/>
              <a:tailEnd/>
            </a:ln>
          </p:spPr>
          <p:txBody>
            <a:bodyPr lIns="91425" tIns="91425" rIns="91425" bIns="91425" anchor="ctr"/>
            <a:lstStyle/>
            <a:p>
              <a:endParaRPr lang="en-US"/>
            </a:p>
          </p:txBody>
        </p:sp>
        <p:sp>
          <p:nvSpPr>
            <p:cNvPr id="24594" name="Google Shape;884;p35"/>
            <p:cNvSpPr>
              <a:spLocks/>
            </p:cNvSpPr>
            <p:nvPr/>
          </p:nvSpPr>
          <p:spPr bwMode="auto">
            <a:xfrm>
              <a:off x="4759650" y="1706775"/>
              <a:ext cx="135700" cy="97375"/>
            </a:xfrm>
            <a:custGeom>
              <a:avLst/>
              <a:gdLst/>
              <a:ahLst/>
              <a:cxnLst>
                <a:cxn ang="0">
                  <a:pos x="1607" y="1"/>
                </a:cxn>
                <a:cxn ang="0">
                  <a:pos x="929" y="2037"/>
                </a:cxn>
                <a:cxn ang="0">
                  <a:pos x="3152" y="3672"/>
                </a:cxn>
                <a:cxn ang="0">
                  <a:pos x="3785" y="3894"/>
                </a:cxn>
                <a:cxn ang="0">
                  <a:pos x="4493" y="1873"/>
                </a:cxn>
                <a:cxn ang="0">
                  <a:pos x="2270" y="238"/>
                </a:cxn>
                <a:cxn ang="0">
                  <a:pos x="1607" y="1"/>
                </a:cxn>
              </a:cxnLst>
              <a:rect l="0" t="0" r="r" b="b"/>
              <a:pathLst>
                <a:path w="5428" h="3895" extrusionOk="0">
                  <a:moveTo>
                    <a:pt x="1607" y="1"/>
                  </a:moveTo>
                  <a:cubicBezTo>
                    <a:pt x="687" y="1"/>
                    <a:pt x="0" y="1320"/>
                    <a:pt x="929" y="2037"/>
                  </a:cubicBezTo>
                  <a:cubicBezTo>
                    <a:pt x="1648" y="2560"/>
                    <a:pt x="2400" y="3116"/>
                    <a:pt x="3152" y="3672"/>
                  </a:cubicBezTo>
                  <a:cubicBezTo>
                    <a:pt x="3362" y="3828"/>
                    <a:pt x="3579" y="3894"/>
                    <a:pt x="3785" y="3894"/>
                  </a:cubicBezTo>
                  <a:cubicBezTo>
                    <a:pt x="4705" y="3894"/>
                    <a:pt x="5428" y="2568"/>
                    <a:pt x="4493" y="1873"/>
                  </a:cubicBezTo>
                  <a:lnTo>
                    <a:pt x="2270" y="238"/>
                  </a:lnTo>
                  <a:cubicBezTo>
                    <a:pt x="2048" y="72"/>
                    <a:pt x="1821" y="1"/>
                    <a:pt x="1607" y="1"/>
                  </a:cubicBezTo>
                  <a:close/>
                </a:path>
              </a:pathLst>
            </a:custGeom>
            <a:solidFill>
              <a:schemeClr val="bg1"/>
            </a:solidFill>
            <a:ln w="9525">
              <a:noFill/>
              <a:round/>
              <a:headEnd/>
              <a:tailEnd/>
            </a:ln>
          </p:spPr>
          <p:txBody>
            <a:bodyPr lIns="91425" tIns="91425" rIns="91425" bIns="91425" anchor="ctr"/>
            <a:lstStyle/>
            <a:p>
              <a:endParaRPr lang="en-US"/>
            </a:p>
          </p:txBody>
        </p:sp>
      </p:grpSp>
      <p:grpSp>
        <p:nvGrpSpPr>
          <p:cNvPr id="24583" name="Google Shape;885;p35"/>
          <p:cNvGrpSpPr>
            <a:grpSpLocks/>
          </p:cNvGrpSpPr>
          <p:nvPr/>
        </p:nvGrpSpPr>
        <p:grpSpPr bwMode="auto">
          <a:xfrm flipH="1">
            <a:off x="3863975" y="1465263"/>
            <a:ext cx="261938" cy="339725"/>
            <a:chOff x="4716975" y="1463450"/>
            <a:chExt cx="261975" cy="340700"/>
          </a:xfrm>
        </p:grpSpPr>
        <p:sp>
          <p:nvSpPr>
            <p:cNvPr id="24589" name="Google Shape;886;p35"/>
            <p:cNvSpPr>
              <a:spLocks/>
            </p:cNvSpPr>
            <p:nvPr/>
          </p:nvSpPr>
          <p:spPr bwMode="auto">
            <a:xfrm>
              <a:off x="4754325" y="1583975"/>
              <a:ext cx="224625" cy="77675"/>
            </a:xfrm>
            <a:custGeom>
              <a:avLst/>
              <a:gdLst/>
              <a:ahLst/>
              <a:cxnLst>
                <a:cxn ang="0">
                  <a:pos x="7492" y="0"/>
                </a:cxn>
                <a:cxn ang="0">
                  <a:pos x="7289" y="17"/>
                </a:cxn>
                <a:cxn ang="0">
                  <a:pos x="1338" y="867"/>
                </a:cxn>
                <a:cxn ang="0">
                  <a:pos x="1495" y="3107"/>
                </a:cxn>
                <a:cxn ang="0">
                  <a:pos x="1698" y="3090"/>
                </a:cxn>
                <a:cxn ang="0">
                  <a:pos x="7616" y="2240"/>
                </a:cxn>
                <a:cxn ang="0">
                  <a:pos x="7492" y="0"/>
                </a:cxn>
              </a:cxnLst>
              <a:rect l="0" t="0" r="r" b="b"/>
              <a:pathLst>
                <a:path w="8985" h="3107" extrusionOk="0">
                  <a:moveTo>
                    <a:pt x="7492" y="0"/>
                  </a:moveTo>
                  <a:cubicBezTo>
                    <a:pt x="7427" y="0"/>
                    <a:pt x="7360" y="6"/>
                    <a:pt x="7289" y="17"/>
                  </a:cubicBezTo>
                  <a:lnTo>
                    <a:pt x="1338" y="867"/>
                  </a:lnTo>
                  <a:cubicBezTo>
                    <a:pt x="1" y="1085"/>
                    <a:pt x="231" y="3107"/>
                    <a:pt x="1495" y="3107"/>
                  </a:cubicBezTo>
                  <a:cubicBezTo>
                    <a:pt x="1560" y="3107"/>
                    <a:pt x="1628" y="3102"/>
                    <a:pt x="1698" y="3090"/>
                  </a:cubicBezTo>
                  <a:lnTo>
                    <a:pt x="7616" y="2240"/>
                  </a:lnTo>
                  <a:cubicBezTo>
                    <a:pt x="8985" y="2023"/>
                    <a:pt x="8756" y="0"/>
                    <a:pt x="7492" y="0"/>
                  </a:cubicBezTo>
                  <a:close/>
                </a:path>
              </a:pathLst>
            </a:custGeom>
            <a:solidFill>
              <a:schemeClr val="bg1"/>
            </a:solidFill>
            <a:ln w="9525">
              <a:noFill/>
              <a:round/>
              <a:headEnd/>
              <a:tailEnd/>
            </a:ln>
          </p:spPr>
          <p:txBody>
            <a:bodyPr lIns="91425" tIns="91425" rIns="91425" bIns="91425" anchor="ctr"/>
            <a:lstStyle/>
            <a:p>
              <a:endParaRPr lang="en-US"/>
            </a:p>
          </p:txBody>
        </p:sp>
        <p:sp>
          <p:nvSpPr>
            <p:cNvPr id="24590" name="Google Shape;887;p35"/>
            <p:cNvSpPr>
              <a:spLocks/>
            </p:cNvSpPr>
            <p:nvPr/>
          </p:nvSpPr>
          <p:spPr bwMode="auto">
            <a:xfrm>
              <a:off x="4716975" y="1463450"/>
              <a:ext cx="130400" cy="128250"/>
            </a:xfrm>
            <a:custGeom>
              <a:avLst/>
              <a:gdLst/>
              <a:ahLst/>
              <a:cxnLst>
                <a:cxn ang="0">
                  <a:pos x="3637" y="1"/>
                </a:cxn>
                <a:cxn ang="0">
                  <a:pos x="2799" y="456"/>
                </a:cxn>
                <a:cxn ang="0">
                  <a:pos x="641" y="3334"/>
                </a:cxn>
                <a:cxn ang="0">
                  <a:pos x="1597" y="5130"/>
                </a:cxn>
                <a:cxn ang="0">
                  <a:pos x="2440" y="4674"/>
                </a:cxn>
                <a:cxn ang="0">
                  <a:pos x="4598" y="1797"/>
                </a:cxn>
                <a:cxn ang="0">
                  <a:pos x="3637" y="1"/>
                </a:cxn>
              </a:cxnLst>
              <a:rect l="0" t="0" r="r" b="b"/>
              <a:pathLst>
                <a:path w="5216" h="5130" extrusionOk="0">
                  <a:moveTo>
                    <a:pt x="3637" y="1"/>
                  </a:moveTo>
                  <a:cubicBezTo>
                    <a:pt x="3336" y="1"/>
                    <a:pt x="3032" y="134"/>
                    <a:pt x="2799" y="456"/>
                  </a:cubicBezTo>
                  <a:lnTo>
                    <a:pt x="641" y="3334"/>
                  </a:lnTo>
                  <a:cubicBezTo>
                    <a:pt x="0" y="4189"/>
                    <a:pt x="791" y="5130"/>
                    <a:pt x="1597" y="5130"/>
                  </a:cubicBezTo>
                  <a:cubicBezTo>
                    <a:pt x="1901" y="5130"/>
                    <a:pt x="2207" y="4996"/>
                    <a:pt x="2440" y="4674"/>
                  </a:cubicBezTo>
                  <a:lnTo>
                    <a:pt x="4598" y="1797"/>
                  </a:lnTo>
                  <a:cubicBezTo>
                    <a:pt x="5215" y="942"/>
                    <a:pt x="4436" y="1"/>
                    <a:pt x="3637" y="1"/>
                  </a:cubicBezTo>
                  <a:close/>
                </a:path>
              </a:pathLst>
            </a:custGeom>
            <a:solidFill>
              <a:schemeClr val="bg1"/>
            </a:solidFill>
            <a:ln w="9525">
              <a:noFill/>
              <a:round/>
              <a:headEnd/>
              <a:tailEnd/>
            </a:ln>
          </p:spPr>
          <p:txBody>
            <a:bodyPr lIns="91425" tIns="91425" rIns="91425" bIns="91425" anchor="ctr"/>
            <a:lstStyle/>
            <a:p>
              <a:endParaRPr lang="en-US"/>
            </a:p>
          </p:txBody>
        </p:sp>
        <p:sp>
          <p:nvSpPr>
            <p:cNvPr id="24591" name="Google Shape;888;p35"/>
            <p:cNvSpPr>
              <a:spLocks/>
            </p:cNvSpPr>
            <p:nvPr/>
          </p:nvSpPr>
          <p:spPr bwMode="auto">
            <a:xfrm>
              <a:off x="4759650" y="1706775"/>
              <a:ext cx="135700" cy="97375"/>
            </a:xfrm>
            <a:custGeom>
              <a:avLst/>
              <a:gdLst/>
              <a:ahLst/>
              <a:cxnLst>
                <a:cxn ang="0">
                  <a:pos x="1607" y="1"/>
                </a:cxn>
                <a:cxn ang="0">
                  <a:pos x="929" y="2037"/>
                </a:cxn>
                <a:cxn ang="0">
                  <a:pos x="3152" y="3672"/>
                </a:cxn>
                <a:cxn ang="0">
                  <a:pos x="3785" y="3894"/>
                </a:cxn>
                <a:cxn ang="0">
                  <a:pos x="4493" y="1873"/>
                </a:cxn>
                <a:cxn ang="0">
                  <a:pos x="2270" y="238"/>
                </a:cxn>
                <a:cxn ang="0">
                  <a:pos x="1607" y="1"/>
                </a:cxn>
              </a:cxnLst>
              <a:rect l="0" t="0" r="r" b="b"/>
              <a:pathLst>
                <a:path w="5428" h="3895" extrusionOk="0">
                  <a:moveTo>
                    <a:pt x="1607" y="1"/>
                  </a:moveTo>
                  <a:cubicBezTo>
                    <a:pt x="687" y="1"/>
                    <a:pt x="0" y="1320"/>
                    <a:pt x="929" y="2037"/>
                  </a:cubicBezTo>
                  <a:cubicBezTo>
                    <a:pt x="1648" y="2560"/>
                    <a:pt x="2400" y="3116"/>
                    <a:pt x="3152" y="3672"/>
                  </a:cubicBezTo>
                  <a:cubicBezTo>
                    <a:pt x="3362" y="3828"/>
                    <a:pt x="3579" y="3894"/>
                    <a:pt x="3785" y="3894"/>
                  </a:cubicBezTo>
                  <a:cubicBezTo>
                    <a:pt x="4705" y="3894"/>
                    <a:pt x="5428" y="2568"/>
                    <a:pt x="4493" y="1873"/>
                  </a:cubicBezTo>
                  <a:lnTo>
                    <a:pt x="2270" y="238"/>
                  </a:lnTo>
                  <a:cubicBezTo>
                    <a:pt x="2048" y="72"/>
                    <a:pt x="1821" y="1"/>
                    <a:pt x="1607" y="1"/>
                  </a:cubicBezTo>
                  <a:close/>
                </a:path>
              </a:pathLst>
            </a:custGeom>
            <a:solidFill>
              <a:schemeClr val="bg1"/>
            </a:solidFill>
            <a:ln w="9525">
              <a:noFill/>
              <a:round/>
              <a:headEnd/>
              <a:tailEnd/>
            </a:ln>
          </p:spPr>
          <p:txBody>
            <a:bodyPr lIns="91425" tIns="91425" rIns="91425" bIns="91425" anchor="ctr"/>
            <a:lstStyle/>
            <a:p>
              <a:endParaRPr lang="en-US"/>
            </a:p>
          </p:txBody>
        </p:sp>
      </p:grpSp>
      <p:sp>
        <p:nvSpPr>
          <p:cNvPr id="889" name="Google Shape;889;p35"/>
          <p:cNvSpPr/>
          <p:nvPr/>
        </p:nvSpPr>
        <p:spPr>
          <a:xfrm flipH="1">
            <a:off x="3948113" y="527050"/>
            <a:ext cx="1055687" cy="48101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24585" name="Google Shape;890;p35"/>
          <p:cNvSpPr>
            <a:spLocks/>
          </p:cNvSpPr>
          <p:nvPr/>
        </p:nvSpPr>
        <p:spPr bwMode="auto">
          <a:xfrm>
            <a:off x="4637088" y="3622675"/>
            <a:ext cx="3263900" cy="792163"/>
          </a:xfrm>
          <a:custGeom>
            <a:avLst/>
            <a:gdLst/>
            <a:ahLst/>
            <a:cxnLst>
              <a:cxn ang="0">
                <a:pos x="16384" y="0"/>
              </a:cxn>
              <a:cxn ang="0">
                <a:pos x="8318" y="576"/>
              </a:cxn>
              <a:cxn ang="0">
                <a:pos x="2710" y="4294"/>
              </a:cxn>
              <a:cxn ang="0">
                <a:pos x="883" y="14627"/>
              </a:cxn>
              <a:cxn ang="0">
                <a:pos x="8192" y="22630"/>
              </a:cxn>
              <a:cxn ang="0">
                <a:pos x="16095" y="23596"/>
              </a:cxn>
              <a:cxn ang="0">
                <a:pos x="18399" y="23512"/>
              </a:cxn>
              <a:cxn ang="0">
                <a:pos x="38412" y="23032"/>
              </a:cxn>
              <a:cxn ang="0">
                <a:pos x="43666" y="23071"/>
              </a:cxn>
              <a:cxn ang="0">
                <a:pos x="60112" y="24520"/>
              </a:cxn>
              <a:cxn ang="0">
                <a:pos x="63073" y="24772"/>
              </a:cxn>
              <a:cxn ang="0">
                <a:pos x="81716" y="26046"/>
              </a:cxn>
              <a:cxn ang="0">
                <a:pos x="83237" y="26032"/>
              </a:cxn>
              <a:cxn ang="0">
                <a:pos x="95587" y="24205"/>
              </a:cxn>
              <a:cxn ang="0">
                <a:pos x="102644" y="20424"/>
              </a:cxn>
              <a:cxn ang="0">
                <a:pos x="104471" y="7444"/>
              </a:cxn>
              <a:cxn ang="0">
                <a:pos x="91992" y="333"/>
              </a:cxn>
              <a:cxn ang="0">
                <a:pos x="89538" y="513"/>
              </a:cxn>
              <a:cxn ang="0">
                <a:pos x="72588" y="1836"/>
              </a:cxn>
              <a:cxn ang="0">
                <a:pos x="60735" y="1982"/>
              </a:cxn>
              <a:cxn ang="0">
                <a:pos x="44486" y="1836"/>
              </a:cxn>
              <a:cxn ang="0">
                <a:pos x="21739" y="261"/>
              </a:cxn>
              <a:cxn ang="0">
                <a:pos x="16384" y="0"/>
              </a:cxn>
            </a:cxnLst>
            <a:rect l="0" t="0"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bg2"/>
          </a:solidFill>
          <a:ln w="9525">
            <a:noFill/>
            <a:round/>
            <a:headEnd/>
            <a:tailEnd/>
          </a:ln>
        </p:spPr>
        <p:txBody>
          <a:bodyPr lIns="91425" tIns="91425" rIns="91425" bIns="91425" anchor="ctr"/>
          <a:lstStyle/>
          <a:p>
            <a:endParaRPr lang="en-US"/>
          </a:p>
        </p:txBody>
      </p:sp>
      <p:sp>
        <p:nvSpPr>
          <p:cNvPr id="891" name="Google Shape;891;p35">
            <a:hlinkClick r:id="rId3" action="ppaction://hlinksldjump"/>
          </p:cNvPr>
          <p:cNvSpPr txBox="1">
            <a:spLocks noGrp="1"/>
          </p:cNvSpPr>
          <p:nvPr>
            <p:ph type="subTitle" idx="2"/>
          </p:nvPr>
        </p:nvSpPr>
        <p:spPr>
          <a:xfrm>
            <a:off x="5029200" y="3675338"/>
            <a:ext cx="2535950" cy="603000"/>
          </a:xfrm>
        </p:spPr>
        <p:txBody>
          <a:bodyPr/>
          <a:lstStyle/>
          <a:p>
            <a:pPr marL="0" indent="0" eaLnBrk="1" fontAlgn="auto" hangingPunct="1">
              <a:buClr>
                <a:schemeClr val="accent6"/>
              </a:buClr>
              <a:buSzPts val="1800"/>
              <a:buFont typeface="Nunito"/>
              <a:buNone/>
              <a:defRPr/>
            </a:pPr>
            <a:r>
              <a:rPr lang="en"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ea typeface="Nunito"/>
                <a:cs typeface="Times New Roman" pitchFamily="18" charset="0"/>
                <a:sym typeface="Nunito"/>
              </a:rPr>
              <a:t>Công nghệ 7</a:t>
            </a:r>
            <a:endParaRPr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ea typeface="Nunito"/>
              <a:cs typeface="Times New Roman" pitchFamily="18" charset="0"/>
              <a:sym typeface="Nunito"/>
            </a:endParaRPr>
          </a:p>
        </p:txBody>
      </p:sp>
      <p:sp>
        <p:nvSpPr>
          <p:cNvPr id="5" name="TextBox 4"/>
          <p:cNvSpPr txBox="1"/>
          <p:nvPr/>
        </p:nvSpPr>
        <p:spPr>
          <a:xfrm>
            <a:off x="4186179" y="1459973"/>
            <a:ext cx="4419600" cy="1077218"/>
          </a:xfrm>
          <a:prstGeom prst="rect">
            <a:avLst/>
          </a:prstGeom>
          <a:noFill/>
        </p:spPr>
        <p:txBody>
          <a:bodyPr>
            <a:spAutoFit/>
          </a:bodyPr>
          <a:lstStyle/>
          <a:p>
            <a:pPr algn="ctr" fontAlgn="auto">
              <a:spcBef>
                <a:spcPts val="0"/>
              </a:spcBef>
              <a:spcAft>
                <a:spcPts val="0"/>
              </a:spcAft>
              <a:buClr>
                <a:srgbClr val="000000"/>
              </a:buClr>
              <a:buFont typeface="Arial"/>
              <a:buNone/>
              <a:defRPr/>
            </a:pPr>
            <a:r>
              <a:rPr lang="en-US" sz="3200" b="1" kern="0" dirty="0">
                <a:ln w="10541" cmpd="sng">
                  <a:solidFill>
                    <a:schemeClr val="accent1">
                      <a:shade val="88000"/>
                      <a:satMod val="110000"/>
                    </a:schemeClr>
                  </a:solidFill>
                  <a:prstDash val="solid"/>
                </a:ln>
                <a:solidFill>
                  <a:schemeClr val="accent2">
                    <a:lumMod val="50000"/>
                  </a:schemeClr>
                </a:solidFill>
                <a:latin typeface="Times New Roman" pitchFamily="18" charset="0"/>
                <a:ea typeface="Arial"/>
                <a:cs typeface="Times New Roman" pitchFamily="18" charset="0"/>
                <a:sym typeface="Arial"/>
              </a:rPr>
              <a:t>TRỒNG, CHĂM SÓC VÀ BẢO VỆ RỪNG</a:t>
            </a:r>
            <a:endParaRPr lang="en-US" sz="3200" b="1" kern="0" dirty="0">
              <a:ln w="10541" cmpd="sng">
                <a:solidFill>
                  <a:schemeClr val="accent1">
                    <a:shade val="88000"/>
                    <a:satMod val="110000"/>
                  </a:schemeClr>
                </a:solidFill>
                <a:prstDash val="solid"/>
              </a:ln>
              <a:solidFill>
                <a:schemeClr val="accent2">
                  <a:lumMod val="50000"/>
                </a:schemeClr>
              </a:solidFill>
              <a:latin typeface="Times New Roman" pitchFamily="18" charset="0"/>
              <a:ea typeface="Arial"/>
              <a:cs typeface="Times New Roman" pitchFamily="18" charset="0"/>
              <a:sym typeface="Arial"/>
            </a:endParaRPr>
          </a:p>
        </p:txBody>
      </p:sp>
      <p:sp>
        <p:nvSpPr>
          <p:cNvPr id="6" name="TextBox 5"/>
          <p:cNvSpPr txBox="1">
            <a:spLocks noChangeArrowheads="1"/>
          </p:cNvSpPr>
          <p:nvPr/>
        </p:nvSpPr>
        <p:spPr bwMode="auto">
          <a:xfrm>
            <a:off x="5753100" y="663575"/>
            <a:ext cx="1285875" cy="585788"/>
          </a:xfrm>
          <a:prstGeom prst="rect">
            <a:avLst/>
          </a:prstGeom>
          <a:noFill/>
          <a:ln w="9525">
            <a:noFill/>
            <a:miter lim="800000"/>
            <a:headEnd/>
            <a:tailEnd/>
          </a:ln>
        </p:spPr>
        <p:txBody>
          <a:bodyPr>
            <a:spAutoFit/>
          </a:bodyPr>
          <a:lstStyle/>
          <a:p>
            <a:pPr algn="ctr">
              <a:buClr>
                <a:srgbClr val="000000"/>
              </a:buClr>
              <a:buFont typeface="Arial" charset="0"/>
              <a:buNone/>
            </a:pPr>
            <a:r>
              <a:rPr lang="en-US" sz="3200" b="1" u="sng">
                <a:solidFill>
                  <a:srgbClr val="C00000"/>
                </a:solidFill>
                <a:latin typeface="Times New Roman" pitchFamily="18" charset="0"/>
                <a:cs typeface="Times New Roman" pitchFamily="18" charset="0"/>
              </a:rPr>
              <a:t>Bài 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91"/>
                                        </p:tgtEl>
                                        <p:attrNameLst>
                                          <p:attrName>style.visibility</p:attrName>
                                        </p:attrNameLst>
                                      </p:cBhvr>
                                      <p:to>
                                        <p:strVal val="visible"/>
                                      </p:to>
                                    </p:set>
                                    <p:animEffect transition="in" filter="fade">
                                      <p:cBhvr>
                                        <p:cTn id="7" dur="900"/>
                                        <p:tgtEl>
                                          <p:spTgt spid="89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AutoShape 2" descr="SÉT GẠCH NGÓI – Bimico KSB | Công ty Cổ phần Khoáng sản và Xây dựng Bình  Dương"/>
          <p:cNvSpPr>
            <a:spLocks noChangeAspect="1" noChangeArrowheads="1"/>
          </p:cNvSpPr>
          <p:nvPr/>
        </p:nvSpPr>
        <p:spPr bwMode="auto">
          <a:xfrm>
            <a:off x="155575" y="-171450"/>
            <a:ext cx="304800" cy="385763"/>
          </a:xfrm>
          <a:prstGeom prst="rect">
            <a:avLst/>
          </a:prstGeom>
          <a:noFill/>
          <a:ln w="9525">
            <a:noFill/>
            <a:miter lim="800000"/>
            <a:headEnd/>
            <a:tailEnd/>
          </a:ln>
        </p:spPr>
        <p:txBody>
          <a:bodyPr/>
          <a:lstStyle/>
          <a:p>
            <a:pPr>
              <a:buClr>
                <a:srgbClr val="000000"/>
              </a:buClr>
              <a:buFont typeface="Arial" charset="0"/>
              <a:buNone/>
            </a:pPr>
            <a:endParaRPr lang="en-US"/>
          </a:p>
        </p:txBody>
      </p:sp>
      <p:graphicFrame>
        <p:nvGraphicFramePr>
          <p:cNvPr id="2" name="Diagram 1"/>
          <p:cNvGraphicFramePr/>
          <p:nvPr/>
        </p:nvGraphicFramePr>
        <p:xfrm>
          <a:off x="838200" y="438150"/>
          <a:ext cx="3200400" cy="1554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nvGraphicFramePr>
        <p:xfrm>
          <a:off x="2971800" y="2114550"/>
          <a:ext cx="2895600" cy="145536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Diagram 9"/>
          <p:cNvGraphicFramePr/>
          <p:nvPr/>
        </p:nvGraphicFramePr>
        <p:xfrm>
          <a:off x="5105400" y="3409950"/>
          <a:ext cx="3048000" cy="17780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nvGrpSpPr>
          <p:cNvPr id="26629" name="Google Shape;16951;p104"/>
          <p:cNvGrpSpPr>
            <a:grpSpLocks/>
          </p:cNvGrpSpPr>
          <p:nvPr/>
        </p:nvGrpSpPr>
        <p:grpSpPr bwMode="auto">
          <a:xfrm>
            <a:off x="0" y="2817813"/>
            <a:ext cx="2713038" cy="2152650"/>
            <a:chOff x="8038497" y="2906079"/>
            <a:chExt cx="236568" cy="370105"/>
          </a:xfrm>
        </p:grpSpPr>
        <p:sp>
          <p:nvSpPr>
            <p:cNvPr id="63" name="Google Shape;16952;p104"/>
            <p:cNvSpPr/>
            <p:nvPr/>
          </p:nvSpPr>
          <p:spPr>
            <a:xfrm>
              <a:off x="8114631" y="3032450"/>
              <a:ext cx="55370" cy="237730"/>
            </a:xfrm>
            <a:custGeom>
              <a:avLst/>
              <a:gdLst/>
              <a:ahLst/>
              <a:cxnLst/>
              <a:rect l="l" t="t" r="r" b="b"/>
              <a:pathLst>
                <a:path w="2110" h="9066" extrusionOk="0">
                  <a:moveTo>
                    <a:pt x="1370" y="0"/>
                  </a:moveTo>
                  <a:cubicBezTo>
                    <a:pt x="0" y="3275"/>
                    <a:pt x="373" y="9066"/>
                    <a:pt x="373" y="9066"/>
                  </a:cubicBezTo>
                  <a:lnTo>
                    <a:pt x="1723" y="9066"/>
                  </a:lnTo>
                  <a:cubicBezTo>
                    <a:pt x="1723" y="9066"/>
                    <a:pt x="943" y="3696"/>
                    <a:pt x="2109" y="285"/>
                  </a:cubicBezTo>
                  <a:lnTo>
                    <a:pt x="1370" y="0"/>
                  </a:lnTo>
                  <a:close/>
                </a:path>
              </a:pathLst>
            </a:custGeom>
            <a:ln/>
          </p:spPr>
          <p:style>
            <a:lnRef idx="2">
              <a:schemeClr val="accent5"/>
            </a:lnRef>
            <a:fillRef idx="1">
              <a:schemeClr val="lt1"/>
            </a:fillRef>
            <a:effectRef idx="0">
              <a:schemeClr val="accent5"/>
            </a:effectRef>
            <a:fontRef idx="minor">
              <a:schemeClr val="dk1"/>
            </a:fontRef>
          </p:style>
          <p:txBody>
            <a:bodyPr spcFirstLastPara="1" lIns="91425" tIns="91425" rIns="91425" bIns="91425" anchor="ctr"/>
            <a:lstStyle/>
            <a:p>
              <a:pPr fontAlgn="auto">
                <a:spcBef>
                  <a:spcPts val="0"/>
                </a:spcBef>
                <a:spcAft>
                  <a:spcPts val="0"/>
                </a:spcAft>
                <a:buClr>
                  <a:srgbClr val="000000"/>
                </a:buClr>
                <a:buFont typeface="Arial"/>
                <a:buNone/>
                <a:defRPr/>
              </a:pPr>
              <a:endParaRPr kern="0">
                <a:sym typeface="Arial"/>
              </a:endParaRPr>
            </a:p>
          </p:txBody>
        </p:sp>
        <p:sp>
          <p:nvSpPr>
            <p:cNvPr id="64" name="Google Shape;16953;p104"/>
            <p:cNvSpPr/>
            <p:nvPr/>
          </p:nvSpPr>
          <p:spPr>
            <a:xfrm>
              <a:off x="8114769" y="2997241"/>
              <a:ext cx="83055" cy="272939"/>
            </a:xfrm>
            <a:custGeom>
              <a:avLst/>
              <a:gdLst/>
              <a:ahLst/>
              <a:cxnLst/>
              <a:rect l="l" t="t" r="r" b="b"/>
              <a:pathLst>
                <a:path w="3167" h="10415" extrusionOk="0">
                  <a:moveTo>
                    <a:pt x="1105" y="0"/>
                  </a:moveTo>
                  <a:cubicBezTo>
                    <a:pt x="848" y="454"/>
                    <a:pt x="949" y="1031"/>
                    <a:pt x="1356" y="1370"/>
                  </a:cubicBezTo>
                  <a:cubicBezTo>
                    <a:pt x="0" y="4651"/>
                    <a:pt x="366" y="10415"/>
                    <a:pt x="366" y="10415"/>
                  </a:cubicBezTo>
                  <a:lnTo>
                    <a:pt x="997" y="10415"/>
                  </a:lnTo>
                  <a:cubicBezTo>
                    <a:pt x="922" y="9357"/>
                    <a:pt x="692" y="4760"/>
                    <a:pt x="1594" y="1756"/>
                  </a:cubicBezTo>
                  <a:cubicBezTo>
                    <a:pt x="1622" y="1665"/>
                    <a:pt x="1708" y="1607"/>
                    <a:pt x="1803" y="1607"/>
                  </a:cubicBezTo>
                  <a:cubicBezTo>
                    <a:pt x="1821" y="1607"/>
                    <a:pt x="1840" y="1609"/>
                    <a:pt x="1858" y="1614"/>
                  </a:cubicBezTo>
                  <a:cubicBezTo>
                    <a:pt x="1926" y="1627"/>
                    <a:pt x="1994" y="1634"/>
                    <a:pt x="2068" y="1634"/>
                  </a:cubicBezTo>
                  <a:cubicBezTo>
                    <a:pt x="2665" y="1634"/>
                    <a:pt x="3146" y="1166"/>
                    <a:pt x="3167" y="570"/>
                  </a:cubicBezTo>
                  <a:cubicBezTo>
                    <a:pt x="2482" y="366"/>
                    <a:pt x="1797" y="170"/>
                    <a:pt x="1105" y="0"/>
                  </a:cubicBezTo>
                  <a:close/>
                </a:path>
              </a:pathLst>
            </a:custGeom>
            <a:ln/>
          </p:spPr>
          <p:style>
            <a:lnRef idx="2">
              <a:schemeClr val="accent5"/>
            </a:lnRef>
            <a:fillRef idx="1">
              <a:schemeClr val="lt1"/>
            </a:fillRef>
            <a:effectRef idx="0">
              <a:schemeClr val="accent5"/>
            </a:effectRef>
            <a:fontRef idx="minor">
              <a:schemeClr val="dk1"/>
            </a:fontRef>
          </p:style>
          <p:txBody>
            <a:bodyPr spcFirstLastPara="1" lIns="91425" tIns="91425" rIns="91425" bIns="91425" anchor="ctr"/>
            <a:lstStyle/>
            <a:p>
              <a:pPr fontAlgn="auto">
                <a:spcBef>
                  <a:spcPts val="0"/>
                </a:spcBef>
                <a:spcAft>
                  <a:spcPts val="0"/>
                </a:spcAft>
                <a:buClr>
                  <a:srgbClr val="000000"/>
                </a:buClr>
                <a:buFont typeface="Arial"/>
                <a:buNone/>
                <a:defRPr/>
              </a:pPr>
              <a:endParaRPr kern="0">
                <a:sym typeface="Arial"/>
              </a:endParaRPr>
            </a:p>
          </p:txBody>
        </p:sp>
        <p:sp>
          <p:nvSpPr>
            <p:cNvPr id="26651" name="Google Shape;16954;p104"/>
            <p:cNvSpPr>
              <a:spLocks/>
            </p:cNvSpPr>
            <p:nvPr/>
          </p:nvSpPr>
          <p:spPr bwMode="auto">
            <a:xfrm>
              <a:off x="8104649" y="3264433"/>
              <a:ext cx="74729" cy="11751"/>
            </a:xfrm>
            <a:custGeom>
              <a:avLst/>
              <a:gdLst/>
              <a:ahLst/>
              <a:cxnLst>
                <a:cxn ang="0">
                  <a:pos x="299" y="0"/>
                </a:cxn>
                <a:cxn ang="0">
                  <a:pos x="299" y="448"/>
                </a:cxn>
                <a:cxn ang="0">
                  <a:pos x="2550" y="448"/>
                </a:cxn>
                <a:cxn ang="0">
                  <a:pos x="2550" y="0"/>
                </a:cxn>
              </a:cxnLst>
              <a:rect l="0" t="0" r="r" b="b"/>
              <a:pathLst>
                <a:path w="2849" h="448" extrusionOk="0">
                  <a:moveTo>
                    <a:pt x="299" y="0"/>
                  </a:moveTo>
                  <a:cubicBezTo>
                    <a:pt x="1" y="0"/>
                    <a:pt x="1" y="448"/>
                    <a:pt x="299" y="448"/>
                  </a:cubicBezTo>
                  <a:lnTo>
                    <a:pt x="2550" y="448"/>
                  </a:lnTo>
                  <a:cubicBezTo>
                    <a:pt x="2849" y="448"/>
                    <a:pt x="2849" y="0"/>
                    <a:pt x="2550" y="0"/>
                  </a:cubicBezTo>
                  <a:close/>
                </a:path>
              </a:pathLst>
            </a:custGeom>
            <a:solidFill>
              <a:srgbClr val="ADBCC9"/>
            </a:solidFill>
            <a:ln w="9525">
              <a:noFill/>
              <a:round/>
              <a:headEnd/>
              <a:tailEnd/>
            </a:ln>
          </p:spPr>
          <p:txBody>
            <a:bodyPr lIns="91425" tIns="91425" rIns="91425" bIns="91425" anchor="ctr"/>
            <a:lstStyle/>
            <a:p>
              <a:endParaRPr lang="en-US"/>
            </a:p>
          </p:txBody>
        </p:sp>
        <p:sp>
          <p:nvSpPr>
            <p:cNvPr id="70" name="Google Shape;16955;p104"/>
            <p:cNvSpPr/>
            <p:nvPr/>
          </p:nvSpPr>
          <p:spPr>
            <a:xfrm>
              <a:off x="8139686" y="2906079"/>
              <a:ext cx="60353" cy="104808"/>
            </a:xfrm>
            <a:custGeom>
              <a:avLst/>
              <a:gdLst/>
              <a:ahLst/>
              <a:cxnLst/>
              <a:rect l="l" t="t" r="r" b="b"/>
              <a:pathLst>
                <a:path w="2301" h="3994" extrusionOk="0">
                  <a:moveTo>
                    <a:pt x="177" y="0"/>
                  </a:moveTo>
                  <a:cubicBezTo>
                    <a:pt x="75" y="0"/>
                    <a:pt x="1" y="107"/>
                    <a:pt x="49" y="203"/>
                  </a:cubicBezTo>
                  <a:cubicBezTo>
                    <a:pt x="327" y="833"/>
                    <a:pt x="1025" y="2508"/>
                    <a:pt x="1215" y="3993"/>
                  </a:cubicBezTo>
                  <a:cubicBezTo>
                    <a:pt x="2300" y="2644"/>
                    <a:pt x="2198" y="1871"/>
                    <a:pt x="1995" y="1444"/>
                  </a:cubicBezTo>
                  <a:cubicBezTo>
                    <a:pt x="1547" y="501"/>
                    <a:pt x="666" y="135"/>
                    <a:pt x="218" y="6"/>
                  </a:cubicBezTo>
                  <a:cubicBezTo>
                    <a:pt x="204" y="2"/>
                    <a:pt x="190" y="0"/>
                    <a:pt x="177" y="0"/>
                  </a:cubicBezTo>
                  <a:close/>
                </a:path>
              </a:pathLst>
            </a:custGeom>
            <a:ln/>
          </p:spPr>
          <p:style>
            <a:lnRef idx="2">
              <a:schemeClr val="accent4"/>
            </a:lnRef>
            <a:fillRef idx="1">
              <a:schemeClr val="lt1"/>
            </a:fillRef>
            <a:effectRef idx="0">
              <a:schemeClr val="accent4"/>
            </a:effectRef>
            <a:fontRef idx="minor">
              <a:schemeClr val="dk1"/>
            </a:fontRef>
          </p:style>
          <p:txBody>
            <a:bodyPr spcFirstLastPara="1" lIns="91425" tIns="91425" rIns="91425" bIns="91425" anchor="ctr"/>
            <a:lstStyle/>
            <a:p>
              <a:pPr fontAlgn="auto">
                <a:spcBef>
                  <a:spcPts val="0"/>
                </a:spcBef>
                <a:spcAft>
                  <a:spcPts val="0"/>
                </a:spcAft>
                <a:buClr>
                  <a:srgbClr val="000000"/>
                </a:buClr>
                <a:buFont typeface="Arial"/>
                <a:buNone/>
                <a:defRPr/>
              </a:pPr>
              <a:endParaRPr kern="0">
                <a:sym typeface="Arial"/>
              </a:endParaRPr>
            </a:p>
          </p:txBody>
        </p:sp>
        <p:sp>
          <p:nvSpPr>
            <p:cNvPr id="71" name="Google Shape;16956;p104"/>
            <p:cNvSpPr/>
            <p:nvPr/>
          </p:nvSpPr>
          <p:spPr>
            <a:xfrm>
              <a:off x="8038497" y="2975132"/>
              <a:ext cx="133026" cy="50767"/>
            </a:xfrm>
            <a:custGeom>
              <a:avLst/>
              <a:gdLst/>
              <a:ahLst/>
              <a:cxnLst/>
              <a:rect l="l" t="t" r="r" b="b"/>
              <a:pathLst>
                <a:path w="5073" h="1929" extrusionOk="0">
                  <a:moveTo>
                    <a:pt x="2830" y="0"/>
                  </a:moveTo>
                  <a:cubicBezTo>
                    <a:pt x="2617" y="0"/>
                    <a:pt x="2416" y="22"/>
                    <a:pt x="2238" y="57"/>
                  </a:cubicBezTo>
                  <a:cubicBezTo>
                    <a:pt x="1051" y="288"/>
                    <a:pt x="333" y="1278"/>
                    <a:pt x="48" y="1766"/>
                  </a:cubicBezTo>
                  <a:cubicBezTo>
                    <a:pt x="0" y="1837"/>
                    <a:pt x="61" y="1928"/>
                    <a:pt x="140" y="1928"/>
                  </a:cubicBezTo>
                  <a:cubicBezTo>
                    <a:pt x="152" y="1928"/>
                    <a:pt x="164" y="1926"/>
                    <a:pt x="177" y="1922"/>
                  </a:cubicBezTo>
                  <a:cubicBezTo>
                    <a:pt x="732" y="1710"/>
                    <a:pt x="2087" y="1270"/>
                    <a:pt x="3776" y="1270"/>
                  </a:cubicBezTo>
                  <a:cubicBezTo>
                    <a:pt x="4190" y="1270"/>
                    <a:pt x="4625" y="1296"/>
                    <a:pt x="5072" y="1359"/>
                  </a:cubicBezTo>
                  <a:cubicBezTo>
                    <a:pt x="4545" y="298"/>
                    <a:pt x="3611" y="0"/>
                    <a:pt x="2830" y="0"/>
                  </a:cubicBezTo>
                  <a:close/>
                </a:path>
              </a:pathLst>
            </a:custGeom>
            <a:ln/>
          </p:spPr>
          <p:style>
            <a:lnRef idx="2">
              <a:schemeClr val="accent4"/>
            </a:lnRef>
            <a:fillRef idx="1">
              <a:schemeClr val="lt1"/>
            </a:fillRef>
            <a:effectRef idx="0">
              <a:schemeClr val="accent4"/>
            </a:effectRef>
            <a:fontRef idx="minor">
              <a:schemeClr val="dk1"/>
            </a:fontRef>
          </p:style>
          <p:txBody>
            <a:bodyPr spcFirstLastPara="1" lIns="91425" tIns="91425" rIns="91425" bIns="91425" anchor="ctr"/>
            <a:lstStyle/>
            <a:p>
              <a:pPr fontAlgn="auto">
                <a:spcBef>
                  <a:spcPts val="0"/>
                </a:spcBef>
                <a:spcAft>
                  <a:spcPts val="0"/>
                </a:spcAft>
                <a:buClr>
                  <a:srgbClr val="000000"/>
                </a:buClr>
                <a:buFont typeface="Arial"/>
                <a:buNone/>
                <a:defRPr/>
              </a:pPr>
              <a:endParaRPr kern="0">
                <a:sym typeface="Arial"/>
              </a:endParaRPr>
            </a:p>
          </p:txBody>
        </p:sp>
        <p:sp>
          <p:nvSpPr>
            <p:cNvPr id="72" name="Google Shape;16957;p104"/>
            <p:cNvSpPr/>
            <p:nvPr/>
          </p:nvSpPr>
          <p:spPr>
            <a:xfrm>
              <a:off x="8171523" y="2996149"/>
              <a:ext cx="93298" cy="82154"/>
            </a:xfrm>
            <a:custGeom>
              <a:avLst/>
              <a:gdLst/>
              <a:ahLst/>
              <a:cxnLst/>
              <a:rect l="l" t="t" r="r" b="b"/>
              <a:pathLst>
                <a:path w="3554" h="3132" extrusionOk="0">
                  <a:moveTo>
                    <a:pt x="1261" y="0"/>
                  </a:moveTo>
                  <a:cubicBezTo>
                    <a:pt x="469" y="0"/>
                    <a:pt x="0" y="563"/>
                    <a:pt x="0" y="563"/>
                  </a:cubicBezTo>
                  <a:cubicBezTo>
                    <a:pt x="1736" y="1221"/>
                    <a:pt x="2835" y="2482"/>
                    <a:pt x="3282" y="3079"/>
                  </a:cubicBezTo>
                  <a:cubicBezTo>
                    <a:pt x="3313" y="3115"/>
                    <a:pt x="3354" y="3131"/>
                    <a:pt x="3394" y="3131"/>
                  </a:cubicBezTo>
                  <a:cubicBezTo>
                    <a:pt x="3466" y="3131"/>
                    <a:pt x="3535" y="3078"/>
                    <a:pt x="3540" y="2991"/>
                  </a:cubicBezTo>
                  <a:cubicBezTo>
                    <a:pt x="3553" y="2414"/>
                    <a:pt x="3499" y="1234"/>
                    <a:pt x="2740" y="617"/>
                  </a:cubicBezTo>
                  <a:cubicBezTo>
                    <a:pt x="2173" y="153"/>
                    <a:pt x="1673" y="0"/>
                    <a:pt x="1261" y="0"/>
                  </a:cubicBezTo>
                  <a:close/>
                </a:path>
              </a:pathLst>
            </a:custGeom>
            <a:ln/>
          </p:spPr>
          <p:style>
            <a:lnRef idx="2">
              <a:schemeClr val="accent4"/>
            </a:lnRef>
            <a:fillRef idx="1">
              <a:schemeClr val="lt1"/>
            </a:fillRef>
            <a:effectRef idx="0">
              <a:schemeClr val="accent4"/>
            </a:effectRef>
            <a:fontRef idx="minor">
              <a:schemeClr val="dk1"/>
            </a:fontRef>
          </p:style>
          <p:txBody>
            <a:bodyPr spcFirstLastPara="1" lIns="91425" tIns="91425" rIns="91425" bIns="91425" anchor="ctr"/>
            <a:lstStyle/>
            <a:p>
              <a:pPr fontAlgn="auto">
                <a:spcBef>
                  <a:spcPts val="0"/>
                </a:spcBef>
                <a:spcAft>
                  <a:spcPts val="0"/>
                </a:spcAft>
                <a:buClr>
                  <a:srgbClr val="000000"/>
                </a:buClr>
                <a:buFont typeface="Arial"/>
                <a:buNone/>
                <a:defRPr/>
              </a:pPr>
              <a:endParaRPr kern="0">
                <a:sym typeface="Arial"/>
              </a:endParaRPr>
            </a:p>
          </p:txBody>
        </p:sp>
        <p:sp>
          <p:nvSpPr>
            <p:cNvPr id="76" name="Google Shape;16958;p104"/>
            <p:cNvSpPr/>
            <p:nvPr/>
          </p:nvSpPr>
          <p:spPr>
            <a:xfrm>
              <a:off x="8067289" y="2917542"/>
              <a:ext cx="207776" cy="93345"/>
            </a:xfrm>
            <a:custGeom>
              <a:avLst/>
              <a:gdLst/>
              <a:ahLst/>
              <a:cxnLst/>
              <a:rect l="l" t="t" r="r" b="b"/>
              <a:pathLst>
                <a:path w="7921" h="3553" extrusionOk="0">
                  <a:moveTo>
                    <a:pt x="1147" y="0"/>
                  </a:moveTo>
                  <a:cubicBezTo>
                    <a:pt x="773" y="0"/>
                    <a:pt x="433" y="58"/>
                    <a:pt x="163" y="128"/>
                  </a:cubicBezTo>
                  <a:cubicBezTo>
                    <a:pt x="14" y="175"/>
                    <a:pt x="1" y="379"/>
                    <a:pt x="150" y="447"/>
                  </a:cubicBezTo>
                  <a:cubicBezTo>
                    <a:pt x="957" y="799"/>
                    <a:pt x="2930" y="2189"/>
                    <a:pt x="3974" y="3552"/>
                  </a:cubicBezTo>
                  <a:cubicBezTo>
                    <a:pt x="5032" y="2799"/>
                    <a:pt x="7019" y="1938"/>
                    <a:pt x="7751" y="1816"/>
                  </a:cubicBezTo>
                  <a:cubicBezTo>
                    <a:pt x="7887" y="1796"/>
                    <a:pt x="7921" y="1620"/>
                    <a:pt x="7798" y="1552"/>
                  </a:cubicBezTo>
                  <a:cubicBezTo>
                    <a:pt x="7422" y="1341"/>
                    <a:pt x="6789" y="1060"/>
                    <a:pt x="6112" y="1060"/>
                  </a:cubicBezTo>
                  <a:cubicBezTo>
                    <a:pt x="5874" y="1060"/>
                    <a:pt x="5631" y="1094"/>
                    <a:pt x="5391" y="1179"/>
                  </a:cubicBezTo>
                  <a:cubicBezTo>
                    <a:pt x="4618" y="1450"/>
                    <a:pt x="4252" y="1952"/>
                    <a:pt x="4089" y="2427"/>
                  </a:cubicBezTo>
                  <a:cubicBezTo>
                    <a:pt x="4022" y="1823"/>
                    <a:pt x="3737" y="1091"/>
                    <a:pt x="2862" y="501"/>
                  </a:cubicBezTo>
                  <a:cubicBezTo>
                    <a:pt x="2294" y="121"/>
                    <a:pt x="1686" y="0"/>
                    <a:pt x="1147" y="0"/>
                  </a:cubicBezTo>
                  <a:close/>
                </a:path>
              </a:pathLst>
            </a:custGeom>
            <a:ln/>
          </p:spPr>
          <p:style>
            <a:lnRef idx="2">
              <a:schemeClr val="accent4"/>
            </a:lnRef>
            <a:fillRef idx="1">
              <a:schemeClr val="lt1"/>
            </a:fillRef>
            <a:effectRef idx="0">
              <a:schemeClr val="accent4"/>
            </a:effectRef>
            <a:fontRef idx="minor">
              <a:schemeClr val="dk1"/>
            </a:fontRef>
          </p:style>
          <p:txBody>
            <a:bodyPr spcFirstLastPara="1" lIns="91425" tIns="91425" rIns="91425" bIns="91425" anchor="ctr"/>
            <a:lstStyle/>
            <a:p>
              <a:pPr fontAlgn="auto">
                <a:spcBef>
                  <a:spcPts val="0"/>
                </a:spcBef>
                <a:spcAft>
                  <a:spcPts val="0"/>
                </a:spcAft>
                <a:buClr>
                  <a:srgbClr val="000000"/>
                </a:buClr>
                <a:buFont typeface="Arial"/>
                <a:buNone/>
                <a:defRPr/>
              </a:pPr>
              <a:endParaRPr kern="0">
                <a:sym typeface="Arial"/>
              </a:endParaRPr>
            </a:p>
          </p:txBody>
        </p:sp>
      </p:grpSp>
      <p:grpSp>
        <p:nvGrpSpPr>
          <p:cNvPr id="26630" name="Google Shape;17314;p104"/>
          <p:cNvGrpSpPr>
            <a:grpSpLocks/>
          </p:cNvGrpSpPr>
          <p:nvPr/>
        </p:nvGrpSpPr>
        <p:grpSpPr bwMode="auto">
          <a:xfrm>
            <a:off x="7507288" y="285750"/>
            <a:ext cx="1511300" cy="914400"/>
            <a:chOff x="5776868" y="1515181"/>
            <a:chExt cx="370866" cy="364151"/>
          </a:xfrm>
        </p:grpSpPr>
        <p:sp>
          <p:nvSpPr>
            <p:cNvPr id="78" name="Google Shape;17315;p104"/>
            <p:cNvSpPr/>
            <p:nvPr/>
          </p:nvSpPr>
          <p:spPr>
            <a:xfrm>
              <a:off x="5776868" y="1515181"/>
              <a:ext cx="176083" cy="156155"/>
            </a:xfrm>
            <a:custGeom>
              <a:avLst/>
              <a:gdLst/>
              <a:ahLst/>
              <a:cxnLst/>
              <a:rect l="l" t="t" r="r" b="b"/>
              <a:pathLst>
                <a:path w="6718" h="5953" extrusionOk="0">
                  <a:moveTo>
                    <a:pt x="2004" y="1"/>
                  </a:moveTo>
                  <a:cubicBezTo>
                    <a:pt x="1894" y="1"/>
                    <a:pt x="1784" y="73"/>
                    <a:pt x="1784" y="219"/>
                  </a:cubicBezTo>
                  <a:cubicBezTo>
                    <a:pt x="1784" y="674"/>
                    <a:pt x="1716" y="1935"/>
                    <a:pt x="1411" y="2464"/>
                  </a:cubicBezTo>
                  <a:cubicBezTo>
                    <a:pt x="367" y="1596"/>
                    <a:pt x="455" y="524"/>
                    <a:pt x="462" y="463"/>
                  </a:cubicBezTo>
                  <a:cubicBezTo>
                    <a:pt x="473" y="309"/>
                    <a:pt x="355" y="225"/>
                    <a:pt x="237" y="225"/>
                  </a:cubicBezTo>
                  <a:cubicBezTo>
                    <a:pt x="138" y="225"/>
                    <a:pt x="40" y="285"/>
                    <a:pt x="21" y="416"/>
                  </a:cubicBezTo>
                  <a:cubicBezTo>
                    <a:pt x="1" y="823"/>
                    <a:pt x="75" y="1230"/>
                    <a:pt x="238" y="1609"/>
                  </a:cubicBezTo>
                  <a:cubicBezTo>
                    <a:pt x="482" y="2199"/>
                    <a:pt x="1052" y="3006"/>
                    <a:pt x="2367" y="3508"/>
                  </a:cubicBezTo>
                  <a:cubicBezTo>
                    <a:pt x="5134" y="4572"/>
                    <a:pt x="6232" y="5854"/>
                    <a:pt x="6239" y="5867"/>
                  </a:cubicBezTo>
                  <a:cubicBezTo>
                    <a:pt x="6289" y="5928"/>
                    <a:pt x="6349" y="5953"/>
                    <a:pt x="6407" y="5953"/>
                  </a:cubicBezTo>
                  <a:cubicBezTo>
                    <a:pt x="6570" y="5953"/>
                    <a:pt x="6718" y="5755"/>
                    <a:pt x="6578" y="5589"/>
                  </a:cubicBezTo>
                  <a:cubicBezTo>
                    <a:pt x="6544" y="5549"/>
                    <a:pt x="5900" y="4789"/>
                    <a:pt x="4367" y="3949"/>
                  </a:cubicBezTo>
                  <a:lnTo>
                    <a:pt x="4177" y="3765"/>
                  </a:lnTo>
                  <a:cubicBezTo>
                    <a:pt x="3974" y="3501"/>
                    <a:pt x="3798" y="3264"/>
                    <a:pt x="3662" y="3033"/>
                  </a:cubicBezTo>
                  <a:cubicBezTo>
                    <a:pt x="4042" y="2803"/>
                    <a:pt x="4367" y="2484"/>
                    <a:pt x="4611" y="2104"/>
                  </a:cubicBezTo>
                  <a:cubicBezTo>
                    <a:pt x="4726" y="1932"/>
                    <a:pt x="4577" y="1759"/>
                    <a:pt x="4422" y="1759"/>
                  </a:cubicBezTo>
                  <a:cubicBezTo>
                    <a:pt x="4358" y="1759"/>
                    <a:pt x="4293" y="1789"/>
                    <a:pt x="4245" y="1860"/>
                  </a:cubicBezTo>
                  <a:cubicBezTo>
                    <a:pt x="4042" y="2172"/>
                    <a:pt x="3777" y="2436"/>
                    <a:pt x="3465" y="2640"/>
                  </a:cubicBezTo>
                  <a:cubicBezTo>
                    <a:pt x="3323" y="2274"/>
                    <a:pt x="3316" y="1867"/>
                    <a:pt x="3445" y="1494"/>
                  </a:cubicBezTo>
                  <a:cubicBezTo>
                    <a:pt x="3499" y="1324"/>
                    <a:pt x="3360" y="1207"/>
                    <a:pt x="3226" y="1207"/>
                  </a:cubicBezTo>
                  <a:cubicBezTo>
                    <a:pt x="3140" y="1207"/>
                    <a:pt x="3056" y="1254"/>
                    <a:pt x="3025" y="1365"/>
                  </a:cubicBezTo>
                  <a:cubicBezTo>
                    <a:pt x="2747" y="2247"/>
                    <a:pt x="2991" y="2850"/>
                    <a:pt x="3418" y="3474"/>
                  </a:cubicBezTo>
                  <a:cubicBezTo>
                    <a:pt x="3140" y="3345"/>
                    <a:pt x="2842" y="3223"/>
                    <a:pt x="2523" y="3101"/>
                  </a:cubicBezTo>
                  <a:cubicBezTo>
                    <a:pt x="2259" y="2999"/>
                    <a:pt x="2008" y="2870"/>
                    <a:pt x="1770" y="2728"/>
                  </a:cubicBezTo>
                  <a:cubicBezTo>
                    <a:pt x="2218" y="1996"/>
                    <a:pt x="2225" y="294"/>
                    <a:pt x="2225" y="219"/>
                  </a:cubicBezTo>
                  <a:cubicBezTo>
                    <a:pt x="2225" y="73"/>
                    <a:pt x="2114" y="1"/>
                    <a:pt x="2004" y="1"/>
                  </a:cubicBez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spcFirstLastPara="1" lIns="91425" tIns="91425" rIns="91425" bIns="91425" anchor="ctr"/>
            <a:lstStyle/>
            <a:p>
              <a:pPr fontAlgn="auto">
                <a:spcBef>
                  <a:spcPts val="0"/>
                </a:spcBef>
                <a:spcAft>
                  <a:spcPts val="0"/>
                </a:spcAft>
                <a:buClr>
                  <a:srgbClr val="000000"/>
                </a:buClr>
                <a:buFont typeface="Arial"/>
                <a:buNone/>
                <a:defRPr/>
              </a:pPr>
              <a:endParaRPr kern="0">
                <a:sym typeface="Arial"/>
              </a:endParaRPr>
            </a:p>
          </p:txBody>
        </p:sp>
        <p:sp>
          <p:nvSpPr>
            <p:cNvPr id="79" name="Google Shape;17316;p104"/>
            <p:cNvSpPr/>
            <p:nvPr/>
          </p:nvSpPr>
          <p:spPr>
            <a:xfrm>
              <a:off x="5971651" y="1515181"/>
              <a:ext cx="176083" cy="156155"/>
            </a:xfrm>
            <a:custGeom>
              <a:avLst/>
              <a:gdLst/>
              <a:ahLst/>
              <a:cxnLst/>
              <a:rect l="l" t="t" r="r" b="b"/>
              <a:pathLst>
                <a:path w="6719" h="5953" extrusionOk="0">
                  <a:moveTo>
                    <a:pt x="4715" y="1"/>
                  </a:moveTo>
                  <a:cubicBezTo>
                    <a:pt x="4604" y="1"/>
                    <a:pt x="4494" y="73"/>
                    <a:pt x="4494" y="219"/>
                  </a:cubicBezTo>
                  <a:cubicBezTo>
                    <a:pt x="4494" y="294"/>
                    <a:pt x="4501" y="1996"/>
                    <a:pt x="4948" y="2721"/>
                  </a:cubicBezTo>
                  <a:cubicBezTo>
                    <a:pt x="4711" y="2870"/>
                    <a:pt x="4460" y="2999"/>
                    <a:pt x="4196" y="3101"/>
                  </a:cubicBezTo>
                  <a:cubicBezTo>
                    <a:pt x="3877" y="3223"/>
                    <a:pt x="3579" y="3345"/>
                    <a:pt x="3301" y="3474"/>
                  </a:cubicBezTo>
                  <a:cubicBezTo>
                    <a:pt x="3728" y="2850"/>
                    <a:pt x="3972" y="2247"/>
                    <a:pt x="3694" y="1365"/>
                  </a:cubicBezTo>
                  <a:cubicBezTo>
                    <a:pt x="3662" y="1253"/>
                    <a:pt x="3577" y="1205"/>
                    <a:pt x="3491" y="1205"/>
                  </a:cubicBezTo>
                  <a:cubicBezTo>
                    <a:pt x="3357" y="1205"/>
                    <a:pt x="3220" y="1321"/>
                    <a:pt x="3274" y="1494"/>
                  </a:cubicBezTo>
                  <a:cubicBezTo>
                    <a:pt x="3402" y="1867"/>
                    <a:pt x="3396" y="2274"/>
                    <a:pt x="3253" y="2640"/>
                  </a:cubicBezTo>
                  <a:cubicBezTo>
                    <a:pt x="2941" y="2436"/>
                    <a:pt x="2677" y="2172"/>
                    <a:pt x="2474" y="1860"/>
                  </a:cubicBezTo>
                  <a:cubicBezTo>
                    <a:pt x="2426" y="1789"/>
                    <a:pt x="2361" y="1759"/>
                    <a:pt x="2297" y="1759"/>
                  </a:cubicBezTo>
                  <a:cubicBezTo>
                    <a:pt x="2142" y="1759"/>
                    <a:pt x="1992" y="1932"/>
                    <a:pt x="2107" y="2104"/>
                  </a:cubicBezTo>
                  <a:cubicBezTo>
                    <a:pt x="2351" y="2484"/>
                    <a:pt x="2677" y="2796"/>
                    <a:pt x="3057" y="3033"/>
                  </a:cubicBezTo>
                  <a:cubicBezTo>
                    <a:pt x="2921" y="3264"/>
                    <a:pt x="2745" y="3501"/>
                    <a:pt x="2541" y="3765"/>
                  </a:cubicBezTo>
                  <a:lnTo>
                    <a:pt x="2351" y="3949"/>
                  </a:lnTo>
                  <a:cubicBezTo>
                    <a:pt x="819" y="4789"/>
                    <a:pt x="175" y="5549"/>
                    <a:pt x="141" y="5589"/>
                  </a:cubicBezTo>
                  <a:cubicBezTo>
                    <a:pt x="1" y="5755"/>
                    <a:pt x="149" y="5953"/>
                    <a:pt x="312" y="5953"/>
                  </a:cubicBezTo>
                  <a:cubicBezTo>
                    <a:pt x="370" y="5953"/>
                    <a:pt x="430" y="5928"/>
                    <a:pt x="480" y="5867"/>
                  </a:cubicBezTo>
                  <a:cubicBezTo>
                    <a:pt x="487" y="5861"/>
                    <a:pt x="1585" y="4572"/>
                    <a:pt x="4352" y="3508"/>
                  </a:cubicBezTo>
                  <a:cubicBezTo>
                    <a:pt x="5667" y="2999"/>
                    <a:pt x="6237" y="2192"/>
                    <a:pt x="6481" y="1609"/>
                  </a:cubicBezTo>
                  <a:cubicBezTo>
                    <a:pt x="6644" y="1230"/>
                    <a:pt x="6718" y="823"/>
                    <a:pt x="6698" y="416"/>
                  </a:cubicBezTo>
                  <a:cubicBezTo>
                    <a:pt x="6679" y="285"/>
                    <a:pt x="6581" y="225"/>
                    <a:pt x="6481" y="225"/>
                  </a:cubicBezTo>
                  <a:cubicBezTo>
                    <a:pt x="6364" y="225"/>
                    <a:pt x="6246" y="309"/>
                    <a:pt x="6257" y="463"/>
                  </a:cubicBezTo>
                  <a:cubicBezTo>
                    <a:pt x="6264" y="524"/>
                    <a:pt x="6352" y="1596"/>
                    <a:pt x="5308" y="2464"/>
                  </a:cubicBezTo>
                  <a:cubicBezTo>
                    <a:pt x="5003" y="1935"/>
                    <a:pt x="4935" y="674"/>
                    <a:pt x="4935" y="219"/>
                  </a:cubicBezTo>
                  <a:cubicBezTo>
                    <a:pt x="4935" y="73"/>
                    <a:pt x="4825" y="1"/>
                    <a:pt x="4715" y="1"/>
                  </a:cubicBez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spcFirstLastPara="1" lIns="91425" tIns="91425" rIns="91425" bIns="91425" anchor="ctr"/>
            <a:lstStyle/>
            <a:p>
              <a:pPr fontAlgn="auto">
                <a:spcBef>
                  <a:spcPts val="0"/>
                </a:spcBef>
                <a:spcAft>
                  <a:spcPts val="0"/>
                </a:spcAft>
                <a:buClr>
                  <a:srgbClr val="000000"/>
                </a:buClr>
                <a:buFont typeface="Arial"/>
                <a:buNone/>
                <a:defRPr/>
              </a:pPr>
              <a:endParaRPr kern="0">
                <a:sym typeface="Arial"/>
              </a:endParaRPr>
            </a:p>
          </p:txBody>
        </p:sp>
        <p:sp>
          <p:nvSpPr>
            <p:cNvPr id="80" name="Google Shape;17317;p104"/>
            <p:cNvSpPr/>
            <p:nvPr/>
          </p:nvSpPr>
          <p:spPr>
            <a:xfrm>
              <a:off x="5818162" y="1637197"/>
              <a:ext cx="98170" cy="63221"/>
            </a:xfrm>
            <a:custGeom>
              <a:avLst/>
              <a:gdLst/>
              <a:ahLst/>
              <a:cxnLst/>
              <a:rect l="l" t="t" r="r" b="b"/>
              <a:pathLst>
                <a:path w="3735" h="2397" extrusionOk="0">
                  <a:moveTo>
                    <a:pt x="227" y="0"/>
                  </a:moveTo>
                  <a:cubicBezTo>
                    <a:pt x="104" y="0"/>
                    <a:pt x="1" y="114"/>
                    <a:pt x="26" y="240"/>
                  </a:cubicBezTo>
                  <a:cubicBezTo>
                    <a:pt x="161" y="857"/>
                    <a:pt x="677" y="2308"/>
                    <a:pt x="2630" y="2396"/>
                  </a:cubicBezTo>
                  <a:lnTo>
                    <a:pt x="3735" y="1291"/>
                  </a:lnTo>
                  <a:cubicBezTo>
                    <a:pt x="3735" y="1291"/>
                    <a:pt x="1918" y="240"/>
                    <a:pt x="256" y="3"/>
                  </a:cubicBezTo>
                  <a:cubicBezTo>
                    <a:pt x="246" y="1"/>
                    <a:pt x="236" y="0"/>
                    <a:pt x="227" y="0"/>
                  </a:cubicBez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spcFirstLastPara="1" lIns="91425" tIns="91425" rIns="91425" bIns="91425" anchor="ctr"/>
            <a:lstStyle/>
            <a:p>
              <a:pPr fontAlgn="auto">
                <a:spcBef>
                  <a:spcPts val="0"/>
                </a:spcBef>
                <a:spcAft>
                  <a:spcPts val="0"/>
                </a:spcAft>
                <a:buClr>
                  <a:srgbClr val="000000"/>
                </a:buClr>
                <a:buFont typeface="Arial"/>
                <a:buNone/>
                <a:defRPr/>
              </a:pPr>
              <a:endParaRPr kern="0">
                <a:sym typeface="Arial"/>
              </a:endParaRPr>
            </a:p>
          </p:txBody>
        </p:sp>
        <p:sp>
          <p:nvSpPr>
            <p:cNvPr id="81" name="Google Shape;17318;p104"/>
            <p:cNvSpPr/>
            <p:nvPr/>
          </p:nvSpPr>
          <p:spPr>
            <a:xfrm>
              <a:off x="5821278" y="1637197"/>
              <a:ext cx="95054" cy="53105"/>
            </a:xfrm>
            <a:custGeom>
              <a:avLst/>
              <a:gdLst/>
              <a:ahLst/>
              <a:cxnLst/>
              <a:rect l="l" t="t" r="r" b="b"/>
              <a:pathLst>
                <a:path w="3615" h="2017" extrusionOk="0">
                  <a:moveTo>
                    <a:pt x="109" y="0"/>
                  </a:moveTo>
                  <a:cubicBezTo>
                    <a:pt x="71" y="0"/>
                    <a:pt x="32" y="9"/>
                    <a:pt x="1" y="30"/>
                  </a:cubicBezTo>
                  <a:cubicBezTo>
                    <a:pt x="435" y="220"/>
                    <a:pt x="1798" y="884"/>
                    <a:pt x="2883" y="2016"/>
                  </a:cubicBezTo>
                  <a:lnTo>
                    <a:pt x="3615" y="1291"/>
                  </a:lnTo>
                  <a:cubicBezTo>
                    <a:pt x="3615" y="1291"/>
                    <a:pt x="1804" y="233"/>
                    <a:pt x="143" y="3"/>
                  </a:cubicBezTo>
                  <a:cubicBezTo>
                    <a:pt x="132" y="1"/>
                    <a:pt x="120" y="0"/>
                    <a:pt x="109" y="0"/>
                  </a:cubicBez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spcFirstLastPara="1" lIns="91425" tIns="91425" rIns="91425" bIns="91425" anchor="ctr"/>
            <a:lstStyle/>
            <a:p>
              <a:pPr fontAlgn="auto">
                <a:spcBef>
                  <a:spcPts val="0"/>
                </a:spcBef>
                <a:spcAft>
                  <a:spcPts val="0"/>
                </a:spcAft>
                <a:buClr>
                  <a:srgbClr val="000000"/>
                </a:buClr>
                <a:buFont typeface="Arial"/>
                <a:buNone/>
                <a:defRPr/>
              </a:pPr>
              <a:endParaRPr kern="0">
                <a:sym typeface="Arial"/>
              </a:endParaRPr>
            </a:p>
          </p:txBody>
        </p:sp>
        <p:sp>
          <p:nvSpPr>
            <p:cNvPr id="82" name="Google Shape;17319;p104"/>
            <p:cNvSpPr/>
            <p:nvPr/>
          </p:nvSpPr>
          <p:spPr>
            <a:xfrm>
              <a:off x="6008659" y="1637197"/>
              <a:ext cx="97781" cy="63221"/>
            </a:xfrm>
            <a:custGeom>
              <a:avLst/>
              <a:gdLst/>
              <a:ahLst/>
              <a:cxnLst/>
              <a:rect l="l" t="t" r="r" b="b"/>
              <a:pathLst>
                <a:path w="3729" h="2397" extrusionOk="0">
                  <a:moveTo>
                    <a:pt x="3502" y="0"/>
                  </a:moveTo>
                  <a:cubicBezTo>
                    <a:pt x="3492" y="0"/>
                    <a:pt x="3482" y="1"/>
                    <a:pt x="3472" y="3"/>
                  </a:cubicBezTo>
                  <a:cubicBezTo>
                    <a:pt x="1811" y="240"/>
                    <a:pt x="1" y="1291"/>
                    <a:pt x="1" y="1291"/>
                  </a:cubicBezTo>
                  <a:lnTo>
                    <a:pt x="1099" y="2396"/>
                  </a:lnTo>
                  <a:cubicBezTo>
                    <a:pt x="3052" y="2308"/>
                    <a:pt x="3567" y="857"/>
                    <a:pt x="3703" y="240"/>
                  </a:cubicBezTo>
                  <a:cubicBezTo>
                    <a:pt x="3728" y="114"/>
                    <a:pt x="3625" y="0"/>
                    <a:pt x="3502" y="0"/>
                  </a:cubicBez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spcFirstLastPara="1" lIns="91425" tIns="91425" rIns="91425" bIns="91425" anchor="ctr"/>
            <a:lstStyle/>
            <a:p>
              <a:pPr fontAlgn="auto">
                <a:spcBef>
                  <a:spcPts val="0"/>
                </a:spcBef>
                <a:spcAft>
                  <a:spcPts val="0"/>
                </a:spcAft>
                <a:buClr>
                  <a:srgbClr val="000000"/>
                </a:buClr>
                <a:buFont typeface="Arial"/>
                <a:buNone/>
                <a:defRPr/>
              </a:pPr>
              <a:endParaRPr kern="0">
                <a:sym typeface="Arial"/>
              </a:endParaRPr>
            </a:p>
          </p:txBody>
        </p:sp>
        <p:sp>
          <p:nvSpPr>
            <p:cNvPr id="83" name="Google Shape;17320;p104"/>
            <p:cNvSpPr/>
            <p:nvPr/>
          </p:nvSpPr>
          <p:spPr>
            <a:xfrm>
              <a:off x="6008659" y="1637197"/>
              <a:ext cx="94664" cy="53105"/>
            </a:xfrm>
            <a:custGeom>
              <a:avLst/>
              <a:gdLst/>
              <a:ahLst/>
              <a:cxnLst/>
              <a:rect l="l" t="t" r="r" b="b"/>
              <a:pathLst>
                <a:path w="3609" h="2017" extrusionOk="0">
                  <a:moveTo>
                    <a:pt x="3506" y="0"/>
                  </a:moveTo>
                  <a:cubicBezTo>
                    <a:pt x="3495" y="0"/>
                    <a:pt x="3484" y="1"/>
                    <a:pt x="3472" y="3"/>
                  </a:cubicBezTo>
                  <a:cubicBezTo>
                    <a:pt x="1811" y="233"/>
                    <a:pt x="1" y="1291"/>
                    <a:pt x="1" y="1291"/>
                  </a:cubicBezTo>
                  <a:lnTo>
                    <a:pt x="726" y="2016"/>
                  </a:lnTo>
                  <a:cubicBezTo>
                    <a:pt x="1818" y="884"/>
                    <a:pt x="3181" y="220"/>
                    <a:pt x="3608" y="30"/>
                  </a:cubicBezTo>
                  <a:cubicBezTo>
                    <a:pt x="3577" y="9"/>
                    <a:pt x="3542" y="0"/>
                    <a:pt x="3506" y="0"/>
                  </a:cubicBez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spcFirstLastPara="1" lIns="91425" tIns="91425" rIns="91425" bIns="91425" anchor="ctr"/>
            <a:lstStyle/>
            <a:p>
              <a:pPr fontAlgn="auto">
                <a:spcBef>
                  <a:spcPts val="0"/>
                </a:spcBef>
                <a:spcAft>
                  <a:spcPts val="0"/>
                </a:spcAft>
                <a:buClr>
                  <a:srgbClr val="000000"/>
                </a:buClr>
                <a:buFont typeface="Arial"/>
                <a:buNone/>
                <a:defRPr/>
              </a:pPr>
              <a:endParaRPr kern="0">
                <a:sym typeface="Arial"/>
              </a:endParaRPr>
            </a:p>
          </p:txBody>
        </p:sp>
        <p:sp>
          <p:nvSpPr>
            <p:cNvPr id="26638" name="Google Shape;17321;p104"/>
            <p:cNvSpPr>
              <a:spLocks/>
            </p:cNvSpPr>
            <p:nvPr/>
          </p:nvSpPr>
          <p:spPr bwMode="auto">
            <a:xfrm>
              <a:off x="5927690" y="1844603"/>
              <a:ext cx="69378" cy="34729"/>
            </a:xfrm>
            <a:custGeom>
              <a:avLst/>
              <a:gdLst/>
              <a:ahLst/>
              <a:cxnLst>
                <a:cxn ang="0">
                  <a:pos x="1" y="1"/>
                </a:cxn>
                <a:cxn ang="0">
                  <a:pos x="1323" y="1323"/>
                </a:cxn>
                <a:cxn ang="0">
                  <a:pos x="2645" y="1"/>
                </a:cxn>
              </a:cxnLst>
              <a:rect l="0" t="0" r="r" b="b"/>
              <a:pathLst>
                <a:path w="2645" h="1324" extrusionOk="0">
                  <a:moveTo>
                    <a:pt x="1" y="1"/>
                  </a:moveTo>
                  <a:cubicBezTo>
                    <a:pt x="1" y="733"/>
                    <a:pt x="319" y="1323"/>
                    <a:pt x="1323" y="1323"/>
                  </a:cubicBezTo>
                  <a:cubicBezTo>
                    <a:pt x="2326" y="1323"/>
                    <a:pt x="2645" y="733"/>
                    <a:pt x="2645" y="1"/>
                  </a:cubicBezTo>
                  <a:close/>
                </a:path>
              </a:pathLst>
            </a:custGeom>
            <a:solidFill>
              <a:srgbClr val="465C73"/>
            </a:solidFill>
            <a:ln w="9525">
              <a:noFill/>
              <a:round/>
              <a:headEnd/>
              <a:tailEnd/>
            </a:ln>
          </p:spPr>
          <p:txBody>
            <a:bodyPr lIns="91425" tIns="91425" rIns="91425" bIns="91425" anchor="ctr"/>
            <a:lstStyle/>
            <a:p>
              <a:endParaRPr lang="en-US"/>
            </a:p>
          </p:txBody>
        </p:sp>
        <p:sp>
          <p:nvSpPr>
            <p:cNvPr id="85" name="Google Shape;17322;p104"/>
            <p:cNvSpPr/>
            <p:nvPr/>
          </p:nvSpPr>
          <p:spPr>
            <a:xfrm>
              <a:off x="5875428" y="1654266"/>
              <a:ext cx="173746" cy="167535"/>
            </a:xfrm>
            <a:custGeom>
              <a:avLst/>
              <a:gdLst/>
              <a:ahLst/>
              <a:cxnLst/>
              <a:rect l="l" t="t" r="r" b="b"/>
              <a:pathLst>
                <a:path w="6612" h="6388" extrusionOk="0">
                  <a:moveTo>
                    <a:pt x="3310" y="0"/>
                  </a:moveTo>
                  <a:cubicBezTo>
                    <a:pt x="753" y="0"/>
                    <a:pt x="1" y="1478"/>
                    <a:pt x="1" y="3302"/>
                  </a:cubicBezTo>
                  <a:cubicBezTo>
                    <a:pt x="1" y="4848"/>
                    <a:pt x="442" y="4848"/>
                    <a:pt x="1547" y="6387"/>
                  </a:cubicBezTo>
                  <a:lnTo>
                    <a:pt x="5073" y="6387"/>
                  </a:lnTo>
                  <a:cubicBezTo>
                    <a:pt x="6178" y="4848"/>
                    <a:pt x="6612" y="4848"/>
                    <a:pt x="6612" y="3302"/>
                  </a:cubicBezTo>
                  <a:cubicBezTo>
                    <a:pt x="6612" y="1478"/>
                    <a:pt x="5866" y="0"/>
                    <a:pt x="3310" y="0"/>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spcFirstLastPara="1" lIns="91425" tIns="91425" rIns="91425" bIns="91425" anchor="ctr"/>
            <a:lstStyle/>
            <a:p>
              <a:pPr fontAlgn="auto">
                <a:spcBef>
                  <a:spcPts val="0"/>
                </a:spcBef>
                <a:spcAft>
                  <a:spcPts val="0"/>
                </a:spcAft>
                <a:buClr>
                  <a:srgbClr val="000000"/>
                </a:buClr>
                <a:buFont typeface="Arial"/>
                <a:buNone/>
                <a:defRPr/>
              </a:pPr>
              <a:endParaRPr kern="0">
                <a:sym typeface="Arial"/>
              </a:endParaRPr>
            </a:p>
          </p:txBody>
        </p:sp>
        <p:sp>
          <p:nvSpPr>
            <p:cNvPr id="86" name="Google Shape;17323;p104"/>
            <p:cNvSpPr/>
            <p:nvPr/>
          </p:nvSpPr>
          <p:spPr>
            <a:xfrm>
              <a:off x="5875428" y="1654266"/>
              <a:ext cx="88431" cy="167535"/>
            </a:xfrm>
            <a:custGeom>
              <a:avLst/>
              <a:gdLst/>
              <a:ahLst/>
              <a:cxnLst/>
              <a:rect l="l" t="t" r="r" b="b"/>
              <a:pathLst>
                <a:path w="3365" h="6388" extrusionOk="0">
                  <a:moveTo>
                    <a:pt x="3310" y="0"/>
                  </a:moveTo>
                  <a:cubicBezTo>
                    <a:pt x="753" y="0"/>
                    <a:pt x="1" y="1478"/>
                    <a:pt x="1" y="3302"/>
                  </a:cubicBezTo>
                  <a:cubicBezTo>
                    <a:pt x="1" y="4848"/>
                    <a:pt x="442" y="4848"/>
                    <a:pt x="1547" y="6387"/>
                  </a:cubicBezTo>
                  <a:lnTo>
                    <a:pt x="3208" y="6387"/>
                  </a:lnTo>
                  <a:cubicBezTo>
                    <a:pt x="2577" y="5045"/>
                    <a:pt x="2313" y="4909"/>
                    <a:pt x="2313" y="3316"/>
                  </a:cubicBezTo>
                  <a:cubicBezTo>
                    <a:pt x="2313" y="1865"/>
                    <a:pt x="2577" y="610"/>
                    <a:pt x="3364" y="0"/>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spcFirstLastPara="1" lIns="91425" tIns="91425" rIns="91425" bIns="91425" anchor="ctr"/>
            <a:lstStyle/>
            <a:p>
              <a:pPr fontAlgn="auto">
                <a:spcBef>
                  <a:spcPts val="0"/>
                </a:spcBef>
                <a:spcAft>
                  <a:spcPts val="0"/>
                </a:spcAft>
                <a:buClr>
                  <a:srgbClr val="000000"/>
                </a:buClr>
                <a:buFont typeface="Arial"/>
                <a:buNone/>
                <a:defRPr/>
              </a:pPr>
              <a:endParaRPr kern="0">
                <a:sym typeface="Arial"/>
              </a:endParaRPr>
            </a:p>
          </p:txBody>
        </p:sp>
        <p:sp>
          <p:nvSpPr>
            <p:cNvPr id="26641" name="Google Shape;17324;p104"/>
            <p:cNvSpPr>
              <a:spLocks/>
            </p:cNvSpPr>
            <p:nvPr/>
          </p:nvSpPr>
          <p:spPr bwMode="auto">
            <a:xfrm>
              <a:off x="5898706" y="1729008"/>
              <a:ext cx="23135" cy="29010"/>
            </a:xfrm>
            <a:custGeom>
              <a:avLst/>
              <a:gdLst/>
              <a:ahLst/>
              <a:cxnLst>
                <a:cxn ang="0">
                  <a:pos x="441" y="1"/>
                </a:cxn>
                <a:cxn ang="0">
                  <a:pos x="0" y="441"/>
                </a:cxn>
                <a:cxn ang="0">
                  <a:pos x="0" y="665"/>
                </a:cxn>
                <a:cxn ang="0">
                  <a:pos x="441" y="1106"/>
                </a:cxn>
                <a:cxn ang="0">
                  <a:pos x="882" y="665"/>
                </a:cxn>
                <a:cxn ang="0">
                  <a:pos x="882" y="441"/>
                </a:cxn>
                <a:cxn ang="0">
                  <a:pos x="441" y="1"/>
                </a:cxn>
              </a:cxnLst>
              <a:rect l="0" t="0" r="r" b="b"/>
              <a:pathLst>
                <a:path w="882" h="1106" extrusionOk="0">
                  <a:moveTo>
                    <a:pt x="441" y="1"/>
                  </a:moveTo>
                  <a:cubicBezTo>
                    <a:pt x="197" y="1"/>
                    <a:pt x="0" y="197"/>
                    <a:pt x="0" y="441"/>
                  </a:cubicBezTo>
                  <a:lnTo>
                    <a:pt x="0" y="665"/>
                  </a:lnTo>
                  <a:cubicBezTo>
                    <a:pt x="0" y="909"/>
                    <a:pt x="197" y="1106"/>
                    <a:pt x="441" y="1106"/>
                  </a:cubicBezTo>
                  <a:cubicBezTo>
                    <a:pt x="685" y="1106"/>
                    <a:pt x="882" y="909"/>
                    <a:pt x="882" y="665"/>
                  </a:cubicBezTo>
                  <a:lnTo>
                    <a:pt x="882" y="441"/>
                  </a:lnTo>
                  <a:cubicBezTo>
                    <a:pt x="882" y="197"/>
                    <a:pt x="685" y="1"/>
                    <a:pt x="441" y="1"/>
                  </a:cubicBezTo>
                  <a:close/>
                </a:path>
              </a:pathLst>
            </a:custGeom>
            <a:solidFill>
              <a:srgbClr val="203B56"/>
            </a:solidFill>
            <a:ln w="9525">
              <a:noFill/>
              <a:round/>
              <a:headEnd/>
              <a:tailEnd/>
            </a:ln>
          </p:spPr>
          <p:txBody>
            <a:bodyPr lIns="91425" tIns="91425" rIns="91425" bIns="91425" anchor="ctr"/>
            <a:lstStyle/>
            <a:p>
              <a:endParaRPr lang="en-US"/>
            </a:p>
          </p:txBody>
        </p:sp>
        <p:sp>
          <p:nvSpPr>
            <p:cNvPr id="26642" name="Google Shape;17325;p104"/>
            <p:cNvSpPr>
              <a:spLocks/>
            </p:cNvSpPr>
            <p:nvPr/>
          </p:nvSpPr>
          <p:spPr bwMode="auto">
            <a:xfrm>
              <a:off x="6002734" y="1729008"/>
              <a:ext cx="23161" cy="29010"/>
            </a:xfrm>
            <a:custGeom>
              <a:avLst/>
              <a:gdLst/>
              <a:ahLst/>
              <a:cxnLst>
                <a:cxn ang="0">
                  <a:pos x="442" y="1"/>
                </a:cxn>
                <a:cxn ang="0">
                  <a:pos x="1" y="441"/>
                </a:cxn>
                <a:cxn ang="0">
                  <a:pos x="1" y="665"/>
                </a:cxn>
                <a:cxn ang="0">
                  <a:pos x="442" y="1106"/>
                </a:cxn>
                <a:cxn ang="0">
                  <a:pos x="882" y="665"/>
                </a:cxn>
                <a:cxn ang="0">
                  <a:pos x="882" y="441"/>
                </a:cxn>
                <a:cxn ang="0">
                  <a:pos x="442" y="1"/>
                </a:cxn>
              </a:cxnLst>
              <a:rect l="0" t="0" r="r" b="b"/>
              <a:pathLst>
                <a:path w="883" h="1106" extrusionOk="0">
                  <a:moveTo>
                    <a:pt x="442" y="1"/>
                  </a:moveTo>
                  <a:cubicBezTo>
                    <a:pt x="198" y="1"/>
                    <a:pt x="1" y="197"/>
                    <a:pt x="1" y="441"/>
                  </a:cubicBezTo>
                  <a:lnTo>
                    <a:pt x="1" y="665"/>
                  </a:lnTo>
                  <a:cubicBezTo>
                    <a:pt x="1" y="909"/>
                    <a:pt x="198" y="1106"/>
                    <a:pt x="442" y="1106"/>
                  </a:cubicBezTo>
                  <a:cubicBezTo>
                    <a:pt x="686" y="1106"/>
                    <a:pt x="882" y="909"/>
                    <a:pt x="882" y="665"/>
                  </a:cubicBezTo>
                  <a:lnTo>
                    <a:pt x="882" y="441"/>
                  </a:lnTo>
                  <a:cubicBezTo>
                    <a:pt x="882" y="197"/>
                    <a:pt x="686" y="1"/>
                    <a:pt x="442" y="1"/>
                  </a:cubicBezTo>
                  <a:close/>
                </a:path>
              </a:pathLst>
            </a:custGeom>
            <a:solidFill>
              <a:srgbClr val="203B56"/>
            </a:solidFill>
            <a:ln w="9525">
              <a:noFill/>
              <a:round/>
              <a:headEnd/>
              <a:tailEnd/>
            </a:ln>
          </p:spPr>
          <p:txBody>
            <a:bodyPr lIns="91425" tIns="91425" rIns="91425" bIns="91425" anchor="ctr"/>
            <a:lstStyle/>
            <a:p>
              <a:endParaRPr lang="en-US"/>
            </a:p>
          </p:txBody>
        </p:sp>
        <p:sp>
          <p:nvSpPr>
            <p:cNvPr id="26643" name="Google Shape;17326;p104"/>
            <p:cNvSpPr>
              <a:spLocks/>
            </p:cNvSpPr>
            <p:nvPr/>
          </p:nvSpPr>
          <p:spPr bwMode="auto">
            <a:xfrm>
              <a:off x="5913814" y="1781127"/>
              <a:ext cx="96972" cy="75070"/>
            </a:xfrm>
            <a:custGeom>
              <a:avLst/>
              <a:gdLst/>
              <a:ahLst/>
              <a:cxnLst>
                <a:cxn ang="0">
                  <a:pos x="1852" y="0"/>
                </a:cxn>
                <a:cxn ang="0">
                  <a:pos x="1" y="1431"/>
                </a:cxn>
                <a:cxn ang="0">
                  <a:pos x="1852" y="2862"/>
                </a:cxn>
                <a:cxn ang="0">
                  <a:pos x="3696" y="1431"/>
                </a:cxn>
                <a:cxn ang="0">
                  <a:pos x="1852" y="0"/>
                </a:cxn>
              </a:cxnLst>
              <a:rect l="0" t="0" r="r" b="b"/>
              <a:pathLst>
                <a:path w="3697" h="2862" extrusionOk="0">
                  <a:moveTo>
                    <a:pt x="1852" y="0"/>
                  </a:moveTo>
                  <a:cubicBezTo>
                    <a:pt x="828" y="0"/>
                    <a:pt x="1" y="638"/>
                    <a:pt x="1" y="1431"/>
                  </a:cubicBezTo>
                  <a:cubicBezTo>
                    <a:pt x="1" y="2224"/>
                    <a:pt x="448" y="2862"/>
                    <a:pt x="1852" y="2862"/>
                  </a:cubicBezTo>
                  <a:cubicBezTo>
                    <a:pt x="3249" y="2862"/>
                    <a:pt x="3696" y="2224"/>
                    <a:pt x="3696" y="1431"/>
                  </a:cubicBezTo>
                  <a:cubicBezTo>
                    <a:pt x="3696" y="638"/>
                    <a:pt x="2869" y="0"/>
                    <a:pt x="1852" y="0"/>
                  </a:cubicBezTo>
                  <a:close/>
                </a:path>
              </a:pathLst>
            </a:custGeom>
            <a:solidFill>
              <a:srgbClr val="98A6B3"/>
            </a:solidFill>
            <a:ln w="9525">
              <a:noFill/>
              <a:round/>
              <a:headEnd/>
              <a:tailEnd/>
            </a:ln>
          </p:spPr>
          <p:txBody>
            <a:bodyPr lIns="91425" tIns="91425" rIns="91425" bIns="91425" anchor="ctr"/>
            <a:lstStyle/>
            <a:p>
              <a:endParaRPr lang="en-US"/>
            </a:p>
          </p:txBody>
        </p:sp>
        <p:sp>
          <p:nvSpPr>
            <p:cNvPr id="26644" name="Google Shape;17327;p104"/>
            <p:cNvSpPr>
              <a:spLocks/>
            </p:cNvSpPr>
            <p:nvPr/>
          </p:nvSpPr>
          <p:spPr bwMode="auto">
            <a:xfrm>
              <a:off x="5904581" y="1734883"/>
              <a:ext cx="11567" cy="11594"/>
            </a:xfrm>
            <a:custGeom>
              <a:avLst/>
              <a:gdLst/>
              <a:ahLst/>
              <a:cxnLst>
                <a:cxn ang="0">
                  <a:pos x="217" y="0"/>
                </a:cxn>
                <a:cxn ang="0">
                  <a:pos x="0" y="217"/>
                </a:cxn>
                <a:cxn ang="0">
                  <a:pos x="217" y="441"/>
                </a:cxn>
                <a:cxn ang="0">
                  <a:pos x="441" y="217"/>
                </a:cxn>
                <a:cxn ang="0">
                  <a:pos x="217" y="0"/>
                </a:cxn>
              </a:cxnLst>
              <a:rect l="0" t="0" r="r" b="b"/>
              <a:pathLst>
                <a:path w="441" h="442" extrusionOk="0">
                  <a:moveTo>
                    <a:pt x="217" y="0"/>
                  </a:moveTo>
                  <a:cubicBezTo>
                    <a:pt x="95" y="0"/>
                    <a:pt x="0" y="95"/>
                    <a:pt x="0" y="217"/>
                  </a:cubicBezTo>
                  <a:cubicBezTo>
                    <a:pt x="0" y="339"/>
                    <a:pt x="95" y="441"/>
                    <a:pt x="217" y="441"/>
                  </a:cubicBezTo>
                  <a:cubicBezTo>
                    <a:pt x="339" y="441"/>
                    <a:pt x="441" y="339"/>
                    <a:pt x="441" y="217"/>
                  </a:cubicBezTo>
                  <a:cubicBezTo>
                    <a:pt x="441" y="95"/>
                    <a:pt x="339" y="0"/>
                    <a:pt x="217" y="0"/>
                  </a:cubicBezTo>
                  <a:close/>
                </a:path>
              </a:pathLst>
            </a:custGeom>
            <a:solidFill>
              <a:srgbClr val="FFFFFF"/>
            </a:solidFill>
            <a:ln w="9525">
              <a:noFill/>
              <a:round/>
              <a:headEnd/>
              <a:tailEnd/>
            </a:ln>
          </p:spPr>
          <p:txBody>
            <a:bodyPr lIns="91425" tIns="91425" rIns="91425" bIns="91425" anchor="ctr"/>
            <a:lstStyle/>
            <a:p>
              <a:endParaRPr lang="en-US"/>
            </a:p>
          </p:txBody>
        </p:sp>
        <p:sp>
          <p:nvSpPr>
            <p:cNvPr id="26645" name="Google Shape;17328;p104"/>
            <p:cNvSpPr>
              <a:spLocks/>
            </p:cNvSpPr>
            <p:nvPr/>
          </p:nvSpPr>
          <p:spPr bwMode="auto">
            <a:xfrm>
              <a:off x="6008610" y="1734883"/>
              <a:ext cx="11594" cy="11594"/>
            </a:xfrm>
            <a:custGeom>
              <a:avLst/>
              <a:gdLst/>
              <a:ahLst/>
              <a:cxnLst>
                <a:cxn ang="0">
                  <a:pos x="218" y="0"/>
                </a:cxn>
                <a:cxn ang="0">
                  <a:pos x="1" y="217"/>
                </a:cxn>
                <a:cxn ang="0">
                  <a:pos x="218" y="441"/>
                </a:cxn>
                <a:cxn ang="0">
                  <a:pos x="441" y="217"/>
                </a:cxn>
                <a:cxn ang="0">
                  <a:pos x="218" y="0"/>
                </a:cxn>
              </a:cxnLst>
              <a:rect l="0" t="0" r="r" b="b"/>
              <a:pathLst>
                <a:path w="442" h="442" extrusionOk="0">
                  <a:moveTo>
                    <a:pt x="218" y="0"/>
                  </a:moveTo>
                  <a:cubicBezTo>
                    <a:pt x="96" y="0"/>
                    <a:pt x="1" y="95"/>
                    <a:pt x="1" y="217"/>
                  </a:cubicBezTo>
                  <a:cubicBezTo>
                    <a:pt x="1" y="339"/>
                    <a:pt x="96" y="441"/>
                    <a:pt x="218" y="441"/>
                  </a:cubicBezTo>
                  <a:cubicBezTo>
                    <a:pt x="340" y="441"/>
                    <a:pt x="441" y="339"/>
                    <a:pt x="441" y="217"/>
                  </a:cubicBezTo>
                  <a:cubicBezTo>
                    <a:pt x="441" y="95"/>
                    <a:pt x="340" y="0"/>
                    <a:pt x="218" y="0"/>
                  </a:cubicBezTo>
                  <a:close/>
                </a:path>
              </a:pathLst>
            </a:custGeom>
            <a:solidFill>
              <a:srgbClr val="FFFFFF"/>
            </a:solidFill>
            <a:ln w="9525">
              <a:noFill/>
              <a:round/>
              <a:headEnd/>
              <a:tailEnd/>
            </a:ln>
          </p:spPr>
          <p:txBody>
            <a:bodyPr lIns="91425" tIns="91425" rIns="91425" bIns="91425" anchor="ctr"/>
            <a:lstStyle/>
            <a:p>
              <a:endParaRPr lang="en-US"/>
            </a:p>
          </p:txBody>
        </p:sp>
        <p:sp>
          <p:nvSpPr>
            <p:cNvPr id="26646" name="Google Shape;17329;p104"/>
            <p:cNvSpPr>
              <a:spLocks/>
            </p:cNvSpPr>
            <p:nvPr/>
          </p:nvSpPr>
          <p:spPr bwMode="auto">
            <a:xfrm>
              <a:off x="5913998" y="1785376"/>
              <a:ext cx="80238" cy="70821"/>
            </a:xfrm>
            <a:custGeom>
              <a:avLst/>
              <a:gdLst/>
              <a:ahLst/>
              <a:cxnLst>
                <a:cxn ang="0">
                  <a:pos x="997" y="1"/>
                </a:cxn>
                <a:cxn ang="0">
                  <a:pos x="997" y="1"/>
                </a:cxn>
                <a:cxn ang="0">
                  <a:pos x="0" y="1269"/>
                </a:cxn>
                <a:cxn ang="0">
                  <a:pos x="1845" y="2700"/>
                </a:cxn>
                <a:cxn ang="0">
                  <a:pos x="3059" y="2449"/>
                </a:cxn>
                <a:cxn ang="0">
                  <a:pos x="3059" y="2449"/>
                </a:cxn>
                <a:cxn ang="0">
                  <a:pos x="2584" y="2483"/>
                </a:cxn>
                <a:cxn ang="0">
                  <a:pos x="740" y="828"/>
                </a:cxn>
                <a:cxn ang="0">
                  <a:pos x="997" y="1"/>
                </a:cxn>
              </a:cxnLst>
              <a:rect l="0" t="0" r="r" b="b"/>
              <a:pathLst>
                <a:path w="3059" h="2700" extrusionOk="0">
                  <a:moveTo>
                    <a:pt x="997" y="1"/>
                  </a:moveTo>
                  <a:lnTo>
                    <a:pt x="997" y="1"/>
                  </a:lnTo>
                  <a:cubicBezTo>
                    <a:pt x="401" y="238"/>
                    <a:pt x="0" y="713"/>
                    <a:pt x="0" y="1269"/>
                  </a:cubicBezTo>
                  <a:cubicBezTo>
                    <a:pt x="0" y="2062"/>
                    <a:pt x="441" y="2700"/>
                    <a:pt x="1845" y="2700"/>
                  </a:cubicBezTo>
                  <a:cubicBezTo>
                    <a:pt x="2380" y="2700"/>
                    <a:pt x="2781" y="2611"/>
                    <a:pt x="3059" y="2449"/>
                  </a:cubicBezTo>
                  <a:cubicBezTo>
                    <a:pt x="2903" y="2469"/>
                    <a:pt x="2747" y="2483"/>
                    <a:pt x="2584" y="2483"/>
                  </a:cubicBezTo>
                  <a:cubicBezTo>
                    <a:pt x="1187" y="2483"/>
                    <a:pt x="740" y="1744"/>
                    <a:pt x="740" y="828"/>
                  </a:cubicBezTo>
                  <a:cubicBezTo>
                    <a:pt x="740" y="530"/>
                    <a:pt x="828" y="245"/>
                    <a:pt x="997" y="1"/>
                  </a:cubicBezTo>
                  <a:close/>
                </a:path>
              </a:pathLst>
            </a:custGeom>
            <a:solidFill>
              <a:srgbClr val="7D8F9F"/>
            </a:solidFill>
            <a:ln w="9525">
              <a:noFill/>
              <a:round/>
              <a:headEnd/>
              <a:tailEnd/>
            </a:ln>
          </p:spPr>
          <p:txBody>
            <a:bodyPr lIns="91425" tIns="91425" rIns="91425" bIns="91425" anchor="ctr"/>
            <a:lstStyle/>
            <a:p>
              <a:endParaRPr lang="en-US"/>
            </a:p>
          </p:txBody>
        </p:sp>
        <p:sp>
          <p:nvSpPr>
            <p:cNvPr id="26647" name="Google Shape;17330;p104"/>
            <p:cNvSpPr>
              <a:spLocks/>
            </p:cNvSpPr>
            <p:nvPr/>
          </p:nvSpPr>
          <p:spPr bwMode="auto">
            <a:xfrm>
              <a:off x="5939257" y="1809927"/>
              <a:ext cx="46270" cy="29010"/>
            </a:xfrm>
            <a:custGeom>
              <a:avLst/>
              <a:gdLst/>
              <a:ahLst/>
              <a:cxnLst>
                <a:cxn ang="0">
                  <a:pos x="882" y="1"/>
                </a:cxn>
                <a:cxn ang="0">
                  <a:pos x="0" y="475"/>
                </a:cxn>
                <a:cxn ang="0">
                  <a:pos x="882" y="1106"/>
                </a:cxn>
                <a:cxn ang="0">
                  <a:pos x="1763" y="475"/>
                </a:cxn>
                <a:cxn ang="0">
                  <a:pos x="882" y="1"/>
                </a:cxn>
              </a:cxnLst>
              <a:rect l="0" t="0" r="r" b="b"/>
              <a:pathLst>
                <a:path w="1764" h="1106" extrusionOk="0">
                  <a:moveTo>
                    <a:pt x="882" y="1"/>
                  </a:moveTo>
                  <a:cubicBezTo>
                    <a:pt x="394" y="1"/>
                    <a:pt x="0" y="211"/>
                    <a:pt x="0" y="475"/>
                  </a:cubicBezTo>
                  <a:cubicBezTo>
                    <a:pt x="0" y="733"/>
                    <a:pt x="394" y="1106"/>
                    <a:pt x="882" y="1106"/>
                  </a:cubicBezTo>
                  <a:cubicBezTo>
                    <a:pt x="1363" y="1106"/>
                    <a:pt x="1763" y="733"/>
                    <a:pt x="1763" y="475"/>
                  </a:cubicBezTo>
                  <a:cubicBezTo>
                    <a:pt x="1763" y="211"/>
                    <a:pt x="1363" y="1"/>
                    <a:pt x="882" y="1"/>
                  </a:cubicBezTo>
                  <a:close/>
                </a:path>
              </a:pathLst>
            </a:custGeom>
            <a:solidFill>
              <a:srgbClr val="405C73"/>
            </a:solidFill>
            <a:ln w="9525">
              <a:noFill/>
              <a:round/>
              <a:headEnd/>
              <a:tailEnd/>
            </a:ln>
          </p:spPr>
          <p:txBody>
            <a:bodyPr lIns="91425" tIns="91425" rIns="91425" bIns="91425" anchor="ctr"/>
            <a:lstStyle/>
            <a:p>
              <a:endParaRPr lang="en-US"/>
            </a:p>
          </p:txBody>
        </p:sp>
        <p:sp>
          <p:nvSpPr>
            <p:cNvPr id="26648" name="Google Shape;17331;p104"/>
            <p:cNvSpPr>
              <a:spLocks/>
            </p:cNvSpPr>
            <p:nvPr/>
          </p:nvSpPr>
          <p:spPr bwMode="auto">
            <a:xfrm>
              <a:off x="5939074" y="1811527"/>
              <a:ext cx="30794" cy="44670"/>
            </a:xfrm>
            <a:custGeom>
              <a:avLst/>
              <a:gdLst/>
              <a:ahLst/>
              <a:cxnLst>
                <a:cxn ang="0">
                  <a:pos x="448" y="1"/>
                </a:cxn>
                <a:cxn ang="0">
                  <a:pos x="1" y="414"/>
                </a:cxn>
                <a:cxn ang="0">
                  <a:pos x="665" y="1011"/>
                </a:cxn>
                <a:cxn ang="0">
                  <a:pos x="665" y="1696"/>
                </a:cxn>
                <a:cxn ang="0">
                  <a:pos x="882" y="1703"/>
                </a:cxn>
                <a:cxn ang="0">
                  <a:pos x="1106" y="1696"/>
                </a:cxn>
                <a:cxn ang="0">
                  <a:pos x="1106" y="1011"/>
                </a:cxn>
                <a:cxn ang="0">
                  <a:pos x="1174" y="997"/>
                </a:cxn>
                <a:cxn ang="0">
                  <a:pos x="448" y="35"/>
                </a:cxn>
                <a:cxn ang="0">
                  <a:pos x="448" y="1"/>
                </a:cxn>
              </a:cxnLst>
              <a:rect l="0" t="0" r="r" b="b"/>
              <a:pathLst>
                <a:path w="1174" h="1703" extrusionOk="0">
                  <a:moveTo>
                    <a:pt x="448" y="1"/>
                  </a:moveTo>
                  <a:cubicBezTo>
                    <a:pt x="184" y="89"/>
                    <a:pt x="1" y="238"/>
                    <a:pt x="1" y="414"/>
                  </a:cubicBezTo>
                  <a:cubicBezTo>
                    <a:pt x="1" y="631"/>
                    <a:pt x="285" y="923"/>
                    <a:pt x="665" y="1011"/>
                  </a:cubicBezTo>
                  <a:lnTo>
                    <a:pt x="665" y="1696"/>
                  </a:lnTo>
                  <a:cubicBezTo>
                    <a:pt x="733" y="1696"/>
                    <a:pt x="807" y="1703"/>
                    <a:pt x="882" y="1703"/>
                  </a:cubicBezTo>
                  <a:cubicBezTo>
                    <a:pt x="957" y="1703"/>
                    <a:pt x="1031" y="1703"/>
                    <a:pt x="1106" y="1696"/>
                  </a:cubicBezTo>
                  <a:lnTo>
                    <a:pt x="1106" y="1011"/>
                  </a:lnTo>
                  <a:cubicBezTo>
                    <a:pt x="1126" y="1004"/>
                    <a:pt x="1153" y="1004"/>
                    <a:pt x="1174" y="997"/>
                  </a:cubicBezTo>
                  <a:cubicBezTo>
                    <a:pt x="753" y="848"/>
                    <a:pt x="448" y="380"/>
                    <a:pt x="448" y="35"/>
                  </a:cubicBezTo>
                  <a:lnTo>
                    <a:pt x="448" y="1"/>
                  </a:lnTo>
                  <a:close/>
                </a:path>
              </a:pathLst>
            </a:custGeom>
            <a:solidFill>
              <a:srgbClr val="203B56"/>
            </a:solidFill>
            <a:ln w="9525">
              <a:noFill/>
              <a:round/>
              <a:headEnd/>
              <a:tailEnd/>
            </a:ln>
          </p:spPr>
          <p:txBody>
            <a:bodyPr lIns="91425" tIns="91425" rIns="91425" bIns="91425" anchor="ctr"/>
            <a:lstStyle/>
            <a:p>
              <a:endParaRPr lang="en-US"/>
            </a:p>
          </p:txBody>
        </p:sp>
      </p:grpSp>
      <p:sp>
        <p:nvSpPr>
          <p:cNvPr id="13" name="Oval 12"/>
          <p:cNvSpPr/>
          <p:nvPr/>
        </p:nvSpPr>
        <p:spPr>
          <a:xfrm>
            <a:off x="5378112" y="651087"/>
            <a:ext cx="2743199" cy="1163089"/>
          </a:xfrm>
          <a:prstGeom prst="ellipse">
            <a:avLst/>
          </a:prstGeom>
        </p:spPr>
        <p:style>
          <a:lnRef idx="3">
            <a:schemeClr val="lt1"/>
          </a:lnRef>
          <a:fillRef idx="1">
            <a:schemeClr val="accent5"/>
          </a:fillRef>
          <a:effectRef idx="1">
            <a:schemeClr val="accent5"/>
          </a:effectRef>
          <a:fontRef idx="minor">
            <a:schemeClr val="lt1"/>
          </a:fontRef>
        </p:style>
        <p:txBody>
          <a:bodyPr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buClr>
                <a:srgbClr val="000000"/>
              </a:buClr>
              <a:buFont typeface="Arial"/>
              <a:buNone/>
              <a:defRPr/>
            </a:pPr>
            <a:r>
              <a:rPr lang="en-US" sz="2000" b="1" kern="0" dirty="0" err="1">
                <a:ln/>
                <a:solidFill>
                  <a:schemeClr val="accent3"/>
                </a:solidFill>
                <a:sym typeface="Arial"/>
              </a:rPr>
              <a:t>Trồng</a:t>
            </a:r>
            <a:r>
              <a:rPr lang="en-US" sz="2000" b="1" kern="0" dirty="0">
                <a:ln/>
                <a:solidFill>
                  <a:schemeClr val="accent3"/>
                </a:solidFill>
                <a:sym typeface="Arial"/>
              </a:rPr>
              <a:t>, </a:t>
            </a:r>
            <a:r>
              <a:rPr lang="en-US" sz="2000" b="1" kern="0" dirty="0" err="1">
                <a:ln/>
                <a:solidFill>
                  <a:schemeClr val="accent3"/>
                </a:solidFill>
                <a:sym typeface="Arial"/>
              </a:rPr>
              <a:t>chăm</a:t>
            </a:r>
            <a:r>
              <a:rPr lang="en-US" sz="2000" b="1" kern="0" dirty="0">
                <a:ln/>
                <a:solidFill>
                  <a:schemeClr val="accent3"/>
                </a:solidFill>
                <a:sym typeface="Arial"/>
              </a:rPr>
              <a:t> </a:t>
            </a:r>
            <a:r>
              <a:rPr lang="en-US" sz="2000" b="1" kern="0" dirty="0" err="1">
                <a:ln/>
                <a:solidFill>
                  <a:schemeClr val="accent3"/>
                </a:solidFill>
                <a:sym typeface="Arial"/>
              </a:rPr>
              <a:t>sóc</a:t>
            </a:r>
            <a:r>
              <a:rPr lang="en-US" sz="2000" b="1" kern="0" dirty="0">
                <a:ln/>
                <a:solidFill>
                  <a:schemeClr val="accent3"/>
                </a:solidFill>
                <a:sym typeface="Arial"/>
              </a:rPr>
              <a:t> </a:t>
            </a:r>
            <a:r>
              <a:rPr lang="en-US" sz="2000" b="1" kern="0" dirty="0" err="1">
                <a:ln/>
                <a:solidFill>
                  <a:schemeClr val="accent3"/>
                </a:solidFill>
                <a:sym typeface="Arial"/>
              </a:rPr>
              <a:t>và</a:t>
            </a:r>
            <a:r>
              <a:rPr lang="en-US" sz="2000" b="1" kern="0" dirty="0">
                <a:ln/>
                <a:solidFill>
                  <a:schemeClr val="accent3"/>
                </a:solidFill>
                <a:sym typeface="Arial"/>
              </a:rPr>
              <a:t> </a:t>
            </a:r>
            <a:r>
              <a:rPr lang="en-US" sz="2000" b="1" kern="0" dirty="0" err="1">
                <a:ln/>
                <a:solidFill>
                  <a:schemeClr val="accent3"/>
                </a:solidFill>
                <a:sym typeface="Arial"/>
              </a:rPr>
              <a:t>bảo</a:t>
            </a:r>
            <a:r>
              <a:rPr lang="en-US" sz="2000" b="1" kern="0" dirty="0">
                <a:ln/>
                <a:solidFill>
                  <a:schemeClr val="accent3"/>
                </a:solidFill>
                <a:sym typeface="Arial"/>
              </a:rPr>
              <a:t> </a:t>
            </a:r>
            <a:r>
              <a:rPr lang="en-US" sz="2000" b="1" kern="0" dirty="0" err="1">
                <a:ln/>
                <a:solidFill>
                  <a:schemeClr val="accent3"/>
                </a:solidFill>
                <a:sym typeface="Arial"/>
              </a:rPr>
              <a:t>vệ</a:t>
            </a:r>
            <a:r>
              <a:rPr lang="en-US" sz="2000" b="1" kern="0" dirty="0">
                <a:ln/>
                <a:solidFill>
                  <a:schemeClr val="accent3"/>
                </a:solidFill>
                <a:sym typeface="Arial"/>
              </a:rPr>
              <a:t> </a:t>
            </a:r>
            <a:r>
              <a:rPr lang="en-US" sz="2000" b="1" kern="0" dirty="0" err="1">
                <a:ln/>
                <a:solidFill>
                  <a:schemeClr val="accent3"/>
                </a:solidFill>
                <a:sym typeface="Arial"/>
              </a:rPr>
              <a:t>rừng</a:t>
            </a:r>
            <a:endParaRPr lang="en-US" sz="2000" b="1" kern="0" dirty="0">
              <a:ln/>
              <a:solidFill>
                <a:schemeClr val="accent3"/>
              </a:solidFil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7" grpId="0">
        <p:bldAsOne/>
      </p:bldGraphic>
      <p:bldGraphic spid="10"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 name="Google Shape;896;p36"/>
          <p:cNvSpPr txBox="1">
            <a:spLocks noGrp="1"/>
          </p:cNvSpPr>
          <p:nvPr>
            <p:ph type="title"/>
          </p:nvPr>
        </p:nvSpPr>
        <p:spPr>
          <a:xfrm>
            <a:off x="2590800" y="209550"/>
            <a:ext cx="4038600" cy="573088"/>
          </a:xfrm>
          <a:solidFill>
            <a:schemeClr val="bg1">
              <a:lumMod val="75000"/>
            </a:schemeClr>
          </a:solidFill>
        </p:spPr>
        <p:txBody>
          <a:bodyPr/>
          <a:lstStyle/>
          <a:p>
            <a:pPr algn="ctr" eaLnBrk="1" fontAlgn="auto" hangingPunct="1">
              <a:buClr>
                <a:schemeClr val="dk2"/>
              </a:buClr>
              <a:buSzPts val="6000"/>
              <a:buFont typeface="Nanum Pen Script"/>
              <a:buNone/>
              <a:defRPr/>
            </a:pPr>
            <a:r>
              <a:rPr lang="en" sz="3200" b="1" dirty="0" smtClean="0">
                <a:solidFill>
                  <a:schemeClr val="accent4">
                    <a:lumMod val="75000"/>
                  </a:schemeClr>
                </a:solidFill>
                <a:latin typeface="Times New Roman" pitchFamily="18" charset="0"/>
                <a:ea typeface="Nanum Pen Script"/>
                <a:cs typeface="Times New Roman" pitchFamily="18" charset="0"/>
                <a:sym typeface="Nanum Pen Script"/>
              </a:rPr>
              <a:t>I. TRỒNG RỪNG</a:t>
            </a:r>
            <a:endParaRPr sz="3200" b="1" dirty="0">
              <a:solidFill>
                <a:schemeClr val="accent4">
                  <a:lumMod val="75000"/>
                </a:schemeClr>
              </a:solidFill>
              <a:latin typeface="Times New Roman" pitchFamily="18" charset="0"/>
              <a:ea typeface="Nanum Pen Script"/>
              <a:cs typeface="Times New Roman" pitchFamily="18" charset="0"/>
              <a:sym typeface="Nanum Pen Script"/>
            </a:endParaRPr>
          </a:p>
        </p:txBody>
      </p:sp>
      <p:sp>
        <p:nvSpPr>
          <p:cNvPr id="4" name="Rectangle 3"/>
          <p:cNvSpPr/>
          <p:nvPr/>
        </p:nvSpPr>
        <p:spPr>
          <a:xfrm>
            <a:off x="1676400" y="1352550"/>
            <a:ext cx="5410200" cy="3200400"/>
          </a:xfrm>
          <a:prstGeom prst="rect">
            <a:avLst/>
          </a:prstGeom>
          <a:blipFill>
            <a:blip r:embed="rId3">
              <a:extLst>
                <a:ext uri="{28A0092B-C50C-407E-A947-70E740481C1C}"/>
              </a:extLst>
            </a:blip>
            <a:srcRect/>
            <a:stretch>
              <a:fillRect l="-7000" r="-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28677" name="Picture 2"/>
          <p:cNvPicPr>
            <a:picLocks noChangeAspect="1" noChangeArrowheads="1"/>
          </p:cNvPicPr>
          <p:nvPr/>
        </p:nvPicPr>
        <p:blipFill>
          <a:blip r:embed="rId4"/>
          <a:srcRect l="18585" t="19974" r="17415" b="19075"/>
          <a:stretch>
            <a:fillRect/>
          </a:stretch>
        </p:blipFill>
        <p:spPr bwMode="auto">
          <a:xfrm>
            <a:off x="7800975" y="-95250"/>
            <a:ext cx="1371600" cy="13065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Google Shape;1025;p38"/>
          <p:cNvSpPr>
            <a:spLocks/>
          </p:cNvSpPr>
          <p:nvPr/>
        </p:nvSpPr>
        <p:spPr bwMode="auto">
          <a:xfrm rot="10800000">
            <a:off x="2725738" y="133350"/>
            <a:ext cx="3979862" cy="901700"/>
          </a:xfrm>
          <a:custGeom>
            <a:avLst/>
            <a:gdLst/>
            <a:ahLst/>
            <a:cxnLst>
              <a:cxn ang="0">
                <a:pos x="16384" y="0"/>
              </a:cxn>
              <a:cxn ang="0">
                <a:pos x="8318" y="576"/>
              </a:cxn>
              <a:cxn ang="0">
                <a:pos x="2710" y="4294"/>
              </a:cxn>
              <a:cxn ang="0">
                <a:pos x="883" y="14627"/>
              </a:cxn>
              <a:cxn ang="0">
                <a:pos x="8192" y="22630"/>
              </a:cxn>
              <a:cxn ang="0">
                <a:pos x="16095" y="23596"/>
              </a:cxn>
              <a:cxn ang="0">
                <a:pos x="18399" y="23512"/>
              </a:cxn>
              <a:cxn ang="0">
                <a:pos x="38412" y="23032"/>
              </a:cxn>
              <a:cxn ang="0">
                <a:pos x="43666" y="23071"/>
              </a:cxn>
              <a:cxn ang="0">
                <a:pos x="60112" y="24520"/>
              </a:cxn>
              <a:cxn ang="0">
                <a:pos x="63073" y="24772"/>
              </a:cxn>
              <a:cxn ang="0">
                <a:pos x="81716" y="26046"/>
              </a:cxn>
              <a:cxn ang="0">
                <a:pos x="83237" y="26032"/>
              </a:cxn>
              <a:cxn ang="0">
                <a:pos x="95587" y="24205"/>
              </a:cxn>
              <a:cxn ang="0">
                <a:pos x="102644" y="20424"/>
              </a:cxn>
              <a:cxn ang="0">
                <a:pos x="104471" y="7444"/>
              </a:cxn>
              <a:cxn ang="0">
                <a:pos x="91992" y="333"/>
              </a:cxn>
              <a:cxn ang="0">
                <a:pos x="89538" y="513"/>
              </a:cxn>
              <a:cxn ang="0">
                <a:pos x="72588" y="1836"/>
              </a:cxn>
              <a:cxn ang="0">
                <a:pos x="60735" y="1982"/>
              </a:cxn>
              <a:cxn ang="0">
                <a:pos x="44486" y="1836"/>
              </a:cxn>
              <a:cxn ang="0">
                <a:pos x="21739" y="261"/>
              </a:cxn>
              <a:cxn ang="0">
                <a:pos x="16384" y="0"/>
              </a:cxn>
            </a:cxnLst>
            <a:rect l="0" t="0"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bg2"/>
          </a:solidFill>
          <a:ln w="9525">
            <a:noFill/>
            <a:round/>
            <a:headEnd/>
            <a:tailEnd/>
          </a:ln>
        </p:spPr>
        <p:txBody>
          <a:bodyPr lIns="91425" tIns="91425" rIns="91425" bIns="91425" anchor="ctr"/>
          <a:lstStyle/>
          <a:p>
            <a:endParaRPr lang="en-US"/>
          </a:p>
        </p:txBody>
      </p:sp>
      <p:sp>
        <p:nvSpPr>
          <p:cNvPr id="1020" name="Google Shape;1020;p38"/>
          <p:cNvSpPr/>
          <p:nvPr/>
        </p:nvSpPr>
        <p:spPr>
          <a:xfrm>
            <a:off x="1095375" y="736600"/>
            <a:ext cx="803275" cy="36671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30723" name="Google Shape;1022;p38"/>
          <p:cNvSpPr>
            <a:spLocks/>
          </p:cNvSpPr>
          <p:nvPr/>
        </p:nvSpPr>
        <p:spPr bwMode="auto">
          <a:xfrm rot="10800000">
            <a:off x="1295400" y="1239838"/>
            <a:ext cx="6629400" cy="3394075"/>
          </a:xfrm>
          <a:custGeom>
            <a:avLst/>
            <a:gdLst/>
            <a:ahLst/>
            <a:cxnLst>
              <a:cxn ang="0">
                <a:pos x="58211" y="47"/>
              </a:cxn>
              <a:cxn ang="0">
                <a:pos x="50220" y="315"/>
              </a:cxn>
              <a:cxn ang="0">
                <a:pos x="28923" y="1386"/>
              </a:cxn>
              <a:cxn ang="0">
                <a:pos x="13863" y="2962"/>
              </a:cxn>
              <a:cxn ang="0">
                <a:pos x="2206" y="14114"/>
              </a:cxn>
              <a:cxn ang="0">
                <a:pos x="64" y="32450"/>
              </a:cxn>
              <a:cxn ang="0">
                <a:pos x="694" y="37869"/>
              </a:cxn>
              <a:cxn ang="0">
                <a:pos x="6617" y="44926"/>
              </a:cxn>
              <a:cxn ang="0">
                <a:pos x="13107" y="46627"/>
              </a:cxn>
              <a:cxn ang="0">
                <a:pos x="33270" y="48328"/>
              </a:cxn>
              <a:cxn ang="0">
                <a:pos x="61310" y="49211"/>
              </a:cxn>
              <a:cxn ang="0">
                <a:pos x="64368" y="49263"/>
              </a:cxn>
              <a:cxn ang="0">
                <a:pos x="71769" y="49085"/>
              </a:cxn>
              <a:cxn ang="0">
                <a:pos x="91995" y="48202"/>
              </a:cxn>
              <a:cxn ang="0">
                <a:pos x="102203" y="46942"/>
              </a:cxn>
              <a:cxn ang="0">
                <a:pos x="115309" y="35853"/>
              </a:cxn>
              <a:cxn ang="0">
                <a:pos x="117514" y="23692"/>
              </a:cxn>
              <a:cxn ang="0">
                <a:pos x="116380" y="14177"/>
              </a:cxn>
              <a:cxn ang="0">
                <a:pos x="108882" y="4726"/>
              </a:cxn>
              <a:cxn ang="0">
                <a:pos x="100250" y="2457"/>
              </a:cxn>
              <a:cxn ang="0">
                <a:pos x="84056" y="819"/>
              </a:cxn>
              <a:cxn ang="0">
                <a:pos x="59923" y="63"/>
              </a:cxn>
              <a:cxn ang="0">
                <a:pos x="58211" y="47"/>
              </a:cxn>
            </a:cxnLst>
            <a:rect l="0" t="0"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bg1"/>
          </a:solidFill>
          <a:ln w="9525">
            <a:noFill/>
            <a:round/>
            <a:headEnd/>
            <a:tailEnd/>
          </a:ln>
        </p:spPr>
        <p:txBody>
          <a:bodyPr lIns="91425" tIns="91425" rIns="91425" bIns="91425" anchor="ctr"/>
          <a:lstStyle/>
          <a:p>
            <a:endParaRPr lang="en-US"/>
          </a:p>
        </p:txBody>
      </p:sp>
      <p:sp>
        <p:nvSpPr>
          <p:cNvPr id="1023" name="Google Shape;1023;p38"/>
          <p:cNvSpPr txBox="1">
            <a:spLocks noGrp="1"/>
          </p:cNvSpPr>
          <p:nvPr>
            <p:ph type="title" idx="2"/>
          </p:nvPr>
        </p:nvSpPr>
        <p:spPr>
          <a:xfrm>
            <a:off x="2698750" y="138113"/>
            <a:ext cx="4133850" cy="1062037"/>
          </a:xfrm>
        </p:spPr>
        <p:txBody>
          <a:bodyPr/>
          <a:lstStyle/>
          <a:p>
            <a:pPr algn="ctr" eaLnBrk="1" hangingPunct="1">
              <a:spcBef>
                <a:spcPct val="0"/>
              </a:spcBef>
              <a:spcAft>
                <a:spcPct val="0"/>
              </a:spcAft>
              <a:buClr>
                <a:srgbClr val="005C4F"/>
              </a:buClr>
              <a:buSzPts val="6000"/>
              <a:buFont typeface="Nanum Pen Script"/>
              <a:buNone/>
            </a:pPr>
            <a:r>
              <a:rPr lang="en-US" sz="2800" b="1" smtClean="0">
                <a:solidFill>
                  <a:srgbClr val="FFC30D"/>
                </a:solidFill>
                <a:latin typeface="Times New Roman" pitchFamily="18" charset="0"/>
                <a:ea typeface="Nanum Pen Script"/>
                <a:cs typeface="Times New Roman" pitchFamily="18" charset="0"/>
                <a:sym typeface="Nanum Pen Script"/>
              </a:rPr>
              <a:t>1. Thời vụ trồng rừng</a:t>
            </a:r>
          </a:p>
        </p:txBody>
      </p:sp>
      <p:sp>
        <p:nvSpPr>
          <p:cNvPr id="30725" name="Google Shape;1027;p38"/>
          <p:cNvSpPr>
            <a:spLocks/>
          </p:cNvSpPr>
          <p:nvPr/>
        </p:nvSpPr>
        <p:spPr bwMode="auto">
          <a:xfrm>
            <a:off x="-68263" y="-188913"/>
            <a:ext cx="898526" cy="850901"/>
          </a:xfrm>
          <a:custGeom>
            <a:avLst/>
            <a:gdLst/>
            <a:ahLst/>
            <a:cxnLst>
              <a:cxn ang="0">
                <a:pos x="20735" y="1"/>
              </a:cxn>
              <a:cxn ang="0">
                <a:pos x="8444" y="3350"/>
              </a:cxn>
              <a:cxn ang="0">
                <a:pos x="3277" y="9021"/>
              </a:cxn>
              <a:cxn ang="0">
                <a:pos x="631" y="26033"/>
              </a:cxn>
              <a:cxn ang="0">
                <a:pos x="16636" y="45188"/>
              </a:cxn>
              <a:cxn ang="0">
                <a:pos x="22798" y="46176"/>
              </a:cxn>
              <a:cxn ang="0">
                <a:pos x="25394" y="46007"/>
              </a:cxn>
              <a:cxn ang="0">
                <a:pos x="43919" y="33846"/>
              </a:cxn>
              <a:cxn ang="0">
                <a:pos x="48456" y="18535"/>
              </a:cxn>
              <a:cxn ang="0">
                <a:pos x="38815" y="3791"/>
              </a:cxn>
              <a:cxn ang="0">
                <a:pos x="35665" y="2468"/>
              </a:cxn>
              <a:cxn ang="0">
                <a:pos x="21424" y="10"/>
              </a:cxn>
              <a:cxn ang="0">
                <a:pos x="20735" y="1"/>
              </a:cxn>
            </a:cxnLst>
            <a:rect l="0" t="0"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bg2"/>
          </a:solidFill>
          <a:ln w="9525">
            <a:noFill/>
            <a:round/>
            <a:headEnd/>
            <a:tailEnd/>
          </a:ln>
        </p:spPr>
        <p:txBody>
          <a:bodyPr lIns="91425" tIns="91425" rIns="91425" bIns="91425" anchor="ctr"/>
          <a:lstStyle/>
          <a:p>
            <a:endParaRPr lang="en-US"/>
          </a:p>
        </p:txBody>
      </p:sp>
      <p:grpSp>
        <p:nvGrpSpPr>
          <p:cNvPr id="30726" name="Google Shape;1028;p38"/>
          <p:cNvGrpSpPr>
            <a:grpSpLocks/>
          </p:cNvGrpSpPr>
          <p:nvPr/>
        </p:nvGrpSpPr>
        <p:grpSpPr bwMode="auto">
          <a:xfrm>
            <a:off x="153988" y="90488"/>
            <a:ext cx="493712" cy="446087"/>
            <a:chOff x="2679436" y="3270400"/>
            <a:chExt cx="752625" cy="689795"/>
          </a:xfrm>
        </p:grpSpPr>
        <p:sp>
          <p:nvSpPr>
            <p:cNvPr id="1029" name="Google Shape;1029;p38"/>
            <p:cNvSpPr/>
            <p:nvPr/>
          </p:nvSpPr>
          <p:spPr>
            <a:xfrm>
              <a:off x="2722996" y="3270400"/>
              <a:ext cx="689705" cy="689795"/>
            </a:xfrm>
            <a:custGeom>
              <a:avLst/>
              <a:gdLst/>
              <a:ahLst/>
              <a:cxnLst/>
              <a:rect l="l" t="t" r="r" b="b"/>
              <a:pathLst>
                <a:path w="109704" h="109736" extrusionOk="0">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30772" name="Google Shape;1030;p38"/>
            <p:cNvSpPr>
              <a:spLocks/>
            </p:cNvSpPr>
            <p:nvPr/>
          </p:nvSpPr>
          <p:spPr bwMode="auto">
            <a:xfrm>
              <a:off x="2679436" y="3344037"/>
              <a:ext cx="345260" cy="537562"/>
            </a:xfrm>
            <a:custGeom>
              <a:avLst/>
              <a:gdLst/>
              <a:ahLst/>
              <a:cxnLst>
                <a:cxn ang="0">
                  <a:pos x="32003" y="0"/>
                </a:cxn>
                <a:cxn ang="0">
                  <a:pos x="27337" y="384"/>
                </a:cxn>
                <a:cxn ang="0">
                  <a:pos x="26879" y="85530"/>
                </a:cxn>
                <a:cxn ang="0">
                  <a:pos x="26944" y="85497"/>
                </a:cxn>
                <a:cxn ang="0">
                  <a:pos x="33516" y="77356"/>
                </a:cxn>
                <a:cxn ang="0">
                  <a:pos x="26061" y="67023"/>
                </a:cxn>
                <a:cxn ang="0">
                  <a:pos x="30835" y="55677"/>
                </a:cxn>
                <a:cxn ang="0">
                  <a:pos x="42051" y="52505"/>
                </a:cxn>
                <a:cxn ang="0">
                  <a:pos x="51991" y="46685"/>
                </a:cxn>
                <a:cxn ang="0">
                  <a:pos x="37146" y="37268"/>
                </a:cxn>
                <a:cxn ang="0">
                  <a:pos x="35348" y="32788"/>
                </a:cxn>
                <a:cxn ang="0">
                  <a:pos x="39141" y="29551"/>
                </a:cxn>
                <a:cxn ang="0">
                  <a:pos x="50618" y="23044"/>
                </a:cxn>
                <a:cxn ang="0">
                  <a:pos x="51599" y="21605"/>
                </a:cxn>
                <a:cxn ang="0">
                  <a:pos x="51599" y="21605"/>
                </a:cxn>
                <a:cxn ang="0">
                  <a:pos x="51590" y="21624"/>
                </a:cxn>
                <a:cxn ang="0">
                  <a:pos x="51566" y="21115"/>
                </a:cxn>
                <a:cxn ang="0">
                  <a:pos x="51239" y="20134"/>
                </a:cxn>
                <a:cxn ang="0">
                  <a:pos x="49931" y="18760"/>
                </a:cxn>
                <a:cxn ang="0">
                  <a:pos x="41168" y="16602"/>
                </a:cxn>
                <a:cxn ang="0">
                  <a:pos x="36034" y="12090"/>
                </a:cxn>
                <a:cxn ang="0">
                  <a:pos x="37636" y="9572"/>
                </a:cxn>
                <a:cxn ang="0">
                  <a:pos x="39239" y="5877"/>
                </a:cxn>
                <a:cxn ang="0">
                  <a:pos x="32003" y="0"/>
                </a:cxn>
              </a:cxnLst>
              <a:rect l="0" t="0" r="r" b="b"/>
              <a:pathLst>
                <a:path w="54934" h="85531" extrusionOk="0">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bg1"/>
            </a:solidFill>
            <a:ln w="9525">
              <a:noFill/>
              <a:round/>
              <a:headEnd/>
              <a:tailEnd/>
            </a:ln>
          </p:spPr>
          <p:txBody>
            <a:bodyPr lIns="91425" tIns="91425" rIns="91425" bIns="91425" anchor="ctr"/>
            <a:lstStyle/>
            <a:p>
              <a:endParaRPr lang="en-US"/>
            </a:p>
          </p:txBody>
        </p:sp>
        <p:sp>
          <p:nvSpPr>
            <p:cNvPr id="30773" name="Google Shape;1031;p38"/>
            <p:cNvSpPr>
              <a:spLocks/>
            </p:cNvSpPr>
            <p:nvPr/>
          </p:nvSpPr>
          <p:spPr bwMode="auto">
            <a:xfrm>
              <a:off x="3091326" y="3293626"/>
              <a:ext cx="340735" cy="423301"/>
            </a:xfrm>
            <a:custGeom>
              <a:avLst/>
              <a:gdLst/>
              <a:ahLst/>
              <a:cxnLst>
                <a:cxn ang="0">
                  <a:pos x="15891" y="1"/>
                </a:cxn>
                <a:cxn ang="0">
                  <a:pos x="8502" y="3042"/>
                </a:cxn>
                <a:cxn ang="0">
                  <a:pos x="818" y="11478"/>
                </a:cxn>
                <a:cxn ang="0">
                  <a:pos x="2943" y="17265"/>
                </a:cxn>
                <a:cxn ang="0">
                  <a:pos x="10300" y="20175"/>
                </a:cxn>
                <a:cxn ang="0">
                  <a:pos x="15728" y="23739"/>
                </a:cxn>
                <a:cxn ang="0">
                  <a:pos x="15401" y="30279"/>
                </a:cxn>
                <a:cxn ang="0">
                  <a:pos x="8829" y="37375"/>
                </a:cxn>
                <a:cxn ang="0">
                  <a:pos x="6115" y="41298"/>
                </a:cxn>
                <a:cxn ang="0">
                  <a:pos x="7880" y="45288"/>
                </a:cxn>
                <a:cxn ang="0">
                  <a:pos x="10062" y="45782"/>
                </a:cxn>
                <a:cxn ang="0">
                  <a:pos x="17396" y="43947"/>
                </a:cxn>
                <a:cxn ang="0">
                  <a:pos x="20258" y="43627"/>
                </a:cxn>
                <a:cxn ang="0">
                  <a:pos x="24556" y="44764"/>
                </a:cxn>
                <a:cxn ang="0">
                  <a:pos x="25995" y="54509"/>
                </a:cxn>
                <a:cxn ang="0">
                  <a:pos x="22660" y="65070"/>
                </a:cxn>
                <a:cxn ang="0">
                  <a:pos x="22823" y="65887"/>
                </a:cxn>
                <a:cxn ang="0">
                  <a:pos x="22827" y="65881"/>
                </a:cxn>
                <a:cxn ang="0">
                  <a:pos x="23017" y="66204"/>
                </a:cxn>
                <a:cxn ang="0">
                  <a:pos x="22987" y="66182"/>
                </a:cxn>
                <a:cxn ang="0">
                  <a:pos x="22987" y="66182"/>
                </a:cxn>
                <a:cxn ang="0">
                  <a:pos x="24491" y="66999"/>
                </a:cxn>
                <a:cxn ang="0">
                  <a:pos x="27758" y="67350"/>
                </a:cxn>
                <a:cxn ang="0">
                  <a:pos x="33450" y="66018"/>
                </a:cxn>
                <a:cxn ang="0">
                  <a:pos x="41331" y="59838"/>
                </a:cxn>
                <a:cxn ang="0">
                  <a:pos x="46515" y="58911"/>
                </a:cxn>
                <a:cxn ang="0">
                  <a:pos x="49178" y="59086"/>
                </a:cxn>
                <a:cxn ang="0">
                  <a:pos x="50453" y="59282"/>
                </a:cxn>
                <a:cxn ang="0">
                  <a:pos x="15891" y="1"/>
                </a:cxn>
              </a:cxnLst>
              <a:rect l="0" t="0" r="r" b="b"/>
              <a:pathLst>
                <a:path w="54214" h="67351" extrusionOk="0">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bg1"/>
            </a:solidFill>
            <a:ln w="9525">
              <a:noFill/>
              <a:round/>
              <a:headEnd/>
              <a:tailEnd/>
            </a:ln>
          </p:spPr>
          <p:txBody>
            <a:bodyPr lIns="91425" tIns="91425" rIns="91425" bIns="91425" anchor="ctr"/>
            <a:lstStyle/>
            <a:p>
              <a:endParaRPr lang="en-US"/>
            </a:p>
          </p:txBody>
        </p:sp>
        <p:sp>
          <p:nvSpPr>
            <p:cNvPr id="30774" name="Google Shape;1032;p38"/>
            <p:cNvSpPr>
              <a:spLocks/>
            </p:cNvSpPr>
            <p:nvPr/>
          </p:nvSpPr>
          <p:spPr bwMode="auto">
            <a:xfrm>
              <a:off x="2973550" y="3693340"/>
              <a:ext cx="344852" cy="266855"/>
            </a:xfrm>
            <a:custGeom>
              <a:avLst/>
              <a:gdLst/>
              <a:ahLst/>
              <a:cxnLst>
                <a:cxn ang="0">
                  <a:pos x="24005" y="0"/>
                </a:cxn>
                <a:cxn ang="0">
                  <a:pos x="22988" y="563"/>
                </a:cxn>
                <a:cxn ang="0">
                  <a:pos x="21941" y="11190"/>
                </a:cxn>
                <a:cxn ang="0">
                  <a:pos x="16546" y="18842"/>
                </a:cxn>
                <a:cxn ang="0">
                  <a:pos x="15645" y="18906"/>
                </a:cxn>
                <a:cxn ang="0">
                  <a:pos x="6966" y="15049"/>
                </a:cxn>
                <a:cxn ang="0">
                  <a:pos x="4133" y="14305"/>
                </a:cxn>
                <a:cxn ang="0">
                  <a:pos x="1832" y="14853"/>
                </a:cxn>
                <a:cxn ang="0">
                  <a:pos x="66" y="17076"/>
                </a:cxn>
                <a:cxn ang="0">
                  <a:pos x="3565" y="24270"/>
                </a:cxn>
                <a:cxn ang="0">
                  <a:pos x="6181" y="34177"/>
                </a:cxn>
                <a:cxn ang="0">
                  <a:pos x="3827" y="41338"/>
                </a:cxn>
                <a:cxn ang="0">
                  <a:pos x="14864" y="42458"/>
                </a:cxn>
                <a:cxn ang="0">
                  <a:pos x="54869" y="25153"/>
                </a:cxn>
                <a:cxn ang="0">
                  <a:pos x="52547" y="19986"/>
                </a:cxn>
                <a:cxn ang="0">
                  <a:pos x="47348" y="17470"/>
                </a:cxn>
                <a:cxn ang="0">
                  <a:pos x="45059" y="17763"/>
                </a:cxn>
                <a:cxn ang="0">
                  <a:pos x="37146" y="19332"/>
                </a:cxn>
                <a:cxn ang="0">
                  <a:pos x="36948" y="19334"/>
                </a:cxn>
                <a:cxn ang="0">
                  <a:pos x="30410" y="16749"/>
                </a:cxn>
                <a:cxn ang="0">
                  <a:pos x="28220" y="10667"/>
                </a:cxn>
                <a:cxn ang="0">
                  <a:pos x="27010" y="3539"/>
                </a:cxn>
                <a:cxn ang="0">
                  <a:pos x="24005" y="0"/>
                </a:cxn>
              </a:cxnLst>
              <a:rect l="0" t="0" r="r" b="b"/>
              <a:pathLst>
                <a:path w="54869" h="42459" extrusionOk="0">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bg1"/>
            </a:solidFill>
            <a:ln w="9525">
              <a:noFill/>
              <a:round/>
              <a:headEnd/>
              <a:tailEnd/>
            </a:ln>
          </p:spPr>
          <p:txBody>
            <a:bodyPr lIns="91425" tIns="91425" rIns="91425" bIns="91425" anchor="ctr"/>
            <a:lstStyle/>
            <a:p>
              <a:endParaRPr lang="en-US"/>
            </a:p>
          </p:txBody>
        </p:sp>
      </p:grpSp>
      <p:sp>
        <p:nvSpPr>
          <p:cNvPr id="30727" name="Google Shape;1033;p38">
            <a:hlinkClick r:id="rId3" action="ppaction://hlinksldjump"/>
          </p:cNvPr>
          <p:cNvSpPr txBox="1">
            <a:spLocks noChangeArrowheads="1"/>
          </p:cNvSpPr>
          <p:nvPr/>
        </p:nvSpPr>
        <p:spPr bwMode="auto">
          <a:xfrm>
            <a:off x="-7938" y="-31750"/>
            <a:ext cx="720726" cy="573088"/>
          </a:xfrm>
          <a:prstGeom prst="rect">
            <a:avLst/>
          </a:prstGeom>
          <a:noFill/>
          <a:ln w="9525">
            <a:noFill/>
            <a:miter lim="800000"/>
            <a:headEnd/>
            <a:tailEnd/>
          </a:ln>
        </p:spPr>
        <p:txBody>
          <a:bodyPr lIns="91425" tIns="91425" rIns="91425" bIns="91425" anchor="ctr"/>
          <a:lstStyle/>
          <a:p>
            <a:pPr algn="ctr">
              <a:buClr>
                <a:srgbClr val="000000"/>
              </a:buClr>
              <a:buFont typeface="Arial" charset="0"/>
              <a:buNone/>
            </a:pPr>
            <a:endParaRPr lang="en-US">
              <a:latin typeface="Nunito"/>
              <a:sym typeface="Nunito"/>
            </a:endParaRPr>
          </a:p>
        </p:txBody>
      </p:sp>
      <p:sp>
        <p:nvSpPr>
          <p:cNvPr id="5" name="TextBox 4"/>
          <p:cNvSpPr txBox="1"/>
          <p:nvPr/>
        </p:nvSpPr>
        <p:spPr>
          <a:xfrm>
            <a:off x="1663764" y="1787486"/>
            <a:ext cx="5867400" cy="2062103"/>
          </a:xfrm>
          <a:prstGeom prst="rect">
            <a:avLst/>
          </a:prstGeom>
          <a:noFill/>
        </p:spPr>
        <p:txBody>
          <a:bodyPr>
            <a:spAutoFit/>
          </a:bodyPr>
          <a:lstStyle/>
          <a:p>
            <a:pPr algn="just" fontAlgn="auto">
              <a:spcBef>
                <a:spcPts val="0"/>
              </a:spcBef>
              <a:spcAft>
                <a:spcPts val="0"/>
              </a:spcAft>
              <a:buClr>
                <a:srgbClr val="000000"/>
              </a:buClr>
              <a:buFont typeface="Arial"/>
              <a:buNone/>
              <a:defRPr/>
            </a:pPr>
            <a:r>
              <a:rPr lang="en-US"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 </a:t>
            </a:r>
            <a:r>
              <a:rPr lang="en-US" sz="32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Thời</a:t>
            </a:r>
            <a:r>
              <a:rPr lang="en-US"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 </a:t>
            </a:r>
            <a:r>
              <a:rPr lang="en-US" sz="32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vụ</a:t>
            </a:r>
            <a:r>
              <a:rPr lang="en-US"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 </a:t>
            </a:r>
            <a:r>
              <a:rPr lang="en-US" sz="32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trồng</a:t>
            </a:r>
            <a:r>
              <a:rPr lang="en-US"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 </a:t>
            </a:r>
            <a:r>
              <a:rPr lang="en-US" sz="32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rừng</a:t>
            </a:r>
            <a:r>
              <a:rPr lang="en-US"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 </a:t>
            </a:r>
            <a:r>
              <a:rPr lang="en-US" sz="32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vào</a:t>
            </a:r>
            <a:r>
              <a:rPr lang="en-US"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 </a:t>
            </a:r>
            <a:r>
              <a:rPr lang="en-US" sz="32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thời</a:t>
            </a:r>
            <a:r>
              <a:rPr lang="en-US"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 </a:t>
            </a:r>
            <a:r>
              <a:rPr lang="en-US" sz="32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gian</a:t>
            </a:r>
            <a:r>
              <a:rPr lang="en-US"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 </a:t>
            </a:r>
            <a:r>
              <a:rPr lang="en-US" sz="32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nào</a:t>
            </a:r>
            <a:r>
              <a:rPr lang="en-US"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 </a:t>
            </a:r>
            <a:r>
              <a:rPr lang="en-US" sz="32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Giải</a:t>
            </a:r>
            <a:r>
              <a:rPr lang="en-US"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 </a:t>
            </a:r>
            <a:r>
              <a:rPr lang="en-US" sz="32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thích</a:t>
            </a:r>
            <a:r>
              <a:rPr lang="en-US"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a:t>
            </a:r>
          </a:p>
          <a:p>
            <a:pPr algn="just" fontAlgn="auto">
              <a:spcBef>
                <a:spcPts val="0"/>
              </a:spcBef>
              <a:spcAft>
                <a:spcPts val="0"/>
              </a:spcAft>
              <a:buClr>
                <a:srgbClr val="000000"/>
              </a:buClr>
              <a:buFont typeface="Arial"/>
              <a:buNone/>
              <a:defRPr/>
            </a:pPr>
            <a:r>
              <a:rPr lang="en-US"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 </a:t>
            </a:r>
            <a:r>
              <a:rPr lang="en-US" sz="32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Tại</a:t>
            </a:r>
            <a:r>
              <a:rPr lang="en-US"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 </a:t>
            </a:r>
            <a:r>
              <a:rPr lang="en-US" sz="32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sao</a:t>
            </a:r>
            <a:r>
              <a:rPr lang="en-US"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 </a:t>
            </a:r>
            <a:r>
              <a:rPr lang="en-US" sz="32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cần</a:t>
            </a:r>
            <a:r>
              <a:rPr lang="en-US"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 </a:t>
            </a:r>
            <a:r>
              <a:rPr lang="en-US" sz="32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trồng</a:t>
            </a:r>
            <a:r>
              <a:rPr lang="en-US"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 </a:t>
            </a:r>
            <a:r>
              <a:rPr lang="en-US" sz="32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rừng</a:t>
            </a:r>
            <a:r>
              <a:rPr lang="en-US"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 </a:t>
            </a:r>
            <a:r>
              <a:rPr lang="en-US" sz="32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đúng</a:t>
            </a:r>
            <a:r>
              <a:rPr lang="en-US"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 </a:t>
            </a:r>
            <a:r>
              <a:rPr lang="en-US" sz="32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thời</a:t>
            </a:r>
            <a:r>
              <a:rPr lang="en-US"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 </a:t>
            </a:r>
            <a:r>
              <a:rPr lang="en-US" sz="32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vụ</a:t>
            </a:r>
            <a:r>
              <a:rPr lang="en-US"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a:t>
            </a:r>
            <a:endParaRPr lang="en-US"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endParaRPr>
          </a:p>
        </p:txBody>
      </p:sp>
      <p:grpSp>
        <p:nvGrpSpPr>
          <p:cNvPr id="30729" name="Google Shape;1307;p42"/>
          <p:cNvGrpSpPr>
            <a:grpSpLocks/>
          </p:cNvGrpSpPr>
          <p:nvPr/>
        </p:nvGrpSpPr>
        <p:grpSpPr bwMode="auto">
          <a:xfrm>
            <a:off x="7072313" y="3836988"/>
            <a:ext cx="1954212" cy="1147762"/>
            <a:chOff x="4918522" y="3004287"/>
            <a:chExt cx="2764672" cy="1251598"/>
          </a:xfrm>
        </p:grpSpPr>
        <p:sp>
          <p:nvSpPr>
            <p:cNvPr id="30747" name="Google Shape;1308;p42"/>
            <p:cNvSpPr>
              <a:spLocks/>
            </p:cNvSpPr>
            <p:nvPr/>
          </p:nvSpPr>
          <p:spPr bwMode="auto">
            <a:xfrm flipH="1">
              <a:off x="5336045" y="4067735"/>
              <a:ext cx="2347148" cy="188150"/>
            </a:xfrm>
            <a:custGeom>
              <a:avLst/>
              <a:gdLst/>
              <a:ahLst/>
              <a:cxnLst>
                <a:cxn ang="0">
                  <a:pos x="68181" y="1"/>
                </a:cxn>
                <a:cxn ang="0">
                  <a:pos x="0" y="5451"/>
                </a:cxn>
                <a:cxn ang="0">
                  <a:pos x="68181" y="10930"/>
                </a:cxn>
                <a:cxn ang="0">
                  <a:pos x="136363" y="5451"/>
                </a:cxn>
                <a:cxn ang="0">
                  <a:pos x="68181" y="1"/>
                </a:cxn>
              </a:cxnLst>
              <a:rect l="0" t="0" r="r" b="b"/>
              <a:pathLst>
                <a:path w="136363" h="10931" extrusionOk="0">
                  <a:moveTo>
                    <a:pt x="68181" y="1"/>
                  </a:moveTo>
                  <a:cubicBezTo>
                    <a:pt x="30513" y="1"/>
                    <a:pt x="0" y="2456"/>
                    <a:pt x="0" y="5451"/>
                  </a:cubicBezTo>
                  <a:cubicBezTo>
                    <a:pt x="0" y="8475"/>
                    <a:pt x="30513" y="10930"/>
                    <a:pt x="68181" y="10930"/>
                  </a:cubicBezTo>
                  <a:cubicBezTo>
                    <a:pt x="105820" y="10930"/>
                    <a:pt x="136363" y="8475"/>
                    <a:pt x="136363" y="5451"/>
                  </a:cubicBezTo>
                  <a:cubicBezTo>
                    <a:pt x="136363" y="2456"/>
                    <a:pt x="105820" y="1"/>
                    <a:pt x="68181" y="1"/>
                  </a:cubicBezTo>
                  <a:close/>
                </a:path>
              </a:pathLst>
            </a:custGeom>
            <a:solidFill>
              <a:schemeClr val="tx1"/>
            </a:solidFill>
            <a:ln w="9525">
              <a:noFill/>
              <a:round/>
              <a:headEnd/>
              <a:tailEnd/>
            </a:ln>
          </p:spPr>
          <p:txBody>
            <a:bodyPr lIns="91425" tIns="91425" rIns="91425" bIns="91425" anchor="ctr"/>
            <a:lstStyle/>
            <a:p>
              <a:endParaRPr lang="en-US"/>
            </a:p>
          </p:txBody>
        </p:sp>
        <p:grpSp>
          <p:nvGrpSpPr>
            <p:cNvPr id="30748" name="Google Shape;1309;p42"/>
            <p:cNvGrpSpPr>
              <a:grpSpLocks/>
            </p:cNvGrpSpPr>
            <p:nvPr/>
          </p:nvGrpSpPr>
          <p:grpSpPr bwMode="auto">
            <a:xfrm flipH="1">
              <a:off x="4918522" y="3004287"/>
              <a:ext cx="2725009" cy="1164169"/>
              <a:chOff x="17210" y="615712"/>
              <a:chExt cx="9203002" cy="3880562"/>
            </a:xfrm>
          </p:grpSpPr>
          <p:grpSp>
            <p:nvGrpSpPr>
              <p:cNvPr id="30749" name="Google Shape;1310;p42"/>
              <p:cNvGrpSpPr>
                <a:grpSpLocks/>
              </p:cNvGrpSpPr>
              <p:nvPr/>
            </p:nvGrpSpPr>
            <p:grpSpPr bwMode="auto">
              <a:xfrm flipH="1">
                <a:off x="17210" y="615712"/>
                <a:ext cx="9203002" cy="3880562"/>
                <a:chOff x="3419325" y="427425"/>
                <a:chExt cx="3632525" cy="1531700"/>
              </a:xfrm>
            </p:grpSpPr>
            <p:sp>
              <p:nvSpPr>
                <p:cNvPr id="144" name="Google Shape;1311;p42"/>
                <p:cNvSpPr/>
                <p:nvPr/>
              </p:nvSpPr>
              <p:spPr>
                <a:xfrm>
                  <a:off x="3419325" y="427425"/>
                  <a:ext cx="3631509" cy="1530572"/>
                </a:xfrm>
                <a:custGeom>
                  <a:avLst/>
                  <a:gdLst/>
                  <a:ahLst/>
                  <a:cxnLst/>
                  <a:rect l="l" t="t" r="r" b="b"/>
                  <a:pathLst>
                    <a:path w="145301" h="61265" extrusionOk="0">
                      <a:moveTo>
                        <a:pt x="60049" y="1"/>
                      </a:moveTo>
                      <a:cubicBezTo>
                        <a:pt x="55816" y="1"/>
                        <a:pt x="52356" y="1584"/>
                        <a:pt x="46994" y="2187"/>
                      </a:cubicBezTo>
                      <a:cubicBezTo>
                        <a:pt x="39610" y="2988"/>
                        <a:pt x="38837" y="10401"/>
                        <a:pt x="37006" y="12089"/>
                      </a:cubicBezTo>
                      <a:cubicBezTo>
                        <a:pt x="35174" y="13778"/>
                        <a:pt x="30767" y="17184"/>
                        <a:pt x="28277" y="20732"/>
                      </a:cubicBezTo>
                      <a:cubicBezTo>
                        <a:pt x="25787" y="24310"/>
                        <a:pt x="28219" y="27859"/>
                        <a:pt x="24413" y="30406"/>
                      </a:cubicBezTo>
                      <a:cubicBezTo>
                        <a:pt x="23135" y="31255"/>
                        <a:pt x="21752" y="31496"/>
                        <a:pt x="20472" y="31496"/>
                      </a:cubicBezTo>
                      <a:cubicBezTo>
                        <a:pt x="18781" y="31496"/>
                        <a:pt x="17272" y="31074"/>
                        <a:pt x="16426" y="31074"/>
                      </a:cubicBezTo>
                      <a:cubicBezTo>
                        <a:pt x="15992" y="31074"/>
                        <a:pt x="15732" y="31185"/>
                        <a:pt x="15713" y="31522"/>
                      </a:cubicBezTo>
                      <a:cubicBezTo>
                        <a:pt x="15684" y="31886"/>
                        <a:pt x="15434" y="32081"/>
                        <a:pt x="14991" y="32081"/>
                      </a:cubicBezTo>
                      <a:cubicBezTo>
                        <a:pt x="13658" y="32081"/>
                        <a:pt x="10577" y="30321"/>
                        <a:pt x="6497" y="26113"/>
                      </a:cubicBezTo>
                      <a:cubicBezTo>
                        <a:pt x="1429" y="20911"/>
                        <a:pt x="2104" y="14939"/>
                        <a:pt x="1895" y="14939"/>
                      </a:cubicBezTo>
                      <a:cubicBezTo>
                        <a:pt x="1880" y="14939"/>
                        <a:pt x="1860" y="14971"/>
                        <a:pt x="1833" y="15037"/>
                      </a:cubicBezTo>
                      <a:cubicBezTo>
                        <a:pt x="1403" y="16010"/>
                        <a:pt x="1" y="20561"/>
                        <a:pt x="2748" y="27029"/>
                      </a:cubicBezTo>
                      <a:cubicBezTo>
                        <a:pt x="5496" y="33497"/>
                        <a:pt x="10075" y="40251"/>
                        <a:pt x="12050" y="41624"/>
                      </a:cubicBezTo>
                      <a:cubicBezTo>
                        <a:pt x="14053" y="42998"/>
                        <a:pt x="13738" y="44687"/>
                        <a:pt x="15341" y="46118"/>
                      </a:cubicBezTo>
                      <a:cubicBezTo>
                        <a:pt x="16943" y="47549"/>
                        <a:pt x="16800" y="48550"/>
                        <a:pt x="16629" y="49695"/>
                      </a:cubicBezTo>
                      <a:cubicBezTo>
                        <a:pt x="16486" y="50840"/>
                        <a:pt x="16571" y="52070"/>
                        <a:pt x="18918" y="52242"/>
                      </a:cubicBezTo>
                      <a:cubicBezTo>
                        <a:pt x="19352" y="52279"/>
                        <a:pt x="19676" y="52293"/>
                        <a:pt x="19932" y="52293"/>
                      </a:cubicBezTo>
                      <a:cubicBezTo>
                        <a:pt x="20956" y="52293"/>
                        <a:pt x="20894" y="52060"/>
                        <a:pt x="22419" y="52060"/>
                      </a:cubicBezTo>
                      <a:cubicBezTo>
                        <a:pt x="22602" y="52060"/>
                        <a:pt x="22807" y="52063"/>
                        <a:pt x="23039" y="52070"/>
                      </a:cubicBezTo>
                      <a:cubicBezTo>
                        <a:pt x="24761" y="52107"/>
                        <a:pt x="24689" y="52249"/>
                        <a:pt x="25315" y="52249"/>
                      </a:cubicBezTo>
                      <a:cubicBezTo>
                        <a:pt x="25667" y="52249"/>
                        <a:pt x="26239" y="52204"/>
                        <a:pt x="27475" y="52070"/>
                      </a:cubicBezTo>
                      <a:cubicBezTo>
                        <a:pt x="30910" y="51670"/>
                        <a:pt x="34029" y="50754"/>
                        <a:pt x="34716" y="48922"/>
                      </a:cubicBezTo>
                      <a:cubicBezTo>
                        <a:pt x="35403" y="47091"/>
                        <a:pt x="36834" y="47835"/>
                        <a:pt x="38150" y="45660"/>
                      </a:cubicBezTo>
                      <a:cubicBezTo>
                        <a:pt x="39692" y="43134"/>
                        <a:pt x="40558" y="42368"/>
                        <a:pt x="41016" y="42368"/>
                      </a:cubicBezTo>
                      <a:cubicBezTo>
                        <a:pt x="41263" y="42368"/>
                        <a:pt x="41391" y="42592"/>
                        <a:pt x="41442" y="42884"/>
                      </a:cubicBezTo>
                      <a:cubicBezTo>
                        <a:pt x="41524" y="43298"/>
                        <a:pt x="41866" y="43439"/>
                        <a:pt x="42327" y="43439"/>
                      </a:cubicBezTo>
                      <a:cubicBezTo>
                        <a:pt x="42822" y="43439"/>
                        <a:pt x="43453" y="43276"/>
                        <a:pt x="44046" y="43113"/>
                      </a:cubicBezTo>
                      <a:cubicBezTo>
                        <a:pt x="44176" y="43077"/>
                        <a:pt x="44282" y="43059"/>
                        <a:pt x="44365" y="43059"/>
                      </a:cubicBezTo>
                      <a:cubicBezTo>
                        <a:pt x="45009" y="43059"/>
                        <a:pt x="44254" y="44130"/>
                        <a:pt x="42758" y="46032"/>
                      </a:cubicBezTo>
                      <a:cubicBezTo>
                        <a:pt x="41069" y="48150"/>
                        <a:pt x="42300" y="49924"/>
                        <a:pt x="43073" y="52271"/>
                      </a:cubicBezTo>
                      <a:cubicBezTo>
                        <a:pt x="43817" y="54646"/>
                        <a:pt x="40383" y="54961"/>
                        <a:pt x="40383" y="56793"/>
                      </a:cubicBezTo>
                      <a:cubicBezTo>
                        <a:pt x="40383" y="58596"/>
                        <a:pt x="41899" y="59597"/>
                        <a:pt x="45963" y="59597"/>
                      </a:cubicBezTo>
                      <a:cubicBezTo>
                        <a:pt x="49999" y="59597"/>
                        <a:pt x="51000" y="58767"/>
                        <a:pt x="51229" y="57107"/>
                      </a:cubicBezTo>
                      <a:cubicBezTo>
                        <a:pt x="51458" y="55419"/>
                        <a:pt x="48997" y="53902"/>
                        <a:pt x="49169" y="51298"/>
                      </a:cubicBezTo>
                      <a:cubicBezTo>
                        <a:pt x="49312" y="48693"/>
                        <a:pt x="54034" y="46805"/>
                        <a:pt x="59071" y="45259"/>
                      </a:cubicBezTo>
                      <a:cubicBezTo>
                        <a:pt x="61007" y="44676"/>
                        <a:pt x="61886" y="44440"/>
                        <a:pt x="62295" y="44440"/>
                      </a:cubicBezTo>
                      <a:cubicBezTo>
                        <a:pt x="62949" y="44440"/>
                        <a:pt x="62397" y="45045"/>
                        <a:pt x="63049" y="45803"/>
                      </a:cubicBezTo>
                      <a:cubicBezTo>
                        <a:pt x="64108" y="47033"/>
                        <a:pt x="66855" y="51842"/>
                        <a:pt x="67542" y="54646"/>
                      </a:cubicBezTo>
                      <a:cubicBezTo>
                        <a:pt x="68229" y="57480"/>
                        <a:pt x="63879" y="58166"/>
                        <a:pt x="63822" y="59454"/>
                      </a:cubicBezTo>
                      <a:cubicBezTo>
                        <a:pt x="63736" y="60771"/>
                        <a:pt x="64623" y="60971"/>
                        <a:pt x="68630" y="61200"/>
                      </a:cubicBezTo>
                      <a:cubicBezTo>
                        <a:pt x="69377" y="61243"/>
                        <a:pt x="70064" y="61265"/>
                        <a:pt x="70689" y="61265"/>
                      </a:cubicBezTo>
                      <a:cubicBezTo>
                        <a:pt x="73386" y="61265"/>
                        <a:pt x="74912" y="60858"/>
                        <a:pt x="75098" y="59998"/>
                      </a:cubicBezTo>
                      <a:cubicBezTo>
                        <a:pt x="75327" y="58939"/>
                        <a:pt x="75327" y="58023"/>
                        <a:pt x="74039" y="56106"/>
                      </a:cubicBezTo>
                      <a:cubicBezTo>
                        <a:pt x="72722" y="54188"/>
                        <a:pt x="73266" y="53044"/>
                        <a:pt x="73953" y="50382"/>
                      </a:cubicBezTo>
                      <a:cubicBezTo>
                        <a:pt x="74640" y="47720"/>
                        <a:pt x="72436" y="47262"/>
                        <a:pt x="73409" y="45030"/>
                      </a:cubicBezTo>
                      <a:cubicBezTo>
                        <a:pt x="73864" y="44029"/>
                        <a:pt x="74095" y="43749"/>
                        <a:pt x="75134" y="43749"/>
                      </a:cubicBezTo>
                      <a:cubicBezTo>
                        <a:pt x="76382" y="43749"/>
                        <a:pt x="78797" y="44153"/>
                        <a:pt x="84170" y="44200"/>
                      </a:cubicBezTo>
                      <a:cubicBezTo>
                        <a:pt x="84459" y="44203"/>
                        <a:pt x="84745" y="44204"/>
                        <a:pt x="85028" y="44204"/>
                      </a:cubicBezTo>
                      <a:cubicBezTo>
                        <a:pt x="94395" y="44204"/>
                        <a:pt x="100668" y="42822"/>
                        <a:pt x="105835" y="39850"/>
                      </a:cubicBezTo>
                      <a:cubicBezTo>
                        <a:pt x="110527" y="37190"/>
                        <a:pt x="111876" y="35146"/>
                        <a:pt x="112445" y="35146"/>
                      </a:cubicBezTo>
                      <a:cubicBezTo>
                        <a:pt x="112525" y="35146"/>
                        <a:pt x="112590" y="35186"/>
                        <a:pt x="112646" y="35271"/>
                      </a:cubicBezTo>
                      <a:cubicBezTo>
                        <a:pt x="114077" y="37246"/>
                        <a:pt x="115394" y="39278"/>
                        <a:pt x="116624" y="41396"/>
                      </a:cubicBezTo>
                      <a:cubicBezTo>
                        <a:pt x="118284" y="44429"/>
                        <a:pt x="117225" y="47863"/>
                        <a:pt x="115995" y="52843"/>
                      </a:cubicBezTo>
                      <a:cubicBezTo>
                        <a:pt x="114793" y="57794"/>
                        <a:pt x="108611" y="58309"/>
                        <a:pt x="108983" y="60141"/>
                      </a:cubicBezTo>
                      <a:cubicBezTo>
                        <a:pt x="109139" y="60909"/>
                        <a:pt x="110227" y="61194"/>
                        <a:pt x="111813" y="61194"/>
                      </a:cubicBezTo>
                      <a:cubicBezTo>
                        <a:pt x="114008" y="61194"/>
                        <a:pt x="117158" y="60649"/>
                        <a:pt x="120116" y="60084"/>
                      </a:cubicBezTo>
                      <a:cubicBezTo>
                        <a:pt x="125239" y="59082"/>
                        <a:pt x="119028" y="55591"/>
                        <a:pt x="124008" y="54503"/>
                      </a:cubicBezTo>
                      <a:cubicBezTo>
                        <a:pt x="128988" y="53444"/>
                        <a:pt x="126383" y="51298"/>
                        <a:pt x="125754" y="48321"/>
                      </a:cubicBezTo>
                      <a:cubicBezTo>
                        <a:pt x="125124" y="45345"/>
                        <a:pt x="126269" y="42369"/>
                        <a:pt x="127185" y="41224"/>
                      </a:cubicBezTo>
                      <a:cubicBezTo>
                        <a:pt x="127321" y="41053"/>
                        <a:pt x="127462" y="40969"/>
                        <a:pt x="127616" y="40969"/>
                      </a:cubicBezTo>
                      <a:cubicBezTo>
                        <a:pt x="128498" y="40969"/>
                        <a:pt x="129837" y="43706"/>
                        <a:pt x="133538" y="48722"/>
                      </a:cubicBezTo>
                      <a:cubicBezTo>
                        <a:pt x="137888" y="54589"/>
                        <a:pt x="135141" y="57336"/>
                        <a:pt x="133824" y="58624"/>
                      </a:cubicBezTo>
                      <a:cubicBezTo>
                        <a:pt x="132536" y="59912"/>
                        <a:pt x="133824" y="60313"/>
                        <a:pt x="137345" y="60599"/>
                      </a:cubicBezTo>
                      <a:cubicBezTo>
                        <a:pt x="137766" y="60637"/>
                        <a:pt x="138104" y="60656"/>
                        <a:pt x="138379" y="60656"/>
                      </a:cubicBezTo>
                      <a:cubicBezTo>
                        <a:pt x="140397" y="60656"/>
                        <a:pt x="138976" y="59638"/>
                        <a:pt x="141924" y="57623"/>
                      </a:cubicBezTo>
                      <a:cubicBezTo>
                        <a:pt x="145301" y="55362"/>
                        <a:pt x="142153" y="54875"/>
                        <a:pt x="141008" y="51069"/>
                      </a:cubicBezTo>
                      <a:cubicBezTo>
                        <a:pt x="139863" y="47262"/>
                        <a:pt x="141695" y="46204"/>
                        <a:pt x="141924" y="44200"/>
                      </a:cubicBezTo>
                      <a:cubicBezTo>
                        <a:pt x="142153" y="42225"/>
                        <a:pt x="138031" y="40709"/>
                        <a:pt x="135885" y="35586"/>
                      </a:cubicBezTo>
                      <a:cubicBezTo>
                        <a:pt x="133767" y="30463"/>
                        <a:pt x="134511" y="27801"/>
                        <a:pt x="135141" y="22392"/>
                      </a:cubicBezTo>
                      <a:cubicBezTo>
                        <a:pt x="135742" y="16955"/>
                        <a:pt x="130848" y="9800"/>
                        <a:pt x="124523" y="5593"/>
                      </a:cubicBezTo>
                      <a:cubicBezTo>
                        <a:pt x="122423" y="4206"/>
                        <a:pt x="120507" y="3815"/>
                        <a:pt x="118576" y="3815"/>
                      </a:cubicBezTo>
                      <a:cubicBezTo>
                        <a:pt x="116089" y="3815"/>
                        <a:pt x="113579" y="4463"/>
                        <a:pt x="110626" y="4463"/>
                      </a:cubicBezTo>
                      <a:cubicBezTo>
                        <a:pt x="108965" y="4463"/>
                        <a:pt x="107164" y="4258"/>
                        <a:pt x="105148" y="3618"/>
                      </a:cubicBezTo>
                      <a:cubicBezTo>
                        <a:pt x="100851" y="2254"/>
                        <a:pt x="99898" y="1649"/>
                        <a:pt x="98439" y="1649"/>
                      </a:cubicBezTo>
                      <a:cubicBezTo>
                        <a:pt x="97050" y="1649"/>
                        <a:pt x="95203" y="2197"/>
                        <a:pt x="89579" y="3160"/>
                      </a:cubicBezTo>
                      <a:cubicBezTo>
                        <a:pt x="86417" y="3703"/>
                        <a:pt x="83702" y="3930"/>
                        <a:pt x="81279" y="3930"/>
                      </a:cubicBezTo>
                      <a:cubicBezTo>
                        <a:pt x="74885" y="3930"/>
                        <a:pt x="70519" y="2349"/>
                        <a:pt x="65310" y="813"/>
                      </a:cubicBezTo>
                      <a:cubicBezTo>
                        <a:pt x="63351" y="226"/>
                        <a:pt x="61645" y="1"/>
                        <a:pt x="60049" y="1"/>
                      </a:cubicBezTo>
                      <a:close/>
                    </a:path>
                  </a:pathLst>
                </a:custGeom>
                <a:solidFill>
                  <a:schemeClr val="accent6"/>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145" name="Google Shape;1312;p42"/>
                <p:cNvSpPr/>
                <p:nvPr/>
              </p:nvSpPr>
              <p:spPr>
                <a:xfrm>
                  <a:off x="3829478" y="1602686"/>
                  <a:ext cx="326328" cy="132103"/>
                </a:xfrm>
                <a:custGeom>
                  <a:avLst/>
                  <a:gdLst/>
                  <a:ahLst/>
                  <a:cxnLst/>
                  <a:rect l="l" t="t" r="r" b="b"/>
                  <a:pathLst>
                    <a:path w="12953" h="5261" extrusionOk="0">
                      <a:moveTo>
                        <a:pt x="3979" y="0"/>
                      </a:moveTo>
                      <a:cubicBezTo>
                        <a:pt x="2663" y="0"/>
                        <a:pt x="1346" y="315"/>
                        <a:pt x="173" y="916"/>
                      </a:cubicBezTo>
                      <a:cubicBezTo>
                        <a:pt x="287" y="1489"/>
                        <a:pt x="287" y="2090"/>
                        <a:pt x="173" y="2662"/>
                      </a:cubicBezTo>
                      <a:cubicBezTo>
                        <a:pt x="1" y="3807"/>
                        <a:pt x="87" y="5037"/>
                        <a:pt x="2462" y="5209"/>
                      </a:cubicBezTo>
                      <a:cubicBezTo>
                        <a:pt x="2891" y="5246"/>
                        <a:pt x="3211" y="5260"/>
                        <a:pt x="3463" y="5260"/>
                      </a:cubicBezTo>
                      <a:cubicBezTo>
                        <a:pt x="4473" y="5260"/>
                        <a:pt x="4410" y="5027"/>
                        <a:pt x="5934" y="5027"/>
                      </a:cubicBezTo>
                      <a:cubicBezTo>
                        <a:pt x="6117" y="5027"/>
                        <a:pt x="6322" y="5030"/>
                        <a:pt x="6555" y="5037"/>
                      </a:cubicBezTo>
                      <a:cubicBezTo>
                        <a:pt x="7184" y="5037"/>
                        <a:pt x="7556" y="5066"/>
                        <a:pt x="7814" y="5095"/>
                      </a:cubicBezTo>
                      <a:cubicBezTo>
                        <a:pt x="7700" y="4322"/>
                        <a:pt x="7843" y="4465"/>
                        <a:pt x="10705" y="3149"/>
                      </a:cubicBezTo>
                      <a:cubicBezTo>
                        <a:pt x="12706" y="2231"/>
                        <a:pt x="12952" y="1989"/>
                        <a:pt x="12299" y="1989"/>
                      </a:cubicBezTo>
                      <a:cubicBezTo>
                        <a:pt x="11608" y="1989"/>
                        <a:pt x="9907" y="2261"/>
                        <a:pt x="8215" y="2290"/>
                      </a:cubicBezTo>
                      <a:cubicBezTo>
                        <a:pt x="8175" y="2291"/>
                        <a:pt x="8135" y="2291"/>
                        <a:pt x="8097" y="2291"/>
                      </a:cubicBezTo>
                      <a:cubicBezTo>
                        <a:pt x="4920" y="2291"/>
                        <a:pt x="5930" y="0"/>
                        <a:pt x="3979" y="0"/>
                      </a:cubicBezTo>
                      <a:close/>
                    </a:path>
                  </a:pathLst>
                </a:custGeom>
                <a:solidFill>
                  <a:schemeClr val="accent6"/>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146" name="Google Shape;1313;p42"/>
                <p:cNvSpPr/>
                <p:nvPr/>
              </p:nvSpPr>
              <p:spPr>
                <a:xfrm>
                  <a:off x="3778584" y="1097050"/>
                  <a:ext cx="287407" cy="220930"/>
                </a:xfrm>
                <a:custGeom>
                  <a:avLst/>
                  <a:gdLst/>
                  <a:ahLst/>
                  <a:cxnLst/>
                  <a:rect l="l" t="t" r="r" b="b"/>
                  <a:pathLst>
                    <a:path w="11589" h="8792" extrusionOk="0">
                      <a:moveTo>
                        <a:pt x="398" y="1"/>
                      </a:moveTo>
                      <a:cubicBezTo>
                        <a:pt x="122" y="1"/>
                        <a:pt x="1" y="119"/>
                        <a:pt x="84" y="391"/>
                      </a:cubicBezTo>
                      <a:cubicBezTo>
                        <a:pt x="1200" y="3997"/>
                        <a:pt x="1773" y="5342"/>
                        <a:pt x="4205" y="7431"/>
                      </a:cubicBezTo>
                      <a:cubicBezTo>
                        <a:pt x="5340" y="8395"/>
                        <a:pt x="6091" y="8792"/>
                        <a:pt x="6650" y="8792"/>
                      </a:cubicBezTo>
                      <a:cubicBezTo>
                        <a:pt x="7304" y="8792"/>
                        <a:pt x="7694" y="8249"/>
                        <a:pt x="8126" y="7431"/>
                      </a:cubicBezTo>
                      <a:cubicBezTo>
                        <a:pt x="8956" y="5886"/>
                        <a:pt x="11589" y="5342"/>
                        <a:pt x="8126" y="3510"/>
                      </a:cubicBezTo>
                      <a:cubicBezTo>
                        <a:pt x="5335" y="2034"/>
                        <a:pt x="1541" y="1"/>
                        <a:pt x="398" y="1"/>
                      </a:cubicBezTo>
                      <a:close/>
                    </a:path>
                  </a:pathLst>
                </a:custGeom>
                <a:solidFill>
                  <a:schemeClr val="accent6"/>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147" name="Google Shape;1314;p42"/>
                <p:cNvSpPr/>
                <p:nvPr/>
              </p:nvSpPr>
              <p:spPr>
                <a:xfrm>
                  <a:off x="4206700" y="755405"/>
                  <a:ext cx="95802" cy="239151"/>
                </a:xfrm>
                <a:custGeom>
                  <a:avLst/>
                  <a:gdLst/>
                  <a:ahLst/>
                  <a:cxnLst/>
                  <a:rect l="l" t="t" r="r" b="b"/>
                  <a:pathLst>
                    <a:path w="3795" h="9595" extrusionOk="0">
                      <a:moveTo>
                        <a:pt x="967" y="0"/>
                      </a:moveTo>
                      <a:cubicBezTo>
                        <a:pt x="893" y="0"/>
                        <a:pt x="819" y="7"/>
                        <a:pt x="744" y="19"/>
                      </a:cubicBezTo>
                      <a:cubicBezTo>
                        <a:pt x="2089" y="563"/>
                        <a:pt x="2977" y="2481"/>
                        <a:pt x="3034" y="4055"/>
                      </a:cubicBezTo>
                      <a:cubicBezTo>
                        <a:pt x="3091" y="5600"/>
                        <a:pt x="1202" y="7060"/>
                        <a:pt x="86" y="8462"/>
                      </a:cubicBezTo>
                      <a:cubicBezTo>
                        <a:pt x="0" y="8920"/>
                        <a:pt x="286" y="9378"/>
                        <a:pt x="744" y="9492"/>
                      </a:cubicBezTo>
                      <a:cubicBezTo>
                        <a:pt x="939" y="9562"/>
                        <a:pt x="1147" y="9594"/>
                        <a:pt x="1357" y="9594"/>
                      </a:cubicBezTo>
                      <a:cubicBezTo>
                        <a:pt x="2535" y="9594"/>
                        <a:pt x="3795" y="8571"/>
                        <a:pt x="3406" y="7260"/>
                      </a:cubicBezTo>
                      <a:cubicBezTo>
                        <a:pt x="2948" y="5743"/>
                        <a:pt x="3406" y="6430"/>
                        <a:pt x="3406" y="3826"/>
                      </a:cubicBezTo>
                      <a:cubicBezTo>
                        <a:pt x="3406" y="1798"/>
                        <a:pt x="2231" y="0"/>
                        <a:pt x="967" y="0"/>
                      </a:cubicBezTo>
                      <a:close/>
                    </a:path>
                  </a:pathLst>
                </a:custGeom>
                <a:solidFill>
                  <a:schemeClr val="accent6"/>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148" name="Google Shape;1315;p42"/>
                <p:cNvSpPr/>
                <p:nvPr/>
              </p:nvSpPr>
              <p:spPr>
                <a:xfrm>
                  <a:off x="4155806" y="755405"/>
                  <a:ext cx="128734" cy="211820"/>
                </a:xfrm>
                <a:custGeom>
                  <a:avLst/>
                  <a:gdLst/>
                  <a:ahLst/>
                  <a:cxnLst/>
                  <a:rect l="l" t="t" r="r" b="b"/>
                  <a:pathLst>
                    <a:path w="5153" h="8443" extrusionOk="0">
                      <a:moveTo>
                        <a:pt x="2805" y="0"/>
                      </a:moveTo>
                      <a:cubicBezTo>
                        <a:pt x="2519" y="58"/>
                        <a:pt x="2262" y="172"/>
                        <a:pt x="2061" y="401"/>
                      </a:cubicBezTo>
                      <a:cubicBezTo>
                        <a:pt x="1" y="2204"/>
                        <a:pt x="1460" y="4436"/>
                        <a:pt x="2061" y="6182"/>
                      </a:cubicBezTo>
                      <a:cubicBezTo>
                        <a:pt x="2376" y="7127"/>
                        <a:pt x="2176" y="7871"/>
                        <a:pt x="2147" y="8443"/>
                      </a:cubicBezTo>
                      <a:cubicBezTo>
                        <a:pt x="3263" y="7041"/>
                        <a:pt x="5152" y="5581"/>
                        <a:pt x="5095" y="4036"/>
                      </a:cubicBezTo>
                      <a:cubicBezTo>
                        <a:pt x="5038" y="2462"/>
                        <a:pt x="4150" y="544"/>
                        <a:pt x="2805" y="0"/>
                      </a:cubicBezTo>
                      <a:close/>
                    </a:path>
                  </a:pathLst>
                </a:custGeom>
                <a:solidFill>
                  <a:schemeClr val="accent6"/>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149" name="Google Shape;1316;p42"/>
                <p:cNvSpPr/>
                <p:nvPr/>
              </p:nvSpPr>
              <p:spPr>
                <a:xfrm>
                  <a:off x="4946176" y="935337"/>
                  <a:ext cx="1347221" cy="1022660"/>
                </a:xfrm>
                <a:custGeom>
                  <a:avLst/>
                  <a:gdLst/>
                  <a:ahLst/>
                  <a:cxnLst/>
                  <a:rect l="l" t="t" r="r" b="b"/>
                  <a:pathLst>
                    <a:path w="53867" h="40942" extrusionOk="0">
                      <a:moveTo>
                        <a:pt x="53798" y="1"/>
                      </a:moveTo>
                      <a:lnTo>
                        <a:pt x="53798" y="1"/>
                      </a:lnTo>
                      <a:cubicBezTo>
                        <a:pt x="53753" y="1"/>
                        <a:pt x="53221" y="1142"/>
                        <a:pt x="51687" y="3812"/>
                      </a:cubicBezTo>
                      <a:cubicBezTo>
                        <a:pt x="47823" y="10538"/>
                        <a:pt x="45362" y="10423"/>
                        <a:pt x="37749" y="16347"/>
                      </a:cubicBezTo>
                      <a:cubicBezTo>
                        <a:pt x="34360" y="18962"/>
                        <a:pt x="29762" y="19882"/>
                        <a:pt x="25406" y="19882"/>
                      </a:cubicBezTo>
                      <a:cubicBezTo>
                        <a:pt x="19939" y="19882"/>
                        <a:pt x="14854" y="18433"/>
                        <a:pt x="13022" y="17063"/>
                      </a:cubicBezTo>
                      <a:cubicBezTo>
                        <a:pt x="11900" y="16217"/>
                        <a:pt x="11333" y="15841"/>
                        <a:pt x="10964" y="15841"/>
                      </a:cubicBezTo>
                      <a:cubicBezTo>
                        <a:pt x="10260" y="15841"/>
                        <a:pt x="10275" y="17211"/>
                        <a:pt x="8529" y="19295"/>
                      </a:cubicBezTo>
                      <a:cubicBezTo>
                        <a:pt x="5867" y="22500"/>
                        <a:pt x="4093" y="22672"/>
                        <a:pt x="0" y="24361"/>
                      </a:cubicBezTo>
                      <a:cubicBezTo>
                        <a:pt x="615" y="24200"/>
                        <a:pt x="987" y="24129"/>
                        <a:pt x="1214" y="24129"/>
                      </a:cubicBezTo>
                      <a:cubicBezTo>
                        <a:pt x="1875" y="24129"/>
                        <a:pt x="1315" y="24731"/>
                        <a:pt x="1975" y="25477"/>
                      </a:cubicBezTo>
                      <a:cubicBezTo>
                        <a:pt x="3034" y="26707"/>
                        <a:pt x="5781" y="31516"/>
                        <a:pt x="6468" y="34349"/>
                      </a:cubicBezTo>
                      <a:cubicBezTo>
                        <a:pt x="7155" y="37154"/>
                        <a:pt x="2805" y="37840"/>
                        <a:pt x="2719" y="39157"/>
                      </a:cubicBezTo>
                      <a:cubicBezTo>
                        <a:pt x="2662" y="40445"/>
                        <a:pt x="3578" y="40674"/>
                        <a:pt x="7527" y="40874"/>
                      </a:cubicBezTo>
                      <a:cubicBezTo>
                        <a:pt x="8300" y="40919"/>
                        <a:pt x="9010" y="40941"/>
                        <a:pt x="9652" y="40941"/>
                      </a:cubicBezTo>
                      <a:cubicBezTo>
                        <a:pt x="12317" y="40941"/>
                        <a:pt x="13839" y="40548"/>
                        <a:pt x="14024" y="39672"/>
                      </a:cubicBezTo>
                      <a:cubicBezTo>
                        <a:pt x="14253" y="38613"/>
                        <a:pt x="14253" y="37697"/>
                        <a:pt x="12936" y="35780"/>
                      </a:cubicBezTo>
                      <a:cubicBezTo>
                        <a:pt x="11648" y="33891"/>
                        <a:pt x="12192" y="32746"/>
                        <a:pt x="12879" y="30056"/>
                      </a:cubicBezTo>
                      <a:cubicBezTo>
                        <a:pt x="13566" y="27394"/>
                        <a:pt x="11334" y="26936"/>
                        <a:pt x="12335" y="24733"/>
                      </a:cubicBezTo>
                      <a:cubicBezTo>
                        <a:pt x="12790" y="23718"/>
                        <a:pt x="13021" y="23437"/>
                        <a:pt x="14061" y="23437"/>
                      </a:cubicBezTo>
                      <a:cubicBezTo>
                        <a:pt x="15309" y="23437"/>
                        <a:pt x="17724" y="23843"/>
                        <a:pt x="23096" y="23874"/>
                      </a:cubicBezTo>
                      <a:cubicBezTo>
                        <a:pt x="23385" y="23877"/>
                        <a:pt x="23671" y="23878"/>
                        <a:pt x="23954" y="23878"/>
                      </a:cubicBezTo>
                      <a:cubicBezTo>
                        <a:pt x="33320" y="23878"/>
                        <a:pt x="39566" y="22496"/>
                        <a:pt x="44761" y="19524"/>
                      </a:cubicBezTo>
                      <a:cubicBezTo>
                        <a:pt x="49453" y="16864"/>
                        <a:pt x="50780" y="14820"/>
                        <a:pt x="51363" y="14820"/>
                      </a:cubicBezTo>
                      <a:cubicBezTo>
                        <a:pt x="51445" y="14820"/>
                        <a:pt x="51512" y="14860"/>
                        <a:pt x="51572" y="14945"/>
                      </a:cubicBezTo>
                      <a:cubicBezTo>
                        <a:pt x="51028" y="12255"/>
                        <a:pt x="51801" y="12970"/>
                        <a:pt x="52431" y="6531"/>
                      </a:cubicBezTo>
                      <a:cubicBezTo>
                        <a:pt x="52810" y="2631"/>
                        <a:pt x="53866" y="1"/>
                        <a:pt x="53798" y="1"/>
                      </a:cubicBezTo>
                      <a:close/>
                    </a:path>
                  </a:pathLst>
                </a:custGeom>
                <a:solidFill>
                  <a:schemeClr val="accent6"/>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150" name="Google Shape;1317;p42"/>
                <p:cNvSpPr/>
                <p:nvPr/>
              </p:nvSpPr>
              <p:spPr>
                <a:xfrm>
                  <a:off x="6583797" y="1103883"/>
                  <a:ext cx="467037" cy="838171"/>
                </a:xfrm>
                <a:custGeom>
                  <a:avLst/>
                  <a:gdLst/>
                  <a:ahLst/>
                  <a:cxnLst/>
                  <a:rect l="l" t="t" r="r" b="b"/>
                  <a:pathLst>
                    <a:path w="18661" h="33571" extrusionOk="0">
                      <a:moveTo>
                        <a:pt x="7957" y="1"/>
                      </a:moveTo>
                      <a:lnTo>
                        <a:pt x="7957" y="1"/>
                      </a:lnTo>
                      <a:cubicBezTo>
                        <a:pt x="6383" y="6097"/>
                        <a:pt x="4380" y="9617"/>
                        <a:pt x="2176" y="10676"/>
                      </a:cubicBezTo>
                      <a:cubicBezTo>
                        <a:pt x="1" y="11735"/>
                        <a:pt x="1031" y="11964"/>
                        <a:pt x="573" y="14139"/>
                      </a:cubicBezTo>
                      <a:cubicBezTo>
                        <a:pt x="706" y="13968"/>
                        <a:pt x="843" y="13884"/>
                        <a:pt x="994" y="13884"/>
                      </a:cubicBezTo>
                      <a:cubicBezTo>
                        <a:pt x="1858" y="13884"/>
                        <a:pt x="3197" y="16617"/>
                        <a:pt x="6898" y="21608"/>
                      </a:cubicBezTo>
                      <a:cubicBezTo>
                        <a:pt x="11248" y="27475"/>
                        <a:pt x="8501" y="30223"/>
                        <a:pt x="7184" y="31539"/>
                      </a:cubicBezTo>
                      <a:cubicBezTo>
                        <a:pt x="5896" y="32827"/>
                        <a:pt x="7184" y="33199"/>
                        <a:pt x="10705" y="33514"/>
                      </a:cubicBezTo>
                      <a:cubicBezTo>
                        <a:pt x="11126" y="33552"/>
                        <a:pt x="11464" y="33571"/>
                        <a:pt x="11739" y="33571"/>
                      </a:cubicBezTo>
                      <a:cubicBezTo>
                        <a:pt x="13757" y="33571"/>
                        <a:pt x="12336" y="32553"/>
                        <a:pt x="15284" y="30538"/>
                      </a:cubicBezTo>
                      <a:cubicBezTo>
                        <a:pt x="18661" y="28248"/>
                        <a:pt x="15513" y="27790"/>
                        <a:pt x="14368" y="23984"/>
                      </a:cubicBezTo>
                      <a:cubicBezTo>
                        <a:pt x="13223" y="20177"/>
                        <a:pt x="15055" y="19090"/>
                        <a:pt x="15284" y="17115"/>
                      </a:cubicBezTo>
                      <a:cubicBezTo>
                        <a:pt x="15513" y="15140"/>
                        <a:pt x="11391" y="13595"/>
                        <a:pt x="9245" y="8501"/>
                      </a:cubicBezTo>
                      <a:cubicBezTo>
                        <a:pt x="8043" y="5839"/>
                        <a:pt x="7614" y="2891"/>
                        <a:pt x="7957" y="1"/>
                      </a:cubicBezTo>
                      <a:close/>
                    </a:path>
                  </a:pathLst>
                </a:custGeom>
                <a:solidFill>
                  <a:schemeClr val="accent6"/>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151" name="Google Shape;1318;p42"/>
                <p:cNvSpPr/>
                <p:nvPr/>
              </p:nvSpPr>
              <p:spPr>
                <a:xfrm>
                  <a:off x="6676606" y="716684"/>
                  <a:ext cx="266449" cy="523857"/>
                </a:xfrm>
                <a:custGeom>
                  <a:avLst/>
                  <a:gdLst/>
                  <a:ahLst/>
                  <a:cxnLst/>
                  <a:rect l="l" t="t" r="r" b="b"/>
                  <a:pathLst>
                    <a:path w="10689" h="21016" extrusionOk="0">
                      <a:moveTo>
                        <a:pt x="716" y="0"/>
                      </a:moveTo>
                      <a:lnTo>
                        <a:pt x="716" y="0"/>
                      </a:lnTo>
                      <a:cubicBezTo>
                        <a:pt x="716" y="1"/>
                        <a:pt x="0" y="2719"/>
                        <a:pt x="3434" y="6983"/>
                      </a:cubicBezTo>
                      <a:cubicBezTo>
                        <a:pt x="6869" y="11276"/>
                        <a:pt x="5352" y="11333"/>
                        <a:pt x="6354" y="15855"/>
                      </a:cubicBezTo>
                      <a:cubicBezTo>
                        <a:pt x="7077" y="19194"/>
                        <a:pt x="9458" y="21015"/>
                        <a:pt x="10294" y="21015"/>
                      </a:cubicBezTo>
                      <a:cubicBezTo>
                        <a:pt x="10584" y="21015"/>
                        <a:pt x="10688" y="20797"/>
                        <a:pt x="10475" y="20349"/>
                      </a:cubicBezTo>
                      <a:cubicBezTo>
                        <a:pt x="9616" y="18603"/>
                        <a:pt x="7870" y="16914"/>
                        <a:pt x="6812" y="11190"/>
                      </a:cubicBezTo>
                      <a:cubicBezTo>
                        <a:pt x="5724" y="5467"/>
                        <a:pt x="5524" y="4179"/>
                        <a:pt x="716" y="0"/>
                      </a:cubicBezTo>
                      <a:close/>
                    </a:path>
                  </a:pathLst>
                </a:custGeom>
                <a:solidFill>
                  <a:schemeClr val="accent6"/>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152" name="Google Shape;1319;p42"/>
                <p:cNvSpPr/>
                <p:nvPr/>
              </p:nvSpPr>
              <p:spPr>
                <a:xfrm>
                  <a:off x="4083954" y="1302038"/>
                  <a:ext cx="32931" cy="81995"/>
                </a:xfrm>
                <a:custGeom>
                  <a:avLst/>
                  <a:gdLst/>
                  <a:ahLst/>
                  <a:cxnLst/>
                  <a:rect l="l" t="t" r="r" b="b"/>
                  <a:pathLst>
                    <a:path w="1318" h="3294" extrusionOk="0">
                      <a:moveTo>
                        <a:pt x="841" y="0"/>
                      </a:moveTo>
                      <a:cubicBezTo>
                        <a:pt x="532" y="0"/>
                        <a:pt x="227" y="705"/>
                        <a:pt x="115" y="1575"/>
                      </a:cubicBezTo>
                      <a:cubicBezTo>
                        <a:pt x="1" y="2491"/>
                        <a:pt x="172" y="3235"/>
                        <a:pt x="458" y="3292"/>
                      </a:cubicBezTo>
                      <a:cubicBezTo>
                        <a:pt x="465" y="3293"/>
                        <a:pt x="471" y="3293"/>
                        <a:pt x="477" y="3293"/>
                      </a:cubicBezTo>
                      <a:cubicBezTo>
                        <a:pt x="786" y="3293"/>
                        <a:pt x="1119" y="2588"/>
                        <a:pt x="1231" y="1718"/>
                      </a:cubicBezTo>
                      <a:cubicBezTo>
                        <a:pt x="1317" y="802"/>
                        <a:pt x="1174" y="58"/>
                        <a:pt x="859" y="1"/>
                      </a:cubicBezTo>
                      <a:cubicBezTo>
                        <a:pt x="853" y="0"/>
                        <a:pt x="847" y="0"/>
                        <a:pt x="841" y="0"/>
                      </a:cubicBezTo>
                      <a:close/>
                    </a:path>
                  </a:pathLst>
                </a:custGeom>
                <a:solidFill>
                  <a:schemeClr val="accent6"/>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153" name="Google Shape;1320;p42"/>
                <p:cNvSpPr/>
                <p:nvPr/>
              </p:nvSpPr>
              <p:spPr>
                <a:xfrm>
                  <a:off x="4389324" y="892063"/>
                  <a:ext cx="224536" cy="651404"/>
                </a:xfrm>
                <a:custGeom>
                  <a:avLst/>
                  <a:gdLst/>
                  <a:ahLst/>
                  <a:cxnLst/>
                  <a:rect l="l" t="t" r="r" b="b"/>
                  <a:pathLst>
                    <a:path w="8987" h="26153" extrusionOk="0">
                      <a:moveTo>
                        <a:pt x="8428" y="0"/>
                      </a:moveTo>
                      <a:cubicBezTo>
                        <a:pt x="8204" y="0"/>
                        <a:pt x="7636" y="1369"/>
                        <a:pt x="6554" y="4860"/>
                      </a:cubicBezTo>
                      <a:cubicBezTo>
                        <a:pt x="3406" y="15048"/>
                        <a:pt x="7270" y="19913"/>
                        <a:pt x="4207" y="21659"/>
                      </a:cubicBezTo>
                      <a:cubicBezTo>
                        <a:pt x="1174" y="23376"/>
                        <a:pt x="802" y="23806"/>
                        <a:pt x="0" y="26152"/>
                      </a:cubicBezTo>
                      <a:cubicBezTo>
                        <a:pt x="1177" y="24396"/>
                        <a:pt x="1869" y="23825"/>
                        <a:pt x="2261" y="23825"/>
                      </a:cubicBezTo>
                      <a:cubicBezTo>
                        <a:pt x="2507" y="23825"/>
                        <a:pt x="2635" y="24051"/>
                        <a:pt x="2691" y="24349"/>
                      </a:cubicBezTo>
                      <a:cubicBezTo>
                        <a:pt x="2760" y="24754"/>
                        <a:pt x="3109" y="24893"/>
                        <a:pt x="3581" y="24893"/>
                      </a:cubicBezTo>
                      <a:cubicBezTo>
                        <a:pt x="4077" y="24893"/>
                        <a:pt x="4708" y="24740"/>
                        <a:pt x="5295" y="24578"/>
                      </a:cubicBezTo>
                      <a:cubicBezTo>
                        <a:pt x="5421" y="24541"/>
                        <a:pt x="5525" y="24523"/>
                        <a:pt x="5606" y="24523"/>
                      </a:cubicBezTo>
                      <a:cubicBezTo>
                        <a:pt x="5836" y="24523"/>
                        <a:pt x="5887" y="24668"/>
                        <a:pt x="5781" y="24922"/>
                      </a:cubicBezTo>
                      <a:cubicBezTo>
                        <a:pt x="6554" y="23290"/>
                        <a:pt x="8214" y="20171"/>
                        <a:pt x="8586" y="20056"/>
                      </a:cubicBezTo>
                      <a:cubicBezTo>
                        <a:pt x="8987" y="19913"/>
                        <a:pt x="5753" y="16966"/>
                        <a:pt x="7127" y="9754"/>
                      </a:cubicBezTo>
                      <a:cubicBezTo>
                        <a:pt x="8028" y="5000"/>
                        <a:pt x="8856" y="0"/>
                        <a:pt x="8428" y="0"/>
                      </a:cubicBezTo>
                      <a:close/>
                    </a:path>
                  </a:pathLst>
                </a:custGeom>
                <a:solidFill>
                  <a:schemeClr val="accent6"/>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grpSp>
          <p:grpSp>
            <p:nvGrpSpPr>
              <p:cNvPr id="30750" name="Google Shape;1321;p42"/>
              <p:cNvGrpSpPr>
                <a:grpSpLocks/>
              </p:cNvGrpSpPr>
              <p:nvPr/>
            </p:nvGrpSpPr>
            <p:grpSpPr bwMode="auto">
              <a:xfrm flipH="1">
                <a:off x="17210" y="615712"/>
                <a:ext cx="9203002" cy="3880562"/>
                <a:chOff x="3419325" y="427425"/>
                <a:chExt cx="3632525" cy="1531700"/>
              </a:xfrm>
            </p:grpSpPr>
            <p:sp>
              <p:nvSpPr>
                <p:cNvPr id="30751" name="Google Shape;1322;p42"/>
                <p:cNvSpPr>
                  <a:spLocks/>
                </p:cNvSpPr>
                <p:nvPr/>
              </p:nvSpPr>
              <p:spPr bwMode="auto">
                <a:xfrm>
                  <a:off x="3419325" y="427425"/>
                  <a:ext cx="3632525" cy="1531625"/>
                </a:xfrm>
                <a:custGeom>
                  <a:avLst/>
                  <a:gdLst/>
                  <a:ahLst/>
                  <a:cxnLst>
                    <a:cxn ang="0">
                      <a:pos x="46994" y="2187"/>
                    </a:cxn>
                    <a:cxn ang="0">
                      <a:pos x="28277" y="20732"/>
                    </a:cxn>
                    <a:cxn ang="0">
                      <a:pos x="20472" y="31496"/>
                    </a:cxn>
                    <a:cxn ang="0">
                      <a:pos x="15713" y="31522"/>
                    </a:cxn>
                    <a:cxn ang="0">
                      <a:pos x="6497" y="26113"/>
                    </a:cxn>
                    <a:cxn ang="0">
                      <a:pos x="1833" y="15037"/>
                    </a:cxn>
                    <a:cxn ang="0">
                      <a:pos x="12050" y="41624"/>
                    </a:cxn>
                    <a:cxn ang="0">
                      <a:pos x="16629" y="49695"/>
                    </a:cxn>
                    <a:cxn ang="0">
                      <a:pos x="19932" y="52293"/>
                    </a:cxn>
                    <a:cxn ang="0">
                      <a:pos x="23039" y="52070"/>
                    </a:cxn>
                    <a:cxn ang="0">
                      <a:pos x="27475" y="52070"/>
                    </a:cxn>
                    <a:cxn ang="0">
                      <a:pos x="38150" y="45660"/>
                    </a:cxn>
                    <a:cxn ang="0">
                      <a:pos x="41442" y="42884"/>
                    </a:cxn>
                    <a:cxn ang="0">
                      <a:pos x="44046" y="43113"/>
                    </a:cxn>
                    <a:cxn ang="0">
                      <a:pos x="42758" y="46032"/>
                    </a:cxn>
                    <a:cxn ang="0">
                      <a:pos x="40383" y="56793"/>
                    </a:cxn>
                    <a:cxn ang="0">
                      <a:pos x="51229" y="57107"/>
                    </a:cxn>
                    <a:cxn ang="0">
                      <a:pos x="59071" y="45259"/>
                    </a:cxn>
                    <a:cxn ang="0">
                      <a:pos x="63049" y="45803"/>
                    </a:cxn>
                    <a:cxn ang="0">
                      <a:pos x="63822" y="59454"/>
                    </a:cxn>
                    <a:cxn ang="0">
                      <a:pos x="70689" y="61265"/>
                    </a:cxn>
                    <a:cxn ang="0">
                      <a:pos x="74039" y="56106"/>
                    </a:cxn>
                    <a:cxn ang="0">
                      <a:pos x="73409" y="45030"/>
                    </a:cxn>
                    <a:cxn ang="0">
                      <a:pos x="84170" y="44200"/>
                    </a:cxn>
                    <a:cxn ang="0">
                      <a:pos x="105835" y="39850"/>
                    </a:cxn>
                    <a:cxn ang="0">
                      <a:pos x="112646" y="35271"/>
                    </a:cxn>
                    <a:cxn ang="0">
                      <a:pos x="115995" y="52843"/>
                    </a:cxn>
                    <a:cxn ang="0">
                      <a:pos x="111813" y="61194"/>
                    </a:cxn>
                    <a:cxn ang="0">
                      <a:pos x="124008" y="54503"/>
                    </a:cxn>
                    <a:cxn ang="0">
                      <a:pos x="127185" y="41224"/>
                    </a:cxn>
                    <a:cxn ang="0">
                      <a:pos x="133538" y="48722"/>
                    </a:cxn>
                    <a:cxn ang="0">
                      <a:pos x="137345" y="60599"/>
                    </a:cxn>
                    <a:cxn ang="0">
                      <a:pos x="141924" y="57623"/>
                    </a:cxn>
                    <a:cxn ang="0">
                      <a:pos x="141924" y="44200"/>
                    </a:cxn>
                    <a:cxn ang="0">
                      <a:pos x="135141" y="22392"/>
                    </a:cxn>
                    <a:cxn ang="0">
                      <a:pos x="118576" y="3815"/>
                    </a:cxn>
                    <a:cxn ang="0">
                      <a:pos x="105148" y="3618"/>
                    </a:cxn>
                    <a:cxn ang="0">
                      <a:pos x="89579" y="3160"/>
                    </a:cxn>
                    <a:cxn ang="0">
                      <a:pos x="65310" y="813"/>
                    </a:cxn>
                  </a:cxnLst>
                  <a:rect l="0" t="0" r="r" b="b"/>
                  <a:pathLst>
                    <a:path w="145301" h="61265" extrusionOk="0">
                      <a:moveTo>
                        <a:pt x="60049" y="1"/>
                      </a:moveTo>
                      <a:cubicBezTo>
                        <a:pt x="55816" y="1"/>
                        <a:pt x="52356" y="1584"/>
                        <a:pt x="46994" y="2187"/>
                      </a:cubicBezTo>
                      <a:cubicBezTo>
                        <a:pt x="39610" y="2988"/>
                        <a:pt x="38837" y="10401"/>
                        <a:pt x="37006" y="12089"/>
                      </a:cubicBezTo>
                      <a:cubicBezTo>
                        <a:pt x="35174" y="13778"/>
                        <a:pt x="30767" y="17184"/>
                        <a:pt x="28277" y="20732"/>
                      </a:cubicBezTo>
                      <a:cubicBezTo>
                        <a:pt x="25787" y="24310"/>
                        <a:pt x="28219" y="27859"/>
                        <a:pt x="24413" y="30406"/>
                      </a:cubicBezTo>
                      <a:cubicBezTo>
                        <a:pt x="23135" y="31255"/>
                        <a:pt x="21752" y="31496"/>
                        <a:pt x="20472" y="31496"/>
                      </a:cubicBezTo>
                      <a:cubicBezTo>
                        <a:pt x="18781" y="31496"/>
                        <a:pt x="17272" y="31074"/>
                        <a:pt x="16426" y="31074"/>
                      </a:cubicBezTo>
                      <a:cubicBezTo>
                        <a:pt x="15992" y="31074"/>
                        <a:pt x="15732" y="31185"/>
                        <a:pt x="15713" y="31522"/>
                      </a:cubicBezTo>
                      <a:cubicBezTo>
                        <a:pt x="15684" y="31886"/>
                        <a:pt x="15434" y="32081"/>
                        <a:pt x="14991" y="32081"/>
                      </a:cubicBezTo>
                      <a:cubicBezTo>
                        <a:pt x="13658" y="32081"/>
                        <a:pt x="10577" y="30321"/>
                        <a:pt x="6497" y="26113"/>
                      </a:cubicBezTo>
                      <a:cubicBezTo>
                        <a:pt x="1429" y="20911"/>
                        <a:pt x="2104" y="14939"/>
                        <a:pt x="1895" y="14939"/>
                      </a:cubicBezTo>
                      <a:cubicBezTo>
                        <a:pt x="1880" y="14939"/>
                        <a:pt x="1860" y="14971"/>
                        <a:pt x="1833" y="15037"/>
                      </a:cubicBezTo>
                      <a:cubicBezTo>
                        <a:pt x="1403" y="16010"/>
                        <a:pt x="1" y="20561"/>
                        <a:pt x="2748" y="27029"/>
                      </a:cubicBezTo>
                      <a:cubicBezTo>
                        <a:pt x="5496" y="33497"/>
                        <a:pt x="10075" y="40251"/>
                        <a:pt x="12050" y="41624"/>
                      </a:cubicBezTo>
                      <a:cubicBezTo>
                        <a:pt x="14053" y="42998"/>
                        <a:pt x="13738" y="44687"/>
                        <a:pt x="15341" y="46118"/>
                      </a:cubicBezTo>
                      <a:cubicBezTo>
                        <a:pt x="16943" y="47549"/>
                        <a:pt x="16800" y="48550"/>
                        <a:pt x="16629" y="49695"/>
                      </a:cubicBezTo>
                      <a:cubicBezTo>
                        <a:pt x="16486" y="50840"/>
                        <a:pt x="16571" y="52070"/>
                        <a:pt x="18918" y="52242"/>
                      </a:cubicBezTo>
                      <a:cubicBezTo>
                        <a:pt x="19352" y="52279"/>
                        <a:pt x="19676" y="52293"/>
                        <a:pt x="19932" y="52293"/>
                      </a:cubicBezTo>
                      <a:cubicBezTo>
                        <a:pt x="20956" y="52293"/>
                        <a:pt x="20894" y="52060"/>
                        <a:pt x="22419" y="52060"/>
                      </a:cubicBezTo>
                      <a:cubicBezTo>
                        <a:pt x="22602" y="52060"/>
                        <a:pt x="22807" y="52063"/>
                        <a:pt x="23039" y="52070"/>
                      </a:cubicBezTo>
                      <a:cubicBezTo>
                        <a:pt x="24761" y="52107"/>
                        <a:pt x="24689" y="52249"/>
                        <a:pt x="25315" y="52249"/>
                      </a:cubicBezTo>
                      <a:cubicBezTo>
                        <a:pt x="25667" y="52249"/>
                        <a:pt x="26239" y="52204"/>
                        <a:pt x="27475" y="52070"/>
                      </a:cubicBezTo>
                      <a:cubicBezTo>
                        <a:pt x="30910" y="51670"/>
                        <a:pt x="34029" y="50754"/>
                        <a:pt x="34716" y="48922"/>
                      </a:cubicBezTo>
                      <a:cubicBezTo>
                        <a:pt x="35403" y="47091"/>
                        <a:pt x="36834" y="47835"/>
                        <a:pt x="38150" y="45660"/>
                      </a:cubicBezTo>
                      <a:cubicBezTo>
                        <a:pt x="39692" y="43134"/>
                        <a:pt x="40558" y="42368"/>
                        <a:pt x="41016" y="42368"/>
                      </a:cubicBezTo>
                      <a:cubicBezTo>
                        <a:pt x="41263" y="42368"/>
                        <a:pt x="41391" y="42592"/>
                        <a:pt x="41442" y="42884"/>
                      </a:cubicBezTo>
                      <a:cubicBezTo>
                        <a:pt x="41524" y="43298"/>
                        <a:pt x="41866" y="43439"/>
                        <a:pt x="42327" y="43439"/>
                      </a:cubicBezTo>
                      <a:cubicBezTo>
                        <a:pt x="42822" y="43439"/>
                        <a:pt x="43453" y="43276"/>
                        <a:pt x="44046" y="43113"/>
                      </a:cubicBezTo>
                      <a:cubicBezTo>
                        <a:pt x="44176" y="43077"/>
                        <a:pt x="44282" y="43059"/>
                        <a:pt x="44365" y="43059"/>
                      </a:cubicBezTo>
                      <a:cubicBezTo>
                        <a:pt x="45009" y="43059"/>
                        <a:pt x="44254" y="44130"/>
                        <a:pt x="42758" y="46032"/>
                      </a:cubicBezTo>
                      <a:cubicBezTo>
                        <a:pt x="41069" y="48150"/>
                        <a:pt x="42300" y="49924"/>
                        <a:pt x="43073" y="52271"/>
                      </a:cubicBezTo>
                      <a:cubicBezTo>
                        <a:pt x="43817" y="54646"/>
                        <a:pt x="40383" y="54961"/>
                        <a:pt x="40383" y="56793"/>
                      </a:cubicBezTo>
                      <a:cubicBezTo>
                        <a:pt x="40383" y="58596"/>
                        <a:pt x="41899" y="59597"/>
                        <a:pt x="45963" y="59597"/>
                      </a:cubicBezTo>
                      <a:cubicBezTo>
                        <a:pt x="49999" y="59597"/>
                        <a:pt x="51000" y="58767"/>
                        <a:pt x="51229" y="57107"/>
                      </a:cubicBezTo>
                      <a:cubicBezTo>
                        <a:pt x="51458" y="55419"/>
                        <a:pt x="48997" y="53902"/>
                        <a:pt x="49169" y="51298"/>
                      </a:cubicBezTo>
                      <a:cubicBezTo>
                        <a:pt x="49312" y="48693"/>
                        <a:pt x="54034" y="46805"/>
                        <a:pt x="59071" y="45259"/>
                      </a:cubicBezTo>
                      <a:cubicBezTo>
                        <a:pt x="61007" y="44676"/>
                        <a:pt x="61886" y="44440"/>
                        <a:pt x="62295" y="44440"/>
                      </a:cubicBezTo>
                      <a:cubicBezTo>
                        <a:pt x="62949" y="44440"/>
                        <a:pt x="62397" y="45045"/>
                        <a:pt x="63049" y="45803"/>
                      </a:cubicBezTo>
                      <a:cubicBezTo>
                        <a:pt x="64108" y="47033"/>
                        <a:pt x="66855" y="51842"/>
                        <a:pt x="67542" y="54646"/>
                      </a:cubicBezTo>
                      <a:cubicBezTo>
                        <a:pt x="68229" y="57480"/>
                        <a:pt x="63879" y="58166"/>
                        <a:pt x="63822" y="59454"/>
                      </a:cubicBezTo>
                      <a:cubicBezTo>
                        <a:pt x="63736" y="60771"/>
                        <a:pt x="64623" y="60971"/>
                        <a:pt x="68630" y="61200"/>
                      </a:cubicBezTo>
                      <a:cubicBezTo>
                        <a:pt x="69377" y="61243"/>
                        <a:pt x="70064" y="61265"/>
                        <a:pt x="70689" y="61265"/>
                      </a:cubicBezTo>
                      <a:cubicBezTo>
                        <a:pt x="73386" y="61265"/>
                        <a:pt x="74912" y="60858"/>
                        <a:pt x="75098" y="59998"/>
                      </a:cubicBezTo>
                      <a:cubicBezTo>
                        <a:pt x="75327" y="58939"/>
                        <a:pt x="75327" y="58023"/>
                        <a:pt x="74039" y="56106"/>
                      </a:cubicBezTo>
                      <a:cubicBezTo>
                        <a:pt x="72722" y="54188"/>
                        <a:pt x="73266" y="53044"/>
                        <a:pt x="73953" y="50382"/>
                      </a:cubicBezTo>
                      <a:cubicBezTo>
                        <a:pt x="74640" y="47720"/>
                        <a:pt x="72436" y="47262"/>
                        <a:pt x="73409" y="45030"/>
                      </a:cubicBezTo>
                      <a:cubicBezTo>
                        <a:pt x="73864" y="44029"/>
                        <a:pt x="74095" y="43749"/>
                        <a:pt x="75134" y="43749"/>
                      </a:cubicBezTo>
                      <a:cubicBezTo>
                        <a:pt x="76382" y="43749"/>
                        <a:pt x="78797" y="44153"/>
                        <a:pt x="84170" y="44200"/>
                      </a:cubicBezTo>
                      <a:cubicBezTo>
                        <a:pt x="84459" y="44203"/>
                        <a:pt x="84745" y="44204"/>
                        <a:pt x="85028" y="44204"/>
                      </a:cubicBezTo>
                      <a:cubicBezTo>
                        <a:pt x="94395" y="44204"/>
                        <a:pt x="100668" y="42822"/>
                        <a:pt x="105835" y="39850"/>
                      </a:cubicBezTo>
                      <a:cubicBezTo>
                        <a:pt x="110527" y="37190"/>
                        <a:pt x="111876" y="35146"/>
                        <a:pt x="112445" y="35146"/>
                      </a:cubicBezTo>
                      <a:cubicBezTo>
                        <a:pt x="112525" y="35146"/>
                        <a:pt x="112590" y="35186"/>
                        <a:pt x="112646" y="35271"/>
                      </a:cubicBezTo>
                      <a:cubicBezTo>
                        <a:pt x="114077" y="37246"/>
                        <a:pt x="115394" y="39278"/>
                        <a:pt x="116624" y="41396"/>
                      </a:cubicBezTo>
                      <a:cubicBezTo>
                        <a:pt x="118284" y="44429"/>
                        <a:pt x="117225" y="47863"/>
                        <a:pt x="115995" y="52843"/>
                      </a:cubicBezTo>
                      <a:cubicBezTo>
                        <a:pt x="114793" y="57794"/>
                        <a:pt x="108611" y="58309"/>
                        <a:pt x="108983" y="60141"/>
                      </a:cubicBezTo>
                      <a:cubicBezTo>
                        <a:pt x="109139" y="60909"/>
                        <a:pt x="110227" y="61194"/>
                        <a:pt x="111813" y="61194"/>
                      </a:cubicBezTo>
                      <a:cubicBezTo>
                        <a:pt x="114008" y="61194"/>
                        <a:pt x="117158" y="60649"/>
                        <a:pt x="120116" y="60084"/>
                      </a:cubicBezTo>
                      <a:cubicBezTo>
                        <a:pt x="125239" y="59082"/>
                        <a:pt x="119028" y="55591"/>
                        <a:pt x="124008" y="54503"/>
                      </a:cubicBezTo>
                      <a:cubicBezTo>
                        <a:pt x="128988" y="53444"/>
                        <a:pt x="126383" y="51298"/>
                        <a:pt x="125754" y="48321"/>
                      </a:cubicBezTo>
                      <a:cubicBezTo>
                        <a:pt x="125124" y="45345"/>
                        <a:pt x="126269" y="42369"/>
                        <a:pt x="127185" y="41224"/>
                      </a:cubicBezTo>
                      <a:cubicBezTo>
                        <a:pt x="127321" y="41053"/>
                        <a:pt x="127462" y="40969"/>
                        <a:pt x="127616" y="40969"/>
                      </a:cubicBezTo>
                      <a:cubicBezTo>
                        <a:pt x="128498" y="40969"/>
                        <a:pt x="129837" y="43706"/>
                        <a:pt x="133538" y="48722"/>
                      </a:cubicBezTo>
                      <a:cubicBezTo>
                        <a:pt x="137888" y="54589"/>
                        <a:pt x="135141" y="57336"/>
                        <a:pt x="133824" y="58624"/>
                      </a:cubicBezTo>
                      <a:cubicBezTo>
                        <a:pt x="132536" y="59912"/>
                        <a:pt x="133824" y="60313"/>
                        <a:pt x="137345" y="60599"/>
                      </a:cubicBezTo>
                      <a:cubicBezTo>
                        <a:pt x="137766" y="60637"/>
                        <a:pt x="138104" y="60656"/>
                        <a:pt x="138379" y="60656"/>
                      </a:cubicBezTo>
                      <a:cubicBezTo>
                        <a:pt x="140397" y="60656"/>
                        <a:pt x="138976" y="59638"/>
                        <a:pt x="141924" y="57623"/>
                      </a:cubicBezTo>
                      <a:cubicBezTo>
                        <a:pt x="145301" y="55362"/>
                        <a:pt x="142153" y="54875"/>
                        <a:pt x="141008" y="51069"/>
                      </a:cubicBezTo>
                      <a:cubicBezTo>
                        <a:pt x="139863" y="47262"/>
                        <a:pt x="141695" y="46204"/>
                        <a:pt x="141924" y="44200"/>
                      </a:cubicBezTo>
                      <a:cubicBezTo>
                        <a:pt x="142153" y="42225"/>
                        <a:pt x="138031" y="40709"/>
                        <a:pt x="135885" y="35586"/>
                      </a:cubicBezTo>
                      <a:cubicBezTo>
                        <a:pt x="133767" y="30463"/>
                        <a:pt x="134511" y="27801"/>
                        <a:pt x="135141" y="22392"/>
                      </a:cubicBezTo>
                      <a:cubicBezTo>
                        <a:pt x="135742" y="16955"/>
                        <a:pt x="130848" y="9800"/>
                        <a:pt x="124523" y="5593"/>
                      </a:cubicBezTo>
                      <a:cubicBezTo>
                        <a:pt x="122423" y="4206"/>
                        <a:pt x="120507" y="3815"/>
                        <a:pt x="118576" y="3815"/>
                      </a:cubicBezTo>
                      <a:cubicBezTo>
                        <a:pt x="116089" y="3815"/>
                        <a:pt x="113579" y="4463"/>
                        <a:pt x="110626" y="4463"/>
                      </a:cubicBezTo>
                      <a:cubicBezTo>
                        <a:pt x="108965" y="4463"/>
                        <a:pt x="107164" y="4258"/>
                        <a:pt x="105148" y="3618"/>
                      </a:cubicBezTo>
                      <a:cubicBezTo>
                        <a:pt x="100851" y="2254"/>
                        <a:pt x="99898" y="1649"/>
                        <a:pt x="98439" y="1649"/>
                      </a:cubicBezTo>
                      <a:cubicBezTo>
                        <a:pt x="97050" y="1649"/>
                        <a:pt x="95203" y="2197"/>
                        <a:pt x="89579" y="3160"/>
                      </a:cubicBezTo>
                      <a:cubicBezTo>
                        <a:pt x="86417" y="3703"/>
                        <a:pt x="83702" y="3930"/>
                        <a:pt x="81279" y="3930"/>
                      </a:cubicBezTo>
                      <a:cubicBezTo>
                        <a:pt x="74885" y="3930"/>
                        <a:pt x="70519" y="2349"/>
                        <a:pt x="65310" y="813"/>
                      </a:cubicBezTo>
                      <a:cubicBezTo>
                        <a:pt x="63351" y="226"/>
                        <a:pt x="61645" y="1"/>
                        <a:pt x="60049" y="1"/>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30752" name="Google Shape;1323;p42"/>
                <p:cNvSpPr>
                  <a:spLocks/>
                </p:cNvSpPr>
                <p:nvPr/>
              </p:nvSpPr>
              <p:spPr bwMode="auto">
                <a:xfrm>
                  <a:off x="3830725" y="1603250"/>
                  <a:ext cx="323825" cy="131525"/>
                </a:xfrm>
                <a:custGeom>
                  <a:avLst/>
                  <a:gdLst/>
                  <a:ahLst/>
                  <a:cxnLst>
                    <a:cxn ang="0">
                      <a:pos x="3979" y="0"/>
                    </a:cxn>
                    <a:cxn ang="0">
                      <a:pos x="173" y="916"/>
                    </a:cxn>
                    <a:cxn ang="0">
                      <a:pos x="173" y="2662"/>
                    </a:cxn>
                    <a:cxn ang="0">
                      <a:pos x="2462" y="5209"/>
                    </a:cxn>
                    <a:cxn ang="0">
                      <a:pos x="3463" y="5260"/>
                    </a:cxn>
                    <a:cxn ang="0">
                      <a:pos x="5934" y="5027"/>
                    </a:cxn>
                    <a:cxn ang="0">
                      <a:pos x="6555" y="5037"/>
                    </a:cxn>
                    <a:cxn ang="0">
                      <a:pos x="7814" y="5095"/>
                    </a:cxn>
                    <a:cxn ang="0">
                      <a:pos x="10705" y="3149"/>
                    </a:cxn>
                    <a:cxn ang="0">
                      <a:pos x="12299" y="1989"/>
                    </a:cxn>
                    <a:cxn ang="0">
                      <a:pos x="8215" y="2290"/>
                    </a:cxn>
                    <a:cxn ang="0">
                      <a:pos x="8097" y="2291"/>
                    </a:cxn>
                    <a:cxn ang="0">
                      <a:pos x="3979" y="0"/>
                    </a:cxn>
                  </a:cxnLst>
                  <a:rect l="0" t="0" r="r" b="b"/>
                  <a:pathLst>
                    <a:path w="12953" h="5261" extrusionOk="0">
                      <a:moveTo>
                        <a:pt x="3979" y="0"/>
                      </a:moveTo>
                      <a:cubicBezTo>
                        <a:pt x="2663" y="0"/>
                        <a:pt x="1346" y="315"/>
                        <a:pt x="173" y="916"/>
                      </a:cubicBezTo>
                      <a:cubicBezTo>
                        <a:pt x="287" y="1489"/>
                        <a:pt x="287" y="2090"/>
                        <a:pt x="173" y="2662"/>
                      </a:cubicBezTo>
                      <a:cubicBezTo>
                        <a:pt x="1" y="3807"/>
                        <a:pt x="87" y="5037"/>
                        <a:pt x="2462" y="5209"/>
                      </a:cubicBezTo>
                      <a:cubicBezTo>
                        <a:pt x="2891" y="5246"/>
                        <a:pt x="3211" y="5260"/>
                        <a:pt x="3463" y="5260"/>
                      </a:cubicBezTo>
                      <a:cubicBezTo>
                        <a:pt x="4473" y="5260"/>
                        <a:pt x="4410" y="5027"/>
                        <a:pt x="5934" y="5027"/>
                      </a:cubicBezTo>
                      <a:cubicBezTo>
                        <a:pt x="6117" y="5027"/>
                        <a:pt x="6322" y="5030"/>
                        <a:pt x="6555" y="5037"/>
                      </a:cubicBezTo>
                      <a:cubicBezTo>
                        <a:pt x="7184" y="5037"/>
                        <a:pt x="7556" y="5066"/>
                        <a:pt x="7814" y="5095"/>
                      </a:cubicBezTo>
                      <a:cubicBezTo>
                        <a:pt x="7700" y="4322"/>
                        <a:pt x="7843" y="4465"/>
                        <a:pt x="10705" y="3149"/>
                      </a:cubicBezTo>
                      <a:cubicBezTo>
                        <a:pt x="12706" y="2231"/>
                        <a:pt x="12952" y="1989"/>
                        <a:pt x="12299" y="1989"/>
                      </a:cubicBezTo>
                      <a:cubicBezTo>
                        <a:pt x="11608" y="1989"/>
                        <a:pt x="9907" y="2261"/>
                        <a:pt x="8215" y="2290"/>
                      </a:cubicBezTo>
                      <a:cubicBezTo>
                        <a:pt x="8175" y="2291"/>
                        <a:pt x="8135" y="2291"/>
                        <a:pt x="8097" y="2291"/>
                      </a:cubicBezTo>
                      <a:cubicBezTo>
                        <a:pt x="4920" y="2291"/>
                        <a:pt x="5930" y="0"/>
                        <a:pt x="3979" y="0"/>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30753" name="Google Shape;1324;p42"/>
                <p:cNvSpPr>
                  <a:spLocks/>
                </p:cNvSpPr>
                <p:nvPr/>
              </p:nvSpPr>
              <p:spPr bwMode="auto">
                <a:xfrm>
                  <a:off x="3777850" y="1098375"/>
                  <a:ext cx="289725" cy="219800"/>
                </a:xfrm>
                <a:custGeom>
                  <a:avLst/>
                  <a:gdLst/>
                  <a:ahLst/>
                  <a:cxnLst>
                    <a:cxn ang="0">
                      <a:pos x="398" y="1"/>
                    </a:cxn>
                    <a:cxn ang="0">
                      <a:pos x="84" y="391"/>
                    </a:cxn>
                    <a:cxn ang="0">
                      <a:pos x="4205" y="7431"/>
                    </a:cxn>
                    <a:cxn ang="0">
                      <a:pos x="6650" y="8792"/>
                    </a:cxn>
                    <a:cxn ang="0">
                      <a:pos x="8126" y="7431"/>
                    </a:cxn>
                    <a:cxn ang="0">
                      <a:pos x="8126" y="3510"/>
                    </a:cxn>
                    <a:cxn ang="0">
                      <a:pos x="398" y="1"/>
                    </a:cxn>
                  </a:cxnLst>
                  <a:rect l="0" t="0" r="r" b="b"/>
                  <a:pathLst>
                    <a:path w="11589" h="8792" extrusionOk="0">
                      <a:moveTo>
                        <a:pt x="398" y="1"/>
                      </a:moveTo>
                      <a:cubicBezTo>
                        <a:pt x="122" y="1"/>
                        <a:pt x="1" y="119"/>
                        <a:pt x="84" y="391"/>
                      </a:cubicBezTo>
                      <a:cubicBezTo>
                        <a:pt x="1200" y="3997"/>
                        <a:pt x="1773" y="5342"/>
                        <a:pt x="4205" y="7431"/>
                      </a:cubicBezTo>
                      <a:cubicBezTo>
                        <a:pt x="5340" y="8395"/>
                        <a:pt x="6091" y="8792"/>
                        <a:pt x="6650" y="8792"/>
                      </a:cubicBezTo>
                      <a:cubicBezTo>
                        <a:pt x="7304" y="8792"/>
                        <a:pt x="7694" y="8249"/>
                        <a:pt x="8126" y="7431"/>
                      </a:cubicBezTo>
                      <a:cubicBezTo>
                        <a:pt x="8956" y="5886"/>
                        <a:pt x="11589" y="5342"/>
                        <a:pt x="8126" y="3510"/>
                      </a:cubicBezTo>
                      <a:cubicBezTo>
                        <a:pt x="5335" y="2034"/>
                        <a:pt x="1541" y="1"/>
                        <a:pt x="398" y="1"/>
                      </a:cubicBezTo>
                      <a:close/>
                    </a:path>
                  </a:pathLst>
                </a:custGeom>
                <a:solidFill>
                  <a:srgbClr val="C7C7C7"/>
                </a:solidFill>
                <a:ln w="9525">
                  <a:noFill/>
                  <a:round/>
                  <a:headEnd/>
                  <a:tailEnd/>
                </a:ln>
              </p:spPr>
              <p:txBody>
                <a:bodyPr lIns="91425" tIns="91425" rIns="91425" bIns="91425" anchor="ctr"/>
                <a:lstStyle/>
                <a:p>
                  <a:endParaRPr lang="en-US"/>
                </a:p>
              </p:txBody>
            </p:sp>
            <p:sp>
              <p:nvSpPr>
                <p:cNvPr id="30754" name="Google Shape;1325;p42"/>
                <p:cNvSpPr>
                  <a:spLocks/>
                </p:cNvSpPr>
                <p:nvPr/>
              </p:nvSpPr>
              <p:spPr bwMode="auto">
                <a:xfrm>
                  <a:off x="4207800" y="755650"/>
                  <a:ext cx="94875" cy="239875"/>
                </a:xfrm>
                <a:custGeom>
                  <a:avLst/>
                  <a:gdLst/>
                  <a:ahLst/>
                  <a:cxnLst>
                    <a:cxn ang="0">
                      <a:pos x="967" y="0"/>
                    </a:cxn>
                    <a:cxn ang="0">
                      <a:pos x="744" y="19"/>
                    </a:cxn>
                    <a:cxn ang="0">
                      <a:pos x="3034" y="4055"/>
                    </a:cxn>
                    <a:cxn ang="0">
                      <a:pos x="86" y="8462"/>
                    </a:cxn>
                    <a:cxn ang="0">
                      <a:pos x="744" y="9492"/>
                    </a:cxn>
                    <a:cxn ang="0">
                      <a:pos x="1357" y="9594"/>
                    </a:cxn>
                    <a:cxn ang="0">
                      <a:pos x="3406" y="7260"/>
                    </a:cxn>
                    <a:cxn ang="0">
                      <a:pos x="3406" y="3826"/>
                    </a:cxn>
                    <a:cxn ang="0">
                      <a:pos x="967" y="0"/>
                    </a:cxn>
                  </a:cxnLst>
                  <a:rect l="0" t="0" r="r" b="b"/>
                  <a:pathLst>
                    <a:path w="3795" h="9595" extrusionOk="0">
                      <a:moveTo>
                        <a:pt x="967" y="0"/>
                      </a:moveTo>
                      <a:cubicBezTo>
                        <a:pt x="893" y="0"/>
                        <a:pt x="819" y="7"/>
                        <a:pt x="744" y="19"/>
                      </a:cubicBezTo>
                      <a:cubicBezTo>
                        <a:pt x="2089" y="563"/>
                        <a:pt x="2977" y="2481"/>
                        <a:pt x="3034" y="4055"/>
                      </a:cubicBezTo>
                      <a:cubicBezTo>
                        <a:pt x="3091" y="5600"/>
                        <a:pt x="1202" y="7060"/>
                        <a:pt x="86" y="8462"/>
                      </a:cubicBezTo>
                      <a:cubicBezTo>
                        <a:pt x="0" y="8920"/>
                        <a:pt x="286" y="9378"/>
                        <a:pt x="744" y="9492"/>
                      </a:cubicBezTo>
                      <a:cubicBezTo>
                        <a:pt x="939" y="9562"/>
                        <a:pt x="1147" y="9594"/>
                        <a:pt x="1357" y="9594"/>
                      </a:cubicBezTo>
                      <a:cubicBezTo>
                        <a:pt x="2535" y="9594"/>
                        <a:pt x="3795" y="8571"/>
                        <a:pt x="3406" y="7260"/>
                      </a:cubicBezTo>
                      <a:cubicBezTo>
                        <a:pt x="2948" y="5743"/>
                        <a:pt x="3406" y="6430"/>
                        <a:pt x="3406" y="3826"/>
                      </a:cubicBezTo>
                      <a:cubicBezTo>
                        <a:pt x="3406" y="1798"/>
                        <a:pt x="2231" y="0"/>
                        <a:pt x="967" y="0"/>
                      </a:cubicBezTo>
                      <a:close/>
                    </a:path>
                  </a:pathLst>
                </a:custGeom>
                <a:solidFill>
                  <a:srgbClr val="C7C7C7"/>
                </a:solidFill>
                <a:ln w="9525">
                  <a:noFill/>
                  <a:round/>
                  <a:headEnd/>
                  <a:tailEnd/>
                </a:ln>
              </p:spPr>
              <p:txBody>
                <a:bodyPr lIns="91425" tIns="91425" rIns="91425" bIns="91425" anchor="ctr"/>
                <a:lstStyle/>
                <a:p>
                  <a:endParaRPr lang="en-US"/>
                </a:p>
              </p:txBody>
            </p:sp>
            <p:sp>
              <p:nvSpPr>
                <p:cNvPr id="30755" name="Google Shape;1326;p42"/>
                <p:cNvSpPr>
                  <a:spLocks/>
                </p:cNvSpPr>
                <p:nvPr/>
              </p:nvSpPr>
              <p:spPr bwMode="auto">
                <a:xfrm>
                  <a:off x="4156275" y="756125"/>
                  <a:ext cx="128825" cy="211075"/>
                </a:xfrm>
                <a:custGeom>
                  <a:avLst/>
                  <a:gdLst/>
                  <a:ahLst/>
                  <a:cxnLst>
                    <a:cxn ang="0">
                      <a:pos x="2805" y="0"/>
                    </a:cxn>
                    <a:cxn ang="0">
                      <a:pos x="2061" y="401"/>
                    </a:cxn>
                    <a:cxn ang="0">
                      <a:pos x="2061" y="6182"/>
                    </a:cxn>
                    <a:cxn ang="0">
                      <a:pos x="2147" y="8443"/>
                    </a:cxn>
                    <a:cxn ang="0">
                      <a:pos x="5095" y="4036"/>
                    </a:cxn>
                    <a:cxn ang="0">
                      <a:pos x="2805" y="0"/>
                    </a:cxn>
                  </a:cxnLst>
                  <a:rect l="0" t="0" r="r" b="b"/>
                  <a:pathLst>
                    <a:path w="5153" h="8443" extrusionOk="0">
                      <a:moveTo>
                        <a:pt x="2805" y="0"/>
                      </a:moveTo>
                      <a:cubicBezTo>
                        <a:pt x="2519" y="58"/>
                        <a:pt x="2262" y="172"/>
                        <a:pt x="2061" y="401"/>
                      </a:cubicBezTo>
                      <a:cubicBezTo>
                        <a:pt x="1" y="2204"/>
                        <a:pt x="1460" y="4436"/>
                        <a:pt x="2061" y="6182"/>
                      </a:cubicBezTo>
                      <a:cubicBezTo>
                        <a:pt x="2376" y="7127"/>
                        <a:pt x="2176" y="7871"/>
                        <a:pt x="2147" y="8443"/>
                      </a:cubicBezTo>
                      <a:cubicBezTo>
                        <a:pt x="3263" y="7041"/>
                        <a:pt x="5152" y="5581"/>
                        <a:pt x="5095" y="4036"/>
                      </a:cubicBezTo>
                      <a:cubicBezTo>
                        <a:pt x="5038" y="2462"/>
                        <a:pt x="4150" y="544"/>
                        <a:pt x="2805" y="0"/>
                      </a:cubicBezTo>
                      <a:close/>
                    </a:path>
                  </a:pathLst>
                </a:custGeom>
                <a:solidFill>
                  <a:srgbClr val="C7C7C7"/>
                </a:solidFill>
                <a:ln w="9525">
                  <a:noFill/>
                  <a:round/>
                  <a:headEnd/>
                  <a:tailEnd/>
                </a:ln>
              </p:spPr>
              <p:txBody>
                <a:bodyPr lIns="91425" tIns="91425" rIns="91425" bIns="91425" anchor="ctr"/>
                <a:lstStyle/>
                <a:p>
                  <a:endParaRPr lang="en-US"/>
                </a:p>
              </p:txBody>
            </p:sp>
            <p:sp>
              <p:nvSpPr>
                <p:cNvPr id="30756" name="Google Shape;1327;p42"/>
                <p:cNvSpPr>
                  <a:spLocks/>
                </p:cNvSpPr>
                <p:nvPr/>
              </p:nvSpPr>
              <p:spPr bwMode="auto">
                <a:xfrm>
                  <a:off x="4946175" y="935575"/>
                  <a:ext cx="1346675" cy="1023550"/>
                </a:xfrm>
                <a:custGeom>
                  <a:avLst/>
                  <a:gdLst/>
                  <a:ahLst/>
                  <a:cxnLst>
                    <a:cxn ang="0">
                      <a:pos x="53798" y="1"/>
                    </a:cxn>
                    <a:cxn ang="0">
                      <a:pos x="53798" y="1"/>
                    </a:cxn>
                    <a:cxn ang="0">
                      <a:pos x="51687" y="3812"/>
                    </a:cxn>
                    <a:cxn ang="0">
                      <a:pos x="37749" y="16347"/>
                    </a:cxn>
                    <a:cxn ang="0">
                      <a:pos x="25406" y="19882"/>
                    </a:cxn>
                    <a:cxn ang="0">
                      <a:pos x="13022" y="17063"/>
                    </a:cxn>
                    <a:cxn ang="0">
                      <a:pos x="10964" y="15841"/>
                    </a:cxn>
                    <a:cxn ang="0">
                      <a:pos x="8529" y="19295"/>
                    </a:cxn>
                    <a:cxn ang="0">
                      <a:pos x="0" y="24361"/>
                    </a:cxn>
                    <a:cxn ang="0">
                      <a:pos x="1214" y="24129"/>
                    </a:cxn>
                    <a:cxn ang="0">
                      <a:pos x="1975" y="25477"/>
                    </a:cxn>
                    <a:cxn ang="0">
                      <a:pos x="6468" y="34349"/>
                    </a:cxn>
                    <a:cxn ang="0">
                      <a:pos x="2719" y="39157"/>
                    </a:cxn>
                    <a:cxn ang="0">
                      <a:pos x="7527" y="40874"/>
                    </a:cxn>
                    <a:cxn ang="0">
                      <a:pos x="9652" y="40941"/>
                    </a:cxn>
                    <a:cxn ang="0">
                      <a:pos x="14024" y="39672"/>
                    </a:cxn>
                    <a:cxn ang="0">
                      <a:pos x="12936" y="35780"/>
                    </a:cxn>
                    <a:cxn ang="0">
                      <a:pos x="12879" y="30056"/>
                    </a:cxn>
                    <a:cxn ang="0">
                      <a:pos x="12335" y="24733"/>
                    </a:cxn>
                    <a:cxn ang="0">
                      <a:pos x="14061" y="23437"/>
                    </a:cxn>
                    <a:cxn ang="0">
                      <a:pos x="23096" y="23874"/>
                    </a:cxn>
                    <a:cxn ang="0">
                      <a:pos x="23954" y="23878"/>
                    </a:cxn>
                    <a:cxn ang="0">
                      <a:pos x="44761" y="19524"/>
                    </a:cxn>
                    <a:cxn ang="0">
                      <a:pos x="51363" y="14820"/>
                    </a:cxn>
                    <a:cxn ang="0">
                      <a:pos x="51572" y="14945"/>
                    </a:cxn>
                    <a:cxn ang="0">
                      <a:pos x="52431" y="6531"/>
                    </a:cxn>
                    <a:cxn ang="0">
                      <a:pos x="53798" y="1"/>
                    </a:cxn>
                  </a:cxnLst>
                  <a:rect l="0" t="0" r="r" b="b"/>
                  <a:pathLst>
                    <a:path w="53867" h="40942" extrusionOk="0">
                      <a:moveTo>
                        <a:pt x="53798" y="1"/>
                      </a:moveTo>
                      <a:lnTo>
                        <a:pt x="53798" y="1"/>
                      </a:lnTo>
                      <a:cubicBezTo>
                        <a:pt x="53753" y="1"/>
                        <a:pt x="53221" y="1142"/>
                        <a:pt x="51687" y="3812"/>
                      </a:cubicBezTo>
                      <a:cubicBezTo>
                        <a:pt x="47823" y="10538"/>
                        <a:pt x="45362" y="10423"/>
                        <a:pt x="37749" y="16347"/>
                      </a:cubicBezTo>
                      <a:cubicBezTo>
                        <a:pt x="34360" y="18962"/>
                        <a:pt x="29762" y="19882"/>
                        <a:pt x="25406" y="19882"/>
                      </a:cubicBezTo>
                      <a:cubicBezTo>
                        <a:pt x="19939" y="19882"/>
                        <a:pt x="14854" y="18433"/>
                        <a:pt x="13022" y="17063"/>
                      </a:cubicBezTo>
                      <a:cubicBezTo>
                        <a:pt x="11900" y="16217"/>
                        <a:pt x="11333" y="15841"/>
                        <a:pt x="10964" y="15841"/>
                      </a:cubicBezTo>
                      <a:cubicBezTo>
                        <a:pt x="10260" y="15841"/>
                        <a:pt x="10275" y="17211"/>
                        <a:pt x="8529" y="19295"/>
                      </a:cubicBezTo>
                      <a:cubicBezTo>
                        <a:pt x="5867" y="22500"/>
                        <a:pt x="4093" y="22672"/>
                        <a:pt x="0" y="24361"/>
                      </a:cubicBezTo>
                      <a:cubicBezTo>
                        <a:pt x="615" y="24200"/>
                        <a:pt x="987" y="24129"/>
                        <a:pt x="1214" y="24129"/>
                      </a:cubicBezTo>
                      <a:cubicBezTo>
                        <a:pt x="1875" y="24129"/>
                        <a:pt x="1315" y="24731"/>
                        <a:pt x="1975" y="25477"/>
                      </a:cubicBezTo>
                      <a:cubicBezTo>
                        <a:pt x="3034" y="26707"/>
                        <a:pt x="5781" y="31516"/>
                        <a:pt x="6468" y="34349"/>
                      </a:cubicBezTo>
                      <a:cubicBezTo>
                        <a:pt x="7155" y="37154"/>
                        <a:pt x="2805" y="37840"/>
                        <a:pt x="2719" y="39157"/>
                      </a:cubicBezTo>
                      <a:cubicBezTo>
                        <a:pt x="2662" y="40445"/>
                        <a:pt x="3578" y="40674"/>
                        <a:pt x="7527" y="40874"/>
                      </a:cubicBezTo>
                      <a:cubicBezTo>
                        <a:pt x="8300" y="40919"/>
                        <a:pt x="9010" y="40941"/>
                        <a:pt x="9652" y="40941"/>
                      </a:cubicBezTo>
                      <a:cubicBezTo>
                        <a:pt x="12317" y="40941"/>
                        <a:pt x="13839" y="40548"/>
                        <a:pt x="14024" y="39672"/>
                      </a:cubicBezTo>
                      <a:cubicBezTo>
                        <a:pt x="14253" y="38613"/>
                        <a:pt x="14253" y="37697"/>
                        <a:pt x="12936" y="35780"/>
                      </a:cubicBezTo>
                      <a:cubicBezTo>
                        <a:pt x="11648" y="33891"/>
                        <a:pt x="12192" y="32746"/>
                        <a:pt x="12879" y="30056"/>
                      </a:cubicBezTo>
                      <a:cubicBezTo>
                        <a:pt x="13566" y="27394"/>
                        <a:pt x="11334" y="26936"/>
                        <a:pt x="12335" y="24733"/>
                      </a:cubicBezTo>
                      <a:cubicBezTo>
                        <a:pt x="12790" y="23718"/>
                        <a:pt x="13021" y="23437"/>
                        <a:pt x="14061" y="23437"/>
                      </a:cubicBezTo>
                      <a:cubicBezTo>
                        <a:pt x="15309" y="23437"/>
                        <a:pt x="17724" y="23843"/>
                        <a:pt x="23096" y="23874"/>
                      </a:cubicBezTo>
                      <a:cubicBezTo>
                        <a:pt x="23385" y="23877"/>
                        <a:pt x="23671" y="23878"/>
                        <a:pt x="23954" y="23878"/>
                      </a:cubicBezTo>
                      <a:cubicBezTo>
                        <a:pt x="33320" y="23878"/>
                        <a:pt x="39566" y="22496"/>
                        <a:pt x="44761" y="19524"/>
                      </a:cubicBezTo>
                      <a:cubicBezTo>
                        <a:pt x="49453" y="16864"/>
                        <a:pt x="50780" y="14820"/>
                        <a:pt x="51363" y="14820"/>
                      </a:cubicBezTo>
                      <a:cubicBezTo>
                        <a:pt x="51445" y="14820"/>
                        <a:pt x="51512" y="14860"/>
                        <a:pt x="51572" y="14945"/>
                      </a:cubicBezTo>
                      <a:cubicBezTo>
                        <a:pt x="51028" y="12255"/>
                        <a:pt x="51801" y="12970"/>
                        <a:pt x="52431" y="6531"/>
                      </a:cubicBezTo>
                      <a:cubicBezTo>
                        <a:pt x="52810" y="2631"/>
                        <a:pt x="53866" y="1"/>
                        <a:pt x="53798" y="1"/>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30757" name="Google Shape;1328;p42"/>
                <p:cNvSpPr>
                  <a:spLocks/>
                </p:cNvSpPr>
                <p:nvPr/>
              </p:nvSpPr>
              <p:spPr bwMode="auto">
                <a:xfrm>
                  <a:off x="6585325" y="1104550"/>
                  <a:ext cx="466525" cy="839275"/>
                </a:xfrm>
                <a:custGeom>
                  <a:avLst/>
                  <a:gdLst/>
                  <a:ahLst/>
                  <a:cxnLst>
                    <a:cxn ang="0">
                      <a:pos x="7957" y="1"/>
                    </a:cxn>
                    <a:cxn ang="0">
                      <a:pos x="7957" y="1"/>
                    </a:cxn>
                    <a:cxn ang="0">
                      <a:pos x="2176" y="10676"/>
                    </a:cxn>
                    <a:cxn ang="0">
                      <a:pos x="573" y="14139"/>
                    </a:cxn>
                    <a:cxn ang="0">
                      <a:pos x="994" y="13884"/>
                    </a:cxn>
                    <a:cxn ang="0">
                      <a:pos x="6898" y="21608"/>
                    </a:cxn>
                    <a:cxn ang="0">
                      <a:pos x="7184" y="31539"/>
                    </a:cxn>
                    <a:cxn ang="0">
                      <a:pos x="10705" y="33514"/>
                    </a:cxn>
                    <a:cxn ang="0">
                      <a:pos x="11739" y="33571"/>
                    </a:cxn>
                    <a:cxn ang="0">
                      <a:pos x="15284" y="30538"/>
                    </a:cxn>
                    <a:cxn ang="0">
                      <a:pos x="14368" y="23984"/>
                    </a:cxn>
                    <a:cxn ang="0">
                      <a:pos x="15284" y="17115"/>
                    </a:cxn>
                    <a:cxn ang="0">
                      <a:pos x="9245" y="8501"/>
                    </a:cxn>
                    <a:cxn ang="0">
                      <a:pos x="7957" y="1"/>
                    </a:cxn>
                  </a:cxnLst>
                  <a:rect l="0" t="0" r="r" b="b"/>
                  <a:pathLst>
                    <a:path w="18661" h="33571" extrusionOk="0">
                      <a:moveTo>
                        <a:pt x="7957" y="1"/>
                      </a:moveTo>
                      <a:lnTo>
                        <a:pt x="7957" y="1"/>
                      </a:lnTo>
                      <a:cubicBezTo>
                        <a:pt x="6383" y="6097"/>
                        <a:pt x="4380" y="9617"/>
                        <a:pt x="2176" y="10676"/>
                      </a:cubicBezTo>
                      <a:cubicBezTo>
                        <a:pt x="1" y="11735"/>
                        <a:pt x="1031" y="11964"/>
                        <a:pt x="573" y="14139"/>
                      </a:cubicBezTo>
                      <a:cubicBezTo>
                        <a:pt x="706" y="13968"/>
                        <a:pt x="843" y="13884"/>
                        <a:pt x="994" y="13884"/>
                      </a:cubicBezTo>
                      <a:cubicBezTo>
                        <a:pt x="1858" y="13884"/>
                        <a:pt x="3197" y="16617"/>
                        <a:pt x="6898" y="21608"/>
                      </a:cubicBezTo>
                      <a:cubicBezTo>
                        <a:pt x="11248" y="27475"/>
                        <a:pt x="8501" y="30223"/>
                        <a:pt x="7184" y="31539"/>
                      </a:cubicBezTo>
                      <a:cubicBezTo>
                        <a:pt x="5896" y="32827"/>
                        <a:pt x="7184" y="33199"/>
                        <a:pt x="10705" y="33514"/>
                      </a:cubicBezTo>
                      <a:cubicBezTo>
                        <a:pt x="11126" y="33552"/>
                        <a:pt x="11464" y="33571"/>
                        <a:pt x="11739" y="33571"/>
                      </a:cubicBezTo>
                      <a:cubicBezTo>
                        <a:pt x="13757" y="33571"/>
                        <a:pt x="12336" y="32553"/>
                        <a:pt x="15284" y="30538"/>
                      </a:cubicBezTo>
                      <a:cubicBezTo>
                        <a:pt x="18661" y="28248"/>
                        <a:pt x="15513" y="27790"/>
                        <a:pt x="14368" y="23984"/>
                      </a:cubicBezTo>
                      <a:cubicBezTo>
                        <a:pt x="13223" y="20177"/>
                        <a:pt x="15055" y="19090"/>
                        <a:pt x="15284" y="17115"/>
                      </a:cubicBezTo>
                      <a:cubicBezTo>
                        <a:pt x="15513" y="15140"/>
                        <a:pt x="11391" y="13595"/>
                        <a:pt x="9245" y="8501"/>
                      </a:cubicBezTo>
                      <a:cubicBezTo>
                        <a:pt x="8043" y="5839"/>
                        <a:pt x="7614" y="2891"/>
                        <a:pt x="7957" y="1"/>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sp>
              <p:nvSpPr>
                <p:cNvPr id="30758" name="Google Shape;1329;p42"/>
                <p:cNvSpPr>
                  <a:spLocks/>
                </p:cNvSpPr>
                <p:nvPr/>
              </p:nvSpPr>
              <p:spPr bwMode="auto">
                <a:xfrm>
                  <a:off x="6676925" y="716775"/>
                  <a:ext cx="267225" cy="525400"/>
                </a:xfrm>
                <a:custGeom>
                  <a:avLst/>
                  <a:gdLst/>
                  <a:ahLst/>
                  <a:cxnLst>
                    <a:cxn ang="0">
                      <a:pos x="716" y="0"/>
                    </a:cxn>
                    <a:cxn ang="0">
                      <a:pos x="716" y="0"/>
                    </a:cxn>
                    <a:cxn ang="0">
                      <a:pos x="3434" y="6983"/>
                    </a:cxn>
                    <a:cxn ang="0">
                      <a:pos x="6354" y="15855"/>
                    </a:cxn>
                    <a:cxn ang="0">
                      <a:pos x="10294" y="21015"/>
                    </a:cxn>
                    <a:cxn ang="0">
                      <a:pos x="10475" y="20349"/>
                    </a:cxn>
                    <a:cxn ang="0">
                      <a:pos x="6812" y="11190"/>
                    </a:cxn>
                    <a:cxn ang="0">
                      <a:pos x="716" y="0"/>
                    </a:cxn>
                  </a:cxnLst>
                  <a:rect l="0" t="0" r="r" b="b"/>
                  <a:pathLst>
                    <a:path w="10689" h="21016" extrusionOk="0">
                      <a:moveTo>
                        <a:pt x="716" y="0"/>
                      </a:moveTo>
                      <a:lnTo>
                        <a:pt x="716" y="0"/>
                      </a:lnTo>
                      <a:cubicBezTo>
                        <a:pt x="716" y="1"/>
                        <a:pt x="0" y="2719"/>
                        <a:pt x="3434" y="6983"/>
                      </a:cubicBezTo>
                      <a:cubicBezTo>
                        <a:pt x="6869" y="11276"/>
                        <a:pt x="5352" y="11333"/>
                        <a:pt x="6354" y="15855"/>
                      </a:cubicBezTo>
                      <a:cubicBezTo>
                        <a:pt x="7077" y="19194"/>
                        <a:pt x="9458" y="21015"/>
                        <a:pt x="10294" y="21015"/>
                      </a:cubicBezTo>
                      <a:cubicBezTo>
                        <a:pt x="10584" y="21015"/>
                        <a:pt x="10688" y="20797"/>
                        <a:pt x="10475" y="20349"/>
                      </a:cubicBezTo>
                      <a:cubicBezTo>
                        <a:pt x="9616" y="18603"/>
                        <a:pt x="7870" y="16914"/>
                        <a:pt x="6812" y="11190"/>
                      </a:cubicBezTo>
                      <a:cubicBezTo>
                        <a:pt x="5724" y="5467"/>
                        <a:pt x="5524" y="4179"/>
                        <a:pt x="716" y="0"/>
                      </a:cubicBezTo>
                      <a:close/>
                    </a:path>
                  </a:pathLst>
                </a:custGeom>
                <a:solidFill>
                  <a:srgbClr val="C7C7C7"/>
                </a:solidFill>
                <a:ln w="9525">
                  <a:noFill/>
                  <a:round/>
                  <a:headEnd/>
                  <a:tailEnd/>
                </a:ln>
              </p:spPr>
              <p:txBody>
                <a:bodyPr lIns="91425" tIns="91425" rIns="91425" bIns="91425" anchor="ctr"/>
                <a:lstStyle/>
                <a:p>
                  <a:endParaRPr lang="en-US"/>
                </a:p>
              </p:txBody>
            </p:sp>
            <p:sp>
              <p:nvSpPr>
                <p:cNvPr id="30759" name="Google Shape;1330;p42"/>
                <p:cNvSpPr>
                  <a:spLocks/>
                </p:cNvSpPr>
                <p:nvPr/>
              </p:nvSpPr>
              <p:spPr bwMode="auto">
                <a:xfrm>
                  <a:off x="4083300" y="1303450"/>
                  <a:ext cx="32950" cy="82350"/>
                </a:xfrm>
                <a:custGeom>
                  <a:avLst/>
                  <a:gdLst/>
                  <a:ahLst/>
                  <a:cxnLst>
                    <a:cxn ang="0">
                      <a:pos x="841" y="0"/>
                    </a:cxn>
                    <a:cxn ang="0">
                      <a:pos x="115" y="1575"/>
                    </a:cxn>
                    <a:cxn ang="0">
                      <a:pos x="458" y="3292"/>
                    </a:cxn>
                    <a:cxn ang="0">
                      <a:pos x="477" y="3293"/>
                    </a:cxn>
                    <a:cxn ang="0">
                      <a:pos x="1231" y="1718"/>
                    </a:cxn>
                    <a:cxn ang="0">
                      <a:pos x="859" y="1"/>
                    </a:cxn>
                    <a:cxn ang="0">
                      <a:pos x="841" y="0"/>
                    </a:cxn>
                  </a:cxnLst>
                  <a:rect l="0" t="0" r="r" b="b"/>
                  <a:pathLst>
                    <a:path w="1318" h="3294" extrusionOk="0">
                      <a:moveTo>
                        <a:pt x="841" y="0"/>
                      </a:moveTo>
                      <a:cubicBezTo>
                        <a:pt x="532" y="0"/>
                        <a:pt x="227" y="705"/>
                        <a:pt x="115" y="1575"/>
                      </a:cubicBezTo>
                      <a:cubicBezTo>
                        <a:pt x="1" y="2491"/>
                        <a:pt x="172" y="3235"/>
                        <a:pt x="458" y="3292"/>
                      </a:cubicBezTo>
                      <a:cubicBezTo>
                        <a:pt x="465" y="3293"/>
                        <a:pt x="471" y="3293"/>
                        <a:pt x="477" y="3293"/>
                      </a:cubicBezTo>
                      <a:cubicBezTo>
                        <a:pt x="786" y="3293"/>
                        <a:pt x="1119" y="2588"/>
                        <a:pt x="1231" y="1718"/>
                      </a:cubicBezTo>
                      <a:cubicBezTo>
                        <a:pt x="1317" y="802"/>
                        <a:pt x="1174" y="58"/>
                        <a:pt x="859" y="1"/>
                      </a:cubicBezTo>
                      <a:cubicBezTo>
                        <a:pt x="853" y="0"/>
                        <a:pt x="847" y="0"/>
                        <a:pt x="841" y="0"/>
                      </a:cubicBezTo>
                      <a:close/>
                    </a:path>
                  </a:pathLst>
                </a:custGeom>
                <a:solidFill>
                  <a:srgbClr val="000000"/>
                </a:solidFill>
                <a:ln w="9525">
                  <a:noFill/>
                  <a:round/>
                  <a:headEnd/>
                  <a:tailEnd/>
                </a:ln>
              </p:spPr>
              <p:txBody>
                <a:bodyPr lIns="91425" tIns="91425" rIns="91425" bIns="91425" anchor="ctr"/>
                <a:lstStyle/>
                <a:p>
                  <a:endParaRPr lang="en-US"/>
                </a:p>
              </p:txBody>
            </p:sp>
            <p:sp>
              <p:nvSpPr>
                <p:cNvPr id="30760" name="Google Shape;1331;p42"/>
                <p:cNvSpPr>
                  <a:spLocks/>
                </p:cNvSpPr>
                <p:nvPr/>
              </p:nvSpPr>
              <p:spPr bwMode="auto">
                <a:xfrm>
                  <a:off x="4388100" y="891500"/>
                  <a:ext cx="224675" cy="653825"/>
                </a:xfrm>
                <a:custGeom>
                  <a:avLst/>
                  <a:gdLst/>
                  <a:ahLst/>
                  <a:cxnLst>
                    <a:cxn ang="0">
                      <a:pos x="8428" y="0"/>
                    </a:cxn>
                    <a:cxn ang="0">
                      <a:pos x="6554" y="4860"/>
                    </a:cxn>
                    <a:cxn ang="0">
                      <a:pos x="4207" y="21659"/>
                    </a:cxn>
                    <a:cxn ang="0">
                      <a:pos x="0" y="26152"/>
                    </a:cxn>
                    <a:cxn ang="0">
                      <a:pos x="2261" y="23825"/>
                    </a:cxn>
                    <a:cxn ang="0">
                      <a:pos x="2691" y="24349"/>
                    </a:cxn>
                    <a:cxn ang="0">
                      <a:pos x="3581" y="24893"/>
                    </a:cxn>
                    <a:cxn ang="0">
                      <a:pos x="5295" y="24578"/>
                    </a:cxn>
                    <a:cxn ang="0">
                      <a:pos x="5606" y="24523"/>
                    </a:cxn>
                    <a:cxn ang="0">
                      <a:pos x="5781" y="24922"/>
                    </a:cxn>
                    <a:cxn ang="0">
                      <a:pos x="8586" y="20056"/>
                    </a:cxn>
                    <a:cxn ang="0">
                      <a:pos x="7127" y="9754"/>
                    </a:cxn>
                    <a:cxn ang="0">
                      <a:pos x="8428" y="0"/>
                    </a:cxn>
                  </a:cxnLst>
                  <a:rect l="0" t="0" r="r" b="b"/>
                  <a:pathLst>
                    <a:path w="8987" h="26153" extrusionOk="0">
                      <a:moveTo>
                        <a:pt x="8428" y="0"/>
                      </a:moveTo>
                      <a:cubicBezTo>
                        <a:pt x="8204" y="0"/>
                        <a:pt x="7636" y="1369"/>
                        <a:pt x="6554" y="4860"/>
                      </a:cubicBezTo>
                      <a:cubicBezTo>
                        <a:pt x="3406" y="15048"/>
                        <a:pt x="7270" y="19913"/>
                        <a:pt x="4207" y="21659"/>
                      </a:cubicBezTo>
                      <a:cubicBezTo>
                        <a:pt x="1174" y="23376"/>
                        <a:pt x="802" y="23806"/>
                        <a:pt x="0" y="26152"/>
                      </a:cubicBezTo>
                      <a:cubicBezTo>
                        <a:pt x="1177" y="24396"/>
                        <a:pt x="1869" y="23825"/>
                        <a:pt x="2261" y="23825"/>
                      </a:cubicBezTo>
                      <a:cubicBezTo>
                        <a:pt x="2507" y="23825"/>
                        <a:pt x="2635" y="24051"/>
                        <a:pt x="2691" y="24349"/>
                      </a:cubicBezTo>
                      <a:cubicBezTo>
                        <a:pt x="2760" y="24754"/>
                        <a:pt x="3109" y="24893"/>
                        <a:pt x="3581" y="24893"/>
                      </a:cubicBezTo>
                      <a:cubicBezTo>
                        <a:pt x="4077" y="24893"/>
                        <a:pt x="4708" y="24740"/>
                        <a:pt x="5295" y="24578"/>
                      </a:cubicBezTo>
                      <a:cubicBezTo>
                        <a:pt x="5421" y="24541"/>
                        <a:pt x="5525" y="24523"/>
                        <a:pt x="5606" y="24523"/>
                      </a:cubicBezTo>
                      <a:cubicBezTo>
                        <a:pt x="5836" y="24523"/>
                        <a:pt x="5887" y="24668"/>
                        <a:pt x="5781" y="24922"/>
                      </a:cubicBezTo>
                      <a:cubicBezTo>
                        <a:pt x="6554" y="23290"/>
                        <a:pt x="8214" y="20171"/>
                        <a:pt x="8586" y="20056"/>
                      </a:cubicBezTo>
                      <a:cubicBezTo>
                        <a:pt x="8987" y="19913"/>
                        <a:pt x="5753" y="16966"/>
                        <a:pt x="7127" y="9754"/>
                      </a:cubicBezTo>
                      <a:cubicBezTo>
                        <a:pt x="8028" y="5000"/>
                        <a:pt x="8856" y="0"/>
                        <a:pt x="8428" y="0"/>
                      </a:cubicBezTo>
                      <a:close/>
                    </a:path>
                  </a:pathLst>
                </a:custGeom>
                <a:solidFill>
                  <a:srgbClr val="000000">
                    <a:alpha val="21568"/>
                  </a:srgbClr>
                </a:solidFill>
                <a:ln w="9525">
                  <a:noFill/>
                  <a:round/>
                  <a:headEnd/>
                  <a:tailEnd/>
                </a:ln>
              </p:spPr>
              <p:txBody>
                <a:bodyPr lIns="91425" tIns="91425" rIns="91425" bIns="91425" anchor="ctr"/>
                <a:lstStyle/>
                <a:p>
                  <a:endParaRPr lang="en-US"/>
                </a:p>
              </p:txBody>
            </p:sp>
          </p:grpSp>
        </p:grpSp>
      </p:grpSp>
      <p:grpSp>
        <p:nvGrpSpPr>
          <p:cNvPr id="30730" name="Google Shape;1752;p51"/>
          <p:cNvGrpSpPr>
            <a:grpSpLocks/>
          </p:cNvGrpSpPr>
          <p:nvPr/>
        </p:nvGrpSpPr>
        <p:grpSpPr bwMode="auto">
          <a:xfrm>
            <a:off x="93663" y="973138"/>
            <a:ext cx="2540000" cy="1387475"/>
            <a:chOff x="-1023107" y="983825"/>
            <a:chExt cx="8604132" cy="3689200"/>
          </a:xfrm>
        </p:grpSpPr>
        <p:sp>
          <p:nvSpPr>
            <p:cNvPr id="30731" name="Google Shape;1753;p51"/>
            <p:cNvSpPr>
              <a:spLocks/>
            </p:cNvSpPr>
            <p:nvPr/>
          </p:nvSpPr>
          <p:spPr bwMode="auto">
            <a:xfrm>
              <a:off x="2310425" y="983825"/>
              <a:ext cx="3472325" cy="3689200"/>
            </a:xfrm>
            <a:custGeom>
              <a:avLst/>
              <a:gdLst/>
              <a:ahLst/>
              <a:cxnLst>
                <a:cxn ang="0">
                  <a:pos x="108713" y="1"/>
                </a:cxn>
                <a:cxn ang="0">
                  <a:pos x="95290" y="8436"/>
                </a:cxn>
                <a:cxn ang="0">
                  <a:pos x="71153" y="34669"/>
                </a:cxn>
                <a:cxn ang="0">
                  <a:pos x="17848" y="116123"/>
                </a:cxn>
                <a:cxn ang="0">
                  <a:pos x="0" y="147567"/>
                </a:cxn>
                <a:cxn ang="0">
                  <a:pos x="27192" y="147567"/>
                </a:cxn>
                <a:cxn ang="0">
                  <a:pos x="55162" y="104145"/>
                </a:cxn>
                <a:cxn ang="0">
                  <a:pos x="120864" y="71623"/>
                </a:cxn>
                <a:cxn ang="0">
                  <a:pos x="130866" y="31075"/>
                </a:cxn>
                <a:cxn ang="0">
                  <a:pos x="133202" y="30776"/>
                </a:cxn>
                <a:cxn ang="0">
                  <a:pos x="120924" y="24547"/>
                </a:cxn>
                <a:cxn ang="0">
                  <a:pos x="120146" y="19516"/>
                </a:cxn>
                <a:cxn ang="0">
                  <a:pos x="118948" y="3644"/>
                </a:cxn>
                <a:cxn ang="0">
                  <a:pos x="119127" y="3525"/>
                </a:cxn>
                <a:cxn ang="0">
                  <a:pos x="108713" y="1"/>
                </a:cxn>
              </a:cxnLst>
              <a:rect l="0" t="0" r="r" b="b"/>
              <a:pathLst>
                <a:path w="138893" h="147568" extrusionOk="0">
                  <a:moveTo>
                    <a:pt x="108713" y="1"/>
                  </a:moveTo>
                  <a:cubicBezTo>
                    <a:pt x="104193" y="1"/>
                    <a:pt x="99240" y="2048"/>
                    <a:pt x="95290" y="8436"/>
                  </a:cubicBezTo>
                  <a:cubicBezTo>
                    <a:pt x="87025" y="21912"/>
                    <a:pt x="99243" y="23289"/>
                    <a:pt x="71153" y="34669"/>
                  </a:cubicBezTo>
                  <a:cubicBezTo>
                    <a:pt x="47076" y="44491"/>
                    <a:pt x="22400" y="100671"/>
                    <a:pt x="17848" y="116123"/>
                  </a:cubicBezTo>
                  <a:cubicBezTo>
                    <a:pt x="13356" y="131576"/>
                    <a:pt x="0" y="147567"/>
                    <a:pt x="0" y="147567"/>
                  </a:cubicBezTo>
                  <a:lnTo>
                    <a:pt x="27192" y="147567"/>
                  </a:lnTo>
                  <a:cubicBezTo>
                    <a:pt x="27192" y="147567"/>
                    <a:pt x="26652" y="116662"/>
                    <a:pt x="55162" y="104145"/>
                  </a:cubicBezTo>
                  <a:cubicBezTo>
                    <a:pt x="83731" y="91627"/>
                    <a:pt x="102896" y="94562"/>
                    <a:pt x="120864" y="71623"/>
                  </a:cubicBezTo>
                  <a:cubicBezTo>
                    <a:pt x="138892" y="48684"/>
                    <a:pt x="115175" y="31614"/>
                    <a:pt x="130866" y="31075"/>
                  </a:cubicBezTo>
                  <a:cubicBezTo>
                    <a:pt x="131645" y="31075"/>
                    <a:pt x="132424" y="30956"/>
                    <a:pt x="133202" y="30776"/>
                  </a:cubicBezTo>
                  <a:cubicBezTo>
                    <a:pt x="127033" y="30117"/>
                    <a:pt x="123080" y="28740"/>
                    <a:pt x="120924" y="24547"/>
                  </a:cubicBezTo>
                  <a:cubicBezTo>
                    <a:pt x="120206" y="22930"/>
                    <a:pt x="119906" y="21193"/>
                    <a:pt x="120146" y="19516"/>
                  </a:cubicBezTo>
                  <a:cubicBezTo>
                    <a:pt x="120625" y="14904"/>
                    <a:pt x="122781" y="9694"/>
                    <a:pt x="118948" y="3644"/>
                  </a:cubicBezTo>
                  <a:lnTo>
                    <a:pt x="119127" y="3525"/>
                  </a:lnTo>
                  <a:cubicBezTo>
                    <a:pt x="116834" y="1812"/>
                    <a:pt x="112964" y="1"/>
                    <a:pt x="108713" y="1"/>
                  </a:cubicBezTo>
                  <a:close/>
                </a:path>
              </a:pathLst>
            </a:custGeom>
            <a:solidFill>
              <a:srgbClr val="060807"/>
            </a:solidFill>
            <a:ln w="9525">
              <a:noFill/>
              <a:round/>
              <a:headEnd/>
              <a:tailEnd/>
            </a:ln>
          </p:spPr>
          <p:txBody>
            <a:bodyPr lIns="91425" tIns="91425" rIns="91425" bIns="91425" anchor="ctr"/>
            <a:lstStyle/>
            <a:p>
              <a:endParaRPr lang="en-US"/>
            </a:p>
          </p:txBody>
        </p:sp>
        <p:sp>
          <p:nvSpPr>
            <p:cNvPr id="30732" name="Google Shape;1754;p51"/>
            <p:cNvSpPr>
              <a:spLocks/>
            </p:cNvSpPr>
            <p:nvPr/>
          </p:nvSpPr>
          <p:spPr bwMode="auto">
            <a:xfrm>
              <a:off x="4623750" y="1077925"/>
              <a:ext cx="1016750" cy="1159175"/>
            </a:xfrm>
            <a:custGeom>
              <a:avLst/>
              <a:gdLst/>
              <a:ahLst/>
              <a:cxnLst>
                <a:cxn ang="0">
                  <a:pos x="26475" y="0"/>
                </a:cxn>
                <a:cxn ang="0">
                  <a:pos x="7429" y="19465"/>
                </a:cxn>
                <a:cxn ang="0">
                  <a:pos x="30427" y="46367"/>
                </a:cxn>
                <a:cxn ang="0">
                  <a:pos x="34979" y="43123"/>
                </a:cxn>
                <a:cxn ang="0">
                  <a:pos x="38333" y="27311"/>
                </a:cxn>
                <a:cxn ang="0">
                  <a:pos x="40669" y="27012"/>
                </a:cxn>
                <a:cxn ang="0">
                  <a:pos x="28391" y="20783"/>
                </a:cxn>
                <a:cxn ang="0">
                  <a:pos x="27613" y="15752"/>
                </a:cxn>
                <a:cxn ang="0">
                  <a:pos x="26475" y="0"/>
                </a:cxn>
              </a:cxnLst>
              <a:rect l="0" t="0" r="r" b="b"/>
              <a:pathLst>
                <a:path w="40670" h="46367" extrusionOk="0">
                  <a:moveTo>
                    <a:pt x="26475" y="0"/>
                  </a:moveTo>
                  <a:cubicBezTo>
                    <a:pt x="9285" y="9224"/>
                    <a:pt x="16473" y="11560"/>
                    <a:pt x="7429" y="19465"/>
                  </a:cubicBezTo>
                  <a:cubicBezTo>
                    <a:pt x="1" y="26008"/>
                    <a:pt x="20530" y="46367"/>
                    <a:pt x="30427" y="46367"/>
                  </a:cubicBezTo>
                  <a:cubicBezTo>
                    <a:pt x="32580" y="46367"/>
                    <a:pt x="34230" y="45403"/>
                    <a:pt x="34979" y="43123"/>
                  </a:cubicBezTo>
                  <a:cubicBezTo>
                    <a:pt x="33482" y="33660"/>
                    <a:pt x="29170" y="27671"/>
                    <a:pt x="38333" y="27311"/>
                  </a:cubicBezTo>
                  <a:cubicBezTo>
                    <a:pt x="39112" y="27311"/>
                    <a:pt x="39891" y="27192"/>
                    <a:pt x="40669" y="27012"/>
                  </a:cubicBezTo>
                  <a:cubicBezTo>
                    <a:pt x="34500" y="26353"/>
                    <a:pt x="30547" y="24976"/>
                    <a:pt x="28391" y="20783"/>
                  </a:cubicBezTo>
                  <a:cubicBezTo>
                    <a:pt x="27673" y="19166"/>
                    <a:pt x="27373" y="17429"/>
                    <a:pt x="27613" y="15752"/>
                  </a:cubicBezTo>
                  <a:cubicBezTo>
                    <a:pt x="28092" y="11200"/>
                    <a:pt x="30248" y="5990"/>
                    <a:pt x="26475" y="0"/>
                  </a:cubicBezTo>
                  <a:close/>
                </a:path>
              </a:pathLst>
            </a:custGeom>
            <a:solidFill>
              <a:srgbClr val="FFFFFF"/>
            </a:solidFill>
            <a:ln w="9525">
              <a:noFill/>
              <a:round/>
              <a:headEnd/>
              <a:tailEnd/>
            </a:ln>
          </p:spPr>
          <p:txBody>
            <a:bodyPr lIns="91425" tIns="91425" rIns="91425" bIns="91425" anchor="ctr"/>
            <a:lstStyle/>
            <a:p>
              <a:endParaRPr lang="en-US"/>
            </a:p>
          </p:txBody>
        </p:sp>
        <p:sp>
          <p:nvSpPr>
            <p:cNvPr id="158" name="Google Shape;1755;p51"/>
            <p:cNvSpPr/>
            <p:nvPr/>
          </p:nvSpPr>
          <p:spPr>
            <a:xfrm>
              <a:off x="4951385" y="1076688"/>
              <a:ext cx="403320" cy="388337"/>
            </a:xfrm>
            <a:custGeom>
              <a:avLst/>
              <a:gdLst/>
              <a:ahLst/>
              <a:cxnLst/>
              <a:rect l="l" t="t" r="r" b="b"/>
              <a:pathLst>
                <a:path w="16232" h="15496" extrusionOk="0">
                  <a:moveTo>
                    <a:pt x="13477" y="0"/>
                  </a:moveTo>
                  <a:cubicBezTo>
                    <a:pt x="2995" y="5630"/>
                    <a:pt x="1558" y="8685"/>
                    <a:pt x="1" y="11979"/>
                  </a:cubicBezTo>
                  <a:cubicBezTo>
                    <a:pt x="517" y="11392"/>
                    <a:pt x="1038" y="11143"/>
                    <a:pt x="1615" y="11143"/>
                  </a:cubicBezTo>
                  <a:cubicBezTo>
                    <a:pt x="2980" y="11143"/>
                    <a:pt x="4655" y="12535"/>
                    <a:pt x="7308" y="14135"/>
                  </a:cubicBezTo>
                  <a:cubicBezTo>
                    <a:pt x="8801" y="15036"/>
                    <a:pt x="10220" y="15496"/>
                    <a:pt x="11438" y="15496"/>
                  </a:cubicBezTo>
                  <a:cubicBezTo>
                    <a:pt x="13295" y="15496"/>
                    <a:pt x="14683" y="14425"/>
                    <a:pt x="15154" y="12218"/>
                  </a:cubicBezTo>
                  <a:cubicBezTo>
                    <a:pt x="15752" y="8565"/>
                    <a:pt x="16232" y="4492"/>
                    <a:pt x="13477" y="0"/>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30734" name="Google Shape;1756;p51"/>
            <p:cNvSpPr>
              <a:spLocks/>
            </p:cNvSpPr>
            <p:nvPr/>
          </p:nvSpPr>
          <p:spPr bwMode="auto">
            <a:xfrm>
              <a:off x="-1023107" y="2849290"/>
              <a:ext cx="6571725" cy="701650"/>
            </a:xfrm>
            <a:custGeom>
              <a:avLst/>
              <a:gdLst/>
              <a:ahLst/>
              <a:cxnLst>
                <a:cxn ang="0">
                  <a:pos x="81816" y="1"/>
                </a:cxn>
                <a:cxn ang="0">
                  <a:pos x="0" y="3840"/>
                </a:cxn>
                <a:cxn ang="0">
                  <a:pos x="0" y="15399"/>
                </a:cxn>
                <a:cxn ang="0">
                  <a:pos x="87983" y="9889"/>
                </a:cxn>
                <a:cxn ang="0">
                  <a:pos x="89397" y="9884"/>
                </a:cxn>
                <a:cxn ang="0">
                  <a:pos x="146379" y="14021"/>
                </a:cxn>
                <a:cxn ang="0">
                  <a:pos x="224959" y="26839"/>
                </a:cxn>
                <a:cxn ang="0">
                  <a:pos x="246844" y="28065"/>
                </a:cxn>
                <a:cxn ang="0">
                  <a:pos x="262392" y="24323"/>
                </a:cxn>
                <a:cxn ang="0">
                  <a:pos x="259221" y="17134"/>
                </a:cxn>
                <a:cxn ang="0">
                  <a:pos x="258139" y="17375"/>
                </a:cxn>
                <a:cxn ang="0">
                  <a:pos x="248634" y="18378"/>
                </a:cxn>
                <a:cxn ang="0">
                  <a:pos x="237197" y="18318"/>
                </a:cxn>
                <a:cxn ang="0">
                  <a:pos x="233104" y="18334"/>
                </a:cxn>
                <a:cxn ang="0">
                  <a:pos x="232680" y="18335"/>
                </a:cxn>
                <a:cxn ang="0">
                  <a:pos x="153446" y="4618"/>
                </a:cxn>
                <a:cxn ang="0">
                  <a:pos x="81816" y="1"/>
                </a:cxn>
              </a:cxnLst>
              <a:rect l="0" t="0" r="r" b="b"/>
              <a:pathLst>
                <a:path w="262869" h="28066" extrusionOk="0">
                  <a:moveTo>
                    <a:pt x="81816" y="1"/>
                  </a:moveTo>
                  <a:cubicBezTo>
                    <a:pt x="47340" y="1"/>
                    <a:pt x="12100" y="1737"/>
                    <a:pt x="0" y="3840"/>
                  </a:cubicBezTo>
                  <a:lnTo>
                    <a:pt x="0" y="15399"/>
                  </a:lnTo>
                  <a:cubicBezTo>
                    <a:pt x="0" y="15399"/>
                    <a:pt x="67260" y="10009"/>
                    <a:pt x="87983" y="9889"/>
                  </a:cubicBezTo>
                  <a:cubicBezTo>
                    <a:pt x="88451" y="9886"/>
                    <a:pt x="88923" y="9884"/>
                    <a:pt x="89397" y="9884"/>
                  </a:cubicBezTo>
                  <a:cubicBezTo>
                    <a:pt x="106699" y="9884"/>
                    <a:pt x="127958" y="11981"/>
                    <a:pt x="146379" y="14021"/>
                  </a:cubicBezTo>
                  <a:cubicBezTo>
                    <a:pt x="165844" y="16178"/>
                    <a:pt x="195791" y="24203"/>
                    <a:pt x="224959" y="26839"/>
                  </a:cubicBezTo>
                  <a:cubicBezTo>
                    <a:pt x="234292" y="27699"/>
                    <a:pt x="241432" y="28065"/>
                    <a:pt x="246844" y="28065"/>
                  </a:cubicBezTo>
                  <a:cubicBezTo>
                    <a:pt x="258382" y="28065"/>
                    <a:pt x="262066" y="26402"/>
                    <a:pt x="262392" y="24323"/>
                  </a:cubicBezTo>
                  <a:cubicBezTo>
                    <a:pt x="262869" y="21620"/>
                    <a:pt x="261798" y="17134"/>
                    <a:pt x="259221" y="17134"/>
                  </a:cubicBezTo>
                  <a:cubicBezTo>
                    <a:pt x="258886" y="17134"/>
                    <a:pt x="258525" y="17210"/>
                    <a:pt x="258139" y="17375"/>
                  </a:cubicBezTo>
                  <a:cubicBezTo>
                    <a:pt x="256286" y="18218"/>
                    <a:pt x="253484" y="18378"/>
                    <a:pt x="248634" y="18378"/>
                  </a:cubicBezTo>
                  <a:cubicBezTo>
                    <a:pt x="245670" y="18378"/>
                    <a:pt x="241941" y="18318"/>
                    <a:pt x="237197" y="18318"/>
                  </a:cubicBezTo>
                  <a:cubicBezTo>
                    <a:pt x="235909" y="18318"/>
                    <a:pt x="234546" y="18323"/>
                    <a:pt x="233104" y="18334"/>
                  </a:cubicBezTo>
                  <a:cubicBezTo>
                    <a:pt x="232964" y="18335"/>
                    <a:pt x="232823" y="18335"/>
                    <a:pt x="232680" y="18335"/>
                  </a:cubicBezTo>
                  <a:cubicBezTo>
                    <a:pt x="217020" y="18335"/>
                    <a:pt x="182469" y="11859"/>
                    <a:pt x="153446" y="4618"/>
                  </a:cubicBezTo>
                  <a:cubicBezTo>
                    <a:pt x="139952" y="1258"/>
                    <a:pt x="111161" y="1"/>
                    <a:pt x="81816" y="1"/>
                  </a:cubicBezTo>
                  <a:close/>
                </a:path>
              </a:pathLst>
            </a:custGeom>
            <a:solidFill>
              <a:srgbClr val="432C1C"/>
            </a:solidFill>
            <a:ln w="9525">
              <a:noFill/>
              <a:round/>
              <a:headEnd/>
              <a:tailEnd/>
            </a:ln>
          </p:spPr>
          <p:txBody>
            <a:bodyPr lIns="91425" tIns="91425" rIns="91425" bIns="91425" anchor="ctr"/>
            <a:lstStyle/>
            <a:p>
              <a:endParaRPr lang="en-US"/>
            </a:p>
          </p:txBody>
        </p:sp>
        <p:sp>
          <p:nvSpPr>
            <p:cNvPr id="160" name="Google Shape;1757;p51"/>
            <p:cNvSpPr/>
            <p:nvPr/>
          </p:nvSpPr>
          <p:spPr>
            <a:xfrm>
              <a:off x="5284796" y="1009151"/>
              <a:ext cx="2296229" cy="1228325"/>
            </a:xfrm>
            <a:custGeom>
              <a:avLst/>
              <a:gdLst/>
              <a:ahLst/>
              <a:cxnLst/>
              <a:rect l="l" t="t" r="r" b="b"/>
              <a:pathLst>
                <a:path w="91877" h="49147" extrusionOk="0">
                  <a:moveTo>
                    <a:pt x="13943" y="1"/>
                  </a:moveTo>
                  <a:cubicBezTo>
                    <a:pt x="11093" y="1"/>
                    <a:pt x="8995" y="200"/>
                    <a:pt x="7847" y="393"/>
                  </a:cubicBezTo>
                  <a:cubicBezTo>
                    <a:pt x="2516" y="1292"/>
                    <a:pt x="1" y="2669"/>
                    <a:pt x="1" y="2669"/>
                  </a:cubicBezTo>
                  <a:cubicBezTo>
                    <a:pt x="3894" y="8719"/>
                    <a:pt x="1678" y="13929"/>
                    <a:pt x="1259" y="18481"/>
                  </a:cubicBezTo>
                  <a:cubicBezTo>
                    <a:pt x="43244" y="19679"/>
                    <a:pt x="73010" y="28423"/>
                    <a:pt x="79838" y="48487"/>
                  </a:cubicBezTo>
                  <a:cubicBezTo>
                    <a:pt x="80018" y="48727"/>
                    <a:pt x="80198" y="48907"/>
                    <a:pt x="80377" y="49146"/>
                  </a:cubicBezTo>
                  <a:cubicBezTo>
                    <a:pt x="80377" y="49146"/>
                    <a:pt x="91877" y="37168"/>
                    <a:pt x="65464" y="17822"/>
                  </a:cubicBezTo>
                  <a:cubicBezTo>
                    <a:pt x="44692" y="2643"/>
                    <a:pt x="24326" y="1"/>
                    <a:pt x="13943" y="1"/>
                  </a:cubicBezTo>
                  <a:close/>
                </a:path>
              </a:pathLst>
            </a:custGeom>
            <a:solidFill>
              <a:schemeClr val="accent4"/>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161" name="Google Shape;1758;p51"/>
            <p:cNvSpPr/>
            <p:nvPr/>
          </p:nvSpPr>
          <p:spPr>
            <a:xfrm>
              <a:off x="5306306" y="1473467"/>
              <a:ext cx="1973574" cy="747125"/>
            </a:xfrm>
            <a:custGeom>
              <a:avLst/>
              <a:gdLst/>
              <a:ahLst/>
              <a:cxnLst/>
              <a:rect l="l" t="t" r="r" b="b"/>
              <a:pathLst>
                <a:path w="78880" h="30007" extrusionOk="0">
                  <a:moveTo>
                    <a:pt x="300" y="0"/>
                  </a:moveTo>
                  <a:lnTo>
                    <a:pt x="300" y="0"/>
                  </a:lnTo>
                  <a:cubicBezTo>
                    <a:pt x="0" y="1677"/>
                    <a:pt x="300" y="3414"/>
                    <a:pt x="1018" y="5031"/>
                  </a:cubicBezTo>
                  <a:cubicBezTo>
                    <a:pt x="3893" y="10721"/>
                    <a:pt x="10122" y="11200"/>
                    <a:pt x="20424" y="11739"/>
                  </a:cubicBezTo>
                  <a:cubicBezTo>
                    <a:pt x="30725" y="12278"/>
                    <a:pt x="49172" y="15273"/>
                    <a:pt x="62349" y="20124"/>
                  </a:cubicBezTo>
                  <a:cubicBezTo>
                    <a:pt x="72890" y="23957"/>
                    <a:pt x="77502" y="28389"/>
                    <a:pt x="78879" y="30006"/>
                  </a:cubicBezTo>
                  <a:cubicBezTo>
                    <a:pt x="72051" y="9942"/>
                    <a:pt x="42285" y="1198"/>
                    <a:pt x="300" y="0"/>
                  </a:cubicBezTo>
                  <a:close/>
                </a:path>
              </a:pathLst>
            </a:custGeom>
            <a:solidFill>
              <a:schemeClr val="accent3"/>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30737" name="Google Shape;1759;p51"/>
            <p:cNvSpPr>
              <a:spLocks/>
            </p:cNvSpPr>
            <p:nvPr/>
          </p:nvSpPr>
          <p:spPr bwMode="auto">
            <a:xfrm>
              <a:off x="6751500" y="1598700"/>
              <a:ext cx="615425" cy="639675"/>
            </a:xfrm>
            <a:custGeom>
              <a:avLst/>
              <a:gdLst/>
              <a:ahLst/>
              <a:cxnLst>
                <a:cxn ang="0">
                  <a:pos x="8829" y="1"/>
                </a:cxn>
                <a:cxn ang="0">
                  <a:pos x="6948" y="132"/>
                </a:cxn>
                <a:cxn ang="0">
                  <a:pos x="4612" y="7079"/>
                </a:cxn>
                <a:cxn ang="0">
                  <a:pos x="21142" y="24927"/>
                </a:cxn>
                <a:cxn ang="0">
                  <a:pos x="21621" y="25586"/>
                </a:cxn>
                <a:cxn ang="0">
                  <a:pos x="24077" y="16902"/>
                </a:cxn>
                <a:cxn ang="0">
                  <a:pos x="23897" y="15464"/>
                </a:cxn>
                <a:cxn ang="0">
                  <a:pos x="15572" y="1749"/>
                </a:cxn>
                <a:cxn ang="0">
                  <a:pos x="8829" y="1"/>
                </a:cxn>
              </a:cxnLst>
              <a:rect l="0" t="0" r="r" b="b"/>
              <a:pathLst>
                <a:path w="24617" h="25587" extrusionOk="0">
                  <a:moveTo>
                    <a:pt x="8829" y="1"/>
                  </a:moveTo>
                  <a:cubicBezTo>
                    <a:pt x="8204" y="1"/>
                    <a:pt x="7576" y="44"/>
                    <a:pt x="6948" y="132"/>
                  </a:cubicBezTo>
                  <a:cubicBezTo>
                    <a:pt x="0" y="791"/>
                    <a:pt x="1138" y="3546"/>
                    <a:pt x="4612" y="7079"/>
                  </a:cubicBezTo>
                  <a:cubicBezTo>
                    <a:pt x="12937" y="11571"/>
                    <a:pt x="18627" y="17501"/>
                    <a:pt x="21142" y="24927"/>
                  </a:cubicBezTo>
                  <a:cubicBezTo>
                    <a:pt x="21322" y="25107"/>
                    <a:pt x="21502" y="25347"/>
                    <a:pt x="21621" y="25586"/>
                  </a:cubicBezTo>
                  <a:cubicBezTo>
                    <a:pt x="21621" y="25586"/>
                    <a:pt x="24616" y="22472"/>
                    <a:pt x="24077" y="16902"/>
                  </a:cubicBezTo>
                  <a:cubicBezTo>
                    <a:pt x="24017" y="16423"/>
                    <a:pt x="23957" y="15944"/>
                    <a:pt x="23897" y="15464"/>
                  </a:cubicBezTo>
                  <a:cubicBezTo>
                    <a:pt x="23179" y="11811"/>
                    <a:pt x="20903" y="7139"/>
                    <a:pt x="15572" y="1749"/>
                  </a:cubicBezTo>
                  <a:cubicBezTo>
                    <a:pt x="13490" y="613"/>
                    <a:pt x="11183" y="1"/>
                    <a:pt x="8829" y="1"/>
                  </a:cubicBezTo>
                  <a:close/>
                </a:path>
              </a:pathLst>
            </a:custGeom>
            <a:solidFill>
              <a:srgbClr val="443C36"/>
            </a:solidFill>
            <a:ln w="9525">
              <a:noFill/>
              <a:round/>
              <a:headEnd/>
              <a:tailEnd/>
            </a:ln>
          </p:spPr>
          <p:txBody>
            <a:bodyPr lIns="91425" tIns="91425" rIns="91425" bIns="91425" anchor="ctr"/>
            <a:lstStyle/>
            <a:p>
              <a:endParaRPr lang="en-US"/>
            </a:p>
          </p:txBody>
        </p:sp>
        <p:sp>
          <p:nvSpPr>
            <p:cNvPr id="30738" name="Google Shape;1760;p51"/>
            <p:cNvSpPr>
              <a:spLocks/>
            </p:cNvSpPr>
            <p:nvPr/>
          </p:nvSpPr>
          <p:spPr bwMode="auto">
            <a:xfrm>
              <a:off x="6866775" y="1775675"/>
              <a:ext cx="413300" cy="446225"/>
            </a:xfrm>
            <a:custGeom>
              <a:avLst/>
              <a:gdLst/>
              <a:ahLst/>
              <a:cxnLst>
                <a:cxn ang="0">
                  <a:pos x="1" y="0"/>
                </a:cxn>
                <a:cxn ang="0">
                  <a:pos x="1" y="0"/>
                </a:cxn>
                <a:cxn ang="0">
                  <a:pos x="11021" y="10601"/>
                </a:cxn>
                <a:cxn ang="0">
                  <a:pos x="14375" y="15752"/>
                </a:cxn>
                <a:cxn ang="0">
                  <a:pos x="16531" y="17848"/>
                </a:cxn>
                <a:cxn ang="0">
                  <a:pos x="1" y="0"/>
                </a:cxn>
              </a:cxnLst>
              <a:rect l="0" t="0" r="r" b="b"/>
              <a:pathLst>
                <a:path w="16532" h="17849" extrusionOk="0">
                  <a:moveTo>
                    <a:pt x="1" y="0"/>
                  </a:moveTo>
                  <a:lnTo>
                    <a:pt x="1" y="0"/>
                  </a:lnTo>
                  <a:cubicBezTo>
                    <a:pt x="3235" y="3235"/>
                    <a:pt x="8386" y="7128"/>
                    <a:pt x="11021" y="10601"/>
                  </a:cubicBezTo>
                  <a:cubicBezTo>
                    <a:pt x="12279" y="12219"/>
                    <a:pt x="13357" y="13955"/>
                    <a:pt x="14375" y="15752"/>
                  </a:cubicBezTo>
                  <a:cubicBezTo>
                    <a:pt x="15154" y="16411"/>
                    <a:pt x="15872" y="17130"/>
                    <a:pt x="16531" y="17848"/>
                  </a:cubicBezTo>
                  <a:cubicBezTo>
                    <a:pt x="14016" y="10422"/>
                    <a:pt x="8326" y="4552"/>
                    <a:pt x="1" y="0"/>
                  </a:cubicBezTo>
                  <a:close/>
                </a:path>
              </a:pathLst>
            </a:custGeom>
            <a:solidFill>
              <a:srgbClr val="1E1A17"/>
            </a:solidFill>
            <a:ln w="9525">
              <a:noFill/>
              <a:round/>
              <a:headEnd/>
              <a:tailEnd/>
            </a:ln>
          </p:spPr>
          <p:txBody>
            <a:bodyPr lIns="91425" tIns="91425" rIns="91425" bIns="91425" anchor="ctr"/>
            <a:lstStyle/>
            <a:p>
              <a:endParaRPr lang="en-US"/>
            </a:p>
          </p:txBody>
        </p:sp>
        <p:sp>
          <p:nvSpPr>
            <p:cNvPr id="30739" name="Google Shape;1761;p51"/>
            <p:cNvSpPr>
              <a:spLocks/>
            </p:cNvSpPr>
            <p:nvPr/>
          </p:nvSpPr>
          <p:spPr bwMode="auto">
            <a:xfrm>
              <a:off x="5284100" y="1049475"/>
              <a:ext cx="161750" cy="422275"/>
            </a:xfrm>
            <a:custGeom>
              <a:avLst/>
              <a:gdLst/>
              <a:ahLst/>
              <a:cxnLst>
                <a:cxn ang="0">
                  <a:pos x="2636" y="0"/>
                </a:cxn>
                <a:cxn ang="0">
                  <a:pos x="2636" y="0"/>
                </a:cxn>
                <a:cxn ang="0">
                  <a:pos x="1" y="1018"/>
                </a:cxn>
                <a:cxn ang="0">
                  <a:pos x="1259" y="16890"/>
                </a:cxn>
                <a:cxn ang="0">
                  <a:pos x="2217" y="16890"/>
                </a:cxn>
                <a:cxn ang="0">
                  <a:pos x="2636" y="0"/>
                </a:cxn>
              </a:cxnLst>
              <a:rect l="0" t="0" r="r" b="b"/>
              <a:pathLst>
                <a:path w="6470" h="16891" extrusionOk="0">
                  <a:moveTo>
                    <a:pt x="2636" y="0"/>
                  </a:moveTo>
                  <a:lnTo>
                    <a:pt x="2636" y="0"/>
                  </a:lnTo>
                  <a:cubicBezTo>
                    <a:pt x="1738" y="300"/>
                    <a:pt x="899" y="599"/>
                    <a:pt x="1" y="1018"/>
                  </a:cubicBezTo>
                  <a:cubicBezTo>
                    <a:pt x="3894" y="7068"/>
                    <a:pt x="1678" y="12278"/>
                    <a:pt x="1259" y="16890"/>
                  </a:cubicBezTo>
                  <a:lnTo>
                    <a:pt x="2217" y="16890"/>
                  </a:lnTo>
                  <a:cubicBezTo>
                    <a:pt x="6050" y="14734"/>
                    <a:pt x="6469" y="7307"/>
                    <a:pt x="2636" y="0"/>
                  </a:cubicBezTo>
                  <a:close/>
                </a:path>
              </a:pathLst>
            </a:custGeom>
            <a:solidFill>
              <a:srgbClr val="1B2821"/>
            </a:solidFill>
            <a:ln w="9525">
              <a:noFill/>
              <a:round/>
              <a:headEnd/>
              <a:tailEnd/>
            </a:ln>
          </p:spPr>
          <p:txBody>
            <a:bodyPr lIns="91425" tIns="91425" rIns="91425" bIns="91425" anchor="ctr"/>
            <a:lstStyle/>
            <a:p>
              <a:endParaRPr lang="en-US"/>
            </a:p>
          </p:txBody>
        </p:sp>
        <p:sp>
          <p:nvSpPr>
            <p:cNvPr id="30740" name="Google Shape;1762;p51"/>
            <p:cNvSpPr>
              <a:spLocks/>
            </p:cNvSpPr>
            <p:nvPr/>
          </p:nvSpPr>
          <p:spPr bwMode="auto">
            <a:xfrm>
              <a:off x="5309550" y="1473200"/>
              <a:ext cx="302500" cy="277050"/>
            </a:xfrm>
            <a:custGeom>
              <a:avLst/>
              <a:gdLst/>
              <a:ahLst/>
              <a:cxnLst>
                <a:cxn ang="0">
                  <a:pos x="241" y="1"/>
                </a:cxn>
                <a:cxn ang="0">
                  <a:pos x="959" y="4972"/>
                </a:cxn>
                <a:cxn ang="0">
                  <a:pos x="12099" y="11081"/>
                </a:cxn>
                <a:cxn ang="0">
                  <a:pos x="9344" y="7008"/>
                </a:cxn>
                <a:cxn ang="0">
                  <a:pos x="241" y="1"/>
                </a:cxn>
              </a:cxnLst>
              <a:rect l="0" t="0" r="r" b="b"/>
              <a:pathLst>
                <a:path w="12100" h="11082" extrusionOk="0">
                  <a:moveTo>
                    <a:pt x="241" y="1"/>
                  </a:moveTo>
                  <a:cubicBezTo>
                    <a:pt x="1" y="1678"/>
                    <a:pt x="241" y="3415"/>
                    <a:pt x="959" y="4972"/>
                  </a:cubicBezTo>
                  <a:cubicBezTo>
                    <a:pt x="2996" y="8925"/>
                    <a:pt x="6589" y="10362"/>
                    <a:pt x="12099" y="11081"/>
                  </a:cubicBezTo>
                  <a:cubicBezTo>
                    <a:pt x="9644" y="10183"/>
                    <a:pt x="9764" y="9404"/>
                    <a:pt x="9344" y="7008"/>
                  </a:cubicBezTo>
                  <a:cubicBezTo>
                    <a:pt x="8566" y="3056"/>
                    <a:pt x="6529" y="360"/>
                    <a:pt x="241" y="1"/>
                  </a:cubicBezTo>
                  <a:close/>
                </a:path>
              </a:pathLst>
            </a:custGeom>
            <a:solidFill>
              <a:srgbClr val="1B2821"/>
            </a:solidFill>
            <a:ln w="9525">
              <a:noFill/>
              <a:round/>
              <a:headEnd/>
              <a:tailEnd/>
            </a:ln>
          </p:spPr>
          <p:txBody>
            <a:bodyPr lIns="91425" tIns="91425" rIns="91425" bIns="91425" anchor="ctr"/>
            <a:lstStyle/>
            <a:p>
              <a:endParaRPr lang="en-US"/>
            </a:p>
          </p:txBody>
        </p:sp>
        <p:sp>
          <p:nvSpPr>
            <p:cNvPr id="30741" name="Google Shape;1763;p51"/>
            <p:cNvSpPr>
              <a:spLocks/>
            </p:cNvSpPr>
            <p:nvPr/>
          </p:nvSpPr>
          <p:spPr bwMode="auto">
            <a:xfrm>
              <a:off x="5113400" y="1198450"/>
              <a:ext cx="182700" cy="183450"/>
            </a:xfrm>
            <a:custGeom>
              <a:avLst/>
              <a:gdLst/>
              <a:ahLst/>
              <a:cxnLst>
                <a:cxn ang="0">
                  <a:pos x="3654" y="1"/>
                </a:cxn>
                <a:cxn ang="0">
                  <a:pos x="1" y="3684"/>
                </a:cxn>
                <a:cxn ang="0">
                  <a:pos x="3654" y="7338"/>
                </a:cxn>
                <a:cxn ang="0">
                  <a:pos x="7308" y="3684"/>
                </a:cxn>
                <a:cxn ang="0">
                  <a:pos x="3654" y="1"/>
                </a:cxn>
              </a:cxnLst>
              <a:rect l="0" t="0" r="r" b="b"/>
              <a:pathLst>
                <a:path w="7308" h="7338" extrusionOk="0">
                  <a:moveTo>
                    <a:pt x="3654" y="1"/>
                  </a:moveTo>
                  <a:cubicBezTo>
                    <a:pt x="1828" y="1"/>
                    <a:pt x="1" y="1228"/>
                    <a:pt x="1" y="3684"/>
                  </a:cubicBezTo>
                  <a:cubicBezTo>
                    <a:pt x="1" y="5661"/>
                    <a:pt x="1618" y="7338"/>
                    <a:pt x="3654" y="7338"/>
                  </a:cubicBezTo>
                  <a:cubicBezTo>
                    <a:pt x="5691" y="7338"/>
                    <a:pt x="7308" y="5661"/>
                    <a:pt x="7308" y="3684"/>
                  </a:cubicBezTo>
                  <a:cubicBezTo>
                    <a:pt x="7308" y="1228"/>
                    <a:pt x="5481" y="1"/>
                    <a:pt x="3654" y="1"/>
                  </a:cubicBezTo>
                  <a:close/>
                </a:path>
              </a:pathLst>
            </a:custGeom>
            <a:solidFill>
              <a:srgbClr val="132682"/>
            </a:solidFill>
            <a:ln w="9525">
              <a:noFill/>
              <a:round/>
              <a:headEnd/>
              <a:tailEnd/>
            </a:ln>
          </p:spPr>
          <p:txBody>
            <a:bodyPr lIns="91425" tIns="91425" rIns="91425" bIns="91425" anchor="ctr"/>
            <a:lstStyle/>
            <a:p>
              <a:endParaRPr lang="en-US"/>
            </a:p>
          </p:txBody>
        </p:sp>
        <p:sp>
          <p:nvSpPr>
            <p:cNvPr id="30742" name="Google Shape;1764;p51"/>
            <p:cNvSpPr>
              <a:spLocks/>
            </p:cNvSpPr>
            <p:nvPr/>
          </p:nvSpPr>
          <p:spPr bwMode="auto">
            <a:xfrm>
              <a:off x="5140375" y="1243175"/>
              <a:ext cx="112300" cy="96800"/>
            </a:xfrm>
            <a:custGeom>
              <a:avLst/>
              <a:gdLst/>
              <a:ahLst/>
              <a:cxnLst>
                <a:cxn ang="0">
                  <a:pos x="2575" y="1"/>
                </a:cxn>
                <a:cxn ang="0">
                  <a:pos x="1198" y="577"/>
                </a:cxn>
                <a:cxn ang="0">
                  <a:pos x="2575" y="3872"/>
                </a:cxn>
                <a:cxn ang="0">
                  <a:pos x="4492" y="1895"/>
                </a:cxn>
                <a:cxn ang="0">
                  <a:pos x="2575" y="1"/>
                </a:cxn>
              </a:cxnLst>
              <a:rect l="0" t="0" r="r" b="b"/>
              <a:pathLst>
                <a:path w="4492" h="3872" extrusionOk="0">
                  <a:moveTo>
                    <a:pt x="2575" y="1"/>
                  </a:moveTo>
                  <a:cubicBezTo>
                    <a:pt x="2090" y="1"/>
                    <a:pt x="1595" y="181"/>
                    <a:pt x="1198" y="577"/>
                  </a:cubicBezTo>
                  <a:cubicBezTo>
                    <a:pt x="0" y="1775"/>
                    <a:pt x="898" y="3812"/>
                    <a:pt x="2575" y="3872"/>
                  </a:cubicBezTo>
                  <a:cubicBezTo>
                    <a:pt x="3654" y="3812"/>
                    <a:pt x="4492" y="2973"/>
                    <a:pt x="4492" y="1895"/>
                  </a:cubicBezTo>
                  <a:cubicBezTo>
                    <a:pt x="4492" y="734"/>
                    <a:pt x="3555" y="1"/>
                    <a:pt x="2575" y="1"/>
                  </a:cubicBezTo>
                  <a:close/>
                </a:path>
              </a:pathLst>
            </a:custGeom>
            <a:solidFill>
              <a:srgbClr val="060E28"/>
            </a:solidFill>
            <a:ln w="9525">
              <a:noFill/>
              <a:round/>
              <a:headEnd/>
              <a:tailEnd/>
            </a:ln>
          </p:spPr>
          <p:txBody>
            <a:bodyPr lIns="91425" tIns="91425" rIns="91425" bIns="91425" anchor="ctr"/>
            <a:lstStyle/>
            <a:p>
              <a:endParaRPr lang="en-US"/>
            </a:p>
          </p:txBody>
        </p:sp>
        <p:sp>
          <p:nvSpPr>
            <p:cNvPr id="30743" name="Google Shape;1765;p51"/>
            <p:cNvSpPr>
              <a:spLocks/>
            </p:cNvSpPr>
            <p:nvPr/>
          </p:nvSpPr>
          <p:spPr bwMode="auto">
            <a:xfrm>
              <a:off x="4280900" y="3179925"/>
              <a:ext cx="179700" cy="58650"/>
            </a:xfrm>
            <a:custGeom>
              <a:avLst/>
              <a:gdLst/>
              <a:ahLst/>
              <a:cxnLst>
                <a:cxn ang="0">
                  <a:pos x="2269" y="1"/>
                </a:cxn>
                <a:cxn ang="0">
                  <a:pos x="0" y="729"/>
                </a:cxn>
                <a:cxn ang="0">
                  <a:pos x="7188" y="2346"/>
                </a:cxn>
                <a:cxn ang="0">
                  <a:pos x="2269" y="1"/>
                </a:cxn>
              </a:cxnLst>
              <a:rect l="0" t="0" r="r" b="b"/>
              <a:pathLst>
                <a:path w="7188" h="2346" extrusionOk="0">
                  <a:moveTo>
                    <a:pt x="2269" y="1"/>
                  </a:moveTo>
                  <a:cubicBezTo>
                    <a:pt x="1322" y="1"/>
                    <a:pt x="488" y="241"/>
                    <a:pt x="0" y="729"/>
                  </a:cubicBezTo>
                  <a:lnTo>
                    <a:pt x="7188" y="2346"/>
                  </a:lnTo>
                  <a:cubicBezTo>
                    <a:pt x="6105" y="799"/>
                    <a:pt x="3997" y="1"/>
                    <a:pt x="2269" y="1"/>
                  </a:cubicBezTo>
                  <a:close/>
                </a:path>
              </a:pathLst>
            </a:custGeom>
            <a:solidFill>
              <a:srgbClr val="65739B"/>
            </a:solidFill>
            <a:ln w="9525">
              <a:noFill/>
              <a:round/>
              <a:headEnd/>
              <a:tailEnd/>
            </a:ln>
          </p:spPr>
          <p:txBody>
            <a:bodyPr lIns="91425" tIns="91425" rIns="91425" bIns="91425" anchor="ctr"/>
            <a:lstStyle/>
            <a:p>
              <a:endParaRPr lang="en-US"/>
            </a:p>
          </p:txBody>
        </p:sp>
        <p:sp>
          <p:nvSpPr>
            <p:cNvPr id="30744" name="Google Shape;1766;p51"/>
            <p:cNvSpPr>
              <a:spLocks/>
            </p:cNvSpPr>
            <p:nvPr/>
          </p:nvSpPr>
          <p:spPr bwMode="auto">
            <a:xfrm>
              <a:off x="4168600" y="3077825"/>
              <a:ext cx="468675" cy="457925"/>
            </a:xfrm>
            <a:custGeom>
              <a:avLst/>
              <a:gdLst/>
              <a:ahLst/>
              <a:cxnLst>
                <a:cxn ang="0">
                  <a:pos x="8668" y="0"/>
                </a:cxn>
                <a:cxn ang="0">
                  <a:pos x="0" y="3675"/>
                </a:cxn>
                <a:cxn ang="0">
                  <a:pos x="2576" y="4334"/>
                </a:cxn>
                <a:cxn ang="0">
                  <a:pos x="4492" y="4753"/>
                </a:cxn>
                <a:cxn ang="0">
                  <a:pos x="6705" y="4042"/>
                </a:cxn>
                <a:cxn ang="0">
                  <a:pos x="11680" y="6430"/>
                </a:cxn>
                <a:cxn ang="0">
                  <a:pos x="12219" y="9724"/>
                </a:cxn>
                <a:cxn ang="0">
                  <a:pos x="6670" y="14816"/>
                </a:cxn>
                <a:cxn ang="0">
                  <a:pos x="5870" y="14755"/>
                </a:cxn>
                <a:cxn ang="0">
                  <a:pos x="5576" y="14730"/>
                </a:cxn>
                <a:cxn ang="0">
                  <a:pos x="5511" y="17510"/>
                </a:cxn>
                <a:cxn ang="0">
                  <a:pos x="8287" y="18316"/>
                </a:cxn>
                <a:cxn ang="0">
                  <a:pos x="16471" y="11521"/>
                </a:cxn>
                <a:cxn ang="0">
                  <a:pos x="9943" y="81"/>
                </a:cxn>
                <a:cxn ang="0">
                  <a:pos x="8668" y="0"/>
                </a:cxn>
              </a:cxnLst>
              <a:rect l="0" t="0" r="r" b="b"/>
              <a:pathLst>
                <a:path w="18747" h="18317" extrusionOk="0">
                  <a:moveTo>
                    <a:pt x="8668" y="0"/>
                  </a:moveTo>
                  <a:cubicBezTo>
                    <a:pt x="3675" y="0"/>
                    <a:pt x="0" y="3675"/>
                    <a:pt x="0" y="3675"/>
                  </a:cubicBezTo>
                  <a:lnTo>
                    <a:pt x="2576" y="4334"/>
                  </a:lnTo>
                  <a:lnTo>
                    <a:pt x="4492" y="4753"/>
                  </a:lnTo>
                  <a:cubicBezTo>
                    <a:pt x="4971" y="4275"/>
                    <a:pt x="5781" y="4042"/>
                    <a:pt x="6705" y="4042"/>
                  </a:cubicBezTo>
                  <a:cubicBezTo>
                    <a:pt x="8443" y="4042"/>
                    <a:pt x="10585" y="4866"/>
                    <a:pt x="11680" y="6430"/>
                  </a:cubicBezTo>
                  <a:cubicBezTo>
                    <a:pt x="12338" y="7388"/>
                    <a:pt x="12518" y="8586"/>
                    <a:pt x="12219" y="9724"/>
                  </a:cubicBezTo>
                  <a:cubicBezTo>
                    <a:pt x="11200" y="14003"/>
                    <a:pt x="8405" y="14816"/>
                    <a:pt x="6670" y="14816"/>
                  </a:cubicBezTo>
                  <a:cubicBezTo>
                    <a:pt x="6366" y="14816"/>
                    <a:pt x="6094" y="14791"/>
                    <a:pt x="5870" y="14755"/>
                  </a:cubicBezTo>
                  <a:cubicBezTo>
                    <a:pt x="5766" y="14738"/>
                    <a:pt x="5668" y="14730"/>
                    <a:pt x="5576" y="14730"/>
                  </a:cubicBezTo>
                  <a:cubicBezTo>
                    <a:pt x="4339" y="14730"/>
                    <a:pt x="4173" y="16172"/>
                    <a:pt x="5511" y="17510"/>
                  </a:cubicBezTo>
                  <a:cubicBezTo>
                    <a:pt x="5982" y="17982"/>
                    <a:pt x="7018" y="18316"/>
                    <a:pt x="8287" y="18316"/>
                  </a:cubicBezTo>
                  <a:cubicBezTo>
                    <a:pt x="11048" y="18316"/>
                    <a:pt x="14912" y="16732"/>
                    <a:pt x="16471" y="11521"/>
                  </a:cubicBezTo>
                  <a:cubicBezTo>
                    <a:pt x="18747" y="3974"/>
                    <a:pt x="13716" y="560"/>
                    <a:pt x="9943" y="81"/>
                  </a:cubicBezTo>
                  <a:cubicBezTo>
                    <a:pt x="9510" y="26"/>
                    <a:pt x="9084" y="0"/>
                    <a:pt x="8668" y="0"/>
                  </a:cubicBezTo>
                  <a:close/>
                </a:path>
              </a:pathLst>
            </a:custGeom>
            <a:solidFill>
              <a:srgbClr val="9EA8CB"/>
            </a:solidFill>
            <a:ln w="9525">
              <a:noFill/>
              <a:round/>
              <a:headEnd/>
              <a:tailEnd/>
            </a:ln>
          </p:spPr>
          <p:txBody>
            <a:bodyPr lIns="91425" tIns="91425" rIns="91425" bIns="91425" anchor="ctr"/>
            <a:lstStyle/>
            <a:p>
              <a:endParaRPr lang="en-US"/>
            </a:p>
          </p:txBody>
        </p:sp>
        <p:sp>
          <p:nvSpPr>
            <p:cNvPr id="30745" name="Google Shape;1767;p51"/>
            <p:cNvSpPr>
              <a:spLocks/>
            </p:cNvSpPr>
            <p:nvPr/>
          </p:nvSpPr>
          <p:spPr bwMode="auto">
            <a:xfrm>
              <a:off x="4861850" y="3310625"/>
              <a:ext cx="179725" cy="59725"/>
            </a:xfrm>
            <a:custGeom>
              <a:avLst/>
              <a:gdLst/>
              <a:ahLst/>
              <a:cxnLst>
                <a:cxn ang="0">
                  <a:pos x="2280" y="0"/>
                </a:cxn>
                <a:cxn ang="0">
                  <a:pos x="1" y="711"/>
                </a:cxn>
                <a:cxn ang="0">
                  <a:pos x="7188" y="2388"/>
                </a:cxn>
                <a:cxn ang="0">
                  <a:pos x="2280" y="0"/>
                </a:cxn>
              </a:cxnLst>
              <a:rect l="0" t="0" r="r" b="b"/>
              <a:pathLst>
                <a:path w="7189" h="2389" extrusionOk="0">
                  <a:moveTo>
                    <a:pt x="2280" y="0"/>
                  </a:moveTo>
                  <a:cubicBezTo>
                    <a:pt x="1351" y="0"/>
                    <a:pt x="521" y="233"/>
                    <a:pt x="1" y="711"/>
                  </a:cubicBezTo>
                  <a:lnTo>
                    <a:pt x="7188" y="2388"/>
                  </a:lnTo>
                  <a:cubicBezTo>
                    <a:pt x="6132" y="824"/>
                    <a:pt x="4030" y="0"/>
                    <a:pt x="2280" y="0"/>
                  </a:cubicBezTo>
                  <a:close/>
                </a:path>
              </a:pathLst>
            </a:custGeom>
            <a:solidFill>
              <a:srgbClr val="65739B"/>
            </a:solidFill>
            <a:ln w="9525">
              <a:noFill/>
              <a:round/>
              <a:headEnd/>
              <a:tailEnd/>
            </a:ln>
          </p:spPr>
          <p:txBody>
            <a:bodyPr lIns="91425" tIns="91425" rIns="91425" bIns="91425" anchor="ctr"/>
            <a:lstStyle/>
            <a:p>
              <a:endParaRPr lang="en-US"/>
            </a:p>
          </p:txBody>
        </p:sp>
        <p:sp>
          <p:nvSpPr>
            <p:cNvPr id="30746" name="Google Shape;1768;p51"/>
            <p:cNvSpPr>
              <a:spLocks/>
            </p:cNvSpPr>
            <p:nvPr/>
          </p:nvSpPr>
          <p:spPr bwMode="auto">
            <a:xfrm>
              <a:off x="4751050" y="3209275"/>
              <a:ext cx="467200" cy="458225"/>
            </a:xfrm>
            <a:custGeom>
              <a:avLst/>
              <a:gdLst/>
              <a:ahLst/>
              <a:cxnLst>
                <a:cxn ang="0">
                  <a:pos x="8544" y="1"/>
                </a:cxn>
                <a:cxn ang="0">
                  <a:pos x="1" y="3687"/>
                </a:cxn>
                <a:cxn ang="0">
                  <a:pos x="2576" y="4286"/>
                </a:cxn>
                <a:cxn ang="0">
                  <a:pos x="4433" y="4765"/>
                </a:cxn>
                <a:cxn ang="0">
                  <a:pos x="6743" y="4037"/>
                </a:cxn>
                <a:cxn ang="0">
                  <a:pos x="11620" y="6382"/>
                </a:cxn>
                <a:cxn ang="0">
                  <a:pos x="12219" y="9736"/>
                </a:cxn>
                <a:cxn ang="0">
                  <a:pos x="6612" y="14825"/>
                </a:cxn>
                <a:cxn ang="0">
                  <a:pos x="5870" y="14767"/>
                </a:cxn>
                <a:cxn ang="0">
                  <a:pos x="5517" y="14730"/>
                </a:cxn>
                <a:cxn ang="0">
                  <a:pos x="5511" y="17523"/>
                </a:cxn>
                <a:cxn ang="0">
                  <a:pos x="8286" y="18329"/>
                </a:cxn>
                <a:cxn ang="0">
                  <a:pos x="16412" y="11533"/>
                </a:cxn>
                <a:cxn ang="0">
                  <a:pos x="9883" y="94"/>
                </a:cxn>
                <a:cxn ang="0">
                  <a:pos x="8544" y="1"/>
                </a:cxn>
              </a:cxnLst>
              <a:rect l="0" t="0" r="r" b="b"/>
              <a:pathLst>
                <a:path w="18688" h="18329" extrusionOk="0">
                  <a:moveTo>
                    <a:pt x="8544" y="1"/>
                  </a:moveTo>
                  <a:cubicBezTo>
                    <a:pt x="3637" y="1"/>
                    <a:pt x="1" y="3687"/>
                    <a:pt x="1" y="3687"/>
                  </a:cubicBezTo>
                  <a:lnTo>
                    <a:pt x="2576" y="4286"/>
                  </a:lnTo>
                  <a:lnTo>
                    <a:pt x="4433" y="4765"/>
                  </a:lnTo>
                  <a:cubicBezTo>
                    <a:pt x="4942" y="4277"/>
                    <a:pt x="5789" y="4037"/>
                    <a:pt x="6743" y="4037"/>
                  </a:cubicBezTo>
                  <a:cubicBezTo>
                    <a:pt x="8482" y="4037"/>
                    <a:pt x="10576" y="4835"/>
                    <a:pt x="11620" y="6382"/>
                  </a:cubicBezTo>
                  <a:cubicBezTo>
                    <a:pt x="12339" y="7401"/>
                    <a:pt x="12518" y="8598"/>
                    <a:pt x="12219" y="9736"/>
                  </a:cubicBezTo>
                  <a:cubicBezTo>
                    <a:pt x="11142" y="13995"/>
                    <a:pt x="8306" y="14825"/>
                    <a:pt x="6612" y="14825"/>
                  </a:cubicBezTo>
                  <a:cubicBezTo>
                    <a:pt x="6328" y="14825"/>
                    <a:pt x="6076" y="14802"/>
                    <a:pt x="5870" y="14767"/>
                  </a:cubicBezTo>
                  <a:cubicBezTo>
                    <a:pt x="5744" y="14742"/>
                    <a:pt x="5626" y="14730"/>
                    <a:pt x="5517" y="14730"/>
                  </a:cubicBezTo>
                  <a:cubicBezTo>
                    <a:pt x="4335" y="14730"/>
                    <a:pt x="4195" y="16151"/>
                    <a:pt x="5511" y="17523"/>
                  </a:cubicBezTo>
                  <a:cubicBezTo>
                    <a:pt x="5983" y="17994"/>
                    <a:pt x="7018" y="18329"/>
                    <a:pt x="8286" y="18329"/>
                  </a:cubicBezTo>
                  <a:cubicBezTo>
                    <a:pt x="11042" y="18329"/>
                    <a:pt x="14893" y="16744"/>
                    <a:pt x="16412" y="11533"/>
                  </a:cubicBezTo>
                  <a:cubicBezTo>
                    <a:pt x="18687" y="3927"/>
                    <a:pt x="13716" y="573"/>
                    <a:pt x="9883" y="94"/>
                  </a:cubicBezTo>
                  <a:cubicBezTo>
                    <a:pt x="9428" y="30"/>
                    <a:pt x="8981" y="1"/>
                    <a:pt x="8544" y="1"/>
                  </a:cubicBezTo>
                  <a:close/>
                </a:path>
              </a:pathLst>
            </a:custGeom>
            <a:solidFill>
              <a:srgbClr val="9EA8CB"/>
            </a:solidFill>
            <a:ln w="9525">
              <a:noFill/>
              <a:round/>
              <a:headEnd/>
              <a:tailEnd/>
            </a:ln>
          </p:spPr>
          <p:txBody>
            <a:bodyPr lIns="91425" tIns="91425" rIns="91425" bIns="91425"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23"/>
                                        </p:tgtEl>
                                        <p:attrNameLst>
                                          <p:attrName>style.visibility</p:attrName>
                                        </p:attrNameLst>
                                      </p:cBhvr>
                                      <p:to>
                                        <p:strVal val="visible"/>
                                      </p:to>
                                    </p:set>
                                    <p:animEffect transition="in" filter="circle(in)">
                                      <p:cBhvr>
                                        <p:cTn id="7" dur="2000"/>
                                        <p:tgtEl>
                                          <p:spTgt spid="102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25"/>
                                        </p:tgtEl>
                                        <p:attrNameLst>
                                          <p:attrName>style.visibility</p:attrName>
                                        </p:attrNameLst>
                                      </p:cBhvr>
                                      <p:to>
                                        <p:strVal val="visible"/>
                                      </p:to>
                                    </p:set>
                                    <p:animEffect transition="in" filter="circle(in)">
                                      <p:cBhvr>
                                        <p:cTn id="10" dur="2000"/>
                                        <p:tgtEl>
                                          <p:spTgt spid="102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animBg="1"/>
      <p:bldP spid="10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Google Shape;1025;p38"/>
          <p:cNvSpPr>
            <a:spLocks/>
          </p:cNvSpPr>
          <p:nvPr/>
        </p:nvSpPr>
        <p:spPr bwMode="auto">
          <a:xfrm rot="10800000">
            <a:off x="2420938" y="3708400"/>
            <a:ext cx="3979862" cy="903288"/>
          </a:xfrm>
          <a:custGeom>
            <a:avLst/>
            <a:gdLst/>
            <a:ahLst/>
            <a:cxnLst>
              <a:cxn ang="0">
                <a:pos x="16384" y="0"/>
              </a:cxn>
              <a:cxn ang="0">
                <a:pos x="8318" y="576"/>
              </a:cxn>
              <a:cxn ang="0">
                <a:pos x="2710" y="4294"/>
              </a:cxn>
              <a:cxn ang="0">
                <a:pos x="883" y="14627"/>
              </a:cxn>
              <a:cxn ang="0">
                <a:pos x="8192" y="22630"/>
              </a:cxn>
              <a:cxn ang="0">
                <a:pos x="16095" y="23596"/>
              </a:cxn>
              <a:cxn ang="0">
                <a:pos x="18399" y="23512"/>
              </a:cxn>
              <a:cxn ang="0">
                <a:pos x="38412" y="23032"/>
              </a:cxn>
              <a:cxn ang="0">
                <a:pos x="43666" y="23071"/>
              </a:cxn>
              <a:cxn ang="0">
                <a:pos x="60112" y="24520"/>
              </a:cxn>
              <a:cxn ang="0">
                <a:pos x="63073" y="24772"/>
              </a:cxn>
              <a:cxn ang="0">
                <a:pos x="81716" y="26046"/>
              </a:cxn>
              <a:cxn ang="0">
                <a:pos x="83237" y="26032"/>
              </a:cxn>
              <a:cxn ang="0">
                <a:pos x="95587" y="24205"/>
              </a:cxn>
              <a:cxn ang="0">
                <a:pos x="102644" y="20424"/>
              </a:cxn>
              <a:cxn ang="0">
                <a:pos x="104471" y="7444"/>
              </a:cxn>
              <a:cxn ang="0">
                <a:pos x="91992" y="333"/>
              </a:cxn>
              <a:cxn ang="0">
                <a:pos x="89538" y="513"/>
              </a:cxn>
              <a:cxn ang="0">
                <a:pos x="72588" y="1836"/>
              </a:cxn>
              <a:cxn ang="0">
                <a:pos x="60735" y="1982"/>
              </a:cxn>
              <a:cxn ang="0">
                <a:pos x="44486" y="1836"/>
              </a:cxn>
              <a:cxn ang="0">
                <a:pos x="21739" y="261"/>
              </a:cxn>
              <a:cxn ang="0">
                <a:pos x="16384" y="0"/>
              </a:cxn>
            </a:cxnLst>
            <a:rect l="0" t="0"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bg2"/>
          </a:solidFill>
          <a:ln w="9525">
            <a:noFill/>
            <a:round/>
            <a:headEnd/>
            <a:tailEnd/>
          </a:ln>
        </p:spPr>
        <p:txBody>
          <a:bodyPr lIns="91425" tIns="91425" rIns="91425" bIns="91425" anchor="ctr"/>
          <a:lstStyle/>
          <a:p>
            <a:endParaRPr lang="en-US"/>
          </a:p>
        </p:txBody>
      </p:sp>
      <p:sp>
        <p:nvSpPr>
          <p:cNvPr id="1020" name="Google Shape;1020;p38"/>
          <p:cNvSpPr/>
          <p:nvPr/>
        </p:nvSpPr>
        <p:spPr>
          <a:xfrm>
            <a:off x="1095375" y="736600"/>
            <a:ext cx="803275" cy="36671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32771" name="Google Shape;1022;p38"/>
          <p:cNvSpPr>
            <a:spLocks/>
          </p:cNvSpPr>
          <p:nvPr/>
        </p:nvSpPr>
        <p:spPr bwMode="auto">
          <a:xfrm rot="10800000">
            <a:off x="1295400" y="311150"/>
            <a:ext cx="6629400" cy="3394075"/>
          </a:xfrm>
          <a:custGeom>
            <a:avLst/>
            <a:gdLst/>
            <a:ahLst/>
            <a:cxnLst>
              <a:cxn ang="0">
                <a:pos x="58211" y="47"/>
              </a:cxn>
              <a:cxn ang="0">
                <a:pos x="50220" y="315"/>
              </a:cxn>
              <a:cxn ang="0">
                <a:pos x="28923" y="1386"/>
              </a:cxn>
              <a:cxn ang="0">
                <a:pos x="13863" y="2962"/>
              </a:cxn>
              <a:cxn ang="0">
                <a:pos x="2206" y="14114"/>
              </a:cxn>
              <a:cxn ang="0">
                <a:pos x="64" y="32450"/>
              </a:cxn>
              <a:cxn ang="0">
                <a:pos x="694" y="37869"/>
              </a:cxn>
              <a:cxn ang="0">
                <a:pos x="6617" y="44926"/>
              </a:cxn>
              <a:cxn ang="0">
                <a:pos x="13107" y="46627"/>
              </a:cxn>
              <a:cxn ang="0">
                <a:pos x="33270" y="48328"/>
              </a:cxn>
              <a:cxn ang="0">
                <a:pos x="61310" y="49211"/>
              </a:cxn>
              <a:cxn ang="0">
                <a:pos x="64368" y="49263"/>
              </a:cxn>
              <a:cxn ang="0">
                <a:pos x="71769" y="49085"/>
              </a:cxn>
              <a:cxn ang="0">
                <a:pos x="91995" y="48202"/>
              </a:cxn>
              <a:cxn ang="0">
                <a:pos x="102203" y="46942"/>
              </a:cxn>
              <a:cxn ang="0">
                <a:pos x="115309" y="35853"/>
              </a:cxn>
              <a:cxn ang="0">
                <a:pos x="117514" y="23692"/>
              </a:cxn>
              <a:cxn ang="0">
                <a:pos x="116380" y="14177"/>
              </a:cxn>
              <a:cxn ang="0">
                <a:pos x="108882" y="4726"/>
              </a:cxn>
              <a:cxn ang="0">
                <a:pos x="100250" y="2457"/>
              </a:cxn>
              <a:cxn ang="0">
                <a:pos x="84056" y="819"/>
              </a:cxn>
              <a:cxn ang="0">
                <a:pos x="59923" y="63"/>
              </a:cxn>
              <a:cxn ang="0">
                <a:pos x="58211" y="47"/>
              </a:cxn>
            </a:cxnLst>
            <a:rect l="0" t="0"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bg1"/>
          </a:solidFill>
          <a:ln w="9525">
            <a:noFill/>
            <a:round/>
            <a:headEnd/>
            <a:tailEnd/>
          </a:ln>
        </p:spPr>
        <p:txBody>
          <a:bodyPr lIns="91425" tIns="91425" rIns="91425" bIns="91425" anchor="ctr"/>
          <a:lstStyle/>
          <a:p>
            <a:endParaRPr lang="en-US"/>
          </a:p>
        </p:txBody>
      </p:sp>
      <p:sp>
        <p:nvSpPr>
          <p:cNvPr id="1023" name="Google Shape;1023;p38"/>
          <p:cNvSpPr txBox="1">
            <a:spLocks noGrp="1"/>
          </p:cNvSpPr>
          <p:nvPr>
            <p:ph type="title" idx="2"/>
          </p:nvPr>
        </p:nvSpPr>
        <p:spPr>
          <a:xfrm>
            <a:off x="2190750" y="3629025"/>
            <a:ext cx="4133850" cy="1062038"/>
          </a:xfrm>
        </p:spPr>
        <p:txBody>
          <a:bodyPr/>
          <a:lstStyle/>
          <a:p>
            <a:pPr algn="ctr" eaLnBrk="1" hangingPunct="1">
              <a:spcBef>
                <a:spcPct val="0"/>
              </a:spcBef>
              <a:spcAft>
                <a:spcPct val="0"/>
              </a:spcAft>
              <a:buClr>
                <a:srgbClr val="005C4F"/>
              </a:buClr>
              <a:buSzPts val="6000"/>
              <a:buFont typeface="Nanum Pen Script"/>
              <a:buNone/>
            </a:pPr>
            <a:r>
              <a:rPr lang="en-US" sz="2800" b="1" smtClean="0">
                <a:solidFill>
                  <a:srgbClr val="FFC30D"/>
                </a:solidFill>
                <a:latin typeface="Times New Roman" pitchFamily="18" charset="0"/>
                <a:ea typeface="Nanum Pen Script"/>
                <a:cs typeface="Times New Roman" pitchFamily="18" charset="0"/>
                <a:sym typeface="Nanum Pen Script"/>
              </a:rPr>
              <a:t>1. Thời vụ trồng rừng</a:t>
            </a:r>
          </a:p>
        </p:txBody>
      </p:sp>
      <p:sp>
        <p:nvSpPr>
          <p:cNvPr id="32773" name="Google Shape;1027;p38"/>
          <p:cNvSpPr>
            <a:spLocks/>
          </p:cNvSpPr>
          <p:nvPr/>
        </p:nvSpPr>
        <p:spPr bwMode="auto">
          <a:xfrm>
            <a:off x="-68263" y="-188913"/>
            <a:ext cx="898526" cy="850901"/>
          </a:xfrm>
          <a:custGeom>
            <a:avLst/>
            <a:gdLst/>
            <a:ahLst/>
            <a:cxnLst>
              <a:cxn ang="0">
                <a:pos x="20735" y="1"/>
              </a:cxn>
              <a:cxn ang="0">
                <a:pos x="8444" y="3350"/>
              </a:cxn>
              <a:cxn ang="0">
                <a:pos x="3277" y="9021"/>
              </a:cxn>
              <a:cxn ang="0">
                <a:pos x="631" y="26033"/>
              </a:cxn>
              <a:cxn ang="0">
                <a:pos x="16636" y="45188"/>
              </a:cxn>
              <a:cxn ang="0">
                <a:pos x="22798" y="46176"/>
              </a:cxn>
              <a:cxn ang="0">
                <a:pos x="25394" y="46007"/>
              </a:cxn>
              <a:cxn ang="0">
                <a:pos x="43919" y="33846"/>
              </a:cxn>
              <a:cxn ang="0">
                <a:pos x="48456" y="18535"/>
              </a:cxn>
              <a:cxn ang="0">
                <a:pos x="38815" y="3791"/>
              </a:cxn>
              <a:cxn ang="0">
                <a:pos x="35665" y="2468"/>
              </a:cxn>
              <a:cxn ang="0">
                <a:pos x="21424" y="10"/>
              </a:cxn>
              <a:cxn ang="0">
                <a:pos x="20735" y="1"/>
              </a:cxn>
            </a:cxnLst>
            <a:rect l="0" t="0"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bg2"/>
          </a:solidFill>
          <a:ln w="9525">
            <a:noFill/>
            <a:round/>
            <a:headEnd/>
            <a:tailEnd/>
          </a:ln>
        </p:spPr>
        <p:txBody>
          <a:bodyPr lIns="91425" tIns="91425" rIns="91425" bIns="91425" anchor="ctr"/>
          <a:lstStyle/>
          <a:p>
            <a:endParaRPr lang="en-US"/>
          </a:p>
        </p:txBody>
      </p:sp>
      <p:grpSp>
        <p:nvGrpSpPr>
          <p:cNvPr id="32774" name="Google Shape;1028;p38"/>
          <p:cNvGrpSpPr>
            <a:grpSpLocks/>
          </p:cNvGrpSpPr>
          <p:nvPr/>
        </p:nvGrpSpPr>
        <p:grpSpPr bwMode="auto">
          <a:xfrm>
            <a:off x="153988" y="90488"/>
            <a:ext cx="493712" cy="446087"/>
            <a:chOff x="2679436" y="3270400"/>
            <a:chExt cx="752625" cy="689795"/>
          </a:xfrm>
        </p:grpSpPr>
        <p:sp>
          <p:nvSpPr>
            <p:cNvPr id="1029" name="Google Shape;1029;p38"/>
            <p:cNvSpPr/>
            <p:nvPr/>
          </p:nvSpPr>
          <p:spPr>
            <a:xfrm>
              <a:off x="2722996" y="3270400"/>
              <a:ext cx="689705" cy="689795"/>
            </a:xfrm>
            <a:custGeom>
              <a:avLst/>
              <a:gdLst/>
              <a:ahLst/>
              <a:cxnLst/>
              <a:rect l="l" t="t" r="r" b="b"/>
              <a:pathLst>
                <a:path w="109704" h="109736" extrusionOk="0">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32900" name="Google Shape;1030;p38"/>
            <p:cNvSpPr>
              <a:spLocks/>
            </p:cNvSpPr>
            <p:nvPr/>
          </p:nvSpPr>
          <p:spPr bwMode="auto">
            <a:xfrm>
              <a:off x="2679436" y="3344037"/>
              <a:ext cx="345260" cy="537562"/>
            </a:xfrm>
            <a:custGeom>
              <a:avLst/>
              <a:gdLst/>
              <a:ahLst/>
              <a:cxnLst>
                <a:cxn ang="0">
                  <a:pos x="32003" y="0"/>
                </a:cxn>
                <a:cxn ang="0">
                  <a:pos x="27337" y="384"/>
                </a:cxn>
                <a:cxn ang="0">
                  <a:pos x="26879" y="85530"/>
                </a:cxn>
                <a:cxn ang="0">
                  <a:pos x="26944" y="85497"/>
                </a:cxn>
                <a:cxn ang="0">
                  <a:pos x="33516" y="77356"/>
                </a:cxn>
                <a:cxn ang="0">
                  <a:pos x="26061" y="67023"/>
                </a:cxn>
                <a:cxn ang="0">
                  <a:pos x="30835" y="55677"/>
                </a:cxn>
                <a:cxn ang="0">
                  <a:pos x="42051" y="52505"/>
                </a:cxn>
                <a:cxn ang="0">
                  <a:pos x="51991" y="46685"/>
                </a:cxn>
                <a:cxn ang="0">
                  <a:pos x="37146" y="37268"/>
                </a:cxn>
                <a:cxn ang="0">
                  <a:pos x="35348" y="32788"/>
                </a:cxn>
                <a:cxn ang="0">
                  <a:pos x="39141" y="29551"/>
                </a:cxn>
                <a:cxn ang="0">
                  <a:pos x="50618" y="23044"/>
                </a:cxn>
                <a:cxn ang="0">
                  <a:pos x="51599" y="21605"/>
                </a:cxn>
                <a:cxn ang="0">
                  <a:pos x="51599" y="21605"/>
                </a:cxn>
                <a:cxn ang="0">
                  <a:pos x="51590" y="21624"/>
                </a:cxn>
                <a:cxn ang="0">
                  <a:pos x="51566" y="21115"/>
                </a:cxn>
                <a:cxn ang="0">
                  <a:pos x="51239" y="20134"/>
                </a:cxn>
                <a:cxn ang="0">
                  <a:pos x="49931" y="18760"/>
                </a:cxn>
                <a:cxn ang="0">
                  <a:pos x="41168" y="16602"/>
                </a:cxn>
                <a:cxn ang="0">
                  <a:pos x="36034" y="12090"/>
                </a:cxn>
                <a:cxn ang="0">
                  <a:pos x="37636" y="9572"/>
                </a:cxn>
                <a:cxn ang="0">
                  <a:pos x="39239" y="5877"/>
                </a:cxn>
                <a:cxn ang="0">
                  <a:pos x="32003" y="0"/>
                </a:cxn>
              </a:cxnLst>
              <a:rect l="0" t="0" r="r" b="b"/>
              <a:pathLst>
                <a:path w="54934" h="85531" extrusionOk="0">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bg1"/>
            </a:solidFill>
            <a:ln w="9525">
              <a:noFill/>
              <a:round/>
              <a:headEnd/>
              <a:tailEnd/>
            </a:ln>
          </p:spPr>
          <p:txBody>
            <a:bodyPr lIns="91425" tIns="91425" rIns="91425" bIns="91425" anchor="ctr"/>
            <a:lstStyle/>
            <a:p>
              <a:endParaRPr lang="en-US"/>
            </a:p>
          </p:txBody>
        </p:sp>
        <p:sp>
          <p:nvSpPr>
            <p:cNvPr id="32901" name="Google Shape;1031;p38"/>
            <p:cNvSpPr>
              <a:spLocks/>
            </p:cNvSpPr>
            <p:nvPr/>
          </p:nvSpPr>
          <p:spPr bwMode="auto">
            <a:xfrm>
              <a:off x="3091326" y="3293626"/>
              <a:ext cx="340735" cy="423301"/>
            </a:xfrm>
            <a:custGeom>
              <a:avLst/>
              <a:gdLst/>
              <a:ahLst/>
              <a:cxnLst>
                <a:cxn ang="0">
                  <a:pos x="15891" y="1"/>
                </a:cxn>
                <a:cxn ang="0">
                  <a:pos x="8502" y="3042"/>
                </a:cxn>
                <a:cxn ang="0">
                  <a:pos x="818" y="11478"/>
                </a:cxn>
                <a:cxn ang="0">
                  <a:pos x="2943" y="17265"/>
                </a:cxn>
                <a:cxn ang="0">
                  <a:pos x="10300" y="20175"/>
                </a:cxn>
                <a:cxn ang="0">
                  <a:pos x="15728" y="23739"/>
                </a:cxn>
                <a:cxn ang="0">
                  <a:pos x="15401" y="30279"/>
                </a:cxn>
                <a:cxn ang="0">
                  <a:pos x="8829" y="37375"/>
                </a:cxn>
                <a:cxn ang="0">
                  <a:pos x="6115" y="41298"/>
                </a:cxn>
                <a:cxn ang="0">
                  <a:pos x="7880" y="45288"/>
                </a:cxn>
                <a:cxn ang="0">
                  <a:pos x="10062" y="45782"/>
                </a:cxn>
                <a:cxn ang="0">
                  <a:pos x="17396" y="43947"/>
                </a:cxn>
                <a:cxn ang="0">
                  <a:pos x="20258" y="43627"/>
                </a:cxn>
                <a:cxn ang="0">
                  <a:pos x="24556" y="44764"/>
                </a:cxn>
                <a:cxn ang="0">
                  <a:pos x="25995" y="54509"/>
                </a:cxn>
                <a:cxn ang="0">
                  <a:pos x="22660" y="65070"/>
                </a:cxn>
                <a:cxn ang="0">
                  <a:pos x="22823" y="65887"/>
                </a:cxn>
                <a:cxn ang="0">
                  <a:pos x="22827" y="65881"/>
                </a:cxn>
                <a:cxn ang="0">
                  <a:pos x="23017" y="66204"/>
                </a:cxn>
                <a:cxn ang="0">
                  <a:pos x="22987" y="66182"/>
                </a:cxn>
                <a:cxn ang="0">
                  <a:pos x="22987" y="66182"/>
                </a:cxn>
                <a:cxn ang="0">
                  <a:pos x="24491" y="66999"/>
                </a:cxn>
                <a:cxn ang="0">
                  <a:pos x="27758" y="67350"/>
                </a:cxn>
                <a:cxn ang="0">
                  <a:pos x="33450" y="66018"/>
                </a:cxn>
                <a:cxn ang="0">
                  <a:pos x="41331" y="59838"/>
                </a:cxn>
                <a:cxn ang="0">
                  <a:pos x="46515" y="58911"/>
                </a:cxn>
                <a:cxn ang="0">
                  <a:pos x="49178" y="59086"/>
                </a:cxn>
                <a:cxn ang="0">
                  <a:pos x="50453" y="59282"/>
                </a:cxn>
                <a:cxn ang="0">
                  <a:pos x="15891" y="1"/>
                </a:cxn>
              </a:cxnLst>
              <a:rect l="0" t="0" r="r" b="b"/>
              <a:pathLst>
                <a:path w="54214" h="67351" extrusionOk="0">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bg1"/>
            </a:solidFill>
            <a:ln w="9525">
              <a:noFill/>
              <a:round/>
              <a:headEnd/>
              <a:tailEnd/>
            </a:ln>
          </p:spPr>
          <p:txBody>
            <a:bodyPr lIns="91425" tIns="91425" rIns="91425" bIns="91425" anchor="ctr"/>
            <a:lstStyle/>
            <a:p>
              <a:endParaRPr lang="en-US"/>
            </a:p>
          </p:txBody>
        </p:sp>
        <p:sp>
          <p:nvSpPr>
            <p:cNvPr id="32902" name="Google Shape;1032;p38"/>
            <p:cNvSpPr>
              <a:spLocks/>
            </p:cNvSpPr>
            <p:nvPr/>
          </p:nvSpPr>
          <p:spPr bwMode="auto">
            <a:xfrm>
              <a:off x="2973550" y="3693340"/>
              <a:ext cx="344852" cy="266855"/>
            </a:xfrm>
            <a:custGeom>
              <a:avLst/>
              <a:gdLst/>
              <a:ahLst/>
              <a:cxnLst>
                <a:cxn ang="0">
                  <a:pos x="24005" y="0"/>
                </a:cxn>
                <a:cxn ang="0">
                  <a:pos x="22988" y="563"/>
                </a:cxn>
                <a:cxn ang="0">
                  <a:pos x="21941" y="11190"/>
                </a:cxn>
                <a:cxn ang="0">
                  <a:pos x="16546" y="18842"/>
                </a:cxn>
                <a:cxn ang="0">
                  <a:pos x="15645" y="18906"/>
                </a:cxn>
                <a:cxn ang="0">
                  <a:pos x="6966" y="15049"/>
                </a:cxn>
                <a:cxn ang="0">
                  <a:pos x="4133" y="14305"/>
                </a:cxn>
                <a:cxn ang="0">
                  <a:pos x="1832" y="14853"/>
                </a:cxn>
                <a:cxn ang="0">
                  <a:pos x="66" y="17076"/>
                </a:cxn>
                <a:cxn ang="0">
                  <a:pos x="3565" y="24270"/>
                </a:cxn>
                <a:cxn ang="0">
                  <a:pos x="6181" y="34177"/>
                </a:cxn>
                <a:cxn ang="0">
                  <a:pos x="3827" y="41338"/>
                </a:cxn>
                <a:cxn ang="0">
                  <a:pos x="14864" y="42458"/>
                </a:cxn>
                <a:cxn ang="0">
                  <a:pos x="54869" y="25153"/>
                </a:cxn>
                <a:cxn ang="0">
                  <a:pos x="52547" y="19986"/>
                </a:cxn>
                <a:cxn ang="0">
                  <a:pos x="47348" y="17470"/>
                </a:cxn>
                <a:cxn ang="0">
                  <a:pos x="45059" y="17763"/>
                </a:cxn>
                <a:cxn ang="0">
                  <a:pos x="37146" y="19332"/>
                </a:cxn>
                <a:cxn ang="0">
                  <a:pos x="36948" y="19334"/>
                </a:cxn>
                <a:cxn ang="0">
                  <a:pos x="30410" y="16749"/>
                </a:cxn>
                <a:cxn ang="0">
                  <a:pos x="28220" y="10667"/>
                </a:cxn>
                <a:cxn ang="0">
                  <a:pos x="27010" y="3539"/>
                </a:cxn>
                <a:cxn ang="0">
                  <a:pos x="24005" y="0"/>
                </a:cxn>
              </a:cxnLst>
              <a:rect l="0" t="0" r="r" b="b"/>
              <a:pathLst>
                <a:path w="54869" h="42459" extrusionOk="0">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bg1"/>
            </a:solidFill>
            <a:ln w="9525">
              <a:noFill/>
              <a:round/>
              <a:headEnd/>
              <a:tailEnd/>
            </a:ln>
          </p:spPr>
          <p:txBody>
            <a:bodyPr lIns="91425" tIns="91425" rIns="91425" bIns="91425" anchor="ctr"/>
            <a:lstStyle/>
            <a:p>
              <a:endParaRPr lang="en-US"/>
            </a:p>
          </p:txBody>
        </p:sp>
      </p:grpSp>
      <p:sp>
        <p:nvSpPr>
          <p:cNvPr id="32775" name="Google Shape;1033;p38">
            <a:hlinkClick r:id="rId3" action="ppaction://hlinksldjump"/>
          </p:cNvPr>
          <p:cNvSpPr txBox="1">
            <a:spLocks noChangeArrowheads="1"/>
          </p:cNvSpPr>
          <p:nvPr/>
        </p:nvSpPr>
        <p:spPr bwMode="auto">
          <a:xfrm>
            <a:off x="-7938" y="-31750"/>
            <a:ext cx="720726" cy="573088"/>
          </a:xfrm>
          <a:prstGeom prst="rect">
            <a:avLst/>
          </a:prstGeom>
          <a:noFill/>
          <a:ln w="9525">
            <a:noFill/>
            <a:miter lim="800000"/>
            <a:headEnd/>
            <a:tailEnd/>
          </a:ln>
        </p:spPr>
        <p:txBody>
          <a:bodyPr lIns="91425" tIns="91425" rIns="91425" bIns="91425" anchor="ctr"/>
          <a:lstStyle/>
          <a:p>
            <a:pPr algn="ctr">
              <a:buClr>
                <a:srgbClr val="000000"/>
              </a:buClr>
              <a:buFont typeface="Arial" charset="0"/>
              <a:buNone/>
            </a:pPr>
            <a:endParaRPr lang="en-US">
              <a:latin typeface="Nunito"/>
              <a:sym typeface="Nunito"/>
            </a:endParaRPr>
          </a:p>
        </p:txBody>
      </p:sp>
      <p:sp>
        <p:nvSpPr>
          <p:cNvPr id="5" name="TextBox 4"/>
          <p:cNvSpPr txBox="1"/>
          <p:nvPr/>
        </p:nvSpPr>
        <p:spPr>
          <a:xfrm>
            <a:off x="1447800" y="1047750"/>
            <a:ext cx="5867400" cy="2062103"/>
          </a:xfrm>
          <a:prstGeom prst="rect">
            <a:avLst/>
          </a:prstGeom>
          <a:noFill/>
        </p:spPr>
        <p:txBody>
          <a:bodyPr>
            <a:spAutoFit/>
          </a:bodyPr>
          <a:lstStyle/>
          <a:p>
            <a:pPr marL="457200" indent="-457200" algn="just" fontAlgn="auto">
              <a:spcBef>
                <a:spcPts val="0"/>
              </a:spcBef>
              <a:spcAft>
                <a:spcPts val="0"/>
              </a:spcAft>
              <a:buClr>
                <a:srgbClr val="000000"/>
              </a:buClr>
              <a:buFontTx/>
              <a:buChar char="-"/>
              <a:defRPr/>
            </a:pPr>
            <a:r>
              <a:rPr lang="en-US" sz="32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Miền</a:t>
            </a:r>
            <a:r>
              <a:rPr lang="en-US"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 </a:t>
            </a:r>
            <a:r>
              <a:rPr lang="en-US" sz="32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Bắc</a:t>
            </a:r>
            <a:r>
              <a:rPr lang="en-US"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 </a:t>
            </a:r>
            <a:r>
              <a:rPr lang="en-US" sz="32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thường</a:t>
            </a:r>
            <a:r>
              <a:rPr lang="en-US"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 </a:t>
            </a:r>
            <a:r>
              <a:rPr lang="en-US" sz="32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trồng</a:t>
            </a:r>
            <a:r>
              <a:rPr lang="en-US"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 </a:t>
            </a:r>
            <a:r>
              <a:rPr lang="en-US" sz="32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vào</a:t>
            </a:r>
            <a:r>
              <a:rPr lang="en-US"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 </a:t>
            </a:r>
            <a:r>
              <a:rPr lang="en-US" sz="32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mùa</a:t>
            </a:r>
            <a:r>
              <a:rPr lang="en-US"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 </a:t>
            </a:r>
            <a:r>
              <a:rPr lang="en-US" sz="32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xuân</a:t>
            </a:r>
            <a:r>
              <a:rPr lang="en-US"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 </a:t>
            </a:r>
            <a:r>
              <a:rPr lang="en-US" sz="32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và</a:t>
            </a:r>
            <a:r>
              <a:rPr lang="en-US"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 </a:t>
            </a:r>
            <a:r>
              <a:rPr lang="en-US" sz="32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mùa</a:t>
            </a:r>
            <a:r>
              <a:rPr lang="en-US"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 </a:t>
            </a:r>
            <a:r>
              <a:rPr lang="en-US" sz="32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thu</a:t>
            </a:r>
            <a:endParaRPr lang="en-US"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endParaRPr>
          </a:p>
          <a:p>
            <a:pPr marL="457200" indent="-457200" algn="just" fontAlgn="auto">
              <a:spcBef>
                <a:spcPts val="0"/>
              </a:spcBef>
              <a:spcAft>
                <a:spcPts val="0"/>
              </a:spcAft>
              <a:buClr>
                <a:srgbClr val="000000"/>
              </a:buClr>
              <a:buFontTx/>
              <a:buChar char="-"/>
              <a:defRPr/>
            </a:pPr>
            <a:r>
              <a:rPr lang="en-US" sz="32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Miền</a:t>
            </a:r>
            <a:r>
              <a:rPr lang="en-US"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 </a:t>
            </a:r>
            <a:r>
              <a:rPr lang="en-US" sz="32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Trung</a:t>
            </a:r>
            <a:r>
              <a:rPr lang="en-US"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 </a:t>
            </a:r>
            <a:r>
              <a:rPr lang="en-US" sz="32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và</a:t>
            </a:r>
            <a:r>
              <a:rPr lang="en-US"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 </a:t>
            </a:r>
            <a:r>
              <a:rPr lang="en-US" sz="32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miền</a:t>
            </a:r>
            <a:r>
              <a:rPr lang="en-US"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 Nam: </a:t>
            </a:r>
            <a:r>
              <a:rPr lang="en-US" sz="32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trồng</a:t>
            </a:r>
            <a:r>
              <a:rPr lang="en-US"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 </a:t>
            </a:r>
            <a:r>
              <a:rPr lang="en-US" sz="32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vào</a:t>
            </a:r>
            <a:r>
              <a:rPr lang="en-US"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 </a:t>
            </a:r>
            <a:r>
              <a:rPr lang="en-US" sz="32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mùa</a:t>
            </a:r>
            <a:r>
              <a:rPr lang="en-US"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 </a:t>
            </a:r>
            <a:r>
              <a:rPr lang="en-US" sz="3200" kern="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mưa</a:t>
            </a:r>
            <a:r>
              <a:rPr lang="en-US"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rPr>
              <a:t>.</a:t>
            </a:r>
            <a:endParaRPr lang="en-US" sz="32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Arial"/>
              <a:cs typeface="Times New Roman" pitchFamily="18" charset="0"/>
              <a:sym typeface="Arial"/>
            </a:endParaRPr>
          </a:p>
        </p:txBody>
      </p:sp>
      <p:sp>
        <p:nvSpPr>
          <p:cNvPr id="32777" name="Google Shape;1507;p46"/>
          <p:cNvSpPr>
            <a:spLocks/>
          </p:cNvSpPr>
          <p:nvPr/>
        </p:nvSpPr>
        <p:spPr bwMode="auto">
          <a:xfrm>
            <a:off x="0" y="1473200"/>
            <a:ext cx="1825625" cy="336550"/>
          </a:xfrm>
          <a:custGeom>
            <a:avLst/>
            <a:gdLst/>
            <a:ahLst/>
            <a:cxnLst>
              <a:cxn ang="0">
                <a:pos x="81816" y="1"/>
              </a:cxn>
              <a:cxn ang="0">
                <a:pos x="0" y="3840"/>
              </a:cxn>
              <a:cxn ang="0">
                <a:pos x="0" y="15399"/>
              </a:cxn>
              <a:cxn ang="0">
                <a:pos x="87983" y="9889"/>
              </a:cxn>
              <a:cxn ang="0">
                <a:pos x="89397" y="9884"/>
              </a:cxn>
              <a:cxn ang="0">
                <a:pos x="146379" y="14021"/>
              </a:cxn>
              <a:cxn ang="0">
                <a:pos x="224959" y="26839"/>
              </a:cxn>
              <a:cxn ang="0">
                <a:pos x="246844" y="28065"/>
              </a:cxn>
              <a:cxn ang="0">
                <a:pos x="262392" y="24323"/>
              </a:cxn>
              <a:cxn ang="0">
                <a:pos x="259221" y="17134"/>
              </a:cxn>
              <a:cxn ang="0">
                <a:pos x="258139" y="17375"/>
              </a:cxn>
              <a:cxn ang="0">
                <a:pos x="248634" y="18378"/>
              </a:cxn>
              <a:cxn ang="0">
                <a:pos x="237197" y="18318"/>
              </a:cxn>
              <a:cxn ang="0">
                <a:pos x="233104" y="18334"/>
              </a:cxn>
              <a:cxn ang="0">
                <a:pos x="232680" y="18335"/>
              </a:cxn>
              <a:cxn ang="0">
                <a:pos x="153446" y="4618"/>
              </a:cxn>
              <a:cxn ang="0">
                <a:pos x="81816" y="1"/>
              </a:cxn>
            </a:cxnLst>
            <a:rect l="0" t="0" r="r" b="b"/>
            <a:pathLst>
              <a:path w="262869" h="28066" extrusionOk="0">
                <a:moveTo>
                  <a:pt x="81816" y="1"/>
                </a:moveTo>
                <a:cubicBezTo>
                  <a:pt x="47340" y="1"/>
                  <a:pt x="12100" y="1737"/>
                  <a:pt x="0" y="3840"/>
                </a:cubicBezTo>
                <a:lnTo>
                  <a:pt x="0" y="15399"/>
                </a:lnTo>
                <a:cubicBezTo>
                  <a:pt x="0" y="15399"/>
                  <a:pt x="67260" y="10009"/>
                  <a:pt x="87983" y="9889"/>
                </a:cubicBezTo>
                <a:cubicBezTo>
                  <a:pt x="88451" y="9886"/>
                  <a:pt x="88923" y="9884"/>
                  <a:pt x="89397" y="9884"/>
                </a:cubicBezTo>
                <a:cubicBezTo>
                  <a:pt x="106699" y="9884"/>
                  <a:pt x="127958" y="11981"/>
                  <a:pt x="146379" y="14021"/>
                </a:cubicBezTo>
                <a:cubicBezTo>
                  <a:pt x="165844" y="16178"/>
                  <a:pt x="195791" y="24203"/>
                  <a:pt x="224959" y="26839"/>
                </a:cubicBezTo>
                <a:cubicBezTo>
                  <a:pt x="234292" y="27699"/>
                  <a:pt x="241432" y="28065"/>
                  <a:pt x="246844" y="28065"/>
                </a:cubicBezTo>
                <a:cubicBezTo>
                  <a:pt x="258382" y="28065"/>
                  <a:pt x="262066" y="26402"/>
                  <a:pt x="262392" y="24323"/>
                </a:cubicBezTo>
                <a:cubicBezTo>
                  <a:pt x="262869" y="21620"/>
                  <a:pt x="261798" y="17134"/>
                  <a:pt x="259221" y="17134"/>
                </a:cubicBezTo>
                <a:cubicBezTo>
                  <a:pt x="258886" y="17134"/>
                  <a:pt x="258525" y="17210"/>
                  <a:pt x="258139" y="17375"/>
                </a:cubicBezTo>
                <a:cubicBezTo>
                  <a:pt x="256286" y="18218"/>
                  <a:pt x="253484" y="18378"/>
                  <a:pt x="248634" y="18378"/>
                </a:cubicBezTo>
                <a:cubicBezTo>
                  <a:pt x="245670" y="18378"/>
                  <a:pt x="241941" y="18318"/>
                  <a:pt x="237197" y="18318"/>
                </a:cubicBezTo>
                <a:cubicBezTo>
                  <a:pt x="235909" y="18318"/>
                  <a:pt x="234546" y="18323"/>
                  <a:pt x="233104" y="18334"/>
                </a:cubicBezTo>
                <a:cubicBezTo>
                  <a:pt x="232964" y="18335"/>
                  <a:pt x="232823" y="18335"/>
                  <a:pt x="232680" y="18335"/>
                </a:cubicBezTo>
                <a:cubicBezTo>
                  <a:pt x="217020" y="18335"/>
                  <a:pt x="182469" y="11859"/>
                  <a:pt x="153446" y="4618"/>
                </a:cubicBezTo>
                <a:cubicBezTo>
                  <a:pt x="139952" y="1258"/>
                  <a:pt x="111161" y="1"/>
                  <a:pt x="81816" y="1"/>
                </a:cubicBezTo>
                <a:close/>
              </a:path>
            </a:pathLst>
          </a:custGeom>
          <a:solidFill>
            <a:srgbClr val="432C1C"/>
          </a:solidFill>
          <a:ln w="9525">
            <a:noFill/>
            <a:round/>
            <a:headEnd/>
            <a:tailEnd/>
          </a:ln>
        </p:spPr>
        <p:txBody>
          <a:bodyPr lIns="91425" tIns="91425" rIns="91425" bIns="91425" anchor="ctr"/>
          <a:lstStyle/>
          <a:p>
            <a:endParaRPr lang="en-US"/>
          </a:p>
        </p:txBody>
      </p:sp>
      <p:grpSp>
        <p:nvGrpSpPr>
          <p:cNvPr id="32778" name="Google Shape;1508;p46"/>
          <p:cNvGrpSpPr>
            <a:grpSpLocks/>
          </p:cNvGrpSpPr>
          <p:nvPr/>
        </p:nvGrpSpPr>
        <p:grpSpPr bwMode="auto">
          <a:xfrm rot="1352278">
            <a:off x="666750" y="484188"/>
            <a:ext cx="884238" cy="1938337"/>
            <a:chOff x="1492740" y="972740"/>
            <a:chExt cx="640126" cy="1917962"/>
          </a:xfrm>
        </p:grpSpPr>
        <p:sp>
          <p:nvSpPr>
            <p:cNvPr id="16" name="Google Shape;1509;p46"/>
            <p:cNvSpPr/>
            <p:nvPr/>
          </p:nvSpPr>
          <p:spPr>
            <a:xfrm>
              <a:off x="1597178" y="971464"/>
              <a:ext cx="487277" cy="502660"/>
            </a:xfrm>
            <a:custGeom>
              <a:avLst/>
              <a:gdLst/>
              <a:ahLst/>
              <a:cxnLst/>
              <a:rect l="l" t="t" r="r" b="b"/>
              <a:pathLst>
                <a:path w="31502" h="32647" extrusionOk="0">
                  <a:moveTo>
                    <a:pt x="17554" y="1"/>
                  </a:moveTo>
                  <a:cubicBezTo>
                    <a:pt x="10902" y="1"/>
                    <a:pt x="8965" y="1764"/>
                    <a:pt x="7003" y="2113"/>
                  </a:cubicBezTo>
                  <a:cubicBezTo>
                    <a:pt x="4943" y="2457"/>
                    <a:pt x="3340" y="1913"/>
                    <a:pt x="3941" y="3229"/>
                  </a:cubicBezTo>
                  <a:cubicBezTo>
                    <a:pt x="4266" y="3940"/>
                    <a:pt x="4957" y="4109"/>
                    <a:pt x="5543" y="4109"/>
                  </a:cubicBezTo>
                  <a:cubicBezTo>
                    <a:pt x="6042" y="4109"/>
                    <a:pt x="6464" y="3987"/>
                    <a:pt x="6517" y="3973"/>
                  </a:cubicBezTo>
                  <a:lnTo>
                    <a:pt x="6517" y="3973"/>
                  </a:lnTo>
                  <a:cubicBezTo>
                    <a:pt x="6517" y="4002"/>
                    <a:pt x="6374" y="4660"/>
                    <a:pt x="5057" y="5347"/>
                  </a:cubicBezTo>
                  <a:cubicBezTo>
                    <a:pt x="3741" y="6063"/>
                    <a:pt x="1423" y="6463"/>
                    <a:pt x="1823" y="7723"/>
                  </a:cubicBezTo>
                  <a:cubicBezTo>
                    <a:pt x="1972" y="8202"/>
                    <a:pt x="2402" y="8352"/>
                    <a:pt x="2884" y="8352"/>
                  </a:cubicBezTo>
                  <a:cubicBezTo>
                    <a:pt x="3697" y="8352"/>
                    <a:pt x="4656" y="7923"/>
                    <a:pt x="4656" y="7923"/>
                  </a:cubicBezTo>
                  <a:lnTo>
                    <a:pt x="4656" y="7923"/>
                  </a:lnTo>
                  <a:cubicBezTo>
                    <a:pt x="4055" y="8953"/>
                    <a:pt x="2081" y="10127"/>
                    <a:pt x="1909" y="10985"/>
                  </a:cubicBezTo>
                  <a:cubicBezTo>
                    <a:pt x="1766" y="11844"/>
                    <a:pt x="3283" y="11872"/>
                    <a:pt x="3283" y="11872"/>
                  </a:cubicBezTo>
                  <a:cubicBezTo>
                    <a:pt x="1308" y="13847"/>
                    <a:pt x="650" y="21059"/>
                    <a:pt x="907" y="24837"/>
                  </a:cubicBezTo>
                  <a:cubicBezTo>
                    <a:pt x="1165" y="28643"/>
                    <a:pt x="907" y="29502"/>
                    <a:pt x="364" y="31076"/>
                  </a:cubicBezTo>
                  <a:cubicBezTo>
                    <a:pt x="0" y="32075"/>
                    <a:pt x="398" y="32647"/>
                    <a:pt x="1124" y="32647"/>
                  </a:cubicBezTo>
                  <a:cubicBezTo>
                    <a:pt x="1542" y="32647"/>
                    <a:pt x="2070" y="32457"/>
                    <a:pt x="2625" y="32049"/>
                  </a:cubicBezTo>
                  <a:cubicBezTo>
                    <a:pt x="3655" y="31190"/>
                    <a:pt x="4485" y="30160"/>
                    <a:pt x="5114" y="28987"/>
                  </a:cubicBezTo>
                  <a:lnTo>
                    <a:pt x="5114" y="28987"/>
                  </a:lnTo>
                  <a:cubicBezTo>
                    <a:pt x="5114" y="28987"/>
                    <a:pt x="5013" y="30784"/>
                    <a:pt x="5858" y="30784"/>
                  </a:cubicBezTo>
                  <a:cubicBezTo>
                    <a:pt x="5911" y="30784"/>
                    <a:pt x="5969" y="30776"/>
                    <a:pt x="6030" y="30761"/>
                  </a:cubicBezTo>
                  <a:cubicBezTo>
                    <a:pt x="7032" y="30532"/>
                    <a:pt x="7890" y="28557"/>
                    <a:pt x="7890" y="28557"/>
                  </a:cubicBezTo>
                  <a:cubicBezTo>
                    <a:pt x="7890" y="28557"/>
                    <a:pt x="8620" y="30139"/>
                    <a:pt x="9497" y="30139"/>
                  </a:cubicBezTo>
                  <a:cubicBezTo>
                    <a:pt x="9571" y="30139"/>
                    <a:pt x="9646" y="30127"/>
                    <a:pt x="9722" y="30103"/>
                  </a:cubicBezTo>
                  <a:cubicBezTo>
                    <a:pt x="10667" y="29817"/>
                    <a:pt x="10838" y="28328"/>
                    <a:pt x="10838" y="28328"/>
                  </a:cubicBezTo>
                  <a:cubicBezTo>
                    <a:pt x="10838" y="28328"/>
                    <a:pt x="11236" y="29708"/>
                    <a:pt x="12237" y="29708"/>
                  </a:cubicBezTo>
                  <a:cubicBezTo>
                    <a:pt x="12275" y="29708"/>
                    <a:pt x="12315" y="29706"/>
                    <a:pt x="12355" y="29702"/>
                  </a:cubicBezTo>
                  <a:cubicBezTo>
                    <a:pt x="13414" y="29588"/>
                    <a:pt x="13786" y="28185"/>
                    <a:pt x="13786" y="28185"/>
                  </a:cubicBezTo>
                  <a:cubicBezTo>
                    <a:pt x="13786" y="28185"/>
                    <a:pt x="13946" y="29708"/>
                    <a:pt x="14938" y="29708"/>
                  </a:cubicBezTo>
                  <a:cubicBezTo>
                    <a:pt x="14973" y="29708"/>
                    <a:pt x="15008" y="29706"/>
                    <a:pt x="15045" y="29702"/>
                  </a:cubicBezTo>
                  <a:cubicBezTo>
                    <a:pt x="15188" y="29674"/>
                    <a:pt x="15331" y="29616"/>
                    <a:pt x="15475" y="29559"/>
                  </a:cubicBezTo>
                  <a:cubicBezTo>
                    <a:pt x="16219" y="29101"/>
                    <a:pt x="16505" y="27842"/>
                    <a:pt x="16505" y="27842"/>
                  </a:cubicBezTo>
                  <a:lnTo>
                    <a:pt x="16505" y="27842"/>
                  </a:lnTo>
                  <a:cubicBezTo>
                    <a:pt x="16505" y="27842"/>
                    <a:pt x="16451" y="29707"/>
                    <a:pt x="17525" y="29707"/>
                  </a:cubicBezTo>
                  <a:cubicBezTo>
                    <a:pt x="17556" y="29707"/>
                    <a:pt x="17588" y="29705"/>
                    <a:pt x="17621" y="29702"/>
                  </a:cubicBezTo>
                  <a:cubicBezTo>
                    <a:pt x="18794" y="29559"/>
                    <a:pt x="18737" y="27928"/>
                    <a:pt x="18737" y="27928"/>
                  </a:cubicBezTo>
                  <a:lnTo>
                    <a:pt x="18737" y="27928"/>
                  </a:lnTo>
                  <a:cubicBezTo>
                    <a:pt x="18737" y="27928"/>
                    <a:pt x="19551" y="29678"/>
                    <a:pt x="20354" y="29678"/>
                  </a:cubicBezTo>
                  <a:cubicBezTo>
                    <a:pt x="20416" y="29678"/>
                    <a:pt x="20478" y="29668"/>
                    <a:pt x="20540" y="29645"/>
                  </a:cubicBezTo>
                  <a:cubicBezTo>
                    <a:pt x="21399" y="29359"/>
                    <a:pt x="21055" y="28014"/>
                    <a:pt x="20998" y="27842"/>
                  </a:cubicBezTo>
                  <a:cubicBezTo>
                    <a:pt x="20998" y="27842"/>
                    <a:pt x="20884" y="20687"/>
                    <a:pt x="22257" y="18884"/>
                  </a:cubicBezTo>
                  <a:cubicBezTo>
                    <a:pt x="23631" y="17052"/>
                    <a:pt x="30757" y="12960"/>
                    <a:pt x="31158" y="9239"/>
                  </a:cubicBezTo>
                  <a:cubicBezTo>
                    <a:pt x="31501" y="6149"/>
                    <a:pt x="28181" y="2027"/>
                    <a:pt x="22629" y="568"/>
                  </a:cubicBezTo>
                  <a:cubicBezTo>
                    <a:pt x="21399" y="253"/>
                    <a:pt x="20168" y="53"/>
                    <a:pt x="18909" y="24"/>
                  </a:cubicBezTo>
                  <a:cubicBezTo>
                    <a:pt x="18437" y="8"/>
                    <a:pt x="17986" y="1"/>
                    <a:pt x="17554" y="1"/>
                  </a:cubicBezTo>
                  <a:close/>
                </a:path>
              </a:pathLst>
            </a:custGeom>
            <a:solidFill>
              <a:schemeClr val="accent5"/>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grpSp>
          <p:nvGrpSpPr>
            <p:cNvPr id="32881" name="Google Shape;1510;p46"/>
            <p:cNvGrpSpPr>
              <a:grpSpLocks/>
            </p:cNvGrpSpPr>
            <p:nvPr/>
          </p:nvGrpSpPr>
          <p:grpSpPr bwMode="auto">
            <a:xfrm>
              <a:off x="1492740" y="972740"/>
              <a:ext cx="640126" cy="1917962"/>
              <a:chOff x="2254575" y="1944800"/>
              <a:chExt cx="1035300" cy="3111050"/>
            </a:xfrm>
          </p:grpSpPr>
          <p:sp>
            <p:nvSpPr>
              <p:cNvPr id="18" name="Google Shape;1511;p46"/>
              <p:cNvSpPr/>
              <p:nvPr/>
            </p:nvSpPr>
            <p:spPr>
              <a:xfrm>
                <a:off x="2253857" y="3734225"/>
                <a:ext cx="314122" cy="1319840"/>
              </a:xfrm>
              <a:custGeom>
                <a:avLst/>
                <a:gdLst/>
                <a:ahLst/>
                <a:cxnLst/>
                <a:rect l="l" t="t" r="r" b="b"/>
                <a:pathLst>
                  <a:path w="12535" h="52820" extrusionOk="0">
                    <a:moveTo>
                      <a:pt x="10000" y="1"/>
                    </a:moveTo>
                    <a:cubicBezTo>
                      <a:pt x="8335" y="1"/>
                      <a:pt x="6079" y="2092"/>
                      <a:pt x="3949" y="10883"/>
                    </a:cubicBezTo>
                    <a:cubicBezTo>
                      <a:pt x="1" y="27177"/>
                      <a:pt x="1374" y="52819"/>
                      <a:pt x="3739" y="52819"/>
                    </a:cubicBezTo>
                    <a:cubicBezTo>
                      <a:pt x="3808" y="52819"/>
                      <a:pt x="3878" y="52797"/>
                      <a:pt x="3949" y="52753"/>
                    </a:cubicBezTo>
                    <a:cubicBezTo>
                      <a:pt x="4579" y="52295"/>
                      <a:pt x="4979" y="51579"/>
                      <a:pt x="5208" y="50520"/>
                    </a:cubicBezTo>
                    <a:cubicBezTo>
                      <a:pt x="5867" y="47515"/>
                      <a:pt x="5294" y="41706"/>
                      <a:pt x="5981" y="32089"/>
                    </a:cubicBezTo>
                    <a:cubicBezTo>
                      <a:pt x="6410" y="25994"/>
                      <a:pt x="7841" y="19011"/>
                      <a:pt x="9272" y="13287"/>
                    </a:cubicBezTo>
                    <a:cubicBezTo>
                      <a:pt x="10904" y="6676"/>
                      <a:pt x="12535" y="1724"/>
                      <a:pt x="12535" y="1724"/>
                    </a:cubicBezTo>
                    <a:cubicBezTo>
                      <a:pt x="12535" y="1724"/>
                      <a:pt x="11511" y="1"/>
                      <a:pt x="10000" y="1"/>
                    </a:cubicBezTo>
                    <a:close/>
                  </a:path>
                </a:pathLst>
              </a:custGeom>
              <a:solidFill>
                <a:schemeClr val="accent5"/>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32883" name="Google Shape;1512;p46"/>
              <p:cNvSpPr>
                <a:spLocks/>
              </p:cNvSpPr>
              <p:nvPr/>
            </p:nvSpPr>
            <p:spPr bwMode="auto">
              <a:xfrm>
                <a:off x="2254575" y="3734975"/>
                <a:ext cx="313375" cy="1320875"/>
              </a:xfrm>
              <a:custGeom>
                <a:avLst/>
                <a:gdLst/>
                <a:ahLst/>
                <a:cxnLst>
                  <a:cxn ang="0">
                    <a:pos x="10009" y="0"/>
                  </a:cxn>
                  <a:cxn ang="0">
                    <a:pos x="3949" y="10898"/>
                  </a:cxn>
                  <a:cxn ang="0">
                    <a:pos x="3739" y="52834"/>
                  </a:cxn>
                  <a:cxn ang="0">
                    <a:pos x="3949" y="52768"/>
                  </a:cxn>
                  <a:cxn ang="0">
                    <a:pos x="5208" y="50535"/>
                  </a:cxn>
                  <a:cxn ang="0">
                    <a:pos x="5208" y="50535"/>
                  </a:cxn>
                  <a:cxn ang="0">
                    <a:pos x="4777" y="50606"/>
                  </a:cxn>
                  <a:cxn ang="0">
                    <a:pos x="4035" y="50192"/>
                  </a:cxn>
                  <a:cxn ang="0">
                    <a:pos x="3921" y="49419"/>
                  </a:cxn>
                  <a:cxn ang="0">
                    <a:pos x="3921" y="37199"/>
                  </a:cxn>
                  <a:cxn ang="0">
                    <a:pos x="4922" y="23175"/>
                  </a:cxn>
                  <a:cxn ang="0">
                    <a:pos x="9272" y="13273"/>
                  </a:cxn>
                  <a:cxn ang="0">
                    <a:pos x="12535" y="1711"/>
                  </a:cxn>
                  <a:cxn ang="0">
                    <a:pos x="10009" y="0"/>
                  </a:cxn>
                </a:cxnLst>
                <a:rect l="0" t="0" r="r" b="b"/>
                <a:pathLst>
                  <a:path w="12535" h="52835" extrusionOk="0">
                    <a:moveTo>
                      <a:pt x="10009" y="0"/>
                    </a:moveTo>
                    <a:cubicBezTo>
                      <a:pt x="8343" y="0"/>
                      <a:pt x="6083" y="2091"/>
                      <a:pt x="3949" y="10898"/>
                    </a:cubicBezTo>
                    <a:cubicBezTo>
                      <a:pt x="1" y="27219"/>
                      <a:pt x="1374" y="52834"/>
                      <a:pt x="3739" y="52834"/>
                    </a:cubicBezTo>
                    <a:cubicBezTo>
                      <a:pt x="3808" y="52834"/>
                      <a:pt x="3878" y="52812"/>
                      <a:pt x="3949" y="52768"/>
                    </a:cubicBezTo>
                    <a:cubicBezTo>
                      <a:pt x="4579" y="52338"/>
                      <a:pt x="4979" y="51623"/>
                      <a:pt x="5208" y="50535"/>
                    </a:cubicBezTo>
                    <a:cubicBezTo>
                      <a:pt x="5064" y="50580"/>
                      <a:pt x="4917" y="50606"/>
                      <a:pt x="4777" y="50606"/>
                    </a:cubicBezTo>
                    <a:cubicBezTo>
                      <a:pt x="4470" y="50606"/>
                      <a:pt x="4192" y="50486"/>
                      <a:pt x="4035" y="50192"/>
                    </a:cubicBezTo>
                    <a:cubicBezTo>
                      <a:pt x="3921" y="49963"/>
                      <a:pt x="3892" y="49677"/>
                      <a:pt x="3921" y="49419"/>
                    </a:cubicBezTo>
                    <a:cubicBezTo>
                      <a:pt x="3921" y="45355"/>
                      <a:pt x="3921" y="41263"/>
                      <a:pt x="3921" y="37199"/>
                    </a:cubicBezTo>
                    <a:cubicBezTo>
                      <a:pt x="3949" y="32505"/>
                      <a:pt x="3949" y="27754"/>
                      <a:pt x="4922" y="23175"/>
                    </a:cubicBezTo>
                    <a:cubicBezTo>
                      <a:pt x="5638" y="19598"/>
                      <a:pt x="7126" y="16221"/>
                      <a:pt x="9272" y="13273"/>
                    </a:cubicBezTo>
                    <a:cubicBezTo>
                      <a:pt x="10904" y="6662"/>
                      <a:pt x="12535" y="1711"/>
                      <a:pt x="12535" y="1711"/>
                    </a:cubicBezTo>
                    <a:cubicBezTo>
                      <a:pt x="12535" y="1711"/>
                      <a:pt x="11515" y="0"/>
                      <a:pt x="10009" y="0"/>
                    </a:cubicBezTo>
                    <a:close/>
                  </a:path>
                </a:pathLst>
              </a:custGeom>
              <a:solidFill>
                <a:srgbClr val="000000">
                  <a:alpha val="32156"/>
                </a:srgbClr>
              </a:solidFill>
              <a:ln w="9525">
                <a:noFill/>
                <a:round/>
                <a:headEnd/>
                <a:tailEnd/>
              </a:ln>
            </p:spPr>
            <p:txBody>
              <a:bodyPr lIns="91425" tIns="91425" rIns="91425" bIns="91425" anchor="ctr"/>
              <a:lstStyle/>
              <a:p>
                <a:endParaRPr lang="en-US"/>
              </a:p>
            </p:txBody>
          </p:sp>
          <p:sp>
            <p:nvSpPr>
              <p:cNvPr id="20" name="Google Shape;1513;p46"/>
              <p:cNvSpPr/>
              <p:nvPr/>
            </p:nvSpPr>
            <p:spPr>
              <a:xfrm>
                <a:off x="2779221" y="2631008"/>
                <a:ext cx="312263" cy="935100"/>
              </a:xfrm>
              <a:custGeom>
                <a:avLst/>
                <a:gdLst/>
                <a:ahLst/>
                <a:cxnLst/>
                <a:rect l="l" t="t" r="r" b="b"/>
                <a:pathLst>
                  <a:path w="12479" h="37407" extrusionOk="0">
                    <a:moveTo>
                      <a:pt x="6554" y="1"/>
                    </a:moveTo>
                    <a:lnTo>
                      <a:pt x="6554" y="1"/>
                    </a:lnTo>
                    <a:cubicBezTo>
                      <a:pt x="6554" y="1"/>
                      <a:pt x="11076" y="7642"/>
                      <a:pt x="9473" y="18947"/>
                    </a:cubicBezTo>
                    <a:cubicBezTo>
                      <a:pt x="7871" y="30223"/>
                      <a:pt x="0" y="37406"/>
                      <a:pt x="0" y="37406"/>
                    </a:cubicBezTo>
                    <a:cubicBezTo>
                      <a:pt x="9531" y="35031"/>
                      <a:pt x="12478" y="23726"/>
                      <a:pt x="12021" y="12851"/>
                    </a:cubicBezTo>
                    <a:cubicBezTo>
                      <a:pt x="11591" y="2004"/>
                      <a:pt x="7728" y="459"/>
                      <a:pt x="7728" y="459"/>
                    </a:cubicBezTo>
                    <a:lnTo>
                      <a:pt x="6554" y="1"/>
                    </a:lnTo>
                    <a:close/>
                  </a:path>
                </a:pathLst>
              </a:custGeom>
              <a:solidFill>
                <a:schemeClr val="accent5"/>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21" name="Google Shape;1514;p46"/>
              <p:cNvSpPr/>
              <p:nvPr/>
            </p:nvSpPr>
            <p:spPr>
              <a:xfrm>
                <a:off x="2386622" y="3423868"/>
                <a:ext cx="552036" cy="412768"/>
              </a:xfrm>
              <a:custGeom>
                <a:avLst/>
                <a:gdLst/>
                <a:ahLst/>
                <a:cxnLst/>
                <a:rect l="l" t="t" r="r" b="b"/>
                <a:pathLst>
                  <a:path w="22059" h="16530" extrusionOk="0">
                    <a:moveTo>
                      <a:pt x="20559" y="0"/>
                    </a:moveTo>
                    <a:cubicBezTo>
                      <a:pt x="11944" y="0"/>
                      <a:pt x="1" y="16530"/>
                      <a:pt x="4429" y="16530"/>
                    </a:cubicBezTo>
                    <a:cubicBezTo>
                      <a:pt x="4962" y="16530"/>
                      <a:pt x="5733" y="16290"/>
                      <a:pt x="6776" y="15752"/>
                    </a:cubicBezTo>
                    <a:cubicBezTo>
                      <a:pt x="16965" y="10486"/>
                      <a:pt x="22059" y="183"/>
                      <a:pt x="22059" y="183"/>
                    </a:cubicBezTo>
                    <a:cubicBezTo>
                      <a:pt x="21574" y="59"/>
                      <a:pt x="21072" y="0"/>
                      <a:pt x="20559" y="0"/>
                    </a:cubicBezTo>
                    <a:close/>
                  </a:path>
                </a:pathLst>
              </a:custGeom>
              <a:solidFill>
                <a:schemeClr val="accent5"/>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22" name="Google Shape;1515;p46"/>
              <p:cNvSpPr/>
              <p:nvPr/>
            </p:nvSpPr>
            <p:spPr>
              <a:xfrm>
                <a:off x="2350420" y="2527515"/>
                <a:ext cx="762070" cy="1164414"/>
              </a:xfrm>
              <a:custGeom>
                <a:avLst/>
                <a:gdLst/>
                <a:ahLst/>
                <a:cxnLst/>
                <a:rect l="l" t="t" r="r" b="b"/>
                <a:pathLst>
                  <a:path w="30452" h="46542" extrusionOk="0">
                    <a:moveTo>
                      <a:pt x="16991" y="1"/>
                    </a:moveTo>
                    <a:cubicBezTo>
                      <a:pt x="11736" y="1"/>
                      <a:pt x="5509" y="3012"/>
                      <a:pt x="3807" y="9253"/>
                    </a:cubicBezTo>
                    <a:cubicBezTo>
                      <a:pt x="1059" y="19327"/>
                      <a:pt x="0" y="41507"/>
                      <a:pt x="258" y="45027"/>
                    </a:cubicBezTo>
                    <a:cubicBezTo>
                      <a:pt x="338" y="46015"/>
                      <a:pt x="1645" y="46542"/>
                      <a:pt x="3641" y="46542"/>
                    </a:cubicBezTo>
                    <a:cubicBezTo>
                      <a:pt x="8813" y="46542"/>
                      <a:pt x="18605" y="43002"/>
                      <a:pt x="23583" y="34782"/>
                    </a:cubicBezTo>
                    <a:cubicBezTo>
                      <a:pt x="30451" y="23420"/>
                      <a:pt x="27503" y="9196"/>
                      <a:pt x="24298" y="3358"/>
                    </a:cubicBezTo>
                    <a:cubicBezTo>
                      <a:pt x="23078" y="1136"/>
                      <a:pt x="20218" y="1"/>
                      <a:pt x="16991" y="1"/>
                    </a:cubicBezTo>
                    <a:close/>
                  </a:path>
                </a:pathLst>
              </a:custGeom>
              <a:solidFill>
                <a:schemeClr val="accent5"/>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32887" name="Google Shape;1516;p46"/>
              <p:cNvSpPr>
                <a:spLocks/>
              </p:cNvSpPr>
              <p:nvPr/>
            </p:nvSpPr>
            <p:spPr bwMode="auto">
              <a:xfrm>
                <a:off x="2423289" y="1944800"/>
                <a:ext cx="787550" cy="816175"/>
              </a:xfrm>
              <a:custGeom>
                <a:avLst/>
                <a:gdLst/>
                <a:ahLst/>
                <a:cxnLst>
                  <a:cxn ang="0">
                    <a:pos x="17554" y="1"/>
                  </a:cxn>
                  <a:cxn ang="0">
                    <a:pos x="7003" y="2113"/>
                  </a:cxn>
                  <a:cxn ang="0">
                    <a:pos x="3941" y="3229"/>
                  </a:cxn>
                  <a:cxn ang="0">
                    <a:pos x="5543" y="4109"/>
                  </a:cxn>
                  <a:cxn ang="0">
                    <a:pos x="6517" y="3973"/>
                  </a:cxn>
                  <a:cxn ang="0">
                    <a:pos x="6517" y="3973"/>
                  </a:cxn>
                  <a:cxn ang="0">
                    <a:pos x="5057" y="5347"/>
                  </a:cxn>
                  <a:cxn ang="0">
                    <a:pos x="1823" y="7723"/>
                  </a:cxn>
                  <a:cxn ang="0">
                    <a:pos x="2884" y="8352"/>
                  </a:cxn>
                  <a:cxn ang="0">
                    <a:pos x="4656" y="7923"/>
                  </a:cxn>
                  <a:cxn ang="0">
                    <a:pos x="4656" y="7923"/>
                  </a:cxn>
                  <a:cxn ang="0">
                    <a:pos x="1909" y="10985"/>
                  </a:cxn>
                  <a:cxn ang="0">
                    <a:pos x="3283" y="11872"/>
                  </a:cxn>
                  <a:cxn ang="0">
                    <a:pos x="907" y="24837"/>
                  </a:cxn>
                  <a:cxn ang="0">
                    <a:pos x="364" y="31076"/>
                  </a:cxn>
                  <a:cxn ang="0">
                    <a:pos x="1124" y="32647"/>
                  </a:cxn>
                  <a:cxn ang="0">
                    <a:pos x="2625" y="32049"/>
                  </a:cxn>
                  <a:cxn ang="0">
                    <a:pos x="5114" y="28987"/>
                  </a:cxn>
                  <a:cxn ang="0">
                    <a:pos x="5114" y="28987"/>
                  </a:cxn>
                  <a:cxn ang="0">
                    <a:pos x="5858" y="30784"/>
                  </a:cxn>
                  <a:cxn ang="0">
                    <a:pos x="6030" y="30761"/>
                  </a:cxn>
                  <a:cxn ang="0">
                    <a:pos x="7890" y="28557"/>
                  </a:cxn>
                  <a:cxn ang="0">
                    <a:pos x="9497" y="30139"/>
                  </a:cxn>
                  <a:cxn ang="0">
                    <a:pos x="9722" y="30103"/>
                  </a:cxn>
                  <a:cxn ang="0">
                    <a:pos x="10838" y="28328"/>
                  </a:cxn>
                  <a:cxn ang="0">
                    <a:pos x="12237" y="29708"/>
                  </a:cxn>
                  <a:cxn ang="0">
                    <a:pos x="12355" y="29702"/>
                  </a:cxn>
                  <a:cxn ang="0">
                    <a:pos x="13786" y="28185"/>
                  </a:cxn>
                  <a:cxn ang="0">
                    <a:pos x="14938" y="29708"/>
                  </a:cxn>
                  <a:cxn ang="0">
                    <a:pos x="15045" y="29702"/>
                  </a:cxn>
                  <a:cxn ang="0">
                    <a:pos x="15475" y="29559"/>
                  </a:cxn>
                  <a:cxn ang="0">
                    <a:pos x="16505" y="27842"/>
                  </a:cxn>
                  <a:cxn ang="0">
                    <a:pos x="16505" y="27842"/>
                  </a:cxn>
                  <a:cxn ang="0">
                    <a:pos x="17525" y="29707"/>
                  </a:cxn>
                  <a:cxn ang="0">
                    <a:pos x="17621" y="29702"/>
                  </a:cxn>
                  <a:cxn ang="0">
                    <a:pos x="18737" y="27928"/>
                  </a:cxn>
                  <a:cxn ang="0">
                    <a:pos x="18737" y="27928"/>
                  </a:cxn>
                  <a:cxn ang="0">
                    <a:pos x="20354" y="29678"/>
                  </a:cxn>
                  <a:cxn ang="0">
                    <a:pos x="20540" y="29645"/>
                  </a:cxn>
                  <a:cxn ang="0">
                    <a:pos x="20998" y="27842"/>
                  </a:cxn>
                  <a:cxn ang="0">
                    <a:pos x="22257" y="18884"/>
                  </a:cxn>
                  <a:cxn ang="0">
                    <a:pos x="31158" y="9239"/>
                  </a:cxn>
                  <a:cxn ang="0">
                    <a:pos x="22629" y="568"/>
                  </a:cxn>
                  <a:cxn ang="0">
                    <a:pos x="18909" y="24"/>
                  </a:cxn>
                  <a:cxn ang="0">
                    <a:pos x="17554" y="1"/>
                  </a:cxn>
                </a:cxnLst>
                <a:rect l="0" t="0" r="r" b="b"/>
                <a:pathLst>
                  <a:path w="31502" h="32647" extrusionOk="0">
                    <a:moveTo>
                      <a:pt x="17554" y="1"/>
                    </a:moveTo>
                    <a:cubicBezTo>
                      <a:pt x="10902" y="1"/>
                      <a:pt x="8965" y="1764"/>
                      <a:pt x="7003" y="2113"/>
                    </a:cubicBezTo>
                    <a:cubicBezTo>
                      <a:pt x="4943" y="2457"/>
                      <a:pt x="3340" y="1913"/>
                      <a:pt x="3941" y="3229"/>
                    </a:cubicBezTo>
                    <a:cubicBezTo>
                      <a:pt x="4266" y="3940"/>
                      <a:pt x="4957" y="4109"/>
                      <a:pt x="5543" y="4109"/>
                    </a:cubicBezTo>
                    <a:cubicBezTo>
                      <a:pt x="6042" y="4109"/>
                      <a:pt x="6464" y="3987"/>
                      <a:pt x="6517" y="3973"/>
                    </a:cubicBezTo>
                    <a:cubicBezTo>
                      <a:pt x="6517" y="4002"/>
                      <a:pt x="6374" y="4660"/>
                      <a:pt x="5057" y="5347"/>
                    </a:cubicBezTo>
                    <a:cubicBezTo>
                      <a:pt x="3741" y="6063"/>
                      <a:pt x="1423" y="6463"/>
                      <a:pt x="1823" y="7723"/>
                    </a:cubicBezTo>
                    <a:cubicBezTo>
                      <a:pt x="1972" y="8202"/>
                      <a:pt x="2402" y="8352"/>
                      <a:pt x="2884" y="8352"/>
                    </a:cubicBezTo>
                    <a:cubicBezTo>
                      <a:pt x="3697" y="8352"/>
                      <a:pt x="4656" y="7923"/>
                      <a:pt x="4656" y="7923"/>
                    </a:cubicBezTo>
                    <a:cubicBezTo>
                      <a:pt x="4055" y="8953"/>
                      <a:pt x="2081" y="10127"/>
                      <a:pt x="1909" y="10985"/>
                    </a:cubicBezTo>
                    <a:cubicBezTo>
                      <a:pt x="1766" y="11844"/>
                      <a:pt x="3283" y="11872"/>
                      <a:pt x="3283" y="11872"/>
                    </a:cubicBezTo>
                    <a:cubicBezTo>
                      <a:pt x="1308" y="13847"/>
                      <a:pt x="650" y="21059"/>
                      <a:pt x="907" y="24837"/>
                    </a:cubicBezTo>
                    <a:cubicBezTo>
                      <a:pt x="1165" y="28643"/>
                      <a:pt x="907" y="29502"/>
                      <a:pt x="364" y="31076"/>
                    </a:cubicBezTo>
                    <a:cubicBezTo>
                      <a:pt x="0" y="32075"/>
                      <a:pt x="398" y="32647"/>
                      <a:pt x="1124" y="32647"/>
                    </a:cubicBezTo>
                    <a:cubicBezTo>
                      <a:pt x="1542" y="32647"/>
                      <a:pt x="2070" y="32457"/>
                      <a:pt x="2625" y="32049"/>
                    </a:cubicBezTo>
                    <a:cubicBezTo>
                      <a:pt x="3655" y="31190"/>
                      <a:pt x="4485" y="30160"/>
                      <a:pt x="5114" y="28987"/>
                    </a:cubicBezTo>
                    <a:cubicBezTo>
                      <a:pt x="5114" y="28987"/>
                      <a:pt x="5013" y="30784"/>
                      <a:pt x="5858" y="30784"/>
                    </a:cubicBezTo>
                    <a:cubicBezTo>
                      <a:pt x="5911" y="30784"/>
                      <a:pt x="5969" y="30776"/>
                      <a:pt x="6030" y="30761"/>
                    </a:cubicBezTo>
                    <a:cubicBezTo>
                      <a:pt x="7032" y="30532"/>
                      <a:pt x="7890" y="28557"/>
                      <a:pt x="7890" y="28557"/>
                    </a:cubicBezTo>
                    <a:cubicBezTo>
                      <a:pt x="7890" y="28557"/>
                      <a:pt x="8620" y="30139"/>
                      <a:pt x="9497" y="30139"/>
                    </a:cubicBezTo>
                    <a:cubicBezTo>
                      <a:pt x="9571" y="30139"/>
                      <a:pt x="9646" y="30127"/>
                      <a:pt x="9722" y="30103"/>
                    </a:cubicBezTo>
                    <a:cubicBezTo>
                      <a:pt x="10667" y="29817"/>
                      <a:pt x="10838" y="28328"/>
                      <a:pt x="10838" y="28328"/>
                    </a:cubicBezTo>
                    <a:cubicBezTo>
                      <a:pt x="10838" y="28328"/>
                      <a:pt x="11236" y="29708"/>
                      <a:pt x="12237" y="29708"/>
                    </a:cubicBezTo>
                    <a:cubicBezTo>
                      <a:pt x="12275" y="29708"/>
                      <a:pt x="12315" y="29706"/>
                      <a:pt x="12355" y="29702"/>
                    </a:cubicBezTo>
                    <a:cubicBezTo>
                      <a:pt x="13414" y="29588"/>
                      <a:pt x="13786" y="28185"/>
                      <a:pt x="13786" y="28185"/>
                    </a:cubicBezTo>
                    <a:cubicBezTo>
                      <a:pt x="13786" y="28185"/>
                      <a:pt x="13946" y="29708"/>
                      <a:pt x="14938" y="29708"/>
                    </a:cubicBezTo>
                    <a:cubicBezTo>
                      <a:pt x="14973" y="29708"/>
                      <a:pt x="15008" y="29706"/>
                      <a:pt x="15045" y="29702"/>
                    </a:cubicBezTo>
                    <a:cubicBezTo>
                      <a:pt x="15188" y="29674"/>
                      <a:pt x="15331" y="29616"/>
                      <a:pt x="15475" y="29559"/>
                    </a:cubicBezTo>
                    <a:cubicBezTo>
                      <a:pt x="16219" y="29101"/>
                      <a:pt x="16505" y="27842"/>
                      <a:pt x="16505" y="27842"/>
                    </a:cubicBezTo>
                    <a:cubicBezTo>
                      <a:pt x="16505" y="27842"/>
                      <a:pt x="16451" y="29707"/>
                      <a:pt x="17525" y="29707"/>
                    </a:cubicBezTo>
                    <a:cubicBezTo>
                      <a:pt x="17556" y="29707"/>
                      <a:pt x="17588" y="29705"/>
                      <a:pt x="17621" y="29702"/>
                    </a:cubicBezTo>
                    <a:cubicBezTo>
                      <a:pt x="18794" y="29559"/>
                      <a:pt x="18737" y="27928"/>
                      <a:pt x="18737" y="27928"/>
                    </a:cubicBezTo>
                    <a:cubicBezTo>
                      <a:pt x="18737" y="27928"/>
                      <a:pt x="19551" y="29678"/>
                      <a:pt x="20354" y="29678"/>
                    </a:cubicBezTo>
                    <a:cubicBezTo>
                      <a:pt x="20416" y="29678"/>
                      <a:pt x="20478" y="29668"/>
                      <a:pt x="20540" y="29645"/>
                    </a:cubicBezTo>
                    <a:cubicBezTo>
                      <a:pt x="21399" y="29359"/>
                      <a:pt x="21055" y="28014"/>
                      <a:pt x="20998" y="27842"/>
                    </a:cubicBezTo>
                    <a:cubicBezTo>
                      <a:pt x="20998" y="27842"/>
                      <a:pt x="20884" y="20687"/>
                      <a:pt x="22257" y="18884"/>
                    </a:cubicBezTo>
                    <a:cubicBezTo>
                      <a:pt x="23631" y="17052"/>
                      <a:pt x="30757" y="12960"/>
                      <a:pt x="31158" y="9239"/>
                    </a:cubicBezTo>
                    <a:cubicBezTo>
                      <a:pt x="31501" y="6149"/>
                      <a:pt x="28181" y="2027"/>
                      <a:pt x="22629" y="568"/>
                    </a:cubicBezTo>
                    <a:cubicBezTo>
                      <a:pt x="21399" y="253"/>
                      <a:pt x="20168" y="53"/>
                      <a:pt x="18909" y="24"/>
                    </a:cubicBezTo>
                    <a:cubicBezTo>
                      <a:pt x="18437" y="8"/>
                      <a:pt x="17986" y="1"/>
                      <a:pt x="17554" y="1"/>
                    </a:cubicBezTo>
                    <a:close/>
                  </a:path>
                </a:pathLst>
              </a:custGeom>
              <a:solidFill>
                <a:srgbClr val="000000">
                  <a:alpha val="32156"/>
                </a:srgbClr>
              </a:solidFill>
              <a:ln w="9525">
                <a:noFill/>
                <a:round/>
                <a:headEnd/>
                <a:tailEnd/>
              </a:ln>
            </p:spPr>
            <p:txBody>
              <a:bodyPr lIns="91425" tIns="91425" rIns="91425" bIns="91425" anchor="ctr"/>
              <a:lstStyle/>
              <a:p>
                <a:endParaRPr lang="en-US"/>
              </a:p>
            </p:txBody>
          </p:sp>
          <p:sp>
            <p:nvSpPr>
              <p:cNvPr id="24" name="Google Shape;1517;p46"/>
              <p:cNvSpPr/>
              <p:nvPr/>
            </p:nvSpPr>
            <p:spPr>
              <a:xfrm>
                <a:off x="2616475" y="2043777"/>
                <a:ext cx="412633" cy="262440"/>
              </a:xfrm>
              <a:custGeom>
                <a:avLst/>
                <a:gdLst/>
                <a:ahLst/>
                <a:cxnLst/>
                <a:rect l="l" t="t" r="r" b="b"/>
                <a:pathLst>
                  <a:path w="16499" h="10512" extrusionOk="0">
                    <a:moveTo>
                      <a:pt x="9950" y="0"/>
                    </a:moveTo>
                    <a:cubicBezTo>
                      <a:pt x="9740" y="0"/>
                      <a:pt x="9524" y="6"/>
                      <a:pt x="9301" y="16"/>
                    </a:cubicBezTo>
                    <a:cubicBezTo>
                      <a:pt x="3835" y="245"/>
                      <a:pt x="401" y="3994"/>
                      <a:pt x="200" y="4624"/>
                    </a:cubicBezTo>
                    <a:cubicBezTo>
                      <a:pt x="0" y="5225"/>
                      <a:pt x="2089" y="8516"/>
                      <a:pt x="5724" y="9832"/>
                    </a:cubicBezTo>
                    <a:cubicBezTo>
                      <a:pt x="6990" y="10292"/>
                      <a:pt x="8264" y="10511"/>
                      <a:pt x="9465" y="10511"/>
                    </a:cubicBezTo>
                    <a:cubicBezTo>
                      <a:pt x="12908" y="10511"/>
                      <a:pt x="15759" y="8708"/>
                      <a:pt x="16141" y="5568"/>
                    </a:cubicBezTo>
                    <a:cubicBezTo>
                      <a:pt x="16498" y="2850"/>
                      <a:pt x="14906" y="0"/>
                      <a:pt x="9950" y="0"/>
                    </a:cubicBezTo>
                    <a:close/>
                  </a:path>
                </a:pathLst>
              </a:custGeom>
              <a:solidFill>
                <a:schemeClr val="accent4"/>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25" name="Google Shape;1518;p46"/>
              <p:cNvSpPr/>
              <p:nvPr/>
            </p:nvSpPr>
            <p:spPr>
              <a:xfrm>
                <a:off x="2922943" y="2524518"/>
                <a:ext cx="59479" cy="132494"/>
              </a:xfrm>
              <a:custGeom>
                <a:avLst/>
                <a:gdLst/>
                <a:ahLst/>
                <a:cxnLst/>
                <a:rect l="l" t="t" r="r" b="b"/>
                <a:pathLst>
                  <a:path w="2380" h="5318" extrusionOk="0">
                    <a:moveTo>
                      <a:pt x="1808" y="1"/>
                    </a:moveTo>
                    <a:cubicBezTo>
                      <a:pt x="1489" y="1"/>
                      <a:pt x="1110" y="47"/>
                      <a:pt x="916" y="241"/>
                    </a:cubicBezTo>
                    <a:cubicBezTo>
                      <a:pt x="573" y="584"/>
                      <a:pt x="0" y="4133"/>
                      <a:pt x="716" y="4992"/>
                    </a:cubicBezTo>
                    <a:cubicBezTo>
                      <a:pt x="901" y="5214"/>
                      <a:pt x="1108" y="5318"/>
                      <a:pt x="1307" y="5318"/>
                    </a:cubicBezTo>
                    <a:cubicBezTo>
                      <a:pt x="1875" y="5318"/>
                      <a:pt x="2380" y="4474"/>
                      <a:pt x="2147" y="3160"/>
                    </a:cubicBezTo>
                    <a:cubicBezTo>
                      <a:pt x="1975" y="2130"/>
                      <a:pt x="2032" y="1042"/>
                      <a:pt x="2347" y="40"/>
                    </a:cubicBezTo>
                    <a:cubicBezTo>
                      <a:pt x="2347" y="40"/>
                      <a:pt x="2103" y="1"/>
                      <a:pt x="1808" y="1"/>
                    </a:cubicBezTo>
                    <a:close/>
                  </a:path>
                </a:pathLst>
              </a:custGeom>
              <a:solidFill>
                <a:schemeClr val="accent5"/>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32890" name="Google Shape;1519;p46"/>
              <p:cNvSpPr>
                <a:spLocks/>
              </p:cNvSpPr>
              <p:nvPr/>
            </p:nvSpPr>
            <p:spPr bwMode="auto">
              <a:xfrm>
                <a:off x="2890625" y="2328875"/>
                <a:ext cx="262600" cy="214675"/>
              </a:xfrm>
              <a:custGeom>
                <a:avLst/>
                <a:gdLst/>
                <a:ahLst/>
                <a:cxnLst>
                  <a:cxn ang="0">
                    <a:pos x="4837" y="1"/>
                  </a:cxn>
                  <a:cxn ang="0">
                    <a:pos x="2032" y="2605"/>
                  </a:cxn>
                  <a:cxn ang="0">
                    <a:pos x="2032" y="8587"/>
                  </a:cxn>
                  <a:cxn ang="0">
                    <a:pos x="10418" y="5839"/>
                  </a:cxn>
                  <a:cxn ang="0">
                    <a:pos x="7842" y="2405"/>
                  </a:cxn>
                  <a:cxn ang="0">
                    <a:pos x="4837" y="1"/>
                  </a:cxn>
                </a:cxnLst>
                <a:rect l="0" t="0" r="r" b="b"/>
                <a:pathLst>
                  <a:path w="10504" h="8587" extrusionOk="0">
                    <a:moveTo>
                      <a:pt x="4837" y="1"/>
                    </a:moveTo>
                    <a:cubicBezTo>
                      <a:pt x="3692" y="602"/>
                      <a:pt x="2719" y="1489"/>
                      <a:pt x="2032" y="2605"/>
                    </a:cubicBezTo>
                    <a:cubicBezTo>
                      <a:pt x="945" y="4437"/>
                      <a:pt x="0" y="6612"/>
                      <a:pt x="2032" y="8587"/>
                    </a:cubicBezTo>
                    <a:cubicBezTo>
                      <a:pt x="2032" y="8587"/>
                      <a:pt x="7441" y="8129"/>
                      <a:pt x="10418" y="5839"/>
                    </a:cubicBezTo>
                    <a:cubicBezTo>
                      <a:pt x="10418" y="5839"/>
                      <a:pt x="10503" y="3779"/>
                      <a:pt x="7842" y="2405"/>
                    </a:cubicBezTo>
                    <a:cubicBezTo>
                      <a:pt x="5180" y="1003"/>
                      <a:pt x="4837" y="1"/>
                      <a:pt x="4837" y="1"/>
                    </a:cubicBezTo>
                    <a:close/>
                  </a:path>
                </a:pathLst>
              </a:custGeom>
              <a:solidFill>
                <a:srgbClr val="202725"/>
              </a:solidFill>
              <a:ln w="9525">
                <a:noFill/>
                <a:round/>
                <a:headEnd/>
                <a:tailEnd/>
              </a:ln>
            </p:spPr>
            <p:txBody>
              <a:bodyPr lIns="91425" tIns="91425" rIns="91425" bIns="91425" anchor="ctr"/>
              <a:lstStyle/>
              <a:p>
                <a:endParaRPr lang="en-US"/>
              </a:p>
            </p:txBody>
          </p:sp>
          <p:sp>
            <p:nvSpPr>
              <p:cNvPr id="27" name="Google Shape;1520;p46"/>
              <p:cNvSpPr/>
              <p:nvPr/>
            </p:nvSpPr>
            <p:spPr>
              <a:xfrm>
                <a:off x="2821399" y="2326615"/>
                <a:ext cx="217469" cy="173261"/>
              </a:xfrm>
              <a:custGeom>
                <a:avLst/>
                <a:gdLst/>
                <a:ahLst/>
                <a:cxnLst/>
                <a:rect l="l" t="t" r="r" b="b"/>
                <a:pathLst>
                  <a:path w="8729" h="6910" extrusionOk="0">
                    <a:moveTo>
                      <a:pt x="3902" y="0"/>
                    </a:moveTo>
                    <a:cubicBezTo>
                      <a:pt x="3030" y="0"/>
                      <a:pt x="2221" y="123"/>
                      <a:pt x="1717" y="503"/>
                    </a:cubicBezTo>
                    <a:cubicBezTo>
                      <a:pt x="544" y="1362"/>
                      <a:pt x="0" y="3136"/>
                      <a:pt x="515" y="4853"/>
                    </a:cubicBezTo>
                    <a:cubicBezTo>
                      <a:pt x="947" y="6378"/>
                      <a:pt x="1808" y="6910"/>
                      <a:pt x="2797" y="6910"/>
                    </a:cubicBezTo>
                    <a:cubicBezTo>
                      <a:pt x="2921" y="6910"/>
                      <a:pt x="3048" y="6901"/>
                      <a:pt x="3177" y="6885"/>
                    </a:cubicBezTo>
                    <a:cubicBezTo>
                      <a:pt x="4350" y="6714"/>
                      <a:pt x="5552" y="5082"/>
                      <a:pt x="6182" y="4052"/>
                    </a:cubicBezTo>
                    <a:cubicBezTo>
                      <a:pt x="6783" y="2993"/>
                      <a:pt x="8271" y="1820"/>
                      <a:pt x="8500" y="1534"/>
                    </a:cubicBezTo>
                    <a:cubicBezTo>
                      <a:pt x="8729" y="1247"/>
                      <a:pt x="7985" y="446"/>
                      <a:pt x="7155" y="332"/>
                    </a:cubicBezTo>
                    <a:cubicBezTo>
                      <a:pt x="6338" y="217"/>
                      <a:pt x="5064" y="0"/>
                      <a:pt x="3902" y="0"/>
                    </a:cubicBezTo>
                    <a:close/>
                  </a:path>
                </a:pathLst>
              </a:custGeom>
              <a:solidFill>
                <a:schemeClr val="accent4"/>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32892" name="Google Shape;1521;p46"/>
              <p:cNvSpPr>
                <a:spLocks/>
              </p:cNvSpPr>
              <p:nvPr/>
            </p:nvSpPr>
            <p:spPr bwMode="auto">
              <a:xfrm>
                <a:off x="3005100" y="2175775"/>
                <a:ext cx="284775" cy="437175"/>
              </a:xfrm>
              <a:custGeom>
                <a:avLst/>
                <a:gdLst/>
                <a:ahLst/>
                <a:cxnLst>
                  <a:cxn ang="0">
                    <a:pos x="7470" y="0"/>
                  </a:cxn>
                  <a:cxn ang="0">
                    <a:pos x="2919" y="4522"/>
                  </a:cxn>
                  <a:cxn ang="0">
                    <a:pos x="172" y="6440"/>
                  </a:cxn>
                  <a:cxn ang="0">
                    <a:pos x="5667" y="12307"/>
                  </a:cxn>
                  <a:cxn ang="0">
                    <a:pos x="1861" y="17487"/>
                  </a:cxn>
                  <a:cxn ang="0">
                    <a:pos x="8414" y="14453"/>
                  </a:cxn>
                  <a:cxn ang="0">
                    <a:pos x="11133" y="6468"/>
                  </a:cxn>
                  <a:cxn ang="0">
                    <a:pos x="8500" y="830"/>
                  </a:cxn>
                  <a:cxn ang="0">
                    <a:pos x="7470" y="0"/>
                  </a:cxn>
                </a:cxnLst>
                <a:rect l="0" t="0" r="r" b="b"/>
                <a:pathLst>
                  <a:path w="11391" h="17487" extrusionOk="0">
                    <a:moveTo>
                      <a:pt x="7470" y="0"/>
                    </a:moveTo>
                    <a:cubicBezTo>
                      <a:pt x="4780" y="1574"/>
                      <a:pt x="4551" y="3263"/>
                      <a:pt x="2919" y="4522"/>
                    </a:cubicBezTo>
                    <a:cubicBezTo>
                      <a:pt x="1288" y="5781"/>
                      <a:pt x="0" y="5867"/>
                      <a:pt x="172" y="6440"/>
                    </a:cubicBezTo>
                    <a:cubicBezTo>
                      <a:pt x="830" y="8386"/>
                      <a:pt x="5495" y="9044"/>
                      <a:pt x="5667" y="12307"/>
                    </a:cubicBezTo>
                    <a:cubicBezTo>
                      <a:pt x="5867" y="15598"/>
                      <a:pt x="1861" y="17487"/>
                      <a:pt x="1861" y="17487"/>
                    </a:cubicBezTo>
                    <a:cubicBezTo>
                      <a:pt x="4350" y="17401"/>
                      <a:pt x="6726" y="16313"/>
                      <a:pt x="8414" y="14453"/>
                    </a:cubicBezTo>
                    <a:cubicBezTo>
                      <a:pt x="10389" y="12278"/>
                      <a:pt x="11391" y="9388"/>
                      <a:pt x="11133" y="6468"/>
                    </a:cubicBezTo>
                    <a:cubicBezTo>
                      <a:pt x="10933" y="4322"/>
                      <a:pt x="10017" y="2347"/>
                      <a:pt x="8500" y="830"/>
                    </a:cubicBezTo>
                    <a:cubicBezTo>
                      <a:pt x="8185" y="516"/>
                      <a:pt x="7842" y="229"/>
                      <a:pt x="7470" y="0"/>
                    </a:cubicBezTo>
                    <a:close/>
                  </a:path>
                </a:pathLst>
              </a:custGeom>
              <a:solidFill>
                <a:srgbClr val="2C302C"/>
              </a:solidFill>
              <a:ln w="9525">
                <a:noFill/>
                <a:round/>
                <a:headEnd/>
                <a:tailEnd/>
              </a:ln>
            </p:spPr>
            <p:txBody>
              <a:bodyPr lIns="91425" tIns="91425" rIns="91425" bIns="91425" anchor="ctr"/>
              <a:lstStyle/>
              <a:p>
                <a:endParaRPr lang="en-US"/>
              </a:p>
            </p:txBody>
          </p:sp>
          <p:sp>
            <p:nvSpPr>
              <p:cNvPr id="29" name="Google Shape;1522;p46"/>
              <p:cNvSpPr/>
              <p:nvPr/>
            </p:nvSpPr>
            <p:spPr>
              <a:xfrm>
                <a:off x="2261832" y="3551398"/>
                <a:ext cx="436795" cy="787318"/>
              </a:xfrm>
              <a:custGeom>
                <a:avLst/>
                <a:gdLst/>
                <a:ahLst/>
                <a:cxnLst/>
                <a:rect l="l" t="t" r="r" b="b"/>
                <a:pathLst>
                  <a:path w="17450" h="31563" extrusionOk="0">
                    <a:moveTo>
                      <a:pt x="15105" y="1"/>
                    </a:moveTo>
                    <a:cubicBezTo>
                      <a:pt x="11628" y="1"/>
                      <a:pt x="4851" y="3967"/>
                      <a:pt x="2777" y="7934"/>
                    </a:cubicBezTo>
                    <a:cubicBezTo>
                      <a:pt x="2777" y="7934"/>
                      <a:pt x="344" y="16262"/>
                      <a:pt x="172" y="22959"/>
                    </a:cubicBezTo>
                    <a:cubicBezTo>
                      <a:pt x="1" y="29684"/>
                      <a:pt x="87" y="30371"/>
                      <a:pt x="745" y="31430"/>
                    </a:cubicBezTo>
                    <a:cubicBezTo>
                      <a:pt x="799" y="31520"/>
                      <a:pt x="850" y="31562"/>
                      <a:pt x="903" y="31562"/>
                    </a:cubicBezTo>
                    <a:cubicBezTo>
                      <a:pt x="1350" y="31562"/>
                      <a:pt x="1812" y="28426"/>
                      <a:pt x="3607" y="24991"/>
                    </a:cubicBezTo>
                    <a:cubicBezTo>
                      <a:pt x="4151" y="23960"/>
                      <a:pt x="4752" y="22987"/>
                      <a:pt x="5467" y="22072"/>
                    </a:cubicBezTo>
                    <a:cubicBezTo>
                      <a:pt x="8443" y="18237"/>
                      <a:pt x="13566" y="11540"/>
                      <a:pt x="15970" y="6073"/>
                    </a:cubicBezTo>
                    <a:cubicBezTo>
                      <a:pt x="16485" y="4900"/>
                      <a:pt x="16886" y="3669"/>
                      <a:pt x="17144" y="2410"/>
                    </a:cubicBezTo>
                    <a:cubicBezTo>
                      <a:pt x="17449" y="705"/>
                      <a:pt x="16570" y="1"/>
                      <a:pt x="15105" y="1"/>
                    </a:cubicBezTo>
                    <a:close/>
                  </a:path>
                </a:pathLst>
              </a:custGeom>
              <a:solidFill>
                <a:schemeClr val="accent5"/>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32894" name="Google Shape;1523;p46"/>
              <p:cNvSpPr>
                <a:spLocks/>
              </p:cNvSpPr>
              <p:nvPr/>
            </p:nvSpPr>
            <p:spPr bwMode="auto">
              <a:xfrm>
                <a:off x="2263150" y="3551500"/>
                <a:ext cx="436950" cy="789075"/>
              </a:xfrm>
              <a:custGeom>
                <a:avLst/>
                <a:gdLst/>
                <a:ahLst/>
                <a:cxnLst>
                  <a:cxn ang="0">
                    <a:pos x="15132" y="1"/>
                  </a:cxn>
                  <a:cxn ang="0">
                    <a:pos x="2776" y="7934"/>
                  </a:cxn>
                  <a:cxn ang="0">
                    <a:pos x="172" y="22959"/>
                  </a:cxn>
                  <a:cxn ang="0">
                    <a:pos x="744" y="31430"/>
                  </a:cxn>
                  <a:cxn ang="0">
                    <a:pos x="909" y="31562"/>
                  </a:cxn>
                  <a:cxn ang="0">
                    <a:pos x="3606" y="24991"/>
                  </a:cxn>
                  <a:cxn ang="0">
                    <a:pos x="3349" y="24790"/>
                  </a:cxn>
                  <a:cxn ang="0">
                    <a:pos x="2633" y="22358"/>
                  </a:cxn>
                  <a:cxn ang="0">
                    <a:pos x="7269" y="11139"/>
                  </a:cxn>
                  <a:cxn ang="0">
                    <a:pos x="12049" y="8907"/>
                  </a:cxn>
                  <a:cxn ang="0">
                    <a:pos x="15998" y="6073"/>
                  </a:cxn>
                  <a:cxn ang="0">
                    <a:pos x="17172" y="2410"/>
                  </a:cxn>
                  <a:cxn ang="0">
                    <a:pos x="15132" y="1"/>
                  </a:cxn>
                </a:cxnLst>
                <a:rect l="0" t="0" r="r" b="b"/>
                <a:pathLst>
                  <a:path w="17478" h="31563" extrusionOk="0">
                    <a:moveTo>
                      <a:pt x="15132" y="1"/>
                    </a:moveTo>
                    <a:cubicBezTo>
                      <a:pt x="11653" y="1"/>
                      <a:pt x="4870" y="3967"/>
                      <a:pt x="2776" y="7934"/>
                    </a:cubicBezTo>
                    <a:cubicBezTo>
                      <a:pt x="2776" y="7934"/>
                      <a:pt x="344" y="16262"/>
                      <a:pt x="172" y="22959"/>
                    </a:cubicBezTo>
                    <a:cubicBezTo>
                      <a:pt x="0" y="29684"/>
                      <a:pt x="115" y="30371"/>
                      <a:pt x="744" y="31430"/>
                    </a:cubicBezTo>
                    <a:cubicBezTo>
                      <a:pt x="801" y="31520"/>
                      <a:pt x="855" y="31562"/>
                      <a:pt x="909" y="31562"/>
                    </a:cubicBezTo>
                    <a:cubicBezTo>
                      <a:pt x="1372" y="31562"/>
                      <a:pt x="1812" y="28426"/>
                      <a:pt x="3606" y="24991"/>
                    </a:cubicBezTo>
                    <a:cubicBezTo>
                      <a:pt x="3520" y="24934"/>
                      <a:pt x="3434" y="24876"/>
                      <a:pt x="3349" y="24790"/>
                    </a:cubicBezTo>
                    <a:cubicBezTo>
                      <a:pt x="2662" y="24247"/>
                      <a:pt x="2604" y="23245"/>
                      <a:pt x="2633" y="22358"/>
                    </a:cubicBezTo>
                    <a:cubicBezTo>
                      <a:pt x="2776" y="18151"/>
                      <a:pt x="3806" y="13514"/>
                      <a:pt x="7269" y="11139"/>
                    </a:cubicBezTo>
                    <a:cubicBezTo>
                      <a:pt x="8729" y="10166"/>
                      <a:pt x="10475" y="9679"/>
                      <a:pt x="12049" y="8907"/>
                    </a:cubicBezTo>
                    <a:cubicBezTo>
                      <a:pt x="13508" y="8220"/>
                      <a:pt x="14854" y="7247"/>
                      <a:pt x="15998" y="6073"/>
                    </a:cubicBezTo>
                    <a:cubicBezTo>
                      <a:pt x="16513" y="4900"/>
                      <a:pt x="16914" y="3669"/>
                      <a:pt x="17172" y="2410"/>
                    </a:cubicBezTo>
                    <a:cubicBezTo>
                      <a:pt x="17477" y="705"/>
                      <a:pt x="16598" y="1"/>
                      <a:pt x="15132" y="1"/>
                    </a:cubicBezTo>
                    <a:close/>
                  </a:path>
                </a:pathLst>
              </a:custGeom>
              <a:solidFill>
                <a:srgbClr val="000000">
                  <a:alpha val="32156"/>
                </a:srgbClr>
              </a:solidFill>
              <a:ln w="9525">
                <a:noFill/>
                <a:round/>
                <a:headEnd/>
                <a:tailEnd/>
              </a:ln>
            </p:spPr>
            <p:txBody>
              <a:bodyPr lIns="91425" tIns="91425" rIns="91425" bIns="91425" anchor="ctr"/>
              <a:lstStyle/>
              <a:p>
                <a:endParaRPr lang="en-US"/>
              </a:p>
            </p:txBody>
          </p:sp>
          <p:sp>
            <p:nvSpPr>
              <p:cNvPr id="31" name="Google Shape;1524;p46"/>
              <p:cNvSpPr/>
              <p:nvPr/>
            </p:nvSpPr>
            <p:spPr>
              <a:xfrm>
                <a:off x="2263057" y="2969992"/>
                <a:ext cx="652405" cy="835729"/>
              </a:xfrm>
              <a:custGeom>
                <a:avLst/>
                <a:gdLst/>
                <a:ahLst/>
                <a:cxnLst/>
                <a:rect l="l" t="t" r="r" b="b"/>
                <a:pathLst>
                  <a:path w="26106" h="33471" extrusionOk="0">
                    <a:moveTo>
                      <a:pt x="25848" y="1"/>
                    </a:moveTo>
                    <a:lnTo>
                      <a:pt x="2981" y="16428"/>
                    </a:lnTo>
                    <a:cubicBezTo>
                      <a:pt x="2981" y="16428"/>
                      <a:pt x="2724" y="21465"/>
                      <a:pt x="1836" y="26846"/>
                    </a:cubicBezTo>
                    <a:cubicBezTo>
                      <a:pt x="996" y="31944"/>
                      <a:pt x="1" y="33471"/>
                      <a:pt x="1555" y="33471"/>
                    </a:cubicBezTo>
                    <a:cubicBezTo>
                      <a:pt x="1641" y="33471"/>
                      <a:pt x="1734" y="33466"/>
                      <a:pt x="1836" y="33457"/>
                    </a:cubicBezTo>
                    <a:cubicBezTo>
                      <a:pt x="3725" y="33285"/>
                      <a:pt x="5729" y="30738"/>
                      <a:pt x="5872" y="30566"/>
                    </a:cubicBezTo>
                    <a:lnTo>
                      <a:pt x="5872" y="30566"/>
                    </a:lnTo>
                    <a:cubicBezTo>
                      <a:pt x="5757" y="30738"/>
                      <a:pt x="4727" y="32427"/>
                      <a:pt x="5442" y="32656"/>
                    </a:cubicBezTo>
                    <a:cubicBezTo>
                      <a:pt x="5486" y="32670"/>
                      <a:pt x="5537" y="32678"/>
                      <a:pt x="5595" y="32678"/>
                    </a:cubicBezTo>
                    <a:cubicBezTo>
                      <a:pt x="6544" y="32678"/>
                      <a:pt x="9416" y="30772"/>
                      <a:pt x="11195" y="28992"/>
                    </a:cubicBezTo>
                    <a:lnTo>
                      <a:pt x="11195" y="28992"/>
                    </a:lnTo>
                    <a:cubicBezTo>
                      <a:pt x="10851" y="29422"/>
                      <a:pt x="10479" y="30023"/>
                      <a:pt x="10851" y="30280"/>
                    </a:cubicBezTo>
                    <a:cubicBezTo>
                      <a:pt x="10892" y="30309"/>
                      <a:pt x="10956" y="30324"/>
                      <a:pt x="11043" y="30324"/>
                    </a:cubicBezTo>
                    <a:cubicBezTo>
                      <a:pt x="11380" y="30324"/>
                      <a:pt x="12051" y="30095"/>
                      <a:pt x="12941" y="29593"/>
                    </a:cubicBezTo>
                    <a:cubicBezTo>
                      <a:pt x="15144" y="28305"/>
                      <a:pt x="18693" y="25272"/>
                      <a:pt x="21698" y="19863"/>
                    </a:cubicBezTo>
                    <a:cubicBezTo>
                      <a:pt x="22499" y="18403"/>
                      <a:pt x="23158" y="16886"/>
                      <a:pt x="23673" y="15312"/>
                    </a:cubicBezTo>
                    <a:cubicBezTo>
                      <a:pt x="26105" y="7957"/>
                      <a:pt x="25848" y="1"/>
                      <a:pt x="25848" y="1"/>
                    </a:cubicBezTo>
                    <a:close/>
                  </a:path>
                </a:pathLst>
              </a:custGeom>
              <a:solidFill>
                <a:schemeClr val="accent5"/>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32896" name="Google Shape;1525;p46"/>
              <p:cNvSpPr>
                <a:spLocks/>
              </p:cNvSpPr>
              <p:nvPr/>
            </p:nvSpPr>
            <p:spPr bwMode="auto">
              <a:xfrm>
                <a:off x="2264825" y="2970675"/>
                <a:ext cx="651575" cy="836875"/>
              </a:xfrm>
              <a:custGeom>
                <a:avLst/>
                <a:gdLst/>
                <a:ahLst/>
                <a:cxnLst>
                  <a:cxn ang="0">
                    <a:pos x="25834" y="0"/>
                  </a:cxn>
                  <a:cxn ang="0">
                    <a:pos x="2967" y="16428"/>
                  </a:cxn>
                  <a:cxn ang="0">
                    <a:pos x="1822" y="26845"/>
                  </a:cxn>
                  <a:cxn ang="0">
                    <a:pos x="1509" y="33474"/>
                  </a:cxn>
                  <a:cxn ang="0">
                    <a:pos x="1822" y="33456"/>
                  </a:cxn>
                  <a:cxn ang="0">
                    <a:pos x="5829" y="30566"/>
                  </a:cxn>
                  <a:cxn ang="0">
                    <a:pos x="5829" y="30566"/>
                  </a:cxn>
                  <a:cxn ang="0">
                    <a:pos x="5428" y="32684"/>
                  </a:cxn>
                  <a:cxn ang="0">
                    <a:pos x="5559" y="32701"/>
                  </a:cxn>
                  <a:cxn ang="0">
                    <a:pos x="11180" y="28992"/>
                  </a:cxn>
                  <a:cxn ang="0">
                    <a:pos x="11180" y="28992"/>
                  </a:cxn>
                  <a:cxn ang="0">
                    <a:pos x="10837" y="30280"/>
                  </a:cxn>
                  <a:cxn ang="0">
                    <a:pos x="11042" y="30335"/>
                  </a:cxn>
                  <a:cxn ang="0">
                    <a:pos x="12926" y="29593"/>
                  </a:cxn>
                  <a:cxn ang="0">
                    <a:pos x="12010" y="29078"/>
                  </a:cxn>
                  <a:cxn ang="0">
                    <a:pos x="12068" y="27275"/>
                  </a:cxn>
                  <a:cxn ang="0">
                    <a:pos x="12068" y="27275"/>
                  </a:cxn>
                  <a:cxn ang="0">
                    <a:pos x="9149" y="29535"/>
                  </a:cxn>
                  <a:cxn ang="0">
                    <a:pos x="8290" y="29993"/>
                  </a:cxn>
                  <a:cxn ang="0">
                    <a:pos x="8178" y="30000"/>
                  </a:cxn>
                  <a:cxn ang="0">
                    <a:pos x="7088" y="27618"/>
                  </a:cxn>
                  <a:cxn ang="0">
                    <a:pos x="9750" y="22724"/>
                  </a:cxn>
                  <a:cxn ang="0">
                    <a:pos x="12955" y="19147"/>
                  </a:cxn>
                  <a:cxn ang="0">
                    <a:pos x="13961" y="19345"/>
                  </a:cxn>
                  <a:cxn ang="0">
                    <a:pos x="16504" y="17601"/>
                  </a:cxn>
                  <a:cxn ang="0">
                    <a:pos x="17347" y="17702"/>
                  </a:cxn>
                  <a:cxn ang="0">
                    <a:pos x="20711" y="15340"/>
                  </a:cxn>
                  <a:cxn ang="0">
                    <a:pos x="20711" y="15340"/>
                  </a:cxn>
                  <a:cxn ang="0">
                    <a:pos x="21359" y="15819"/>
                  </a:cxn>
                  <a:cxn ang="0">
                    <a:pos x="23573" y="15340"/>
                  </a:cxn>
                  <a:cxn ang="0">
                    <a:pos x="23630" y="15340"/>
                  </a:cxn>
                  <a:cxn ang="0">
                    <a:pos x="25834" y="0"/>
                  </a:cxn>
                </a:cxnLst>
                <a:rect l="0" t="0" r="r" b="b"/>
                <a:pathLst>
                  <a:path w="26063" h="33475" extrusionOk="0">
                    <a:moveTo>
                      <a:pt x="25834" y="0"/>
                    </a:moveTo>
                    <a:lnTo>
                      <a:pt x="2967" y="16428"/>
                    </a:lnTo>
                    <a:cubicBezTo>
                      <a:pt x="2967" y="16428"/>
                      <a:pt x="2709" y="21465"/>
                      <a:pt x="1822" y="26845"/>
                    </a:cubicBezTo>
                    <a:cubicBezTo>
                      <a:pt x="987" y="31909"/>
                      <a:pt x="0" y="33474"/>
                      <a:pt x="1509" y="33474"/>
                    </a:cubicBezTo>
                    <a:cubicBezTo>
                      <a:pt x="1603" y="33474"/>
                      <a:pt x="1707" y="33468"/>
                      <a:pt x="1822" y="33456"/>
                    </a:cubicBezTo>
                    <a:cubicBezTo>
                      <a:pt x="3682" y="33313"/>
                      <a:pt x="5686" y="30766"/>
                      <a:pt x="5829" y="30566"/>
                    </a:cubicBezTo>
                    <a:cubicBezTo>
                      <a:pt x="5743" y="30737"/>
                      <a:pt x="4713" y="32426"/>
                      <a:pt x="5428" y="32684"/>
                    </a:cubicBezTo>
                    <a:cubicBezTo>
                      <a:pt x="5465" y="32695"/>
                      <a:pt x="5509" y="32701"/>
                      <a:pt x="5559" y="32701"/>
                    </a:cubicBezTo>
                    <a:cubicBezTo>
                      <a:pt x="6468" y="32701"/>
                      <a:pt x="9390" y="30782"/>
                      <a:pt x="11180" y="28992"/>
                    </a:cubicBezTo>
                    <a:cubicBezTo>
                      <a:pt x="10837" y="29450"/>
                      <a:pt x="10465" y="30022"/>
                      <a:pt x="10837" y="30280"/>
                    </a:cubicBezTo>
                    <a:cubicBezTo>
                      <a:pt x="10880" y="30316"/>
                      <a:pt x="10949" y="30335"/>
                      <a:pt x="11042" y="30335"/>
                    </a:cubicBezTo>
                    <a:cubicBezTo>
                      <a:pt x="11384" y="30335"/>
                      <a:pt x="12049" y="30087"/>
                      <a:pt x="12926" y="29593"/>
                    </a:cubicBezTo>
                    <a:cubicBezTo>
                      <a:pt x="12554" y="29535"/>
                      <a:pt x="12211" y="29364"/>
                      <a:pt x="12010" y="29078"/>
                    </a:cubicBezTo>
                    <a:cubicBezTo>
                      <a:pt x="11610" y="28534"/>
                      <a:pt x="11638" y="27790"/>
                      <a:pt x="12068" y="27275"/>
                    </a:cubicBezTo>
                    <a:lnTo>
                      <a:pt x="9149" y="29535"/>
                    </a:lnTo>
                    <a:cubicBezTo>
                      <a:pt x="8920" y="29764"/>
                      <a:pt x="8605" y="29907"/>
                      <a:pt x="8290" y="29993"/>
                    </a:cubicBezTo>
                    <a:cubicBezTo>
                      <a:pt x="8252" y="29998"/>
                      <a:pt x="8214" y="30000"/>
                      <a:pt x="8178" y="30000"/>
                    </a:cubicBezTo>
                    <a:cubicBezTo>
                      <a:pt x="7233" y="30000"/>
                      <a:pt x="6895" y="28610"/>
                      <a:pt x="7088" y="27618"/>
                    </a:cubicBezTo>
                    <a:cubicBezTo>
                      <a:pt x="7431" y="25758"/>
                      <a:pt x="8376" y="24041"/>
                      <a:pt x="9750" y="22724"/>
                    </a:cubicBezTo>
                    <a:cubicBezTo>
                      <a:pt x="10923" y="21608"/>
                      <a:pt x="12468" y="20721"/>
                      <a:pt x="12955" y="19147"/>
                    </a:cubicBezTo>
                    <a:cubicBezTo>
                      <a:pt x="13285" y="19281"/>
                      <a:pt x="13625" y="19345"/>
                      <a:pt x="13961" y="19345"/>
                    </a:cubicBezTo>
                    <a:cubicBezTo>
                      <a:pt x="15052" y="19345"/>
                      <a:pt x="16088" y="18674"/>
                      <a:pt x="16504" y="17601"/>
                    </a:cubicBezTo>
                    <a:cubicBezTo>
                      <a:pt x="16786" y="17669"/>
                      <a:pt x="17069" y="17702"/>
                      <a:pt x="17347" y="17702"/>
                    </a:cubicBezTo>
                    <a:cubicBezTo>
                      <a:pt x="18822" y="17702"/>
                      <a:pt x="20181" y="16784"/>
                      <a:pt x="20711" y="15340"/>
                    </a:cubicBezTo>
                    <a:cubicBezTo>
                      <a:pt x="20598" y="15699"/>
                      <a:pt x="20907" y="15819"/>
                      <a:pt x="21359" y="15819"/>
                    </a:cubicBezTo>
                    <a:cubicBezTo>
                      <a:pt x="22171" y="15819"/>
                      <a:pt x="23444" y="15432"/>
                      <a:pt x="23573" y="15340"/>
                    </a:cubicBezTo>
                    <a:lnTo>
                      <a:pt x="23630" y="15340"/>
                    </a:lnTo>
                    <a:cubicBezTo>
                      <a:pt x="26062" y="7985"/>
                      <a:pt x="25834" y="1"/>
                      <a:pt x="25834" y="0"/>
                    </a:cubicBezTo>
                    <a:close/>
                  </a:path>
                </a:pathLst>
              </a:custGeom>
              <a:solidFill>
                <a:srgbClr val="000000">
                  <a:alpha val="32156"/>
                </a:srgbClr>
              </a:solidFill>
              <a:ln w="9525">
                <a:noFill/>
                <a:round/>
                <a:headEnd/>
                <a:tailEnd/>
              </a:ln>
            </p:spPr>
            <p:txBody>
              <a:bodyPr lIns="91425" tIns="91425" rIns="91425" bIns="91425" anchor="ctr"/>
              <a:lstStyle/>
              <a:p>
                <a:endParaRPr lang="en-US"/>
              </a:p>
            </p:txBody>
          </p:sp>
          <p:sp>
            <p:nvSpPr>
              <p:cNvPr id="33" name="Google Shape;1526;p46"/>
              <p:cNvSpPr/>
              <p:nvPr/>
            </p:nvSpPr>
            <p:spPr>
              <a:xfrm>
                <a:off x="2305602" y="2676169"/>
                <a:ext cx="643112" cy="856112"/>
              </a:xfrm>
              <a:custGeom>
                <a:avLst/>
                <a:gdLst/>
                <a:ahLst/>
                <a:cxnLst/>
                <a:rect l="l" t="t" r="r" b="b"/>
                <a:pathLst>
                  <a:path w="25735" h="34155" extrusionOk="0">
                    <a:moveTo>
                      <a:pt x="17912" y="0"/>
                    </a:moveTo>
                    <a:cubicBezTo>
                      <a:pt x="14607" y="0"/>
                      <a:pt x="8543" y="1610"/>
                      <a:pt x="4728" y="10914"/>
                    </a:cubicBezTo>
                    <a:cubicBezTo>
                      <a:pt x="1" y="22400"/>
                      <a:pt x="461" y="34155"/>
                      <a:pt x="2670" y="34155"/>
                    </a:cubicBezTo>
                    <a:cubicBezTo>
                      <a:pt x="2735" y="34155"/>
                      <a:pt x="2801" y="34145"/>
                      <a:pt x="2868" y="34125"/>
                    </a:cubicBezTo>
                    <a:cubicBezTo>
                      <a:pt x="5100" y="33466"/>
                      <a:pt x="6073" y="29717"/>
                      <a:pt x="6216" y="29231"/>
                    </a:cubicBezTo>
                    <a:lnTo>
                      <a:pt x="6216" y="29231"/>
                    </a:lnTo>
                    <a:cubicBezTo>
                      <a:pt x="6141" y="29610"/>
                      <a:pt x="5775" y="31971"/>
                      <a:pt x="7165" y="31971"/>
                    </a:cubicBezTo>
                    <a:cubicBezTo>
                      <a:pt x="7350" y="31971"/>
                      <a:pt x="7566" y="31929"/>
                      <a:pt x="7819" y="31835"/>
                    </a:cubicBezTo>
                    <a:cubicBezTo>
                      <a:pt x="8162" y="31663"/>
                      <a:pt x="8477" y="31463"/>
                      <a:pt x="8763" y="31177"/>
                    </a:cubicBezTo>
                    <a:cubicBezTo>
                      <a:pt x="10480" y="29546"/>
                      <a:pt x="11511" y="25740"/>
                      <a:pt x="11511" y="25739"/>
                    </a:cubicBezTo>
                    <a:lnTo>
                      <a:pt x="11511" y="25739"/>
                    </a:lnTo>
                    <a:cubicBezTo>
                      <a:pt x="11511" y="25740"/>
                      <a:pt x="10966" y="29661"/>
                      <a:pt x="12275" y="29661"/>
                    </a:cubicBezTo>
                    <a:cubicBezTo>
                      <a:pt x="12340" y="29661"/>
                      <a:pt x="12409" y="29652"/>
                      <a:pt x="12484" y="29631"/>
                    </a:cubicBezTo>
                    <a:cubicBezTo>
                      <a:pt x="14086" y="29174"/>
                      <a:pt x="16032" y="23967"/>
                      <a:pt x="16033" y="23965"/>
                    </a:cubicBezTo>
                    <a:lnTo>
                      <a:pt x="16033" y="23965"/>
                    </a:lnTo>
                    <a:cubicBezTo>
                      <a:pt x="16032" y="23966"/>
                      <a:pt x="14715" y="28030"/>
                      <a:pt x="16492" y="28030"/>
                    </a:cubicBezTo>
                    <a:cubicBezTo>
                      <a:pt x="16510" y="28030"/>
                      <a:pt x="16529" y="28030"/>
                      <a:pt x="16548" y="28029"/>
                    </a:cubicBezTo>
                    <a:cubicBezTo>
                      <a:pt x="18007" y="27971"/>
                      <a:pt x="19066" y="24966"/>
                      <a:pt x="19467" y="23679"/>
                    </a:cubicBezTo>
                    <a:lnTo>
                      <a:pt x="19467" y="23679"/>
                    </a:lnTo>
                    <a:cubicBezTo>
                      <a:pt x="19274" y="24506"/>
                      <a:pt x="19081" y="25917"/>
                      <a:pt x="20116" y="25917"/>
                    </a:cubicBezTo>
                    <a:cubicBezTo>
                      <a:pt x="20156" y="25917"/>
                      <a:pt x="20197" y="25915"/>
                      <a:pt x="20240" y="25911"/>
                    </a:cubicBezTo>
                    <a:cubicBezTo>
                      <a:pt x="21900" y="25739"/>
                      <a:pt x="22901" y="22019"/>
                      <a:pt x="24304" y="17182"/>
                    </a:cubicBezTo>
                    <a:cubicBezTo>
                      <a:pt x="25735" y="12317"/>
                      <a:pt x="25334" y="1756"/>
                      <a:pt x="19896" y="211"/>
                    </a:cubicBezTo>
                    <a:lnTo>
                      <a:pt x="19696" y="182"/>
                    </a:lnTo>
                    <a:cubicBezTo>
                      <a:pt x="19289" y="86"/>
                      <a:pt x="18674" y="0"/>
                      <a:pt x="17912" y="0"/>
                    </a:cubicBezTo>
                    <a:close/>
                  </a:path>
                </a:pathLst>
              </a:custGeom>
              <a:solidFill>
                <a:schemeClr val="accent5"/>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32898" name="Google Shape;1527;p46"/>
              <p:cNvSpPr>
                <a:spLocks/>
              </p:cNvSpPr>
              <p:nvPr/>
            </p:nvSpPr>
            <p:spPr bwMode="auto">
              <a:xfrm>
                <a:off x="2837675" y="2132825"/>
                <a:ext cx="32925" cy="81625"/>
              </a:xfrm>
              <a:custGeom>
                <a:avLst/>
                <a:gdLst/>
                <a:ahLst/>
                <a:cxnLst>
                  <a:cxn ang="0">
                    <a:pos x="840" y="0"/>
                  </a:cxn>
                  <a:cxn ang="0">
                    <a:pos x="115" y="1575"/>
                  </a:cxn>
                  <a:cxn ang="0">
                    <a:pos x="458" y="3264"/>
                  </a:cxn>
                  <a:cxn ang="0">
                    <a:pos x="477" y="3265"/>
                  </a:cxn>
                  <a:cxn ang="0">
                    <a:pos x="1231" y="1690"/>
                  </a:cxn>
                  <a:cxn ang="0">
                    <a:pos x="859" y="1"/>
                  </a:cxn>
                  <a:cxn ang="0">
                    <a:pos x="840" y="0"/>
                  </a:cxn>
                </a:cxnLst>
                <a:rect l="0" t="0" r="r" b="b"/>
                <a:pathLst>
                  <a:path w="1317" h="3265" extrusionOk="0">
                    <a:moveTo>
                      <a:pt x="840" y="0"/>
                    </a:moveTo>
                    <a:cubicBezTo>
                      <a:pt x="532" y="0"/>
                      <a:pt x="227" y="678"/>
                      <a:pt x="115" y="1575"/>
                    </a:cubicBezTo>
                    <a:cubicBezTo>
                      <a:pt x="0" y="2463"/>
                      <a:pt x="172" y="3235"/>
                      <a:pt x="458" y="3264"/>
                    </a:cubicBezTo>
                    <a:cubicBezTo>
                      <a:pt x="465" y="3264"/>
                      <a:pt x="471" y="3265"/>
                      <a:pt x="477" y="3265"/>
                    </a:cubicBezTo>
                    <a:cubicBezTo>
                      <a:pt x="787" y="3265"/>
                      <a:pt x="1119" y="2587"/>
                      <a:pt x="1231" y="1690"/>
                    </a:cubicBezTo>
                    <a:cubicBezTo>
                      <a:pt x="1317" y="803"/>
                      <a:pt x="1174" y="30"/>
                      <a:pt x="859" y="1"/>
                    </a:cubicBezTo>
                    <a:cubicBezTo>
                      <a:pt x="853" y="1"/>
                      <a:pt x="846" y="0"/>
                      <a:pt x="840" y="0"/>
                    </a:cubicBezTo>
                    <a:close/>
                  </a:path>
                </a:pathLst>
              </a:custGeom>
              <a:solidFill>
                <a:srgbClr val="000000"/>
              </a:solidFill>
              <a:ln w="9525">
                <a:noFill/>
                <a:round/>
                <a:headEnd/>
                <a:tailEnd/>
              </a:ln>
            </p:spPr>
            <p:txBody>
              <a:bodyPr lIns="91425" tIns="91425" rIns="91425" bIns="91425" anchor="ctr"/>
              <a:lstStyle/>
              <a:p>
                <a:endParaRPr lang="en-US"/>
              </a:p>
            </p:txBody>
          </p:sp>
        </p:grpSp>
      </p:grpSp>
      <p:grpSp>
        <p:nvGrpSpPr>
          <p:cNvPr id="32779" name="Google Shape;17068;p104"/>
          <p:cNvGrpSpPr>
            <a:grpSpLocks/>
          </p:cNvGrpSpPr>
          <p:nvPr/>
        </p:nvGrpSpPr>
        <p:grpSpPr bwMode="auto">
          <a:xfrm>
            <a:off x="7110413" y="1277938"/>
            <a:ext cx="1957387" cy="3709987"/>
            <a:chOff x="7521110" y="2906131"/>
            <a:chExt cx="175400" cy="370053"/>
          </a:xfrm>
        </p:grpSpPr>
        <p:sp>
          <p:nvSpPr>
            <p:cNvPr id="36" name="Google Shape;17069;p104"/>
            <p:cNvSpPr/>
            <p:nvPr/>
          </p:nvSpPr>
          <p:spPr>
            <a:xfrm>
              <a:off x="7590673" y="3215696"/>
              <a:ext cx="36275" cy="54471"/>
            </a:xfrm>
            <a:custGeom>
              <a:avLst/>
              <a:gdLst/>
              <a:ahLst/>
              <a:cxnLst/>
              <a:rect l="l" t="t" r="r" b="b"/>
              <a:pathLst>
                <a:path w="1384" h="2076" extrusionOk="0">
                  <a:moveTo>
                    <a:pt x="1" y="0"/>
                  </a:moveTo>
                  <a:lnTo>
                    <a:pt x="1" y="2075"/>
                  </a:lnTo>
                  <a:lnTo>
                    <a:pt x="1384" y="2075"/>
                  </a:lnTo>
                  <a:lnTo>
                    <a:pt x="1384" y="0"/>
                  </a:lnTo>
                  <a:close/>
                </a:path>
              </a:pathLst>
            </a:custGeom>
            <a:solidFill>
              <a:schemeClr val="bg1">
                <a:lumMod val="50000"/>
              </a:schemeClr>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37" name="Google Shape;17070;p104"/>
            <p:cNvSpPr/>
            <p:nvPr/>
          </p:nvSpPr>
          <p:spPr>
            <a:xfrm>
              <a:off x="7608739" y="3233747"/>
              <a:ext cx="18209" cy="36419"/>
            </a:xfrm>
            <a:custGeom>
              <a:avLst/>
              <a:gdLst/>
              <a:ahLst/>
              <a:cxnLst/>
              <a:rect l="l" t="t" r="r" b="b"/>
              <a:pathLst>
                <a:path w="692" h="1385" extrusionOk="0">
                  <a:moveTo>
                    <a:pt x="231" y="1"/>
                  </a:moveTo>
                  <a:cubicBezTo>
                    <a:pt x="102" y="1"/>
                    <a:pt x="0" y="103"/>
                    <a:pt x="0" y="231"/>
                  </a:cubicBezTo>
                  <a:lnTo>
                    <a:pt x="0" y="1384"/>
                  </a:lnTo>
                  <a:lnTo>
                    <a:pt x="692" y="1384"/>
                  </a:lnTo>
                  <a:lnTo>
                    <a:pt x="692" y="1"/>
                  </a:lnTo>
                  <a:close/>
                </a:path>
              </a:pathLst>
            </a:custGeom>
            <a:solidFill>
              <a:schemeClr val="bg1">
                <a:lumMod val="50000"/>
              </a:schemeClr>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38" name="Google Shape;17071;p104"/>
            <p:cNvSpPr/>
            <p:nvPr/>
          </p:nvSpPr>
          <p:spPr>
            <a:xfrm>
              <a:off x="7570615" y="3263991"/>
              <a:ext cx="76391" cy="12193"/>
            </a:xfrm>
            <a:custGeom>
              <a:avLst/>
              <a:gdLst/>
              <a:ahLst/>
              <a:cxnLst/>
              <a:rect l="l" t="t" r="r" b="b"/>
              <a:pathLst>
                <a:path w="2917" h="462" extrusionOk="0">
                  <a:moveTo>
                    <a:pt x="306" y="1"/>
                  </a:moveTo>
                  <a:cubicBezTo>
                    <a:pt x="0" y="1"/>
                    <a:pt x="0" y="462"/>
                    <a:pt x="306" y="462"/>
                  </a:cubicBezTo>
                  <a:lnTo>
                    <a:pt x="2611" y="462"/>
                  </a:lnTo>
                  <a:cubicBezTo>
                    <a:pt x="2916" y="462"/>
                    <a:pt x="2916" y="1"/>
                    <a:pt x="2611" y="1"/>
                  </a:cubicBezTo>
                  <a:close/>
                </a:path>
              </a:pathLst>
            </a:custGeom>
            <a:solidFill>
              <a:schemeClr val="bg1">
                <a:lumMod val="50000"/>
              </a:schemeClr>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39" name="Google Shape;17072;p104"/>
            <p:cNvSpPr/>
            <p:nvPr/>
          </p:nvSpPr>
          <p:spPr>
            <a:xfrm>
              <a:off x="7526089" y="3064318"/>
              <a:ext cx="165442" cy="109100"/>
            </a:xfrm>
            <a:custGeom>
              <a:avLst/>
              <a:gdLst/>
              <a:ahLst/>
              <a:cxnLst/>
              <a:rect l="l" t="t" r="r" b="b"/>
              <a:pathLst>
                <a:path w="6307" h="4157" extrusionOk="0">
                  <a:moveTo>
                    <a:pt x="1770" y="0"/>
                  </a:moveTo>
                  <a:lnTo>
                    <a:pt x="68" y="3831"/>
                  </a:lnTo>
                  <a:cubicBezTo>
                    <a:pt x="0" y="3987"/>
                    <a:pt x="109" y="4157"/>
                    <a:pt x="278" y="4157"/>
                  </a:cubicBezTo>
                  <a:lnTo>
                    <a:pt x="6028" y="4157"/>
                  </a:lnTo>
                  <a:cubicBezTo>
                    <a:pt x="6198" y="4157"/>
                    <a:pt x="6306" y="3987"/>
                    <a:pt x="6238" y="3831"/>
                  </a:cubicBezTo>
                  <a:lnTo>
                    <a:pt x="4536" y="0"/>
                  </a:lnTo>
                  <a:close/>
                </a:path>
              </a:pathLst>
            </a:custGeom>
            <a:solidFill>
              <a:schemeClr val="tx1">
                <a:lumMod val="75000"/>
              </a:schemeClr>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40" name="Google Shape;17073;p104"/>
            <p:cNvSpPr/>
            <p:nvPr/>
          </p:nvSpPr>
          <p:spPr>
            <a:xfrm>
              <a:off x="7521110" y="3173418"/>
              <a:ext cx="175400" cy="48295"/>
            </a:xfrm>
            <a:custGeom>
              <a:avLst/>
              <a:gdLst/>
              <a:ahLst/>
              <a:cxnLst/>
              <a:rect l="l" t="t" r="r" b="b"/>
              <a:pathLst>
                <a:path w="6687" h="1845" extrusionOk="0">
                  <a:moveTo>
                    <a:pt x="1004" y="1"/>
                  </a:moveTo>
                  <a:lnTo>
                    <a:pt x="95" y="1492"/>
                  </a:lnTo>
                  <a:cubicBezTo>
                    <a:pt x="0" y="1648"/>
                    <a:pt x="109" y="1845"/>
                    <a:pt x="292" y="1845"/>
                  </a:cubicBezTo>
                  <a:lnTo>
                    <a:pt x="6395" y="1845"/>
                  </a:lnTo>
                  <a:cubicBezTo>
                    <a:pt x="6578" y="1845"/>
                    <a:pt x="6686" y="1648"/>
                    <a:pt x="6591" y="1492"/>
                  </a:cubicBezTo>
                  <a:lnTo>
                    <a:pt x="5683" y="1"/>
                  </a:lnTo>
                  <a:close/>
                </a:path>
              </a:pathLst>
            </a:custGeom>
            <a:solidFill>
              <a:schemeClr val="tx1">
                <a:lumMod val="75000"/>
              </a:schemeClr>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41" name="Google Shape;17074;p104"/>
            <p:cNvSpPr/>
            <p:nvPr/>
          </p:nvSpPr>
          <p:spPr>
            <a:xfrm>
              <a:off x="7521110" y="3173418"/>
              <a:ext cx="156480" cy="48295"/>
            </a:xfrm>
            <a:custGeom>
              <a:avLst/>
              <a:gdLst/>
              <a:ahLst/>
              <a:cxnLst/>
              <a:rect l="l" t="t" r="r" b="b"/>
              <a:pathLst>
                <a:path w="5968" h="1846" extrusionOk="0">
                  <a:moveTo>
                    <a:pt x="1004" y="1"/>
                  </a:moveTo>
                  <a:lnTo>
                    <a:pt x="95" y="1499"/>
                  </a:lnTo>
                  <a:cubicBezTo>
                    <a:pt x="0" y="1648"/>
                    <a:pt x="116" y="1845"/>
                    <a:pt x="292" y="1845"/>
                  </a:cubicBezTo>
                  <a:lnTo>
                    <a:pt x="2484" y="1845"/>
                  </a:lnTo>
                  <a:cubicBezTo>
                    <a:pt x="2432" y="1838"/>
                    <a:pt x="2402" y="1643"/>
                    <a:pt x="2435" y="1492"/>
                  </a:cubicBezTo>
                  <a:lnTo>
                    <a:pt x="2577" y="651"/>
                  </a:lnTo>
                  <a:cubicBezTo>
                    <a:pt x="2591" y="543"/>
                    <a:pt x="2692" y="462"/>
                    <a:pt x="2801" y="462"/>
                  </a:cubicBezTo>
                  <a:lnTo>
                    <a:pt x="5967" y="462"/>
                  </a:lnTo>
                  <a:lnTo>
                    <a:pt x="5683" y="1"/>
                  </a:lnTo>
                  <a:close/>
                  <a:moveTo>
                    <a:pt x="2484" y="1845"/>
                  </a:moveTo>
                  <a:cubicBezTo>
                    <a:pt x="2484" y="1845"/>
                    <a:pt x="2485" y="1845"/>
                    <a:pt x="2486" y="1845"/>
                  </a:cubicBezTo>
                  <a:cubicBezTo>
                    <a:pt x="2487" y="1845"/>
                    <a:pt x="2488" y="1845"/>
                    <a:pt x="2489" y="1845"/>
                  </a:cubicBezTo>
                  <a:close/>
                </a:path>
              </a:pathLst>
            </a:custGeom>
            <a:solidFill>
              <a:schemeClr val="bg1">
                <a:lumMod val="75000"/>
              </a:schemeClr>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42" name="Google Shape;17075;p104"/>
            <p:cNvSpPr/>
            <p:nvPr/>
          </p:nvSpPr>
          <p:spPr>
            <a:xfrm>
              <a:off x="7526089" y="3064318"/>
              <a:ext cx="135142" cy="109100"/>
            </a:xfrm>
            <a:custGeom>
              <a:avLst/>
              <a:gdLst/>
              <a:ahLst/>
              <a:cxnLst/>
              <a:rect l="l" t="t" r="r" b="b"/>
              <a:pathLst>
                <a:path w="5154" h="4157" extrusionOk="0">
                  <a:moveTo>
                    <a:pt x="1770" y="0"/>
                  </a:moveTo>
                  <a:lnTo>
                    <a:pt x="68" y="3831"/>
                  </a:lnTo>
                  <a:cubicBezTo>
                    <a:pt x="0" y="3987"/>
                    <a:pt x="109" y="4157"/>
                    <a:pt x="278" y="4157"/>
                  </a:cubicBezTo>
                  <a:lnTo>
                    <a:pt x="2346" y="4157"/>
                  </a:lnTo>
                  <a:cubicBezTo>
                    <a:pt x="2299" y="4157"/>
                    <a:pt x="2265" y="3980"/>
                    <a:pt x="2285" y="3831"/>
                  </a:cubicBezTo>
                  <a:lnTo>
                    <a:pt x="2563" y="1587"/>
                  </a:lnTo>
                  <a:cubicBezTo>
                    <a:pt x="2583" y="1476"/>
                    <a:pt x="2672" y="1390"/>
                    <a:pt x="2781" y="1390"/>
                  </a:cubicBezTo>
                  <a:cubicBezTo>
                    <a:pt x="2786" y="1390"/>
                    <a:pt x="2790" y="1390"/>
                    <a:pt x="2794" y="1390"/>
                  </a:cubicBezTo>
                  <a:lnTo>
                    <a:pt x="5154" y="1390"/>
                  </a:lnTo>
                  <a:lnTo>
                    <a:pt x="4536" y="0"/>
                  </a:lnTo>
                  <a:close/>
                </a:path>
              </a:pathLst>
            </a:custGeom>
            <a:solidFill>
              <a:schemeClr val="bg1">
                <a:lumMod val="75000"/>
              </a:schemeClr>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43" name="Google Shape;17076;p104"/>
            <p:cNvSpPr/>
            <p:nvPr/>
          </p:nvSpPr>
          <p:spPr>
            <a:xfrm>
              <a:off x="7537612" y="2906131"/>
              <a:ext cx="142112" cy="182572"/>
            </a:xfrm>
            <a:custGeom>
              <a:avLst/>
              <a:gdLst/>
              <a:ahLst/>
              <a:cxnLst/>
              <a:rect l="l" t="t" r="r" b="b"/>
              <a:pathLst>
                <a:path w="5419" h="6961" extrusionOk="0">
                  <a:moveTo>
                    <a:pt x="2713" y="1"/>
                  </a:moveTo>
                  <a:cubicBezTo>
                    <a:pt x="2623" y="1"/>
                    <a:pt x="2534" y="52"/>
                    <a:pt x="2496" y="153"/>
                  </a:cubicBezTo>
                  <a:lnTo>
                    <a:pt x="62" y="6649"/>
                  </a:lnTo>
                  <a:cubicBezTo>
                    <a:pt x="1" y="6798"/>
                    <a:pt x="116" y="6961"/>
                    <a:pt x="279" y="6961"/>
                  </a:cubicBezTo>
                  <a:lnTo>
                    <a:pt x="5147" y="6961"/>
                  </a:lnTo>
                  <a:cubicBezTo>
                    <a:pt x="5310" y="6961"/>
                    <a:pt x="5419" y="6798"/>
                    <a:pt x="5364" y="6649"/>
                  </a:cubicBezTo>
                  <a:lnTo>
                    <a:pt x="2930" y="153"/>
                  </a:lnTo>
                  <a:cubicBezTo>
                    <a:pt x="2893" y="52"/>
                    <a:pt x="2803" y="1"/>
                    <a:pt x="2713" y="1"/>
                  </a:cubicBezTo>
                  <a:close/>
                </a:path>
              </a:pathLst>
            </a:custGeom>
            <a:solidFill>
              <a:schemeClr val="tx1">
                <a:lumMod val="75000"/>
              </a:schemeClr>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44" name="Google Shape;17077;p104"/>
            <p:cNvSpPr/>
            <p:nvPr/>
          </p:nvSpPr>
          <p:spPr>
            <a:xfrm>
              <a:off x="7537612" y="2906131"/>
              <a:ext cx="71270" cy="182572"/>
            </a:xfrm>
            <a:custGeom>
              <a:avLst/>
              <a:gdLst/>
              <a:ahLst/>
              <a:cxnLst/>
              <a:rect l="l" t="t" r="r" b="b"/>
              <a:pathLst>
                <a:path w="2714" h="6958" extrusionOk="0">
                  <a:moveTo>
                    <a:pt x="2699" y="1"/>
                  </a:moveTo>
                  <a:cubicBezTo>
                    <a:pt x="2610" y="1"/>
                    <a:pt x="2528" y="60"/>
                    <a:pt x="2496" y="150"/>
                  </a:cubicBezTo>
                  <a:lnTo>
                    <a:pt x="62" y="6646"/>
                  </a:lnTo>
                  <a:cubicBezTo>
                    <a:pt x="1" y="6795"/>
                    <a:pt x="116" y="6958"/>
                    <a:pt x="279" y="6958"/>
                  </a:cubicBezTo>
                  <a:lnTo>
                    <a:pt x="2028" y="6958"/>
                  </a:lnTo>
                  <a:cubicBezTo>
                    <a:pt x="1981" y="6958"/>
                    <a:pt x="1954" y="6795"/>
                    <a:pt x="1967" y="6646"/>
                  </a:cubicBezTo>
                  <a:lnTo>
                    <a:pt x="2652" y="150"/>
                  </a:lnTo>
                  <a:cubicBezTo>
                    <a:pt x="2666" y="49"/>
                    <a:pt x="2686" y="1"/>
                    <a:pt x="2713" y="1"/>
                  </a:cubicBezTo>
                  <a:cubicBezTo>
                    <a:pt x="2708" y="1"/>
                    <a:pt x="2704" y="1"/>
                    <a:pt x="2699" y="1"/>
                  </a:cubicBezTo>
                  <a:close/>
                </a:path>
              </a:pathLst>
            </a:custGeom>
            <a:solidFill>
              <a:schemeClr val="bg1">
                <a:lumMod val="75000"/>
              </a:schemeClr>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grpSp>
      <p:grpSp>
        <p:nvGrpSpPr>
          <p:cNvPr id="32780" name="Google Shape;902;p37"/>
          <p:cNvGrpSpPr>
            <a:grpSpLocks/>
          </p:cNvGrpSpPr>
          <p:nvPr/>
        </p:nvGrpSpPr>
        <p:grpSpPr bwMode="auto">
          <a:xfrm>
            <a:off x="1588" y="2900363"/>
            <a:ext cx="1779587" cy="2314575"/>
            <a:chOff x="4048209" y="1327361"/>
            <a:chExt cx="3486698" cy="3477455"/>
          </a:xfrm>
        </p:grpSpPr>
        <p:grpSp>
          <p:nvGrpSpPr>
            <p:cNvPr id="32781" name="Google Shape;903;p37"/>
            <p:cNvGrpSpPr>
              <a:grpSpLocks/>
            </p:cNvGrpSpPr>
            <p:nvPr/>
          </p:nvGrpSpPr>
          <p:grpSpPr bwMode="auto">
            <a:xfrm>
              <a:off x="4048209" y="1413837"/>
              <a:ext cx="3486698" cy="3390980"/>
              <a:chOff x="4048209" y="1413837"/>
              <a:chExt cx="3486698" cy="3390980"/>
            </a:xfrm>
          </p:grpSpPr>
          <p:sp>
            <p:nvSpPr>
              <p:cNvPr id="32804" name="Google Shape;904;p37"/>
              <p:cNvSpPr>
                <a:spLocks/>
              </p:cNvSpPr>
              <p:nvPr/>
            </p:nvSpPr>
            <p:spPr bwMode="auto">
              <a:xfrm rot="531256">
                <a:off x="6111230" y="1784349"/>
                <a:ext cx="645897" cy="1594695"/>
              </a:xfrm>
              <a:custGeom>
                <a:avLst/>
                <a:gdLst/>
                <a:ahLst/>
                <a:cxnLst>
                  <a:cxn ang="0">
                    <a:pos x="2600" y="0"/>
                  </a:cxn>
                  <a:cxn ang="0">
                    <a:pos x="1832" y="253"/>
                  </a:cxn>
                  <a:cxn ang="0">
                    <a:pos x="4513" y="6139"/>
                  </a:cxn>
                  <a:cxn ang="0">
                    <a:pos x="4578" y="6171"/>
                  </a:cxn>
                  <a:cxn ang="0">
                    <a:pos x="5494" y="9114"/>
                  </a:cxn>
                  <a:cxn ang="0">
                    <a:pos x="2169" y="6495"/>
                  </a:cxn>
                  <a:cxn ang="0">
                    <a:pos x="1407" y="6825"/>
                  </a:cxn>
                  <a:cxn ang="0">
                    <a:pos x="2126" y="9278"/>
                  </a:cxn>
                  <a:cxn ang="0">
                    <a:pos x="5690" y="10618"/>
                  </a:cxn>
                  <a:cxn ang="0">
                    <a:pos x="5886" y="10618"/>
                  </a:cxn>
                  <a:cxn ang="0">
                    <a:pos x="6540" y="14869"/>
                  </a:cxn>
                  <a:cxn ang="0">
                    <a:pos x="6540" y="14934"/>
                  </a:cxn>
                  <a:cxn ang="0">
                    <a:pos x="4561" y="12800"/>
                  </a:cxn>
                  <a:cxn ang="0">
                    <a:pos x="3859" y="13299"/>
                  </a:cxn>
                  <a:cxn ang="0">
                    <a:pos x="6508" y="16798"/>
                  </a:cxn>
                  <a:cxn ang="0">
                    <a:pos x="6279" y="19316"/>
                  </a:cxn>
                  <a:cxn ang="0">
                    <a:pos x="5854" y="18008"/>
                  </a:cxn>
                  <a:cxn ang="0">
                    <a:pos x="4824" y="17486"/>
                  </a:cxn>
                  <a:cxn ang="0">
                    <a:pos x="4284" y="17746"/>
                  </a:cxn>
                  <a:cxn ang="0">
                    <a:pos x="4677" y="19512"/>
                  </a:cxn>
                  <a:cxn ang="0">
                    <a:pos x="5886" y="21049"/>
                  </a:cxn>
                  <a:cxn ang="0">
                    <a:pos x="6017" y="21082"/>
                  </a:cxn>
                  <a:cxn ang="0">
                    <a:pos x="4807" y="26608"/>
                  </a:cxn>
                  <a:cxn ang="0">
                    <a:pos x="5122" y="26966"/>
                  </a:cxn>
                  <a:cxn ang="0">
                    <a:pos x="5396" y="26738"/>
                  </a:cxn>
                  <a:cxn ang="0">
                    <a:pos x="7031" y="18760"/>
                  </a:cxn>
                  <a:cxn ang="0">
                    <a:pos x="7173" y="18814"/>
                  </a:cxn>
                  <a:cxn ang="0">
                    <a:pos x="7292" y="18793"/>
                  </a:cxn>
                  <a:cxn ang="0">
                    <a:pos x="10399" y="16896"/>
                  </a:cxn>
                  <a:cxn ang="0">
                    <a:pos x="9198" y="16022"/>
                  </a:cxn>
                  <a:cxn ang="0">
                    <a:pos x="8535" y="16210"/>
                  </a:cxn>
                  <a:cxn ang="0">
                    <a:pos x="7129" y="17452"/>
                  </a:cxn>
                  <a:cxn ang="0">
                    <a:pos x="7129" y="14902"/>
                  </a:cxn>
                  <a:cxn ang="0">
                    <a:pos x="7064" y="14150"/>
                  </a:cxn>
                  <a:cxn ang="0">
                    <a:pos x="7096" y="14150"/>
                  </a:cxn>
                  <a:cxn ang="0">
                    <a:pos x="8698" y="9081"/>
                  </a:cxn>
                  <a:cxn ang="0">
                    <a:pos x="8494" y="9054"/>
                  </a:cxn>
                  <a:cxn ang="0">
                    <a:pos x="6835" y="12417"/>
                  </a:cxn>
                  <a:cxn ang="0">
                    <a:pos x="6181" y="9343"/>
                  </a:cxn>
                  <a:cxn ang="0">
                    <a:pos x="7064" y="4504"/>
                  </a:cxn>
                  <a:cxn ang="0">
                    <a:pos x="6903" y="4489"/>
                  </a:cxn>
                  <a:cxn ang="0">
                    <a:pos x="5625" y="7545"/>
                  </a:cxn>
                  <a:cxn ang="0">
                    <a:pos x="5102" y="5877"/>
                  </a:cxn>
                  <a:cxn ang="0">
                    <a:pos x="4513" y="1495"/>
                  </a:cxn>
                  <a:cxn ang="0">
                    <a:pos x="2600" y="0"/>
                  </a:cxn>
                </a:cxnLst>
                <a:rect l="0" t="0"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tx1"/>
              </a:solidFill>
              <a:ln w="9525">
                <a:noFill/>
                <a:round/>
                <a:headEnd/>
                <a:tailEnd/>
              </a:ln>
            </p:spPr>
            <p:txBody>
              <a:bodyPr lIns="91425" tIns="91425" rIns="91425" bIns="91425" anchor="ctr"/>
              <a:lstStyle/>
              <a:p>
                <a:endParaRPr lang="en-US"/>
              </a:p>
            </p:txBody>
          </p:sp>
          <p:grpSp>
            <p:nvGrpSpPr>
              <p:cNvPr id="32805" name="Google Shape;905;p37"/>
              <p:cNvGrpSpPr>
                <a:grpSpLocks/>
              </p:cNvGrpSpPr>
              <p:nvPr/>
            </p:nvGrpSpPr>
            <p:grpSpPr bwMode="auto">
              <a:xfrm rot="-515098">
                <a:off x="5663236" y="2476239"/>
                <a:ext cx="1755501" cy="1688207"/>
                <a:chOff x="4531600" y="1944475"/>
                <a:chExt cx="956750" cy="920075"/>
              </a:xfrm>
            </p:grpSpPr>
            <p:sp>
              <p:nvSpPr>
                <p:cNvPr id="32865" name="Google Shape;906;p37"/>
                <p:cNvSpPr>
                  <a:spLocks/>
                </p:cNvSpPr>
                <p:nvPr/>
              </p:nvSpPr>
              <p:spPr bwMode="auto">
                <a:xfrm>
                  <a:off x="4531600" y="1944475"/>
                  <a:ext cx="956750" cy="920075"/>
                </a:xfrm>
                <a:custGeom>
                  <a:avLst/>
                  <a:gdLst/>
                  <a:ahLst/>
                  <a:cxnLst>
                    <a:cxn ang="0">
                      <a:pos x="29339" y="1"/>
                    </a:cxn>
                    <a:cxn ang="0">
                      <a:pos x="18847" y="8911"/>
                    </a:cxn>
                    <a:cxn ang="0">
                      <a:pos x="14348" y="4737"/>
                    </a:cxn>
                    <a:cxn ang="0">
                      <a:pos x="9037" y="16693"/>
                    </a:cxn>
                    <a:cxn ang="0">
                      <a:pos x="4497" y="13973"/>
                    </a:cxn>
                    <a:cxn ang="0">
                      <a:pos x="4002" y="32519"/>
                    </a:cxn>
                    <a:cxn ang="0">
                      <a:pos x="4721" y="36802"/>
                    </a:cxn>
                    <a:cxn ang="0">
                      <a:pos x="20449" y="32257"/>
                    </a:cxn>
                    <a:cxn ang="0">
                      <a:pos x="25942" y="24704"/>
                    </a:cxn>
                    <a:cxn ang="0">
                      <a:pos x="36013" y="17837"/>
                    </a:cxn>
                    <a:cxn ang="0">
                      <a:pos x="29147" y="12573"/>
                    </a:cxn>
                    <a:cxn ang="0">
                      <a:pos x="31174" y="474"/>
                    </a:cxn>
                    <a:cxn ang="0">
                      <a:pos x="29339" y="1"/>
                    </a:cxn>
                  </a:cxnLst>
                  <a:rect l="0" t="0"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bg2"/>
                </a:solidFill>
                <a:ln w="9525">
                  <a:noFill/>
                  <a:round/>
                  <a:headEnd/>
                  <a:tailEnd/>
                </a:ln>
              </p:spPr>
              <p:txBody>
                <a:bodyPr lIns="91425" tIns="91425" rIns="91425" bIns="91425" anchor="ctr"/>
                <a:lstStyle/>
                <a:p>
                  <a:endParaRPr lang="en-US"/>
                </a:p>
              </p:txBody>
            </p:sp>
            <p:sp>
              <p:nvSpPr>
                <p:cNvPr id="32866" name="Google Shape;907;p37"/>
                <p:cNvSpPr>
                  <a:spLocks/>
                </p:cNvSpPr>
                <p:nvPr/>
              </p:nvSpPr>
              <p:spPr bwMode="auto">
                <a:xfrm>
                  <a:off x="4656300" y="2089375"/>
                  <a:ext cx="594325" cy="749875"/>
                </a:xfrm>
                <a:custGeom>
                  <a:avLst/>
                  <a:gdLst/>
                  <a:ahLst/>
                  <a:cxnLst>
                    <a:cxn ang="0">
                      <a:pos x="23394" y="0"/>
                    </a:cxn>
                    <a:cxn ang="0">
                      <a:pos x="23211" y="74"/>
                    </a:cxn>
                    <a:cxn ang="0">
                      <a:pos x="13205" y="12401"/>
                    </a:cxn>
                    <a:cxn ang="0">
                      <a:pos x="3722" y="23322"/>
                    </a:cxn>
                    <a:cxn ang="0">
                      <a:pos x="60" y="29698"/>
                    </a:cxn>
                    <a:cxn ang="0">
                      <a:pos x="326" y="29995"/>
                    </a:cxn>
                    <a:cxn ang="0">
                      <a:pos x="551" y="29829"/>
                    </a:cxn>
                    <a:cxn ang="0">
                      <a:pos x="3722" y="24140"/>
                    </a:cxn>
                    <a:cxn ang="0">
                      <a:pos x="8562" y="18417"/>
                    </a:cxn>
                    <a:cxn ang="0">
                      <a:pos x="13139" y="13284"/>
                    </a:cxn>
                    <a:cxn ang="0">
                      <a:pos x="17815" y="7071"/>
                    </a:cxn>
                    <a:cxn ang="0">
                      <a:pos x="23570" y="433"/>
                    </a:cxn>
                    <a:cxn ang="0">
                      <a:pos x="23394" y="0"/>
                    </a:cxn>
                  </a:cxnLst>
                  <a:rect l="0" t="0"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tx1"/>
                </a:solidFill>
                <a:ln w="9525">
                  <a:noFill/>
                  <a:round/>
                  <a:headEnd/>
                  <a:tailEnd/>
                </a:ln>
              </p:spPr>
              <p:txBody>
                <a:bodyPr lIns="91425" tIns="91425" rIns="91425" bIns="91425" anchor="ctr"/>
                <a:lstStyle/>
                <a:p>
                  <a:endParaRPr lang="en-US"/>
                </a:p>
              </p:txBody>
            </p:sp>
            <p:sp>
              <p:nvSpPr>
                <p:cNvPr id="32867" name="Google Shape;908;p37"/>
                <p:cNvSpPr>
                  <a:spLocks/>
                </p:cNvSpPr>
                <p:nvPr/>
              </p:nvSpPr>
              <p:spPr bwMode="auto">
                <a:xfrm>
                  <a:off x="4720725" y="2518075"/>
                  <a:ext cx="225650" cy="190325"/>
                </a:xfrm>
                <a:custGeom>
                  <a:avLst/>
                  <a:gdLst/>
                  <a:ahLst/>
                  <a:cxnLst>
                    <a:cxn ang="0">
                      <a:pos x="695" y="1"/>
                    </a:cxn>
                    <a:cxn ang="0">
                      <a:pos x="459" y="190"/>
                    </a:cxn>
                    <a:cxn ang="0">
                      <a:pos x="230" y="7351"/>
                    </a:cxn>
                    <a:cxn ang="0">
                      <a:pos x="491" y="7613"/>
                    </a:cxn>
                    <a:cxn ang="0">
                      <a:pos x="8699" y="6926"/>
                    </a:cxn>
                    <a:cxn ang="0">
                      <a:pos x="8727" y="6402"/>
                    </a:cxn>
                    <a:cxn ang="0">
                      <a:pos x="8699" y="6403"/>
                    </a:cxn>
                    <a:cxn ang="0">
                      <a:pos x="719" y="7071"/>
                    </a:cxn>
                    <a:cxn ang="0">
                      <a:pos x="719" y="7071"/>
                    </a:cxn>
                    <a:cxn ang="0">
                      <a:pos x="949" y="321"/>
                    </a:cxn>
                    <a:cxn ang="0">
                      <a:pos x="695" y="1"/>
                    </a:cxn>
                  </a:cxnLst>
                  <a:rect l="0" t="0"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cubicBezTo>
                        <a:pt x="706" y="4810"/>
                        <a:pt x="541" y="2550"/>
                        <a:pt x="949" y="321"/>
                      </a:cubicBezTo>
                      <a:cubicBezTo>
                        <a:pt x="988" y="126"/>
                        <a:pt x="841" y="1"/>
                        <a:pt x="695" y="1"/>
                      </a:cubicBezTo>
                      <a:close/>
                    </a:path>
                  </a:pathLst>
                </a:custGeom>
                <a:solidFill>
                  <a:schemeClr val="tx1"/>
                </a:solidFill>
                <a:ln w="9525">
                  <a:noFill/>
                  <a:round/>
                  <a:headEnd/>
                  <a:tailEnd/>
                </a:ln>
              </p:spPr>
              <p:txBody>
                <a:bodyPr lIns="91425" tIns="91425" rIns="91425" bIns="91425" anchor="ctr"/>
                <a:lstStyle/>
                <a:p>
                  <a:endParaRPr lang="en-US"/>
                </a:p>
              </p:txBody>
            </p:sp>
            <p:sp>
              <p:nvSpPr>
                <p:cNvPr id="32868" name="Google Shape;909;p37"/>
                <p:cNvSpPr>
                  <a:spLocks/>
                </p:cNvSpPr>
                <p:nvPr/>
              </p:nvSpPr>
              <p:spPr bwMode="auto">
                <a:xfrm>
                  <a:off x="4845150" y="2336650"/>
                  <a:ext cx="256850" cy="217375"/>
                </a:xfrm>
                <a:custGeom>
                  <a:avLst/>
                  <a:gdLst/>
                  <a:ahLst/>
                  <a:cxnLst>
                    <a:cxn ang="0">
                      <a:pos x="1220" y="0"/>
                    </a:cxn>
                    <a:cxn ang="0">
                      <a:pos x="975" y="221"/>
                    </a:cxn>
                    <a:cxn ang="0">
                      <a:pos x="59" y="8396"/>
                    </a:cxn>
                    <a:cxn ang="0">
                      <a:pos x="326" y="8695"/>
                    </a:cxn>
                    <a:cxn ang="0">
                      <a:pos x="386" y="8690"/>
                    </a:cxn>
                    <a:cxn ang="0">
                      <a:pos x="9967" y="7545"/>
                    </a:cxn>
                    <a:cxn ang="0">
                      <a:pos x="9895" y="7049"/>
                    </a:cxn>
                    <a:cxn ang="0">
                      <a:pos x="9836" y="7055"/>
                    </a:cxn>
                    <a:cxn ang="0">
                      <a:pos x="682" y="8137"/>
                    </a:cxn>
                    <a:cxn ang="0">
                      <a:pos x="682" y="8137"/>
                    </a:cxn>
                    <a:cxn ang="0">
                      <a:pos x="1465" y="221"/>
                    </a:cxn>
                    <a:cxn ang="0">
                      <a:pos x="1220" y="0"/>
                    </a:cxn>
                  </a:cxnLst>
                  <a:rect l="0" t="0"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cubicBezTo>
                        <a:pt x="1495" y="5597"/>
                        <a:pt x="1465" y="2865"/>
                        <a:pt x="1465" y="221"/>
                      </a:cubicBezTo>
                      <a:cubicBezTo>
                        <a:pt x="1449" y="74"/>
                        <a:pt x="1335" y="0"/>
                        <a:pt x="1220" y="0"/>
                      </a:cubicBezTo>
                      <a:close/>
                    </a:path>
                  </a:pathLst>
                </a:custGeom>
                <a:solidFill>
                  <a:schemeClr val="tx1"/>
                </a:solidFill>
                <a:ln w="9525">
                  <a:noFill/>
                  <a:round/>
                  <a:headEnd/>
                  <a:tailEnd/>
                </a:ln>
              </p:spPr>
              <p:txBody>
                <a:bodyPr lIns="91425" tIns="91425" rIns="91425" bIns="91425" anchor="ctr"/>
                <a:lstStyle/>
                <a:p>
                  <a:endParaRPr lang="en-US"/>
                </a:p>
              </p:txBody>
            </p:sp>
            <p:sp>
              <p:nvSpPr>
                <p:cNvPr id="32869" name="Google Shape;910;p37"/>
                <p:cNvSpPr>
                  <a:spLocks/>
                </p:cNvSpPr>
                <p:nvPr/>
              </p:nvSpPr>
              <p:spPr bwMode="auto">
                <a:xfrm>
                  <a:off x="5001125" y="2227300"/>
                  <a:ext cx="151575" cy="149350"/>
                </a:xfrm>
                <a:custGeom>
                  <a:avLst/>
                  <a:gdLst/>
                  <a:ahLst/>
                  <a:cxnLst>
                    <a:cxn ang="0">
                      <a:pos x="699" y="1"/>
                    </a:cxn>
                    <a:cxn ang="0">
                      <a:pos x="425" y="246"/>
                    </a:cxn>
                    <a:cxn ang="0">
                      <a:pos x="197" y="5707"/>
                    </a:cxn>
                    <a:cxn ang="0">
                      <a:pos x="473" y="5973"/>
                    </a:cxn>
                    <a:cxn ang="0">
                      <a:pos x="524" y="5968"/>
                    </a:cxn>
                    <a:cxn ang="0">
                      <a:pos x="5788" y="5511"/>
                    </a:cxn>
                    <a:cxn ang="0">
                      <a:pos x="5713" y="5014"/>
                    </a:cxn>
                    <a:cxn ang="0">
                      <a:pos x="5657" y="5020"/>
                    </a:cxn>
                    <a:cxn ang="0">
                      <a:pos x="691" y="5443"/>
                    </a:cxn>
                    <a:cxn ang="0">
                      <a:pos x="691" y="5443"/>
                    </a:cxn>
                    <a:cxn ang="0">
                      <a:pos x="949" y="246"/>
                    </a:cxn>
                    <a:cxn ang="0">
                      <a:pos x="699" y="1"/>
                    </a:cxn>
                  </a:cxnLst>
                  <a:rect l="0" t="0"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cubicBezTo>
                        <a:pt x="534" y="3703"/>
                        <a:pt x="949" y="1989"/>
                        <a:pt x="949" y="246"/>
                      </a:cubicBezTo>
                      <a:cubicBezTo>
                        <a:pt x="932" y="83"/>
                        <a:pt x="818" y="1"/>
                        <a:pt x="699" y="1"/>
                      </a:cubicBezTo>
                      <a:close/>
                    </a:path>
                  </a:pathLst>
                </a:custGeom>
                <a:solidFill>
                  <a:schemeClr val="tx1"/>
                </a:solidFill>
                <a:ln w="9525">
                  <a:noFill/>
                  <a:round/>
                  <a:headEnd/>
                  <a:tailEnd/>
                </a:ln>
              </p:spPr>
              <p:txBody>
                <a:bodyPr lIns="91425" tIns="91425" rIns="91425" bIns="91425" anchor="ctr"/>
                <a:lstStyle/>
                <a:p>
                  <a:endParaRPr lang="en-US"/>
                </a:p>
              </p:txBody>
            </p:sp>
            <p:sp>
              <p:nvSpPr>
                <p:cNvPr id="32870" name="Google Shape;911;p37"/>
                <p:cNvSpPr>
                  <a:spLocks/>
                </p:cNvSpPr>
                <p:nvPr/>
              </p:nvSpPr>
              <p:spPr bwMode="auto">
                <a:xfrm>
                  <a:off x="5113925" y="2118350"/>
                  <a:ext cx="106300" cy="121350"/>
                </a:xfrm>
                <a:custGeom>
                  <a:avLst/>
                  <a:gdLst/>
                  <a:ahLst/>
                  <a:cxnLst>
                    <a:cxn ang="0">
                      <a:pos x="723" y="1"/>
                    </a:cxn>
                    <a:cxn ang="0">
                      <a:pos x="524" y="190"/>
                    </a:cxn>
                    <a:cxn ang="0">
                      <a:pos x="66" y="4310"/>
                    </a:cxn>
                    <a:cxn ang="0">
                      <a:pos x="230" y="4604"/>
                    </a:cxn>
                    <a:cxn ang="0">
                      <a:pos x="3179" y="4853"/>
                    </a:cxn>
                    <a:cxn ang="0">
                      <a:pos x="3957" y="4833"/>
                    </a:cxn>
                    <a:cxn ang="0">
                      <a:pos x="3957" y="4343"/>
                    </a:cxn>
                    <a:cxn ang="0">
                      <a:pos x="3368" y="4351"/>
                    </a:cxn>
                    <a:cxn ang="0">
                      <a:pos x="596" y="4151"/>
                    </a:cxn>
                    <a:cxn ang="0">
                      <a:pos x="596" y="4151"/>
                    </a:cxn>
                    <a:cxn ang="0">
                      <a:pos x="1014" y="321"/>
                    </a:cxn>
                    <a:cxn ang="0">
                      <a:pos x="723" y="1"/>
                    </a:cxn>
                  </a:cxnLst>
                  <a:rect l="0" t="0"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cubicBezTo>
                        <a:pt x="758" y="2874"/>
                        <a:pt x="802" y="1598"/>
                        <a:pt x="1014" y="321"/>
                      </a:cubicBezTo>
                      <a:cubicBezTo>
                        <a:pt x="1034" y="126"/>
                        <a:pt x="867" y="1"/>
                        <a:pt x="723" y="1"/>
                      </a:cubicBezTo>
                      <a:close/>
                    </a:path>
                  </a:pathLst>
                </a:custGeom>
                <a:solidFill>
                  <a:schemeClr val="tx1"/>
                </a:solidFill>
                <a:ln w="9525">
                  <a:noFill/>
                  <a:round/>
                  <a:headEnd/>
                  <a:tailEnd/>
                </a:ln>
              </p:spPr>
              <p:txBody>
                <a:bodyPr lIns="91425" tIns="91425" rIns="91425" bIns="91425" anchor="ctr"/>
                <a:lstStyle/>
                <a:p>
                  <a:endParaRPr lang="en-US"/>
                </a:p>
              </p:txBody>
            </p:sp>
          </p:grpSp>
          <p:sp>
            <p:nvSpPr>
              <p:cNvPr id="32806" name="Google Shape;912;p37"/>
              <p:cNvSpPr>
                <a:spLocks/>
              </p:cNvSpPr>
              <p:nvPr/>
            </p:nvSpPr>
            <p:spPr bwMode="auto">
              <a:xfrm rot="-1114893">
                <a:off x="4935863" y="1452219"/>
                <a:ext cx="678191" cy="2865635"/>
              </a:xfrm>
              <a:custGeom>
                <a:avLst/>
                <a:gdLst/>
                <a:ahLst/>
                <a:cxnLst>
                  <a:cxn ang="0">
                    <a:pos x="2224" y="59"/>
                  </a:cxn>
                  <a:cxn ang="0">
                    <a:pos x="4284" y="5454"/>
                  </a:cxn>
                  <a:cxn ang="0">
                    <a:pos x="1928" y="6753"/>
                  </a:cxn>
                  <a:cxn ang="0">
                    <a:pos x="229" y="7841"/>
                  </a:cxn>
                  <a:cxn ang="0">
                    <a:pos x="5003" y="7710"/>
                  </a:cxn>
                  <a:cxn ang="0">
                    <a:pos x="2878" y="10326"/>
                  </a:cxn>
                  <a:cxn ang="0">
                    <a:pos x="3262" y="11916"/>
                  </a:cxn>
                  <a:cxn ang="0">
                    <a:pos x="6082" y="11765"/>
                  </a:cxn>
                  <a:cxn ang="0">
                    <a:pos x="7161" y="16375"/>
                  </a:cxn>
                  <a:cxn ang="0">
                    <a:pos x="3205" y="15688"/>
                  </a:cxn>
                  <a:cxn ang="0">
                    <a:pos x="3565" y="17520"/>
                  </a:cxn>
                  <a:cxn ang="0">
                    <a:pos x="7325" y="17323"/>
                  </a:cxn>
                  <a:cxn ang="0">
                    <a:pos x="4345" y="20350"/>
                  </a:cxn>
                  <a:cxn ang="0">
                    <a:pos x="2812" y="21214"/>
                  </a:cxn>
                  <a:cxn ang="0">
                    <a:pos x="7063" y="22097"/>
                  </a:cxn>
                  <a:cxn ang="0">
                    <a:pos x="7178" y="22122"/>
                  </a:cxn>
                  <a:cxn ang="0">
                    <a:pos x="7979" y="22065"/>
                  </a:cxn>
                  <a:cxn ang="0">
                    <a:pos x="7358" y="41226"/>
                  </a:cxn>
                  <a:cxn ang="0">
                    <a:pos x="4624" y="53612"/>
                  </a:cxn>
                  <a:cxn ang="0">
                    <a:pos x="7783" y="42043"/>
                  </a:cxn>
                  <a:cxn ang="0">
                    <a:pos x="8764" y="25236"/>
                  </a:cxn>
                  <a:cxn ang="0">
                    <a:pos x="8927" y="25073"/>
                  </a:cxn>
                  <a:cxn ang="0">
                    <a:pos x="12687" y="20855"/>
                  </a:cxn>
                  <a:cxn ang="0">
                    <a:pos x="11987" y="20570"/>
                  </a:cxn>
                  <a:cxn ang="0">
                    <a:pos x="8240" y="19874"/>
                  </a:cxn>
                  <a:cxn ang="0">
                    <a:pos x="10824" y="15852"/>
                  </a:cxn>
                  <a:cxn ang="0">
                    <a:pos x="8077" y="18631"/>
                  </a:cxn>
                  <a:cxn ang="0">
                    <a:pos x="7325" y="14707"/>
                  </a:cxn>
                  <a:cxn ang="0">
                    <a:pos x="7586" y="14642"/>
                  </a:cxn>
                  <a:cxn ang="0">
                    <a:pos x="9625" y="9436"/>
                  </a:cxn>
                  <a:cxn ang="0">
                    <a:pos x="7129" y="13759"/>
                  </a:cxn>
                  <a:cxn ang="0">
                    <a:pos x="7750" y="6827"/>
                  </a:cxn>
                  <a:cxn ang="0">
                    <a:pos x="8246" y="3845"/>
                  </a:cxn>
                  <a:cxn ang="0">
                    <a:pos x="5690" y="8266"/>
                  </a:cxn>
                  <a:cxn ang="0">
                    <a:pos x="4676" y="5029"/>
                  </a:cxn>
                </a:cxnLst>
                <a:rect l="0" t="0"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bg2"/>
              </a:solidFill>
              <a:ln w="9525">
                <a:noFill/>
                <a:round/>
                <a:headEnd/>
                <a:tailEnd/>
              </a:ln>
            </p:spPr>
            <p:txBody>
              <a:bodyPr lIns="91425" tIns="91425" rIns="91425" bIns="91425" anchor="ctr"/>
              <a:lstStyle/>
              <a:p>
                <a:endParaRPr lang="en-US"/>
              </a:p>
            </p:txBody>
          </p:sp>
          <p:grpSp>
            <p:nvGrpSpPr>
              <p:cNvPr id="32807" name="Google Shape;913;p37"/>
              <p:cNvGrpSpPr>
                <a:grpSpLocks/>
              </p:cNvGrpSpPr>
              <p:nvPr/>
            </p:nvGrpSpPr>
            <p:grpSpPr bwMode="auto">
              <a:xfrm rot="787396">
                <a:off x="4236594" y="2500648"/>
                <a:ext cx="1594312" cy="1706557"/>
                <a:chOff x="6116785" y="2780818"/>
                <a:chExt cx="837925" cy="930000"/>
              </a:xfrm>
            </p:grpSpPr>
            <p:sp>
              <p:nvSpPr>
                <p:cNvPr id="32860" name="Google Shape;914;p37"/>
                <p:cNvSpPr>
                  <a:spLocks/>
                </p:cNvSpPr>
                <p:nvPr/>
              </p:nvSpPr>
              <p:spPr bwMode="auto">
                <a:xfrm>
                  <a:off x="6116785" y="2780818"/>
                  <a:ext cx="837925" cy="930000"/>
                </a:xfrm>
                <a:custGeom>
                  <a:avLst/>
                  <a:gdLst/>
                  <a:ahLst/>
                  <a:cxnLst>
                    <a:cxn ang="0">
                      <a:pos x="2277" y="1"/>
                    </a:cxn>
                    <a:cxn ang="0">
                      <a:pos x="1" y="153"/>
                    </a:cxn>
                    <a:cxn ang="0">
                      <a:pos x="32176" y="37200"/>
                    </a:cxn>
                    <a:cxn ang="0">
                      <a:pos x="29167" y="15390"/>
                    </a:cxn>
                    <a:cxn ang="0">
                      <a:pos x="2277" y="1"/>
                    </a:cxn>
                  </a:cxnLst>
                  <a:rect l="0" t="0"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tx1"/>
                </a:solidFill>
                <a:ln w="9525">
                  <a:noFill/>
                  <a:round/>
                  <a:headEnd/>
                  <a:tailEnd/>
                </a:ln>
              </p:spPr>
              <p:txBody>
                <a:bodyPr lIns="91425" tIns="91425" rIns="91425" bIns="91425" anchor="ctr"/>
                <a:lstStyle/>
                <a:p>
                  <a:endParaRPr lang="en-US"/>
                </a:p>
              </p:txBody>
            </p:sp>
            <p:sp>
              <p:nvSpPr>
                <p:cNvPr id="32861" name="Google Shape;915;p37"/>
                <p:cNvSpPr>
                  <a:spLocks/>
                </p:cNvSpPr>
                <p:nvPr/>
              </p:nvSpPr>
              <p:spPr bwMode="auto">
                <a:xfrm>
                  <a:off x="6245310" y="2866418"/>
                  <a:ext cx="677700" cy="830775"/>
                </a:xfrm>
                <a:custGeom>
                  <a:avLst/>
                  <a:gdLst/>
                  <a:ahLst/>
                  <a:cxnLst>
                    <a:cxn ang="0">
                      <a:pos x="360" y="0"/>
                    </a:cxn>
                    <a:cxn ang="0">
                      <a:pos x="91" y="391"/>
                    </a:cxn>
                    <a:cxn ang="0">
                      <a:pos x="4636" y="5721"/>
                    </a:cxn>
                    <a:cxn ang="0">
                      <a:pos x="10097" y="12260"/>
                    </a:cxn>
                    <a:cxn ang="0">
                      <a:pos x="21018" y="25340"/>
                    </a:cxn>
                    <a:cxn ang="0">
                      <a:pos x="26544" y="33122"/>
                    </a:cxn>
                    <a:cxn ang="0">
                      <a:pos x="26740" y="33230"/>
                    </a:cxn>
                    <a:cxn ang="0">
                      <a:pos x="26969" y="32860"/>
                    </a:cxn>
                    <a:cxn ang="0">
                      <a:pos x="26969" y="32828"/>
                    </a:cxn>
                    <a:cxn ang="0">
                      <a:pos x="16833" y="19389"/>
                    </a:cxn>
                    <a:cxn ang="0">
                      <a:pos x="11307" y="12914"/>
                    </a:cxn>
                    <a:cxn ang="0">
                      <a:pos x="5879" y="6375"/>
                    </a:cxn>
                    <a:cxn ang="0">
                      <a:pos x="3067" y="3367"/>
                    </a:cxn>
                    <a:cxn ang="0">
                      <a:pos x="549" y="129"/>
                    </a:cxn>
                    <a:cxn ang="0">
                      <a:pos x="360" y="0"/>
                    </a:cxn>
                  </a:cxnLst>
                  <a:rect l="0" t="0"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bg2"/>
                </a:solidFill>
                <a:ln w="9525">
                  <a:noFill/>
                  <a:round/>
                  <a:headEnd/>
                  <a:tailEnd/>
                </a:ln>
              </p:spPr>
              <p:txBody>
                <a:bodyPr lIns="91425" tIns="91425" rIns="91425" bIns="91425" anchor="ctr"/>
                <a:lstStyle/>
                <a:p>
                  <a:endParaRPr lang="en-US"/>
                </a:p>
              </p:txBody>
            </p:sp>
            <p:sp>
              <p:nvSpPr>
                <p:cNvPr id="32862" name="Google Shape;916;p37"/>
                <p:cNvSpPr>
                  <a:spLocks/>
                </p:cNvSpPr>
                <p:nvPr/>
              </p:nvSpPr>
              <p:spPr bwMode="auto">
                <a:xfrm>
                  <a:off x="6209660" y="2867393"/>
                  <a:ext cx="206350" cy="188800"/>
                </a:xfrm>
                <a:custGeom>
                  <a:avLst/>
                  <a:gdLst/>
                  <a:ahLst/>
                  <a:cxnLst>
                    <a:cxn ang="0">
                      <a:pos x="8008" y="0"/>
                    </a:cxn>
                    <a:cxn ang="0">
                      <a:pos x="7763" y="221"/>
                    </a:cxn>
                    <a:cxn ang="0">
                      <a:pos x="7763" y="6990"/>
                    </a:cxn>
                    <a:cxn ang="0">
                      <a:pos x="7763" y="6990"/>
                    </a:cxn>
                    <a:cxn ang="0">
                      <a:pos x="438" y="5420"/>
                    </a:cxn>
                    <a:cxn ang="0">
                      <a:pos x="379" y="5414"/>
                    </a:cxn>
                    <a:cxn ang="0">
                      <a:pos x="307" y="5911"/>
                    </a:cxn>
                    <a:cxn ang="0">
                      <a:pos x="7926" y="7546"/>
                    </a:cxn>
                    <a:cxn ang="0">
                      <a:pos x="7989" y="7552"/>
                    </a:cxn>
                    <a:cxn ang="0">
                      <a:pos x="8253" y="7317"/>
                    </a:cxn>
                    <a:cxn ang="0">
                      <a:pos x="8253" y="221"/>
                    </a:cxn>
                    <a:cxn ang="0">
                      <a:pos x="8008" y="0"/>
                    </a:cxn>
                  </a:cxnLst>
                  <a:rect l="0" t="0" r="r" b="b"/>
                  <a:pathLst>
                    <a:path w="8254" h="7552" extrusionOk="0">
                      <a:moveTo>
                        <a:pt x="8008" y="0"/>
                      </a:moveTo>
                      <a:cubicBezTo>
                        <a:pt x="7893" y="0"/>
                        <a:pt x="7779" y="74"/>
                        <a:pt x="7763" y="221"/>
                      </a:cubicBez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bg2"/>
                </a:solidFill>
                <a:ln w="9525">
                  <a:noFill/>
                  <a:round/>
                  <a:headEnd/>
                  <a:tailEnd/>
                </a:ln>
              </p:spPr>
              <p:txBody>
                <a:bodyPr lIns="91425" tIns="91425" rIns="91425" bIns="91425" anchor="ctr"/>
                <a:lstStyle/>
                <a:p>
                  <a:endParaRPr lang="en-US"/>
                </a:p>
              </p:txBody>
            </p:sp>
            <p:sp>
              <p:nvSpPr>
                <p:cNvPr id="32863" name="Google Shape;917;p37"/>
                <p:cNvSpPr>
                  <a:spLocks/>
                </p:cNvSpPr>
                <p:nvPr/>
              </p:nvSpPr>
              <p:spPr bwMode="auto">
                <a:xfrm>
                  <a:off x="6257835" y="2975493"/>
                  <a:ext cx="322075" cy="244250"/>
                </a:xfrm>
                <a:custGeom>
                  <a:avLst/>
                  <a:gdLst/>
                  <a:ahLst/>
                  <a:cxnLst>
                    <a:cxn ang="0">
                      <a:pos x="12645" y="1"/>
                    </a:cxn>
                    <a:cxn ang="0">
                      <a:pos x="12375" y="246"/>
                    </a:cxn>
                    <a:cxn ang="0">
                      <a:pos x="11049" y="9208"/>
                    </a:cxn>
                    <a:cxn ang="0">
                      <a:pos x="11049" y="9208"/>
                    </a:cxn>
                    <a:cxn ang="0">
                      <a:pos x="440" y="7374"/>
                    </a:cxn>
                    <a:cxn ang="0">
                      <a:pos x="382" y="7368"/>
                    </a:cxn>
                    <a:cxn ang="0">
                      <a:pos x="277" y="7865"/>
                    </a:cxn>
                    <a:cxn ang="0">
                      <a:pos x="11198" y="9761"/>
                    </a:cxn>
                    <a:cxn ang="0">
                      <a:pos x="11265" y="9770"/>
                    </a:cxn>
                    <a:cxn ang="0">
                      <a:pos x="11492" y="9598"/>
                    </a:cxn>
                    <a:cxn ang="0">
                      <a:pos x="12866" y="246"/>
                    </a:cxn>
                    <a:cxn ang="0">
                      <a:pos x="12645" y="1"/>
                    </a:cxn>
                  </a:cxnLst>
                  <a:rect l="0" t="0" r="r" b="b"/>
                  <a:pathLst>
                    <a:path w="12883" h="9770" extrusionOk="0">
                      <a:moveTo>
                        <a:pt x="12645" y="1"/>
                      </a:moveTo>
                      <a:cubicBezTo>
                        <a:pt x="12522" y="1"/>
                        <a:pt x="12392" y="83"/>
                        <a:pt x="12375" y="246"/>
                      </a:cubicBezTo>
                      <a:cubicBezTo>
                        <a:pt x="12089" y="3265"/>
                        <a:pt x="11587" y="6222"/>
                        <a:pt x="11049" y="9208"/>
                      </a:cubicBez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bg2"/>
                </a:solidFill>
                <a:ln w="9525">
                  <a:noFill/>
                  <a:round/>
                  <a:headEnd/>
                  <a:tailEnd/>
                </a:ln>
              </p:spPr>
              <p:txBody>
                <a:bodyPr lIns="91425" tIns="91425" rIns="91425" bIns="91425" anchor="ctr"/>
                <a:lstStyle/>
                <a:p>
                  <a:endParaRPr lang="en-US"/>
                </a:p>
              </p:txBody>
            </p:sp>
            <p:sp>
              <p:nvSpPr>
                <p:cNvPr id="32864" name="Google Shape;918;p37"/>
                <p:cNvSpPr>
                  <a:spLocks/>
                </p:cNvSpPr>
                <p:nvPr/>
              </p:nvSpPr>
              <p:spPr bwMode="auto">
                <a:xfrm>
                  <a:off x="6354660" y="3111768"/>
                  <a:ext cx="383250" cy="278625"/>
                </a:xfrm>
                <a:custGeom>
                  <a:avLst/>
                  <a:gdLst/>
                  <a:ahLst/>
                  <a:cxnLst>
                    <a:cxn ang="0">
                      <a:pos x="15026" y="1"/>
                    </a:cxn>
                    <a:cxn ang="0">
                      <a:pos x="14780" y="190"/>
                    </a:cxn>
                    <a:cxn ang="0">
                      <a:pos x="12622" y="10606"/>
                    </a:cxn>
                    <a:cxn ang="0">
                      <a:pos x="12622" y="10606"/>
                    </a:cxn>
                    <a:cxn ang="0">
                      <a:pos x="295" y="9804"/>
                    </a:cxn>
                    <a:cxn ang="0">
                      <a:pos x="295" y="10327"/>
                    </a:cxn>
                    <a:cxn ang="0">
                      <a:pos x="12851" y="11144"/>
                    </a:cxn>
                    <a:cxn ang="0">
                      <a:pos x="13080" y="10948"/>
                    </a:cxn>
                    <a:cxn ang="0">
                      <a:pos x="15271" y="321"/>
                    </a:cxn>
                    <a:cxn ang="0">
                      <a:pos x="15026" y="1"/>
                    </a:cxn>
                  </a:cxnLst>
                  <a:rect l="0" t="0" r="r" b="b"/>
                  <a:pathLst>
                    <a:path w="15330" h="11145" extrusionOk="0">
                      <a:moveTo>
                        <a:pt x="15026" y="1"/>
                      </a:moveTo>
                      <a:cubicBezTo>
                        <a:pt x="14923" y="1"/>
                        <a:pt x="14820" y="58"/>
                        <a:pt x="14780" y="190"/>
                      </a:cubicBezTo>
                      <a:cubicBezTo>
                        <a:pt x="13658" y="3556"/>
                        <a:pt x="13165" y="7110"/>
                        <a:pt x="12622" y="10606"/>
                      </a:cubicBez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bg2"/>
                </a:solidFill>
                <a:ln w="9525">
                  <a:noFill/>
                  <a:round/>
                  <a:headEnd/>
                  <a:tailEnd/>
                </a:ln>
              </p:spPr>
              <p:txBody>
                <a:bodyPr lIns="91425" tIns="91425" rIns="91425" bIns="91425" anchor="ctr"/>
                <a:lstStyle/>
                <a:p>
                  <a:endParaRPr lang="en-US"/>
                </a:p>
              </p:txBody>
            </p:sp>
          </p:grpSp>
          <p:grpSp>
            <p:nvGrpSpPr>
              <p:cNvPr id="32808" name="Google Shape;919;p37"/>
              <p:cNvGrpSpPr>
                <a:grpSpLocks/>
              </p:cNvGrpSpPr>
              <p:nvPr/>
            </p:nvGrpSpPr>
            <p:grpSpPr bwMode="auto">
              <a:xfrm rot="203786">
                <a:off x="5141855" y="1443647"/>
                <a:ext cx="1091882" cy="2884864"/>
                <a:chOff x="2058600" y="1081575"/>
                <a:chExt cx="596750" cy="1576675"/>
              </a:xfrm>
            </p:grpSpPr>
            <p:sp>
              <p:nvSpPr>
                <p:cNvPr id="32811" name="Google Shape;920;p37"/>
                <p:cNvSpPr>
                  <a:spLocks/>
                </p:cNvSpPr>
                <p:nvPr/>
              </p:nvSpPr>
              <p:spPr bwMode="auto">
                <a:xfrm>
                  <a:off x="2407000" y="1708025"/>
                  <a:ext cx="44700" cy="27225"/>
                </a:xfrm>
                <a:custGeom>
                  <a:avLst/>
                  <a:gdLst/>
                  <a:ahLst/>
                  <a:cxnLst>
                    <a:cxn ang="0">
                      <a:pos x="350" y="1"/>
                    </a:cxn>
                    <a:cxn ang="0">
                      <a:pos x="320" y="545"/>
                    </a:cxn>
                    <a:cxn ang="0">
                      <a:pos x="980" y="858"/>
                    </a:cxn>
                    <a:cxn ang="0">
                      <a:pos x="980" y="858"/>
                    </a:cxn>
                    <a:cxn ang="0">
                      <a:pos x="1105" y="937"/>
                    </a:cxn>
                    <a:cxn ang="0">
                      <a:pos x="1115" y="937"/>
                    </a:cxn>
                    <a:cxn ang="0">
                      <a:pos x="1115" y="937"/>
                    </a:cxn>
                    <a:cxn ang="0">
                      <a:pos x="1269" y="1035"/>
                    </a:cxn>
                    <a:cxn ang="0">
                      <a:pos x="1417" y="1088"/>
                    </a:cxn>
                    <a:cxn ang="0">
                      <a:pos x="1628" y="610"/>
                    </a:cxn>
                    <a:cxn ang="0">
                      <a:pos x="1269" y="381"/>
                    </a:cxn>
                    <a:cxn ang="0">
                      <a:pos x="1261" y="380"/>
                    </a:cxn>
                    <a:cxn ang="0">
                      <a:pos x="1261" y="380"/>
                    </a:cxn>
                    <a:cxn ang="0">
                      <a:pos x="451" y="21"/>
                    </a:cxn>
                    <a:cxn ang="0">
                      <a:pos x="350" y="1"/>
                    </a:cxn>
                  </a:cxnLst>
                  <a:rect l="0" t="0" r="r" b="b"/>
                  <a:pathLst>
                    <a:path w="1788" h="1089" extrusionOk="0">
                      <a:moveTo>
                        <a:pt x="350" y="1"/>
                      </a:moveTo>
                      <a:cubicBezTo>
                        <a:pt x="95" y="1"/>
                        <a:pt x="0" y="428"/>
                        <a:pt x="320" y="545"/>
                      </a:cubicBezTo>
                      <a:cubicBezTo>
                        <a:pt x="544" y="634"/>
                        <a:pt x="767" y="738"/>
                        <a:pt x="980" y="858"/>
                      </a:cubicBezTo>
                      <a:cubicBezTo>
                        <a:pt x="1010" y="893"/>
                        <a:pt x="1051" y="921"/>
                        <a:pt x="1105" y="937"/>
                      </a:cubicBezTo>
                      <a:cubicBezTo>
                        <a:pt x="1109" y="937"/>
                        <a:pt x="1112" y="937"/>
                        <a:pt x="1115" y="937"/>
                      </a:cubicBezTo>
                      <a:cubicBezTo>
                        <a:pt x="1167" y="969"/>
                        <a:pt x="1218" y="1001"/>
                        <a:pt x="1269" y="1035"/>
                      </a:cubicBezTo>
                      <a:cubicBezTo>
                        <a:pt x="1318" y="1072"/>
                        <a:pt x="1369" y="1088"/>
                        <a:pt x="1417" y="1088"/>
                      </a:cubicBezTo>
                      <a:cubicBezTo>
                        <a:pt x="1624" y="1088"/>
                        <a:pt x="1787" y="795"/>
                        <a:pt x="1628" y="610"/>
                      </a:cubicBezTo>
                      <a:cubicBezTo>
                        <a:pt x="1530" y="512"/>
                        <a:pt x="1399" y="414"/>
                        <a:pt x="1269" y="381"/>
                      </a:cubicBezTo>
                      <a:cubicBezTo>
                        <a:pt x="1266" y="381"/>
                        <a:pt x="1264" y="380"/>
                        <a:pt x="1261" y="380"/>
                      </a:cubicBezTo>
                      <a:cubicBezTo>
                        <a:pt x="1000" y="227"/>
                        <a:pt x="734" y="116"/>
                        <a:pt x="451" y="21"/>
                      </a:cubicBezTo>
                      <a:cubicBezTo>
                        <a:pt x="415" y="7"/>
                        <a:pt x="382" y="1"/>
                        <a:pt x="350" y="1"/>
                      </a:cubicBezTo>
                      <a:close/>
                    </a:path>
                  </a:pathLst>
                </a:custGeom>
                <a:solidFill>
                  <a:srgbClr val="004D5B"/>
                </a:solidFill>
                <a:ln w="9525">
                  <a:noFill/>
                  <a:round/>
                  <a:headEnd/>
                  <a:tailEnd/>
                </a:ln>
              </p:spPr>
              <p:txBody>
                <a:bodyPr lIns="91425" tIns="91425" rIns="91425" bIns="91425" anchor="ctr"/>
                <a:lstStyle/>
                <a:p>
                  <a:endParaRPr lang="en-US"/>
                </a:p>
              </p:txBody>
            </p:sp>
            <p:sp>
              <p:nvSpPr>
                <p:cNvPr id="32812" name="Google Shape;921;p37"/>
                <p:cNvSpPr>
                  <a:spLocks/>
                </p:cNvSpPr>
                <p:nvPr/>
              </p:nvSpPr>
              <p:spPr bwMode="auto">
                <a:xfrm>
                  <a:off x="2390375" y="1700375"/>
                  <a:ext cx="73700" cy="43225"/>
                </a:xfrm>
                <a:custGeom>
                  <a:avLst/>
                  <a:gdLst/>
                  <a:ahLst/>
                  <a:cxnLst>
                    <a:cxn ang="0">
                      <a:pos x="1060" y="636"/>
                    </a:cxn>
                    <a:cxn ang="0">
                      <a:pos x="1770" y="851"/>
                    </a:cxn>
                    <a:cxn ang="0">
                      <a:pos x="2087" y="1141"/>
                    </a:cxn>
                    <a:cxn ang="0">
                      <a:pos x="2087" y="1141"/>
                    </a:cxn>
                    <a:cxn ang="0">
                      <a:pos x="1060" y="636"/>
                    </a:cxn>
                    <a:cxn ang="0">
                      <a:pos x="495" y="0"/>
                    </a:cxn>
                    <a:cxn ang="0">
                      <a:pos x="263" y="189"/>
                    </a:cxn>
                    <a:cxn ang="0">
                      <a:pos x="263" y="189"/>
                    </a:cxn>
                    <a:cxn ang="0">
                      <a:pos x="168" y="654"/>
                    </a:cxn>
                    <a:cxn ang="0">
                      <a:pos x="168" y="622"/>
                    </a:cxn>
                    <a:cxn ang="0">
                      <a:pos x="1182" y="1341"/>
                    </a:cxn>
                    <a:cxn ang="0">
                      <a:pos x="2182" y="1729"/>
                    </a:cxn>
                    <a:cxn ang="0">
                      <a:pos x="2457" y="1668"/>
                    </a:cxn>
                    <a:cxn ang="0">
                      <a:pos x="2326" y="556"/>
                    </a:cxn>
                    <a:cxn ang="0">
                      <a:pos x="495" y="0"/>
                    </a:cxn>
                  </a:cxnLst>
                  <a:rect l="0" t="0" r="r" b="b"/>
                  <a:pathLst>
                    <a:path w="2948" h="1729" extrusionOk="0">
                      <a:moveTo>
                        <a:pt x="1060" y="636"/>
                      </a:moveTo>
                      <a:cubicBezTo>
                        <a:pt x="1306" y="687"/>
                        <a:pt x="1548" y="758"/>
                        <a:pt x="1770" y="851"/>
                      </a:cubicBezTo>
                      <a:cubicBezTo>
                        <a:pt x="1904" y="904"/>
                        <a:pt x="2015" y="1001"/>
                        <a:pt x="2087" y="1141"/>
                      </a:cubicBezTo>
                      <a:cubicBezTo>
                        <a:pt x="1733" y="1016"/>
                        <a:pt x="1379" y="850"/>
                        <a:pt x="1060" y="636"/>
                      </a:cubicBezTo>
                      <a:close/>
                      <a:moveTo>
                        <a:pt x="495" y="0"/>
                      </a:moveTo>
                      <a:cubicBezTo>
                        <a:pt x="369" y="13"/>
                        <a:pt x="292" y="93"/>
                        <a:pt x="263" y="189"/>
                      </a:cubicBezTo>
                      <a:cubicBezTo>
                        <a:pt x="101" y="267"/>
                        <a:pt x="1" y="487"/>
                        <a:pt x="168" y="654"/>
                      </a:cubicBezTo>
                      <a:lnTo>
                        <a:pt x="168" y="622"/>
                      </a:lnTo>
                      <a:cubicBezTo>
                        <a:pt x="462" y="916"/>
                        <a:pt x="822" y="1145"/>
                        <a:pt x="1182" y="1341"/>
                      </a:cubicBezTo>
                      <a:cubicBezTo>
                        <a:pt x="1438" y="1495"/>
                        <a:pt x="1834" y="1729"/>
                        <a:pt x="2182" y="1729"/>
                      </a:cubicBezTo>
                      <a:cubicBezTo>
                        <a:pt x="2279" y="1729"/>
                        <a:pt x="2372" y="1711"/>
                        <a:pt x="2457" y="1668"/>
                      </a:cubicBezTo>
                      <a:cubicBezTo>
                        <a:pt x="2947" y="1439"/>
                        <a:pt x="2588" y="785"/>
                        <a:pt x="2326" y="556"/>
                      </a:cubicBezTo>
                      <a:cubicBezTo>
                        <a:pt x="1770" y="197"/>
                        <a:pt x="1149" y="0"/>
                        <a:pt x="495" y="0"/>
                      </a:cubicBezTo>
                      <a:close/>
                    </a:path>
                  </a:pathLst>
                </a:custGeom>
                <a:solidFill>
                  <a:schemeClr val="bg2"/>
                </a:solidFill>
                <a:ln w="9525">
                  <a:noFill/>
                  <a:round/>
                  <a:headEnd/>
                  <a:tailEnd/>
                </a:ln>
              </p:spPr>
              <p:txBody>
                <a:bodyPr lIns="91425" tIns="91425" rIns="91425" bIns="91425" anchor="ctr"/>
                <a:lstStyle/>
                <a:p>
                  <a:endParaRPr lang="en-US"/>
                </a:p>
              </p:txBody>
            </p:sp>
            <p:sp>
              <p:nvSpPr>
                <p:cNvPr id="32813" name="Google Shape;922;p37"/>
                <p:cNvSpPr>
                  <a:spLocks/>
                </p:cNvSpPr>
                <p:nvPr/>
              </p:nvSpPr>
              <p:spPr bwMode="auto">
                <a:xfrm>
                  <a:off x="2141150" y="1373050"/>
                  <a:ext cx="114475" cy="40025"/>
                </a:xfrm>
                <a:custGeom>
                  <a:avLst/>
                  <a:gdLst/>
                  <a:ahLst/>
                  <a:cxnLst>
                    <a:cxn ang="0">
                      <a:pos x="1787" y="0"/>
                    </a:cxn>
                    <a:cxn ang="0">
                      <a:pos x="1178" y="47"/>
                    </a:cxn>
                    <a:cxn ang="0">
                      <a:pos x="393" y="1191"/>
                    </a:cxn>
                    <a:cxn ang="0">
                      <a:pos x="1701" y="1592"/>
                    </a:cxn>
                    <a:cxn ang="0">
                      <a:pos x="2224" y="1584"/>
                    </a:cxn>
                    <a:cxn ang="0">
                      <a:pos x="2597" y="1600"/>
                    </a:cxn>
                    <a:cxn ang="0">
                      <a:pos x="4382" y="1191"/>
                    </a:cxn>
                    <a:cxn ang="0">
                      <a:pos x="4447" y="799"/>
                    </a:cxn>
                    <a:cxn ang="0">
                      <a:pos x="4251" y="472"/>
                    </a:cxn>
                    <a:cxn ang="0">
                      <a:pos x="1787" y="0"/>
                    </a:cxn>
                  </a:cxnLst>
                  <a:rect l="0" t="0" r="r" b="b"/>
                  <a:pathLst>
                    <a:path w="4579" h="1601" extrusionOk="0">
                      <a:moveTo>
                        <a:pt x="1787" y="0"/>
                      </a:moveTo>
                      <a:cubicBezTo>
                        <a:pt x="1582" y="0"/>
                        <a:pt x="1379" y="14"/>
                        <a:pt x="1178" y="47"/>
                      </a:cubicBezTo>
                      <a:cubicBezTo>
                        <a:pt x="753" y="112"/>
                        <a:pt x="1" y="668"/>
                        <a:pt x="393" y="1191"/>
                      </a:cubicBezTo>
                      <a:cubicBezTo>
                        <a:pt x="673" y="1542"/>
                        <a:pt x="1220" y="1592"/>
                        <a:pt x="1701" y="1592"/>
                      </a:cubicBezTo>
                      <a:cubicBezTo>
                        <a:pt x="1893" y="1592"/>
                        <a:pt x="2075" y="1584"/>
                        <a:pt x="2224" y="1584"/>
                      </a:cubicBezTo>
                      <a:cubicBezTo>
                        <a:pt x="2349" y="1595"/>
                        <a:pt x="2474" y="1600"/>
                        <a:pt x="2597" y="1600"/>
                      </a:cubicBezTo>
                      <a:cubicBezTo>
                        <a:pt x="3215" y="1600"/>
                        <a:pt x="3810" y="1464"/>
                        <a:pt x="4382" y="1191"/>
                      </a:cubicBezTo>
                      <a:cubicBezTo>
                        <a:pt x="4546" y="1126"/>
                        <a:pt x="4578" y="897"/>
                        <a:pt x="4447" y="799"/>
                      </a:cubicBezTo>
                      <a:cubicBezTo>
                        <a:pt x="4480" y="635"/>
                        <a:pt x="4382" y="505"/>
                        <a:pt x="4251" y="472"/>
                      </a:cubicBezTo>
                      <a:cubicBezTo>
                        <a:pt x="3465" y="236"/>
                        <a:pt x="2615" y="0"/>
                        <a:pt x="1787" y="0"/>
                      </a:cubicBezTo>
                      <a:close/>
                    </a:path>
                  </a:pathLst>
                </a:custGeom>
                <a:solidFill>
                  <a:schemeClr val="bg2"/>
                </a:solidFill>
                <a:ln w="9525">
                  <a:noFill/>
                  <a:round/>
                  <a:headEnd/>
                  <a:tailEnd/>
                </a:ln>
              </p:spPr>
              <p:txBody>
                <a:bodyPr lIns="91425" tIns="91425" rIns="91425" bIns="91425" anchor="ctr"/>
                <a:lstStyle/>
                <a:p>
                  <a:endParaRPr lang="en-US"/>
                </a:p>
              </p:txBody>
            </p:sp>
            <p:sp>
              <p:nvSpPr>
                <p:cNvPr id="32814" name="Google Shape;923;p37"/>
                <p:cNvSpPr>
                  <a:spLocks/>
                </p:cNvSpPr>
                <p:nvPr/>
              </p:nvSpPr>
              <p:spPr bwMode="auto">
                <a:xfrm>
                  <a:off x="2258875" y="1336050"/>
                  <a:ext cx="53150" cy="93800"/>
                </a:xfrm>
                <a:custGeom>
                  <a:avLst/>
                  <a:gdLst/>
                  <a:ahLst/>
                  <a:cxnLst>
                    <a:cxn ang="0">
                      <a:pos x="793" y="0"/>
                    </a:cxn>
                    <a:cxn ang="0">
                      <a:pos x="556" y="154"/>
                    </a:cxn>
                    <a:cxn ang="0">
                      <a:pos x="621" y="3391"/>
                    </a:cxn>
                    <a:cxn ang="0">
                      <a:pos x="687" y="3554"/>
                    </a:cxn>
                    <a:cxn ang="0">
                      <a:pos x="971" y="3751"/>
                    </a:cxn>
                    <a:cxn ang="0">
                      <a:pos x="1210" y="3554"/>
                    </a:cxn>
                    <a:cxn ang="0">
                      <a:pos x="948" y="55"/>
                    </a:cxn>
                    <a:cxn ang="0">
                      <a:pos x="793" y="0"/>
                    </a:cxn>
                  </a:cxnLst>
                  <a:rect l="0" t="0" r="r" b="b"/>
                  <a:pathLst>
                    <a:path w="2126" h="3752" extrusionOk="0">
                      <a:moveTo>
                        <a:pt x="793" y="0"/>
                      </a:moveTo>
                      <a:cubicBezTo>
                        <a:pt x="704" y="0"/>
                        <a:pt x="617" y="51"/>
                        <a:pt x="556" y="154"/>
                      </a:cubicBezTo>
                      <a:cubicBezTo>
                        <a:pt x="0" y="1167"/>
                        <a:pt x="425" y="2344"/>
                        <a:pt x="621" y="3391"/>
                      </a:cubicBezTo>
                      <a:cubicBezTo>
                        <a:pt x="621" y="3456"/>
                        <a:pt x="654" y="3521"/>
                        <a:pt x="687" y="3554"/>
                      </a:cubicBezTo>
                      <a:cubicBezTo>
                        <a:pt x="704" y="3676"/>
                        <a:pt x="841" y="3751"/>
                        <a:pt x="971" y="3751"/>
                      </a:cubicBezTo>
                      <a:cubicBezTo>
                        <a:pt x="1086" y="3751"/>
                        <a:pt x="1195" y="3692"/>
                        <a:pt x="1210" y="3554"/>
                      </a:cubicBezTo>
                      <a:cubicBezTo>
                        <a:pt x="1439" y="2410"/>
                        <a:pt x="2125" y="906"/>
                        <a:pt x="948" y="55"/>
                      </a:cubicBezTo>
                      <a:cubicBezTo>
                        <a:pt x="899" y="19"/>
                        <a:pt x="846" y="0"/>
                        <a:pt x="793" y="0"/>
                      </a:cubicBezTo>
                      <a:close/>
                    </a:path>
                  </a:pathLst>
                </a:custGeom>
                <a:solidFill>
                  <a:schemeClr val="bg2"/>
                </a:solidFill>
                <a:ln w="9525">
                  <a:noFill/>
                  <a:round/>
                  <a:headEnd/>
                  <a:tailEnd/>
                </a:ln>
              </p:spPr>
              <p:txBody>
                <a:bodyPr lIns="91425" tIns="91425" rIns="91425" bIns="91425" anchor="ctr"/>
                <a:lstStyle/>
                <a:p>
                  <a:endParaRPr lang="en-US"/>
                </a:p>
              </p:txBody>
            </p:sp>
            <p:sp>
              <p:nvSpPr>
                <p:cNvPr id="32815" name="Google Shape;924;p37"/>
                <p:cNvSpPr>
                  <a:spLocks/>
                </p:cNvSpPr>
                <p:nvPr/>
              </p:nvSpPr>
              <p:spPr bwMode="auto">
                <a:xfrm>
                  <a:off x="2269500" y="1230625"/>
                  <a:ext cx="68675" cy="68575"/>
                </a:xfrm>
                <a:custGeom>
                  <a:avLst/>
                  <a:gdLst/>
                  <a:ahLst/>
                  <a:cxnLst>
                    <a:cxn ang="0">
                      <a:pos x="778" y="0"/>
                    </a:cxn>
                    <a:cxn ang="0">
                      <a:pos x="164" y="218"/>
                    </a:cxn>
                    <a:cxn ang="0">
                      <a:pos x="33" y="545"/>
                    </a:cxn>
                    <a:cxn ang="0">
                      <a:pos x="2322" y="2736"/>
                    </a:cxn>
                    <a:cxn ang="0">
                      <a:pos x="2375" y="2742"/>
                    </a:cxn>
                    <a:cxn ang="0">
                      <a:pos x="2649" y="2539"/>
                    </a:cxn>
                    <a:cxn ang="0">
                      <a:pos x="2714" y="2245"/>
                    </a:cxn>
                    <a:cxn ang="0">
                      <a:pos x="778" y="0"/>
                    </a:cxn>
                  </a:cxnLst>
                  <a:rect l="0" t="0" r="r" b="b"/>
                  <a:pathLst>
                    <a:path w="2747" h="2743" extrusionOk="0">
                      <a:moveTo>
                        <a:pt x="778" y="0"/>
                      </a:moveTo>
                      <a:cubicBezTo>
                        <a:pt x="583" y="0"/>
                        <a:pt x="378" y="66"/>
                        <a:pt x="164" y="218"/>
                      </a:cubicBezTo>
                      <a:cubicBezTo>
                        <a:pt x="66" y="283"/>
                        <a:pt x="0" y="414"/>
                        <a:pt x="33" y="545"/>
                      </a:cubicBezTo>
                      <a:cubicBezTo>
                        <a:pt x="360" y="1493"/>
                        <a:pt x="1308" y="2507"/>
                        <a:pt x="2322" y="2736"/>
                      </a:cubicBezTo>
                      <a:cubicBezTo>
                        <a:pt x="2339" y="2740"/>
                        <a:pt x="2357" y="2742"/>
                        <a:pt x="2375" y="2742"/>
                      </a:cubicBezTo>
                      <a:cubicBezTo>
                        <a:pt x="2493" y="2742"/>
                        <a:pt x="2620" y="2653"/>
                        <a:pt x="2649" y="2539"/>
                      </a:cubicBezTo>
                      <a:cubicBezTo>
                        <a:pt x="2714" y="2474"/>
                        <a:pt x="2747" y="2343"/>
                        <a:pt x="2714" y="2245"/>
                      </a:cubicBezTo>
                      <a:cubicBezTo>
                        <a:pt x="2416" y="1515"/>
                        <a:pt x="1716" y="0"/>
                        <a:pt x="778" y="0"/>
                      </a:cubicBezTo>
                      <a:close/>
                    </a:path>
                  </a:pathLst>
                </a:custGeom>
                <a:solidFill>
                  <a:schemeClr val="bg2"/>
                </a:solidFill>
                <a:ln w="9525">
                  <a:noFill/>
                  <a:round/>
                  <a:headEnd/>
                  <a:tailEnd/>
                </a:ln>
              </p:spPr>
              <p:txBody>
                <a:bodyPr lIns="91425" tIns="91425" rIns="91425" bIns="91425" anchor="ctr"/>
                <a:lstStyle/>
                <a:p>
                  <a:endParaRPr lang="en-US"/>
                </a:p>
              </p:txBody>
            </p:sp>
            <p:sp>
              <p:nvSpPr>
                <p:cNvPr id="32816" name="Google Shape;925;p37"/>
                <p:cNvSpPr>
                  <a:spLocks/>
                </p:cNvSpPr>
                <p:nvPr/>
              </p:nvSpPr>
              <p:spPr bwMode="auto">
                <a:xfrm>
                  <a:off x="2345525" y="1185425"/>
                  <a:ext cx="58050" cy="46575"/>
                </a:xfrm>
                <a:custGeom>
                  <a:avLst/>
                  <a:gdLst/>
                  <a:ahLst/>
                  <a:cxnLst>
                    <a:cxn ang="0">
                      <a:pos x="1652" y="1"/>
                    </a:cxn>
                    <a:cxn ang="0">
                      <a:pos x="818" y="424"/>
                    </a:cxn>
                    <a:cxn ang="0">
                      <a:pos x="33" y="1437"/>
                    </a:cxn>
                    <a:cxn ang="0">
                      <a:pos x="131" y="1732"/>
                    </a:cxn>
                    <a:cxn ang="0">
                      <a:pos x="378" y="1862"/>
                    </a:cxn>
                    <a:cxn ang="0">
                      <a:pos x="523" y="1830"/>
                    </a:cxn>
                    <a:cxn ang="0">
                      <a:pos x="1897" y="1241"/>
                    </a:cxn>
                    <a:cxn ang="0">
                      <a:pos x="1962" y="97"/>
                    </a:cxn>
                    <a:cxn ang="0">
                      <a:pos x="1652" y="1"/>
                    </a:cxn>
                  </a:cxnLst>
                  <a:rect l="0" t="0" r="r" b="b"/>
                  <a:pathLst>
                    <a:path w="2322" h="1863" extrusionOk="0">
                      <a:moveTo>
                        <a:pt x="1652" y="1"/>
                      </a:moveTo>
                      <a:cubicBezTo>
                        <a:pt x="1355" y="1"/>
                        <a:pt x="1060" y="230"/>
                        <a:pt x="818" y="424"/>
                      </a:cubicBezTo>
                      <a:cubicBezTo>
                        <a:pt x="458" y="685"/>
                        <a:pt x="196" y="1045"/>
                        <a:pt x="33" y="1437"/>
                      </a:cubicBezTo>
                      <a:cubicBezTo>
                        <a:pt x="0" y="1535"/>
                        <a:pt x="33" y="1666"/>
                        <a:pt x="131" y="1732"/>
                      </a:cubicBezTo>
                      <a:cubicBezTo>
                        <a:pt x="174" y="1819"/>
                        <a:pt x="276" y="1862"/>
                        <a:pt x="378" y="1862"/>
                      </a:cubicBezTo>
                      <a:cubicBezTo>
                        <a:pt x="429" y="1862"/>
                        <a:pt x="480" y="1852"/>
                        <a:pt x="523" y="1830"/>
                      </a:cubicBezTo>
                      <a:cubicBezTo>
                        <a:pt x="1014" y="1699"/>
                        <a:pt x="1472" y="1503"/>
                        <a:pt x="1897" y="1241"/>
                      </a:cubicBezTo>
                      <a:cubicBezTo>
                        <a:pt x="2289" y="980"/>
                        <a:pt x="2322" y="391"/>
                        <a:pt x="1962" y="97"/>
                      </a:cubicBezTo>
                      <a:cubicBezTo>
                        <a:pt x="1860" y="29"/>
                        <a:pt x="1756" y="1"/>
                        <a:pt x="1652" y="1"/>
                      </a:cubicBezTo>
                      <a:close/>
                    </a:path>
                  </a:pathLst>
                </a:custGeom>
                <a:solidFill>
                  <a:schemeClr val="bg2"/>
                </a:solidFill>
                <a:ln w="9525">
                  <a:noFill/>
                  <a:round/>
                  <a:headEnd/>
                  <a:tailEnd/>
                </a:ln>
              </p:spPr>
              <p:txBody>
                <a:bodyPr lIns="91425" tIns="91425" rIns="91425" bIns="91425" anchor="ctr"/>
                <a:lstStyle/>
                <a:p>
                  <a:endParaRPr lang="en-US"/>
                </a:p>
              </p:txBody>
            </p:sp>
            <p:sp>
              <p:nvSpPr>
                <p:cNvPr id="32817" name="Google Shape;926;p37"/>
                <p:cNvSpPr>
                  <a:spLocks/>
                </p:cNvSpPr>
                <p:nvPr/>
              </p:nvSpPr>
              <p:spPr bwMode="auto">
                <a:xfrm>
                  <a:off x="2308725" y="1130475"/>
                  <a:ext cx="53350" cy="52000"/>
                </a:xfrm>
                <a:custGeom>
                  <a:avLst/>
                  <a:gdLst/>
                  <a:ahLst/>
                  <a:cxnLst>
                    <a:cxn ang="0">
                      <a:pos x="309" y="1"/>
                    </a:cxn>
                    <a:cxn ang="0">
                      <a:pos x="1" y="300"/>
                    </a:cxn>
                    <a:cxn ang="0">
                      <a:pos x="1701" y="2066"/>
                    </a:cxn>
                    <a:cxn ang="0">
                      <a:pos x="1789" y="2079"/>
                    </a:cxn>
                    <a:cxn ang="0">
                      <a:pos x="1897" y="1543"/>
                    </a:cxn>
                    <a:cxn ang="0">
                      <a:pos x="1864" y="1412"/>
                    </a:cxn>
                    <a:cxn ang="0">
                      <a:pos x="360" y="6"/>
                    </a:cxn>
                    <a:cxn ang="0">
                      <a:pos x="309" y="1"/>
                    </a:cxn>
                  </a:cxnLst>
                  <a:rect l="0" t="0" r="r" b="b"/>
                  <a:pathLst>
                    <a:path w="2134" h="2080" extrusionOk="0">
                      <a:moveTo>
                        <a:pt x="309" y="1"/>
                      </a:moveTo>
                      <a:cubicBezTo>
                        <a:pt x="158" y="1"/>
                        <a:pt x="1" y="124"/>
                        <a:pt x="1" y="300"/>
                      </a:cubicBezTo>
                      <a:cubicBezTo>
                        <a:pt x="66" y="1216"/>
                        <a:pt x="949" y="1739"/>
                        <a:pt x="1701" y="2066"/>
                      </a:cubicBezTo>
                      <a:cubicBezTo>
                        <a:pt x="1732" y="2075"/>
                        <a:pt x="1761" y="2079"/>
                        <a:pt x="1789" y="2079"/>
                      </a:cubicBezTo>
                      <a:cubicBezTo>
                        <a:pt x="2049" y="2079"/>
                        <a:pt x="2134" y="1691"/>
                        <a:pt x="1897" y="1543"/>
                      </a:cubicBezTo>
                      <a:cubicBezTo>
                        <a:pt x="1897" y="1510"/>
                        <a:pt x="1897" y="1445"/>
                        <a:pt x="1864" y="1412"/>
                      </a:cubicBezTo>
                      <a:cubicBezTo>
                        <a:pt x="1603" y="791"/>
                        <a:pt x="1080" y="137"/>
                        <a:pt x="360" y="6"/>
                      </a:cubicBezTo>
                      <a:cubicBezTo>
                        <a:pt x="343" y="3"/>
                        <a:pt x="326" y="1"/>
                        <a:pt x="309" y="1"/>
                      </a:cubicBezTo>
                      <a:close/>
                    </a:path>
                  </a:pathLst>
                </a:custGeom>
                <a:solidFill>
                  <a:schemeClr val="bg2"/>
                </a:solidFill>
                <a:ln w="9525">
                  <a:noFill/>
                  <a:round/>
                  <a:headEnd/>
                  <a:tailEnd/>
                </a:ln>
              </p:spPr>
              <p:txBody>
                <a:bodyPr lIns="91425" tIns="91425" rIns="91425" bIns="91425" anchor="ctr"/>
                <a:lstStyle/>
                <a:p>
                  <a:endParaRPr lang="en-US"/>
                </a:p>
              </p:txBody>
            </p:sp>
            <p:sp>
              <p:nvSpPr>
                <p:cNvPr id="32818" name="Google Shape;927;p37"/>
                <p:cNvSpPr>
                  <a:spLocks/>
                </p:cNvSpPr>
                <p:nvPr/>
              </p:nvSpPr>
              <p:spPr bwMode="auto">
                <a:xfrm>
                  <a:off x="2366775" y="1325200"/>
                  <a:ext cx="35175" cy="67625"/>
                </a:xfrm>
                <a:custGeom>
                  <a:avLst/>
                  <a:gdLst/>
                  <a:ahLst/>
                  <a:cxnLst>
                    <a:cxn ang="0">
                      <a:pos x="568" y="1"/>
                    </a:cxn>
                    <a:cxn ang="0">
                      <a:pos x="295" y="195"/>
                    </a:cxn>
                    <a:cxn ang="0">
                      <a:pos x="622" y="2582"/>
                    </a:cxn>
                    <a:cxn ang="0">
                      <a:pos x="848" y="2705"/>
                    </a:cxn>
                    <a:cxn ang="0">
                      <a:pos x="1112" y="2321"/>
                    </a:cxn>
                    <a:cxn ang="0">
                      <a:pos x="1112" y="2288"/>
                    </a:cxn>
                    <a:cxn ang="0">
                      <a:pos x="818" y="130"/>
                    </a:cxn>
                    <a:cxn ang="0">
                      <a:pos x="568" y="1"/>
                    </a:cxn>
                  </a:cxnLst>
                  <a:rect l="0" t="0" r="r" b="b"/>
                  <a:pathLst>
                    <a:path w="1407" h="2705" extrusionOk="0">
                      <a:moveTo>
                        <a:pt x="568" y="1"/>
                      </a:moveTo>
                      <a:cubicBezTo>
                        <a:pt x="449" y="1"/>
                        <a:pt x="331" y="68"/>
                        <a:pt x="295" y="195"/>
                      </a:cubicBezTo>
                      <a:cubicBezTo>
                        <a:pt x="0" y="1013"/>
                        <a:pt x="131" y="1896"/>
                        <a:pt x="622" y="2582"/>
                      </a:cubicBezTo>
                      <a:cubicBezTo>
                        <a:pt x="680" y="2669"/>
                        <a:pt x="764" y="2705"/>
                        <a:pt x="848" y="2705"/>
                      </a:cubicBezTo>
                      <a:cubicBezTo>
                        <a:pt x="1048" y="2705"/>
                        <a:pt x="1250" y="2505"/>
                        <a:pt x="1112" y="2321"/>
                      </a:cubicBezTo>
                      <a:lnTo>
                        <a:pt x="1112" y="2288"/>
                      </a:lnTo>
                      <a:cubicBezTo>
                        <a:pt x="1406" y="1699"/>
                        <a:pt x="1112" y="686"/>
                        <a:pt x="818" y="130"/>
                      </a:cubicBezTo>
                      <a:cubicBezTo>
                        <a:pt x="760" y="43"/>
                        <a:pt x="664" y="1"/>
                        <a:pt x="568" y="1"/>
                      </a:cubicBezTo>
                      <a:close/>
                    </a:path>
                  </a:pathLst>
                </a:custGeom>
                <a:solidFill>
                  <a:schemeClr val="bg2"/>
                </a:solidFill>
                <a:ln w="9525">
                  <a:noFill/>
                  <a:round/>
                  <a:headEnd/>
                  <a:tailEnd/>
                </a:ln>
              </p:spPr>
              <p:txBody>
                <a:bodyPr lIns="91425" tIns="91425" rIns="91425" bIns="91425" anchor="ctr"/>
                <a:lstStyle/>
                <a:p>
                  <a:endParaRPr lang="en-US"/>
                </a:p>
              </p:txBody>
            </p:sp>
            <p:sp>
              <p:nvSpPr>
                <p:cNvPr id="32819" name="Google Shape;928;p37"/>
                <p:cNvSpPr>
                  <a:spLocks/>
                </p:cNvSpPr>
                <p:nvPr/>
              </p:nvSpPr>
              <p:spPr bwMode="auto">
                <a:xfrm>
                  <a:off x="2406000" y="1345600"/>
                  <a:ext cx="73600" cy="45825"/>
                </a:xfrm>
                <a:custGeom>
                  <a:avLst/>
                  <a:gdLst/>
                  <a:ahLst/>
                  <a:cxnLst>
                    <a:cxn ang="0">
                      <a:pos x="491" y="0"/>
                    </a:cxn>
                    <a:cxn ang="0">
                      <a:pos x="230" y="164"/>
                    </a:cxn>
                    <a:cxn ang="0">
                      <a:pos x="132" y="622"/>
                    </a:cxn>
                    <a:cxn ang="0">
                      <a:pos x="1996" y="1833"/>
                    </a:cxn>
                    <a:cxn ang="0">
                      <a:pos x="2551" y="1406"/>
                    </a:cxn>
                    <a:cxn ang="0">
                      <a:pos x="491" y="0"/>
                    </a:cxn>
                  </a:cxnLst>
                  <a:rect l="0" t="0" r="r" b="b"/>
                  <a:pathLst>
                    <a:path w="2944" h="1833" extrusionOk="0">
                      <a:moveTo>
                        <a:pt x="491" y="0"/>
                      </a:moveTo>
                      <a:cubicBezTo>
                        <a:pt x="360" y="0"/>
                        <a:pt x="262" y="66"/>
                        <a:pt x="230" y="164"/>
                      </a:cubicBezTo>
                      <a:cubicBezTo>
                        <a:pt x="33" y="262"/>
                        <a:pt x="1" y="491"/>
                        <a:pt x="132" y="622"/>
                      </a:cubicBezTo>
                      <a:cubicBezTo>
                        <a:pt x="466" y="956"/>
                        <a:pt x="1360" y="1833"/>
                        <a:pt x="1996" y="1833"/>
                      </a:cubicBezTo>
                      <a:cubicBezTo>
                        <a:pt x="2229" y="1833"/>
                        <a:pt x="2428" y="1714"/>
                        <a:pt x="2551" y="1406"/>
                      </a:cubicBezTo>
                      <a:cubicBezTo>
                        <a:pt x="2944" y="491"/>
                        <a:pt x="1080" y="0"/>
                        <a:pt x="491" y="0"/>
                      </a:cubicBezTo>
                      <a:close/>
                    </a:path>
                  </a:pathLst>
                </a:custGeom>
                <a:solidFill>
                  <a:schemeClr val="bg2"/>
                </a:solidFill>
                <a:ln w="9525">
                  <a:noFill/>
                  <a:round/>
                  <a:headEnd/>
                  <a:tailEnd/>
                </a:ln>
              </p:spPr>
              <p:txBody>
                <a:bodyPr lIns="91425" tIns="91425" rIns="91425" bIns="91425" anchor="ctr"/>
                <a:lstStyle/>
                <a:p>
                  <a:endParaRPr lang="en-US"/>
                </a:p>
              </p:txBody>
            </p:sp>
            <p:sp>
              <p:nvSpPr>
                <p:cNvPr id="32820" name="Google Shape;929;p37"/>
                <p:cNvSpPr>
                  <a:spLocks/>
                </p:cNvSpPr>
                <p:nvPr/>
              </p:nvSpPr>
              <p:spPr bwMode="auto">
                <a:xfrm>
                  <a:off x="2374950" y="1588375"/>
                  <a:ext cx="49875" cy="79700"/>
                </a:xfrm>
                <a:custGeom>
                  <a:avLst/>
                  <a:gdLst/>
                  <a:ahLst/>
                  <a:cxnLst>
                    <a:cxn ang="0">
                      <a:pos x="1047" y="1"/>
                    </a:cxn>
                    <a:cxn ang="0">
                      <a:pos x="850" y="99"/>
                    </a:cxn>
                    <a:cxn ang="0">
                      <a:pos x="1243" y="3042"/>
                    </a:cxn>
                    <a:cxn ang="0">
                      <a:pos x="1469" y="3187"/>
                    </a:cxn>
                    <a:cxn ang="0">
                      <a:pos x="1766" y="2846"/>
                    </a:cxn>
                    <a:cxn ang="0">
                      <a:pos x="1929" y="2584"/>
                    </a:cxn>
                    <a:cxn ang="0">
                      <a:pos x="1243" y="99"/>
                    </a:cxn>
                    <a:cxn ang="0">
                      <a:pos x="1047" y="1"/>
                    </a:cxn>
                  </a:cxnLst>
                  <a:rect l="0" t="0" r="r" b="b"/>
                  <a:pathLst>
                    <a:path w="1995" h="3188" extrusionOk="0">
                      <a:moveTo>
                        <a:pt x="1047" y="1"/>
                      </a:moveTo>
                      <a:cubicBezTo>
                        <a:pt x="973" y="1"/>
                        <a:pt x="899" y="33"/>
                        <a:pt x="850" y="99"/>
                      </a:cubicBezTo>
                      <a:cubicBezTo>
                        <a:pt x="0" y="982"/>
                        <a:pt x="818" y="2159"/>
                        <a:pt x="1243" y="3042"/>
                      </a:cubicBezTo>
                      <a:cubicBezTo>
                        <a:pt x="1300" y="3144"/>
                        <a:pt x="1385" y="3187"/>
                        <a:pt x="1469" y="3187"/>
                      </a:cubicBezTo>
                      <a:cubicBezTo>
                        <a:pt x="1628" y="3187"/>
                        <a:pt x="1787" y="3037"/>
                        <a:pt x="1766" y="2846"/>
                      </a:cubicBezTo>
                      <a:cubicBezTo>
                        <a:pt x="1864" y="2813"/>
                        <a:pt x="1897" y="2715"/>
                        <a:pt x="1929" y="2584"/>
                      </a:cubicBezTo>
                      <a:cubicBezTo>
                        <a:pt x="1995" y="1766"/>
                        <a:pt x="1929" y="687"/>
                        <a:pt x="1243" y="99"/>
                      </a:cubicBezTo>
                      <a:cubicBezTo>
                        <a:pt x="1194" y="33"/>
                        <a:pt x="1120" y="1"/>
                        <a:pt x="1047" y="1"/>
                      </a:cubicBezTo>
                      <a:close/>
                    </a:path>
                  </a:pathLst>
                </a:custGeom>
                <a:solidFill>
                  <a:schemeClr val="bg2"/>
                </a:solidFill>
                <a:ln w="9525">
                  <a:noFill/>
                  <a:round/>
                  <a:headEnd/>
                  <a:tailEnd/>
                </a:ln>
              </p:spPr>
              <p:txBody>
                <a:bodyPr lIns="91425" tIns="91425" rIns="91425" bIns="91425" anchor="ctr"/>
                <a:lstStyle/>
                <a:p>
                  <a:endParaRPr lang="en-US"/>
                </a:p>
              </p:txBody>
            </p:sp>
            <p:sp>
              <p:nvSpPr>
                <p:cNvPr id="32821" name="Google Shape;930;p37"/>
                <p:cNvSpPr>
                  <a:spLocks/>
                </p:cNvSpPr>
                <p:nvPr/>
              </p:nvSpPr>
              <p:spPr bwMode="auto">
                <a:xfrm>
                  <a:off x="2439525" y="1596875"/>
                  <a:ext cx="75225" cy="41900"/>
                </a:xfrm>
                <a:custGeom>
                  <a:avLst/>
                  <a:gdLst/>
                  <a:ahLst/>
                  <a:cxnLst>
                    <a:cxn ang="0">
                      <a:pos x="801" y="1"/>
                    </a:cxn>
                    <a:cxn ang="0">
                      <a:pos x="425" y="20"/>
                    </a:cxn>
                    <a:cxn ang="0">
                      <a:pos x="327" y="576"/>
                    </a:cxn>
                    <a:cxn ang="0">
                      <a:pos x="458" y="609"/>
                    </a:cxn>
                    <a:cxn ang="0">
                      <a:pos x="524" y="805"/>
                    </a:cxn>
                    <a:cxn ang="0">
                      <a:pos x="2296" y="1676"/>
                    </a:cxn>
                    <a:cxn ang="0">
                      <a:pos x="2812" y="1394"/>
                    </a:cxn>
                    <a:cxn ang="0">
                      <a:pos x="2289" y="315"/>
                    </a:cxn>
                    <a:cxn ang="0">
                      <a:pos x="801" y="1"/>
                    </a:cxn>
                  </a:cxnLst>
                  <a:rect l="0" t="0" r="r" b="b"/>
                  <a:pathLst>
                    <a:path w="3009" h="1676" extrusionOk="0">
                      <a:moveTo>
                        <a:pt x="801" y="1"/>
                      </a:moveTo>
                      <a:cubicBezTo>
                        <a:pt x="675" y="1"/>
                        <a:pt x="550" y="7"/>
                        <a:pt x="425" y="20"/>
                      </a:cubicBezTo>
                      <a:cubicBezTo>
                        <a:pt x="131" y="86"/>
                        <a:pt x="0" y="511"/>
                        <a:pt x="327" y="576"/>
                      </a:cubicBezTo>
                      <a:cubicBezTo>
                        <a:pt x="360" y="609"/>
                        <a:pt x="425" y="609"/>
                        <a:pt x="458" y="609"/>
                      </a:cubicBezTo>
                      <a:cubicBezTo>
                        <a:pt x="458" y="674"/>
                        <a:pt x="458" y="773"/>
                        <a:pt x="524" y="805"/>
                      </a:cubicBezTo>
                      <a:cubicBezTo>
                        <a:pt x="739" y="1092"/>
                        <a:pt x="1670" y="1676"/>
                        <a:pt x="2296" y="1676"/>
                      </a:cubicBezTo>
                      <a:cubicBezTo>
                        <a:pt x="2526" y="1676"/>
                        <a:pt x="2716" y="1596"/>
                        <a:pt x="2812" y="1394"/>
                      </a:cubicBezTo>
                      <a:cubicBezTo>
                        <a:pt x="3009" y="969"/>
                        <a:pt x="2649" y="511"/>
                        <a:pt x="2289" y="315"/>
                      </a:cubicBezTo>
                      <a:cubicBezTo>
                        <a:pt x="1818" y="105"/>
                        <a:pt x="1306" y="1"/>
                        <a:pt x="801" y="1"/>
                      </a:cubicBezTo>
                      <a:close/>
                    </a:path>
                  </a:pathLst>
                </a:custGeom>
                <a:solidFill>
                  <a:schemeClr val="bg2"/>
                </a:solidFill>
                <a:ln w="9525">
                  <a:noFill/>
                  <a:round/>
                  <a:headEnd/>
                  <a:tailEnd/>
                </a:ln>
              </p:spPr>
              <p:txBody>
                <a:bodyPr lIns="91425" tIns="91425" rIns="91425" bIns="91425" anchor="ctr"/>
                <a:lstStyle/>
                <a:p>
                  <a:endParaRPr lang="en-US"/>
                </a:p>
              </p:txBody>
            </p:sp>
            <p:sp>
              <p:nvSpPr>
                <p:cNvPr id="32822" name="Google Shape;931;p37"/>
                <p:cNvSpPr>
                  <a:spLocks/>
                </p:cNvSpPr>
                <p:nvPr/>
              </p:nvSpPr>
              <p:spPr bwMode="auto">
                <a:xfrm>
                  <a:off x="2446050" y="1487450"/>
                  <a:ext cx="41725" cy="73375"/>
                </a:xfrm>
                <a:custGeom>
                  <a:avLst/>
                  <a:gdLst/>
                  <a:ahLst/>
                  <a:cxnLst>
                    <a:cxn ang="0">
                      <a:pos x="730" y="1"/>
                    </a:cxn>
                    <a:cxn ang="0">
                      <a:pos x="491" y="147"/>
                    </a:cxn>
                    <a:cxn ang="0">
                      <a:pos x="818" y="2664"/>
                    </a:cxn>
                    <a:cxn ang="0">
                      <a:pos x="1109" y="2934"/>
                    </a:cxn>
                    <a:cxn ang="0">
                      <a:pos x="1374" y="2664"/>
                    </a:cxn>
                    <a:cxn ang="0">
                      <a:pos x="1374" y="2566"/>
                    </a:cxn>
                    <a:cxn ang="0">
                      <a:pos x="1440" y="2436"/>
                    </a:cxn>
                    <a:cxn ang="0">
                      <a:pos x="917" y="81"/>
                    </a:cxn>
                    <a:cxn ang="0">
                      <a:pos x="730" y="1"/>
                    </a:cxn>
                  </a:cxnLst>
                  <a:rect l="0" t="0" r="r" b="b"/>
                  <a:pathLst>
                    <a:path w="1669" h="2935" extrusionOk="0">
                      <a:moveTo>
                        <a:pt x="730" y="1"/>
                      </a:moveTo>
                      <a:cubicBezTo>
                        <a:pt x="639" y="1"/>
                        <a:pt x="549" y="51"/>
                        <a:pt x="491" y="147"/>
                      </a:cubicBezTo>
                      <a:cubicBezTo>
                        <a:pt x="1" y="997"/>
                        <a:pt x="786" y="1814"/>
                        <a:pt x="818" y="2664"/>
                      </a:cubicBezTo>
                      <a:cubicBezTo>
                        <a:pt x="818" y="2844"/>
                        <a:pt x="966" y="2934"/>
                        <a:pt x="1109" y="2934"/>
                      </a:cubicBezTo>
                      <a:cubicBezTo>
                        <a:pt x="1252" y="2934"/>
                        <a:pt x="1391" y="2844"/>
                        <a:pt x="1374" y="2664"/>
                      </a:cubicBezTo>
                      <a:lnTo>
                        <a:pt x="1374" y="2566"/>
                      </a:lnTo>
                      <a:cubicBezTo>
                        <a:pt x="1407" y="2534"/>
                        <a:pt x="1440" y="2501"/>
                        <a:pt x="1440" y="2436"/>
                      </a:cubicBezTo>
                      <a:cubicBezTo>
                        <a:pt x="1669" y="1684"/>
                        <a:pt x="1538" y="604"/>
                        <a:pt x="917" y="81"/>
                      </a:cubicBezTo>
                      <a:cubicBezTo>
                        <a:pt x="862" y="27"/>
                        <a:pt x="796" y="1"/>
                        <a:pt x="730" y="1"/>
                      </a:cubicBezTo>
                      <a:close/>
                    </a:path>
                  </a:pathLst>
                </a:custGeom>
                <a:solidFill>
                  <a:schemeClr val="bg2"/>
                </a:solidFill>
                <a:ln w="9525">
                  <a:noFill/>
                  <a:round/>
                  <a:headEnd/>
                  <a:tailEnd/>
                </a:ln>
              </p:spPr>
              <p:txBody>
                <a:bodyPr lIns="91425" tIns="91425" rIns="91425" bIns="91425" anchor="ctr"/>
                <a:lstStyle/>
                <a:p>
                  <a:endParaRPr lang="en-US"/>
                </a:p>
              </p:txBody>
            </p:sp>
            <p:sp>
              <p:nvSpPr>
                <p:cNvPr id="32823" name="Google Shape;932;p37"/>
                <p:cNvSpPr>
                  <a:spLocks/>
                </p:cNvSpPr>
                <p:nvPr/>
              </p:nvSpPr>
              <p:spPr bwMode="auto">
                <a:xfrm>
                  <a:off x="2170575" y="1515625"/>
                  <a:ext cx="47450" cy="80975"/>
                </a:xfrm>
                <a:custGeom>
                  <a:avLst/>
                  <a:gdLst/>
                  <a:ahLst/>
                  <a:cxnLst>
                    <a:cxn ang="0">
                      <a:pos x="1062" y="1"/>
                    </a:cxn>
                    <a:cxn ang="0">
                      <a:pos x="916" y="33"/>
                    </a:cxn>
                    <a:cxn ang="0">
                      <a:pos x="491" y="2813"/>
                    </a:cxn>
                    <a:cxn ang="0">
                      <a:pos x="655" y="3074"/>
                    </a:cxn>
                    <a:cxn ang="0">
                      <a:pos x="924" y="3239"/>
                    </a:cxn>
                    <a:cxn ang="0">
                      <a:pos x="1145" y="3107"/>
                    </a:cxn>
                    <a:cxn ang="0">
                      <a:pos x="1309" y="131"/>
                    </a:cxn>
                    <a:cxn ang="0">
                      <a:pos x="1062" y="1"/>
                    </a:cxn>
                  </a:cxnLst>
                  <a:rect l="0" t="0" r="r" b="b"/>
                  <a:pathLst>
                    <a:path w="1898" h="3239" extrusionOk="0">
                      <a:moveTo>
                        <a:pt x="1062" y="1"/>
                      </a:moveTo>
                      <a:cubicBezTo>
                        <a:pt x="1011" y="1"/>
                        <a:pt x="960" y="12"/>
                        <a:pt x="916" y="33"/>
                      </a:cubicBezTo>
                      <a:cubicBezTo>
                        <a:pt x="1" y="589"/>
                        <a:pt x="458" y="1930"/>
                        <a:pt x="491" y="2813"/>
                      </a:cubicBezTo>
                      <a:cubicBezTo>
                        <a:pt x="491" y="2911"/>
                        <a:pt x="557" y="3009"/>
                        <a:pt x="655" y="3074"/>
                      </a:cubicBezTo>
                      <a:cubicBezTo>
                        <a:pt x="708" y="3180"/>
                        <a:pt x="818" y="3239"/>
                        <a:pt x="924" y="3239"/>
                      </a:cubicBezTo>
                      <a:cubicBezTo>
                        <a:pt x="1014" y="3239"/>
                        <a:pt x="1100" y="3197"/>
                        <a:pt x="1145" y="3107"/>
                      </a:cubicBezTo>
                      <a:cubicBezTo>
                        <a:pt x="1701" y="2322"/>
                        <a:pt x="1897" y="949"/>
                        <a:pt x="1309" y="131"/>
                      </a:cubicBezTo>
                      <a:cubicBezTo>
                        <a:pt x="1265" y="44"/>
                        <a:pt x="1163" y="1"/>
                        <a:pt x="1062" y="1"/>
                      </a:cubicBezTo>
                      <a:close/>
                    </a:path>
                  </a:pathLst>
                </a:custGeom>
                <a:solidFill>
                  <a:schemeClr val="bg2"/>
                </a:solidFill>
                <a:ln w="9525">
                  <a:noFill/>
                  <a:round/>
                  <a:headEnd/>
                  <a:tailEnd/>
                </a:ln>
              </p:spPr>
              <p:txBody>
                <a:bodyPr lIns="91425" tIns="91425" rIns="91425" bIns="91425" anchor="ctr"/>
                <a:lstStyle/>
                <a:p>
                  <a:endParaRPr lang="en-US"/>
                </a:p>
              </p:txBody>
            </p:sp>
            <p:sp>
              <p:nvSpPr>
                <p:cNvPr id="32824" name="Google Shape;933;p37"/>
                <p:cNvSpPr>
                  <a:spLocks/>
                </p:cNvSpPr>
                <p:nvPr/>
              </p:nvSpPr>
              <p:spPr bwMode="auto">
                <a:xfrm>
                  <a:off x="2124800" y="1608175"/>
                  <a:ext cx="95675" cy="32700"/>
                </a:xfrm>
                <a:custGeom>
                  <a:avLst/>
                  <a:gdLst/>
                  <a:ahLst/>
                  <a:cxnLst>
                    <a:cxn ang="0">
                      <a:pos x="1412" y="1"/>
                    </a:cxn>
                    <a:cxn ang="0">
                      <a:pos x="916" y="92"/>
                    </a:cxn>
                    <a:cxn ang="0">
                      <a:pos x="458" y="1073"/>
                    </a:cxn>
                    <a:cxn ang="0">
                      <a:pos x="1523" y="1308"/>
                    </a:cxn>
                    <a:cxn ang="0">
                      <a:pos x="1995" y="1301"/>
                    </a:cxn>
                    <a:cxn ang="0">
                      <a:pos x="3499" y="1269"/>
                    </a:cxn>
                    <a:cxn ang="0">
                      <a:pos x="3761" y="876"/>
                    </a:cxn>
                    <a:cxn ang="0">
                      <a:pos x="3499" y="484"/>
                    </a:cxn>
                    <a:cxn ang="0">
                      <a:pos x="1412" y="1"/>
                    </a:cxn>
                  </a:cxnLst>
                  <a:rect l="0" t="0" r="r" b="b"/>
                  <a:pathLst>
                    <a:path w="3827" h="1308" extrusionOk="0">
                      <a:moveTo>
                        <a:pt x="1412" y="1"/>
                      </a:moveTo>
                      <a:cubicBezTo>
                        <a:pt x="1244" y="1"/>
                        <a:pt x="1078" y="27"/>
                        <a:pt x="916" y="92"/>
                      </a:cubicBezTo>
                      <a:cubicBezTo>
                        <a:pt x="556" y="255"/>
                        <a:pt x="1" y="713"/>
                        <a:pt x="458" y="1073"/>
                      </a:cubicBezTo>
                      <a:cubicBezTo>
                        <a:pt x="730" y="1276"/>
                        <a:pt x="1143" y="1308"/>
                        <a:pt x="1523" y="1308"/>
                      </a:cubicBezTo>
                      <a:cubicBezTo>
                        <a:pt x="1692" y="1308"/>
                        <a:pt x="1854" y="1301"/>
                        <a:pt x="1995" y="1301"/>
                      </a:cubicBezTo>
                      <a:cubicBezTo>
                        <a:pt x="2453" y="1301"/>
                        <a:pt x="2976" y="1269"/>
                        <a:pt x="3499" y="1269"/>
                      </a:cubicBezTo>
                      <a:cubicBezTo>
                        <a:pt x="3695" y="1236"/>
                        <a:pt x="3794" y="1040"/>
                        <a:pt x="3761" y="876"/>
                      </a:cubicBezTo>
                      <a:cubicBezTo>
                        <a:pt x="3826" y="680"/>
                        <a:pt x="3695" y="484"/>
                        <a:pt x="3499" y="484"/>
                      </a:cubicBezTo>
                      <a:cubicBezTo>
                        <a:pt x="2817" y="432"/>
                        <a:pt x="2094" y="1"/>
                        <a:pt x="1412" y="1"/>
                      </a:cubicBezTo>
                      <a:close/>
                    </a:path>
                  </a:pathLst>
                </a:custGeom>
                <a:solidFill>
                  <a:schemeClr val="bg2"/>
                </a:solidFill>
                <a:ln w="9525">
                  <a:noFill/>
                  <a:round/>
                  <a:headEnd/>
                  <a:tailEnd/>
                </a:ln>
              </p:spPr>
              <p:txBody>
                <a:bodyPr lIns="91425" tIns="91425" rIns="91425" bIns="91425" anchor="ctr"/>
                <a:lstStyle/>
                <a:p>
                  <a:endParaRPr lang="en-US"/>
                </a:p>
              </p:txBody>
            </p:sp>
            <p:sp>
              <p:nvSpPr>
                <p:cNvPr id="32825" name="Google Shape;934;p37"/>
                <p:cNvSpPr>
                  <a:spLocks/>
                </p:cNvSpPr>
                <p:nvPr/>
              </p:nvSpPr>
              <p:spPr bwMode="auto">
                <a:xfrm>
                  <a:off x="2240875" y="1597875"/>
                  <a:ext cx="51525" cy="81125"/>
                </a:xfrm>
                <a:custGeom>
                  <a:avLst/>
                  <a:gdLst/>
                  <a:ahLst/>
                  <a:cxnLst>
                    <a:cxn ang="0">
                      <a:pos x="1161" y="0"/>
                    </a:cxn>
                    <a:cxn ang="0">
                      <a:pos x="1014" y="46"/>
                    </a:cxn>
                    <a:cxn ang="0">
                      <a:pos x="295" y="2825"/>
                    </a:cxn>
                    <a:cxn ang="0">
                      <a:pos x="458" y="3054"/>
                    </a:cxn>
                    <a:cxn ang="0">
                      <a:pos x="709" y="3245"/>
                    </a:cxn>
                    <a:cxn ang="0">
                      <a:pos x="916" y="3152"/>
                    </a:cxn>
                    <a:cxn ang="0">
                      <a:pos x="1341" y="79"/>
                    </a:cxn>
                    <a:cxn ang="0">
                      <a:pos x="1161" y="0"/>
                    </a:cxn>
                  </a:cxnLst>
                  <a:rect l="0" t="0" r="r" b="b"/>
                  <a:pathLst>
                    <a:path w="2061" h="3245" extrusionOk="0">
                      <a:moveTo>
                        <a:pt x="1161" y="0"/>
                      </a:moveTo>
                      <a:cubicBezTo>
                        <a:pt x="1109" y="0"/>
                        <a:pt x="1058" y="16"/>
                        <a:pt x="1014" y="46"/>
                      </a:cubicBezTo>
                      <a:cubicBezTo>
                        <a:pt x="1" y="602"/>
                        <a:pt x="262" y="1844"/>
                        <a:pt x="295" y="2825"/>
                      </a:cubicBezTo>
                      <a:cubicBezTo>
                        <a:pt x="262" y="2923"/>
                        <a:pt x="360" y="3021"/>
                        <a:pt x="458" y="3054"/>
                      </a:cubicBezTo>
                      <a:cubicBezTo>
                        <a:pt x="498" y="3174"/>
                        <a:pt x="599" y="3245"/>
                        <a:pt x="709" y="3245"/>
                      </a:cubicBezTo>
                      <a:cubicBezTo>
                        <a:pt x="779" y="3245"/>
                        <a:pt x="853" y="3216"/>
                        <a:pt x="916" y="3152"/>
                      </a:cubicBezTo>
                      <a:cubicBezTo>
                        <a:pt x="1570" y="2367"/>
                        <a:pt x="2061" y="1027"/>
                        <a:pt x="1341" y="79"/>
                      </a:cubicBezTo>
                      <a:cubicBezTo>
                        <a:pt x="1287" y="25"/>
                        <a:pt x="1223" y="0"/>
                        <a:pt x="1161" y="0"/>
                      </a:cubicBezTo>
                      <a:close/>
                    </a:path>
                  </a:pathLst>
                </a:custGeom>
                <a:solidFill>
                  <a:schemeClr val="bg2"/>
                </a:solidFill>
                <a:ln w="9525">
                  <a:noFill/>
                  <a:round/>
                  <a:headEnd/>
                  <a:tailEnd/>
                </a:ln>
              </p:spPr>
              <p:txBody>
                <a:bodyPr lIns="91425" tIns="91425" rIns="91425" bIns="91425" anchor="ctr"/>
                <a:lstStyle/>
                <a:p>
                  <a:endParaRPr lang="en-US"/>
                </a:p>
              </p:txBody>
            </p:sp>
            <p:sp>
              <p:nvSpPr>
                <p:cNvPr id="32826" name="Google Shape;935;p37"/>
                <p:cNvSpPr>
                  <a:spLocks/>
                </p:cNvSpPr>
                <p:nvPr/>
              </p:nvSpPr>
              <p:spPr bwMode="auto">
                <a:xfrm>
                  <a:off x="2226175" y="1704700"/>
                  <a:ext cx="76050" cy="42875"/>
                </a:xfrm>
                <a:custGeom>
                  <a:avLst/>
                  <a:gdLst/>
                  <a:ahLst/>
                  <a:cxnLst>
                    <a:cxn ang="0">
                      <a:pos x="2128" y="0"/>
                    </a:cxn>
                    <a:cxn ang="0">
                      <a:pos x="752" y="351"/>
                    </a:cxn>
                    <a:cxn ang="0">
                      <a:pos x="360" y="1560"/>
                    </a:cxn>
                    <a:cxn ang="0">
                      <a:pos x="763" y="1715"/>
                    </a:cxn>
                    <a:cxn ang="0">
                      <a:pos x="1635" y="1397"/>
                    </a:cxn>
                    <a:cxn ang="0">
                      <a:pos x="2845" y="743"/>
                    </a:cxn>
                    <a:cxn ang="0">
                      <a:pos x="2714" y="89"/>
                    </a:cxn>
                    <a:cxn ang="0">
                      <a:pos x="2714" y="56"/>
                    </a:cxn>
                    <a:cxn ang="0">
                      <a:pos x="2128" y="0"/>
                    </a:cxn>
                  </a:cxnLst>
                  <a:rect l="0" t="0" r="r" b="b"/>
                  <a:pathLst>
                    <a:path w="3042" h="1715" extrusionOk="0">
                      <a:moveTo>
                        <a:pt x="2128" y="0"/>
                      </a:moveTo>
                      <a:cubicBezTo>
                        <a:pt x="1643" y="0"/>
                        <a:pt x="1173" y="117"/>
                        <a:pt x="752" y="351"/>
                      </a:cubicBezTo>
                      <a:cubicBezTo>
                        <a:pt x="425" y="514"/>
                        <a:pt x="0" y="1201"/>
                        <a:pt x="360" y="1560"/>
                      </a:cubicBezTo>
                      <a:cubicBezTo>
                        <a:pt x="482" y="1673"/>
                        <a:pt x="621" y="1715"/>
                        <a:pt x="763" y="1715"/>
                      </a:cubicBezTo>
                      <a:cubicBezTo>
                        <a:pt x="1077" y="1715"/>
                        <a:pt x="1410" y="1509"/>
                        <a:pt x="1635" y="1397"/>
                      </a:cubicBezTo>
                      <a:cubicBezTo>
                        <a:pt x="2060" y="1233"/>
                        <a:pt x="2453" y="1005"/>
                        <a:pt x="2845" y="743"/>
                      </a:cubicBezTo>
                      <a:cubicBezTo>
                        <a:pt x="3041" y="547"/>
                        <a:pt x="2976" y="187"/>
                        <a:pt x="2714" y="89"/>
                      </a:cubicBezTo>
                      <a:lnTo>
                        <a:pt x="2714" y="56"/>
                      </a:lnTo>
                      <a:cubicBezTo>
                        <a:pt x="2518" y="19"/>
                        <a:pt x="2322" y="0"/>
                        <a:pt x="2128" y="0"/>
                      </a:cubicBezTo>
                      <a:close/>
                    </a:path>
                  </a:pathLst>
                </a:custGeom>
                <a:solidFill>
                  <a:schemeClr val="bg2"/>
                </a:solidFill>
                <a:ln w="9525">
                  <a:noFill/>
                  <a:round/>
                  <a:headEnd/>
                  <a:tailEnd/>
                </a:ln>
              </p:spPr>
              <p:txBody>
                <a:bodyPr lIns="91425" tIns="91425" rIns="91425" bIns="91425" anchor="ctr"/>
                <a:lstStyle/>
                <a:p>
                  <a:endParaRPr lang="en-US"/>
                </a:p>
              </p:txBody>
            </p:sp>
            <p:sp>
              <p:nvSpPr>
                <p:cNvPr id="32827" name="Google Shape;936;p37"/>
                <p:cNvSpPr>
                  <a:spLocks/>
                </p:cNvSpPr>
                <p:nvPr/>
              </p:nvSpPr>
              <p:spPr bwMode="auto">
                <a:xfrm>
                  <a:off x="2421550" y="1915500"/>
                  <a:ext cx="40875" cy="86900"/>
                </a:xfrm>
                <a:custGeom>
                  <a:avLst/>
                  <a:gdLst/>
                  <a:ahLst/>
                  <a:cxnLst>
                    <a:cxn ang="0">
                      <a:pos x="664" y="0"/>
                    </a:cxn>
                    <a:cxn ang="0">
                      <a:pos x="392" y="191"/>
                    </a:cxn>
                    <a:cxn ang="0">
                      <a:pos x="1014" y="3330"/>
                    </a:cxn>
                    <a:cxn ang="0">
                      <a:pos x="1226" y="3476"/>
                    </a:cxn>
                    <a:cxn ang="0">
                      <a:pos x="1537" y="3134"/>
                    </a:cxn>
                    <a:cxn ang="0">
                      <a:pos x="1537" y="3036"/>
                    </a:cxn>
                    <a:cxn ang="0">
                      <a:pos x="883" y="93"/>
                    </a:cxn>
                    <a:cxn ang="0">
                      <a:pos x="664" y="0"/>
                    </a:cxn>
                  </a:cxnLst>
                  <a:rect l="0" t="0" r="r" b="b"/>
                  <a:pathLst>
                    <a:path w="1635" h="3476" extrusionOk="0">
                      <a:moveTo>
                        <a:pt x="664" y="0"/>
                      </a:moveTo>
                      <a:cubicBezTo>
                        <a:pt x="545" y="0"/>
                        <a:pt x="432" y="71"/>
                        <a:pt x="392" y="191"/>
                      </a:cubicBezTo>
                      <a:cubicBezTo>
                        <a:pt x="0" y="1303"/>
                        <a:pt x="589" y="2349"/>
                        <a:pt x="1014" y="3330"/>
                      </a:cubicBezTo>
                      <a:cubicBezTo>
                        <a:pt x="1059" y="3433"/>
                        <a:pt x="1141" y="3476"/>
                        <a:pt x="1226" y="3476"/>
                      </a:cubicBezTo>
                      <a:cubicBezTo>
                        <a:pt x="1385" y="3476"/>
                        <a:pt x="1558" y="3326"/>
                        <a:pt x="1537" y="3134"/>
                      </a:cubicBezTo>
                      <a:cubicBezTo>
                        <a:pt x="1537" y="3101"/>
                        <a:pt x="1537" y="3069"/>
                        <a:pt x="1537" y="3036"/>
                      </a:cubicBezTo>
                      <a:cubicBezTo>
                        <a:pt x="1635" y="2055"/>
                        <a:pt x="1635" y="845"/>
                        <a:pt x="883" y="93"/>
                      </a:cubicBezTo>
                      <a:cubicBezTo>
                        <a:pt x="819" y="29"/>
                        <a:pt x="741" y="0"/>
                        <a:pt x="664" y="0"/>
                      </a:cubicBezTo>
                      <a:close/>
                    </a:path>
                  </a:pathLst>
                </a:custGeom>
                <a:solidFill>
                  <a:schemeClr val="bg2"/>
                </a:solidFill>
                <a:ln w="9525">
                  <a:noFill/>
                  <a:round/>
                  <a:headEnd/>
                  <a:tailEnd/>
                </a:ln>
              </p:spPr>
              <p:txBody>
                <a:bodyPr lIns="91425" tIns="91425" rIns="91425" bIns="91425" anchor="ctr"/>
                <a:lstStyle/>
                <a:p>
                  <a:endParaRPr lang="en-US"/>
                </a:p>
              </p:txBody>
            </p:sp>
            <p:sp>
              <p:nvSpPr>
                <p:cNvPr id="32828" name="Google Shape;937;p37"/>
                <p:cNvSpPr>
                  <a:spLocks/>
                </p:cNvSpPr>
                <p:nvPr/>
              </p:nvSpPr>
              <p:spPr bwMode="auto">
                <a:xfrm>
                  <a:off x="2491850" y="1934175"/>
                  <a:ext cx="76050" cy="44575"/>
                </a:xfrm>
                <a:custGeom>
                  <a:avLst/>
                  <a:gdLst/>
                  <a:ahLst/>
                  <a:cxnLst>
                    <a:cxn ang="0">
                      <a:pos x="392" y="0"/>
                    </a:cxn>
                    <a:cxn ang="0">
                      <a:pos x="98" y="262"/>
                    </a:cxn>
                    <a:cxn ang="0">
                      <a:pos x="98" y="621"/>
                    </a:cxn>
                    <a:cxn ang="0">
                      <a:pos x="1733" y="1700"/>
                    </a:cxn>
                    <a:cxn ang="0">
                      <a:pos x="2230" y="1782"/>
                    </a:cxn>
                    <a:cxn ang="0">
                      <a:pos x="3008" y="1144"/>
                    </a:cxn>
                    <a:cxn ang="0">
                      <a:pos x="392" y="0"/>
                    </a:cxn>
                  </a:cxnLst>
                  <a:rect l="0" t="0" r="r" b="b"/>
                  <a:pathLst>
                    <a:path w="3042" h="1783" extrusionOk="0">
                      <a:moveTo>
                        <a:pt x="392" y="0"/>
                      </a:moveTo>
                      <a:cubicBezTo>
                        <a:pt x="229" y="0"/>
                        <a:pt x="131" y="98"/>
                        <a:pt x="98" y="262"/>
                      </a:cubicBezTo>
                      <a:cubicBezTo>
                        <a:pt x="0" y="327"/>
                        <a:pt x="0" y="523"/>
                        <a:pt x="98" y="621"/>
                      </a:cubicBezTo>
                      <a:cubicBezTo>
                        <a:pt x="589" y="1046"/>
                        <a:pt x="1145" y="1406"/>
                        <a:pt x="1733" y="1700"/>
                      </a:cubicBezTo>
                      <a:cubicBezTo>
                        <a:pt x="1884" y="1751"/>
                        <a:pt x="2059" y="1782"/>
                        <a:pt x="2230" y="1782"/>
                      </a:cubicBezTo>
                      <a:cubicBezTo>
                        <a:pt x="2617" y="1782"/>
                        <a:pt x="2986" y="1620"/>
                        <a:pt x="3008" y="1144"/>
                      </a:cubicBezTo>
                      <a:cubicBezTo>
                        <a:pt x="3041" y="164"/>
                        <a:pt x="1046" y="0"/>
                        <a:pt x="392" y="0"/>
                      </a:cubicBezTo>
                      <a:close/>
                    </a:path>
                  </a:pathLst>
                </a:custGeom>
                <a:solidFill>
                  <a:schemeClr val="bg2"/>
                </a:solidFill>
                <a:ln w="9525">
                  <a:noFill/>
                  <a:round/>
                  <a:headEnd/>
                  <a:tailEnd/>
                </a:ln>
              </p:spPr>
              <p:txBody>
                <a:bodyPr lIns="91425" tIns="91425" rIns="91425" bIns="91425" anchor="ctr"/>
                <a:lstStyle/>
                <a:p>
                  <a:endParaRPr lang="en-US"/>
                </a:p>
              </p:txBody>
            </p:sp>
            <p:sp>
              <p:nvSpPr>
                <p:cNvPr id="32829" name="Google Shape;938;p37"/>
                <p:cNvSpPr>
                  <a:spLocks/>
                </p:cNvSpPr>
                <p:nvPr/>
              </p:nvSpPr>
              <p:spPr bwMode="auto">
                <a:xfrm>
                  <a:off x="2485300" y="1819900"/>
                  <a:ext cx="44075" cy="69325"/>
                </a:xfrm>
                <a:custGeom>
                  <a:avLst/>
                  <a:gdLst/>
                  <a:ahLst/>
                  <a:cxnLst>
                    <a:cxn ang="0">
                      <a:pos x="486" y="1"/>
                    </a:cxn>
                    <a:cxn ang="0">
                      <a:pos x="229" y="222"/>
                    </a:cxn>
                    <a:cxn ang="0">
                      <a:pos x="1047" y="2675"/>
                    </a:cxn>
                    <a:cxn ang="0">
                      <a:pos x="1243" y="2773"/>
                    </a:cxn>
                    <a:cxn ang="0">
                      <a:pos x="1439" y="2675"/>
                    </a:cxn>
                    <a:cxn ang="0">
                      <a:pos x="1490" y="2680"/>
                    </a:cxn>
                    <a:cxn ang="0">
                      <a:pos x="1733" y="2413"/>
                    </a:cxn>
                    <a:cxn ang="0">
                      <a:pos x="687" y="91"/>
                    </a:cxn>
                    <a:cxn ang="0">
                      <a:pos x="486" y="1"/>
                    </a:cxn>
                  </a:cxnLst>
                  <a:rect l="0" t="0" r="r" b="b"/>
                  <a:pathLst>
                    <a:path w="1763" h="2773" extrusionOk="0">
                      <a:moveTo>
                        <a:pt x="486" y="1"/>
                      </a:moveTo>
                      <a:cubicBezTo>
                        <a:pt x="374" y="1"/>
                        <a:pt x="270" y="80"/>
                        <a:pt x="229" y="222"/>
                      </a:cubicBezTo>
                      <a:cubicBezTo>
                        <a:pt x="0" y="1072"/>
                        <a:pt x="491" y="1988"/>
                        <a:pt x="1047" y="2675"/>
                      </a:cubicBezTo>
                      <a:cubicBezTo>
                        <a:pt x="1096" y="2740"/>
                        <a:pt x="1169" y="2773"/>
                        <a:pt x="1243" y="2773"/>
                      </a:cubicBezTo>
                      <a:cubicBezTo>
                        <a:pt x="1317" y="2773"/>
                        <a:pt x="1390" y="2740"/>
                        <a:pt x="1439" y="2675"/>
                      </a:cubicBezTo>
                      <a:cubicBezTo>
                        <a:pt x="1456" y="2678"/>
                        <a:pt x="1473" y="2680"/>
                        <a:pt x="1490" y="2680"/>
                      </a:cubicBezTo>
                      <a:cubicBezTo>
                        <a:pt x="1635" y="2680"/>
                        <a:pt x="1763" y="2559"/>
                        <a:pt x="1733" y="2413"/>
                      </a:cubicBezTo>
                      <a:cubicBezTo>
                        <a:pt x="1733" y="1530"/>
                        <a:pt x="1341" y="680"/>
                        <a:pt x="687" y="91"/>
                      </a:cubicBezTo>
                      <a:cubicBezTo>
                        <a:pt x="625" y="30"/>
                        <a:pt x="554" y="1"/>
                        <a:pt x="486" y="1"/>
                      </a:cubicBezTo>
                      <a:close/>
                    </a:path>
                  </a:pathLst>
                </a:custGeom>
                <a:solidFill>
                  <a:schemeClr val="bg2"/>
                </a:solidFill>
                <a:ln w="9525">
                  <a:noFill/>
                  <a:round/>
                  <a:headEnd/>
                  <a:tailEnd/>
                </a:ln>
              </p:spPr>
              <p:txBody>
                <a:bodyPr lIns="91425" tIns="91425" rIns="91425" bIns="91425" anchor="ctr"/>
                <a:lstStyle/>
                <a:p>
                  <a:endParaRPr lang="en-US"/>
                </a:p>
              </p:txBody>
            </p:sp>
            <p:sp>
              <p:nvSpPr>
                <p:cNvPr id="32830" name="Google Shape;939;p37"/>
                <p:cNvSpPr>
                  <a:spLocks/>
                </p:cNvSpPr>
                <p:nvPr/>
              </p:nvSpPr>
              <p:spPr bwMode="auto">
                <a:xfrm>
                  <a:off x="2527800" y="1836375"/>
                  <a:ext cx="69525" cy="30900"/>
                </a:xfrm>
                <a:custGeom>
                  <a:avLst/>
                  <a:gdLst/>
                  <a:ahLst/>
                  <a:cxnLst>
                    <a:cxn ang="0">
                      <a:pos x="1760" y="0"/>
                    </a:cxn>
                    <a:cxn ang="0">
                      <a:pos x="1407" y="21"/>
                    </a:cxn>
                    <a:cxn ang="0">
                      <a:pos x="328" y="315"/>
                    </a:cxn>
                    <a:cxn ang="0">
                      <a:pos x="295" y="871"/>
                    </a:cxn>
                    <a:cxn ang="0">
                      <a:pos x="1784" y="1236"/>
                    </a:cxn>
                    <a:cxn ang="0">
                      <a:pos x="1963" y="1231"/>
                    </a:cxn>
                    <a:cxn ang="0">
                      <a:pos x="2486" y="250"/>
                    </a:cxn>
                    <a:cxn ang="0">
                      <a:pos x="1760" y="0"/>
                    </a:cxn>
                  </a:cxnLst>
                  <a:rect l="0" t="0" r="r" b="b"/>
                  <a:pathLst>
                    <a:path w="2781" h="1236" extrusionOk="0">
                      <a:moveTo>
                        <a:pt x="1760" y="0"/>
                      </a:moveTo>
                      <a:cubicBezTo>
                        <a:pt x="1633" y="0"/>
                        <a:pt x="1510" y="11"/>
                        <a:pt x="1407" y="21"/>
                      </a:cubicBezTo>
                      <a:cubicBezTo>
                        <a:pt x="1014" y="21"/>
                        <a:pt x="655" y="119"/>
                        <a:pt x="328" y="315"/>
                      </a:cubicBezTo>
                      <a:cubicBezTo>
                        <a:pt x="66" y="315"/>
                        <a:pt x="1" y="740"/>
                        <a:pt x="295" y="871"/>
                      </a:cubicBezTo>
                      <a:cubicBezTo>
                        <a:pt x="736" y="1106"/>
                        <a:pt x="1256" y="1236"/>
                        <a:pt x="1784" y="1236"/>
                      </a:cubicBezTo>
                      <a:cubicBezTo>
                        <a:pt x="1844" y="1236"/>
                        <a:pt x="1903" y="1234"/>
                        <a:pt x="1963" y="1231"/>
                      </a:cubicBezTo>
                      <a:cubicBezTo>
                        <a:pt x="2355" y="1133"/>
                        <a:pt x="2780" y="610"/>
                        <a:pt x="2486" y="250"/>
                      </a:cubicBezTo>
                      <a:cubicBezTo>
                        <a:pt x="2329" y="49"/>
                        <a:pt x="2035" y="0"/>
                        <a:pt x="1760" y="0"/>
                      </a:cubicBezTo>
                      <a:close/>
                    </a:path>
                  </a:pathLst>
                </a:custGeom>
                <a:solidFill>
                  <a:schemeClr val="bg2"/>
                </a:solidFill>
                <a:ln w="9525">
                  <a:noFill/>
                  <a:round/>
                  <a:headEnd/>
                  <a:tailEnd/>
                </a:ln>
              </p:spPr>
              <p:txBody>
                <a:bodyPr lIns="91425" tIns="91425" rIns="91425" bIns="91425" anchor="ctr"/>
                <a:lstStyle/>
                <a:p>
                  <a:endParaRPr lang="en-US"/>
                </a:p>
              </p:txBody>
            </p:sp>
            <p:sp>
              <p:nvSpPr>
                <p:cNvPr id="32831" name="Google Shape;940;p37"/>
                <p:cNvSpPr>
                  <a:spLocks/>
                </p:cNvSpPr>
                <p:nvPr/>
              </p:nvSpPr>
              <p:spPr bwMode="auto">
                <a:xfrm>
                  <a:off x="2189375" y="1811300"/>
                  <a:ext cx="38450" cy="74850"/>
                </a:xfrm>
                <a:custGeom>
                  <a:avLst/>
                  <a:gdLst/>
                  <a:ahLst/>
                  <a:cxnLst>
                    <a:cxn ang="0">
                      <a:pos x="981" y="1"/>
                    </a:cxn>
                    <a:cxn ang="0">
                      <a:pos x="360" y="566"/>
                    </a:cxn>
                    <a:cxn ang="0">
                      <a:pos x="491" y="2790"/>
                    </a:cxn>
                    <a:cxn ang="0">
                      <a:pos x="730" y="2993"/>
                    </a:cxn>
                    <a:cxn ang="0">
                      <a:pos x="1014" y="2659"/>
                    </a:cxn>
                    <a:cxn ang="0">
                      <a:pos x="982" y="2561"/>
                    </a:cxn>
                    <a:cxn ang="0">
                      <a:pos x="1374" y="1384"/>
                    </a:cxn>
                    <a:cxn ang="0">
                      <a:pos x="1243" y="141"/>
                    </a:cxn>
                    <a:cxn ang="0">
                      <a:pos x="981" y="1"/>
                    </a:cxn>
                  </a:cxnLst>
                  <a:rect l="0" t="0" r="r" b="b"/>
                  <a:pathLst>
                    <a:path w="1538" h="2994" extrusionOk="0">
                      <a:moveTo>
                        <a:pt x="981" y="1"/>
                      </a:moveTo>
                      <a:cubicBezTo>
                        <a:pt x="719" y="1"/>
                        <a:pt x="458" y="347"/>
                        <a:pt x="360" y="566"/>
                      </a:cubicBezTo>
                      <a:cubicBezTo>
                        <a:pt x="1" y="1220"/>
                        <a:pt x="328" y="2136"/>
                        <a:pt x="491" y="2790"/>
                      </a:cubicBezTo>
                      <a:cubicBezTo>
                        <a:pt x="517" y="2933"/>
                        <a:pt x="621" y="2993"/>
                        <a:pt x="730" y="2993"/>
                      </a:cubicBezTo>
                      <a:cubicBezTo>
                        <a:pt x="896" y="2993"/>
                        <a:pt x="1073" y="2856"/>
                        <a:pt x="1014" y="2659"/>
                      </a:cubicBezTo>
                      <a:lnTo>
                        <a:pt x="982" y="2561"/>
                      </a:lnTo>
                      <a:cubicBezTo>
                        <a:pt x="1211" y="2201"/>
                        <a:pt x="1341" y="1776"/>
                        <a:pt x="1374" y="1384"/>
                      </a:cubicBezTo>
                      <a:cubicBezTo>
                        <a:pt x="1439" y="1024"/>
                        <a:pt x="1538" y="435"/>
                        <a:pt x="1243" y="141"/>
                      </a:cubicBezTo>
                      <a:cubicBezTo>
                        <a:pt x="1160" y="41"/>
                        <a:pt x="1070" y="1"/>
                        <a:pt x="981" y="1"/>
                      </a:cubicBezTo>
                      <a:close/>
                    </a:path>
                  </a:pathLst>
                </a:custGeom>
                <a:solidFill>
                  <a:schemeClr val="bg2"/>
                </a:solidFill>
                <a:ln w="9525">
                  <a:noFill/>
                  <a:round/>
                  <a:headEnd/>
                  <a:tailEnd/>
                </a:ln>
              </p:spPr>
              <p:txBody>
                <a:bodyPr lIns="91425" tIns="91425" rIns="91425" bIns="91425" anchor="ctr"/>
                <a:lstStyle/>
                <a:p>
                  <a:endParaRPr lang="en-US"/>
                </a:p>
              </p:txBody>
            </p:sp>
            <p:sp>
              <p:nvSpPr>
                <p:cNvPr id="32832" name="Google Shape;941;p37"/>
                <p:cNvSpPr>
                  <a:spLocks/>
                </p:cNvSpPr>
                <p:nvPr/>
              </p:nvSpPr>
              <p:spPr bwMode="auto">
                <a:xfrm>
                  <a:off x="2170575" y="1912800"/>
                  <a:ext cx="72775" cy="39075"/>
                </a:xfrm>
                <a:custGeom>
                  <a:avLst/>
                  <a:gdLst/>
                  <a:ahLst/>
                  <a:cxnLst>
                    <a:cxn ang="0">
                      <a:pos x="1676" y="0"/>
                    </a:cxn>
                    <a:cxn ang="0">
                      <a:pos x="916" y="136"/>
                    </a:cxn>
                    <a:cxn ang="0">
                      <a:pos x="131" y="1084"/>
                    </a:cxn>
                    <a:cxn ang="0">
                      <a:pos x="901" y="1562"/>
                    </a:cxn>
                    <a:cxn ang="0">
                      <a:pos x="1243" y="1509"/>
                    </a:cxn>
                    <a:cxn ang="0">
                      <a:pos x="2486" y="790"/>
                    </a:cxn>
                    <a:cxn ang="0">
                      <a:pos x="2584" y="593"/>
                    </a:cxn>
                    <a:cxn ang="0">
                      <a:pos x="2551" y="38"/>
                    </a:cxn>
                    <a:cxn ang="0">
                      <a:pos x="1676" y="0"/>
                    </a:cxn>
                  </a:cxnLst>
                  <a:rect l="0" t="0" r="r" b="b"/>
                  <a:pathLst>
                    <a:path w="2911" h="1563" extrusionOk="0">
                      <a:moveTo>
                        <a:pt x="1676" y="0"/>
                      </a:moveTo>
                      <a:cubicBezTo>
                        <a:pt x="1410" y="0"/>
                        <a:pt x="1145" y="29"/>
                        <a:pt x="916" y="136"/>
                      </a:cubicBezTo>
                      <a:cubicBezTo>
                        <a:pt x="622" y="299"/>
                        <a:pt x="1" y="659"/>
                        <a:pt x="131" y="1084"/>
                      </a:cubicBezTo>
                      <a:cubicBezTo>
                        <a:pt x="228" y="1420"/>
                        <a:pt x="570" y="1562"/>
                        <a:pt x="901" y="1562"/>
                      </a:cubicBezTo>
                      <a:cubicBezTo>
                        <a:pt x="1021" y="1562"/>
                        <a:pt x="1139" y="1544"/>
                        <a:pt x="1243" y="1509"/>
                      </a:cubicBezTo>
                      <a:cubicBezTo>
                        <a:pt x="1701" y="1346"/>
                        <a:pt x="2093" y="1084"/>
                        <a:pt x="2486" y="790"/>
                      </a:cubicBezTo>
                      <a:cubicBezTo>
                        <a:pt x="2518" y="724"/>
                        <a:pt x="2584" y="659"/>
                        <a:pt x="2584" y="593"/>
                      </a:cubicBezTo>
                      <a:cubicBezTo>
                        <a:pt x="2911" y="528"/>
                        <a:pt x="2878" y="38"/>
                        <a:pt x="2551" y="38"/>
                      </a:cubicBezTo>
                      <a:cubicBezTo>
                        <a:pt x="2290" y="38"/>
                        <a:pt x="1981" y="0"/>
                        <a:pt x="1676" y="0"/>
                      </a:cubicBezTo>
                      <a:close/>
                    </a:path>
                  </a:pathLst>
                </a:custGeom>
                <a:solidFill>
                  <a:schemeClr val="bg2"/>
                </a:solidFill>
                <a:ln w="9525">
                  <a:noFill/>
                  <a:round/>
                  <a:headEnd/>
                  <a:tailEnd/>
                </a:ln>
              </p:spPr>
              <p:txBody>
                <a:bodyPr lIns="91425" tIns="91425" rIns="91425" bIns="91425" anchor="ctr"/>
                <a:lstStyle/>
                <a:p>
                  <a:endParaRPr lang="en-US"/>
                </a:p>
              </p:txBody>
            </p:sp>
            <p:sp>
              <p:nvSpPr>
                <p:cNvPr id="32833" name="Google Shape;942;p37"/>
                <p:cNvSpPr>
                  <a:spLocks/>
                </p:cNvSpPr>
                <p:nvPr/>
              </p:nvSpPr>
              <p:spPr bwMode="auto">
                <a:xfrm>
                  <a:off x="2262950" y="1892900"/>
                  <a:ext cx="36800" cy="68050"/>
                </a:xfrm>
                <a:custGeom>
                  <a:avLst/>
                  <a:gdLst/>
                  <a:ahLst/>
                  <a:cxnLst>
                    <a:cxn ang="0">
                      <a:pos x="652" y="1"/>
                    </a:cxn>
                    <a:cxn ang="0">
                      <a:pos x="393" y="147"/>
                    </a:cxn>
                    <a:cxn ang="0">
                      <a:pos x="458" y="2534"/>
                    </a:cxn>
                    <a:cxn ang="0">
                      <a:pos x="556" y="2599"/>
                    </a:cxn>
                    <a:cxn ang="0">
                      <a:pos x="798" y="2722"/>
                    </a:cxn>
                    <a:cxn ang="0">
                      <a:pos x="1014" y="2599"/>
                    </a:cxn>
                    <a:cxn ang="0">
                      <a:pos x="851" y="82"/>
                    </a:cxn>
                    <a:cxn ang="0">
                      <a:pos x="652" y="1"/>
                    </a:cxn>
                  </a:cxnLst>
                  <a:rect l="0" t="0" r="r" b="b"/>
                  <a:pathLst>
                    <a:path w="1472" h="2722" extrusionOk="0">
                      <a:moveTo>
                        <a:pt x="652" y="1"/>
                      </a:moveTo>
                      <a:cubicBezTo>
                        <a:pt x="552" y="1"/>
                        <a:pt x="450" y="52"/>
                        <a:pt x="393" y="147"/>
                      </a:cubicBezTo>
                      <a:cubicBezTo>
                        <a:pt x="1" y="899"/>
                        <a:pt x="33" y="1782"/>
                        <a:pt x="458" y="2534"/>
                      </a:cubicBezTo>
                      <a:cubicBezTo>
                        <a:pt x="491" y="2567"/>
                        <a:pt x="524" y="2599"/>
                        <a:pt x="556" y="2599"/>
                      </a:cubicBezTo>
                      <a:cubicBezTo>
                        <a:pt x="622" y="2681"/>
                        <a:pt x="712" y="2722"/>
                        <a:pt x="798" y="2722"/>
                      </a:cubicBezTo>
                      <a:cubicBezTo>
                        <a:pt x="883" y="2722"/>
                        <a:pt x="965" y="2681"/>
                        <a:pt x="1014" y="2599"/>
                      </a:cubicBezTo>
                      <a:cubicBezTo>
                        <a:pt x="1472" y="1782"/>
                        <a:pt x="1374" y="801"/>
                        <a:pt x="851" y="82"/>
                      </a:cubicBezTo>
                      <a:cubicBezTo>
                        <a:pt x="796" y="27"/>
                        <a:pt x="724" y="1"/>
                        <a:pt x="652" y="1"/>
                      </a:cubicBezTo>
                      <a:close/>
                    </a:path>
                  </a:pathLst>
                </a:custGeom>
                <a:solidFill>
                  <a:schemeClr val="bg2"/>
                </a:solidFill>
                <a:ln w="9525">
                  <a:noFill/>
                  <a:round/>
                  <a:headEnd/>
                  <a:tailEnd/>
                </a:ln>
              </p:spPr>
              <p:txBody>
                <a:bodyPr lIns="91425" tIns="91425" rIns="91425" bIns="91425" anchor="ctr"/>
                <a:lstStyle/>
                <a:p>
                  <a:endParaRPr lang="en-US"/>
                </a:p>
              </p:txBody>
            </p:sp>
            <p:sp>
              <p:nvSpPr>
                <p:cNvPr id="32834" name="Google Shape;943;p37"/>
                <p:cNvSpPr>
                  <a:spLocks/>
                </p:cNvSpPr>
                <p:nvPr/>
              </p:nvSpPr>
              <p:spPr bwMode="auto">
                <a:xfrm>
                  <a:off x="2249875" y="1994400"/>
                  <a:ext cx="77750" cy="37125"/>
                </a:xfrm>
                <a:custGeom>
                  <a:avLst/>
                  <a:gdLst/>
                  <a:ahLst/>
                  <a:cxnLst>
                    <a:cxn ang="0">
                      <a:pos x="1400" y="0"/>
                    </a:cxn>
                    <a:cxn ang="0">
                      <a:pos x="687" y="142"/>
                    </a:cxn>
                    <a:cxn ang="0">
                      <a:pos x="327" y="1286"/>
                    </a:cxn>
                    <a:cxn ang="0">
                      <a:pos x="791" y="1484"/>
                    </a:cxn>
                    <a:cxn ang="0">
                      <a:pos x="1603" y="1286"/>
                    </a:cxn>
                    <a:cxn ang="0">
                      <a:pos x="2845" y="730"/>
                    </a:cxn>
                    <a:cxn ang="0">
                      <a:pos x="2727" y="192"/>
                    </a:cxn>
                    <a:cxn ang="0">
                      <a:pos x="2649" y="207"/>
                    </a:cxn>
                    <a:cxn ang="0">
                      <a:pos x="2485" y="142"/>
                    </a:cxn>
                    <a:cxn ang="0">
                      <a:pos x="1400" y="0"/>
                    </a:cxn>
                  </a:cxnLst>
                  <a:rect l="0" t="0" r="r" b="b"/>
                  <a:pathLst>
                    <a:path w="3110" h="1485" extrusionOk="0">
                      <a:moveTo>
                        <a:pt x="1400" y="0"/>
                      </a:moveTo>
                      <a:cubicBezTo>
                        <a:pt x="1153" y="0"/>
                        <a:pt x="909" y="37"/>
                        <a:pt x="687" y="142"/>
                      </a:cubicBezTo>
                      <a:cubicBezTo>
                        <a:pt x="327" y="338"/>
                        <a:pt x="0" y="926"/>
                        <a:pt x="327" y="1286"/>
                      </a:cubicBezTo>
                      <a:cubicBezTo>
                        <a:pt x="451" y="1434"/>
                        <a:pt x="616" y="1484"/>
                        <a:pt x="791" y="1484"/>
                      </a:cubicBezTo>
                      <a:cubicBezTo>
                        <a:pt x="1081" y="1484"/>
                        <a:pt x="1399" y="1347"/>
                        <a:pt x="1603" y="1286"/>
                      </a:cubicBezTo>
                      <a:cubicBezTo>
                        <a:pt x="2060" y="1155"/>
                        <a:pt x="2485" y="992"/>
                        <a:pt x="2845" y="730"/>
                      </a:cubicBezTo>
                      <a:cubicBezTo>
                        <a:pt x="3110" y="554"/>
                        <a:pt x="2951" y="192"/>
                        <a:pt x="2727" y="192"/>
                      </a:cubicBezTo>
                      <a:cubicBezTo>
                        <a:pt x="2702" y="192"/>
                        <a:pt x="2675" y="197"/>
                        <a:pt x="2649" y="207"/>
                      </a:cubicBezTo>
                      <a:cubicBezTo>
                        <a:pt x="2616" y="174"/>
                        <a:pt x="2551" y="142"/>
                        <a:pt x="2485" y="142"/>
                      </a:cubicBezTo>
                      <a:cubicBezTo>
                        <a:pt x="2152" y="83"/>
                        <a:pt x="1771" y="0"/>
                        <a:pt x="1400" y="0"/>
                      </a:cubicBezTo>
                      <a:close/>
                    </a:path>
                  </a:pathLst>
                </a:custGeom>
                <a:solidFill>
                  <a:schemeClr val="bg2"/>
                </a:solidFill>
                <a:ln w="9525">
                  <a:noFill/>
                  <a:round/>
                  <a:headEnd/>
                  <a:tailEnd/>
                </a:ln>
              </p:spPr>
              <p:txBody>
                <a:bodyPr lIns="91425" tIns="91425" rIns="91425" bIns="91425" anchor="ctr"/>
                <a:lstStyle/>
                <a:p>
                  <a:endParaRPr lang="en-US"/>
                </a:p>
              </p:txBody>
            </p:sp>
            <p:sp>
              <p:nvSpPr>
                <p:cNvPr id="32835" name="Google Shape;944;p37"/>
                <p:cNvSpPr>
                  <a:spLocks/>
                </p:cNvSpPr>
                <p:nvPr/>
              </p:nvSpPr>
              <p:spPr bwMode="auto">
                <a:xfrm>
                  <a:off x="2339800" y="1977550"/>
                  <a:ext cx="28625" cy="58350"/>
                </a:xfrm>
                <a:custGeom>
                  <a:avLst/>
                  <a:gdLst/>
                  <a:ahLst/>
                  <a:cxnLst>
                    <a:cxn ang="0">
                      <a:pos x="372" y="0"/>
                    </a:cxn>
                    <a:cxn ang="0">
                      <a:pos x="98" y="194"/>
                    </a:cxn>
                    <a:cxn ang="0">
                      <a:pos x="327" y="1993"/>
                    </a:cxn>
                    <a:cxn ang="0">
                      <a:pos x="589" y="2156"/>
                    </a:cxn>
                    <a:cxn ang="0">
                      <a:pos x="819" y="2334"/>
                    </a:cxn>
                    <a:cxn ang="0">
                      <a:pos x="1112" y="2058"/>
                    </a:cxn>
                    <a:cxn ang="0">
                      <a:pos x="621" y="129"/>
                    </a:cxn>
                    <a:cxn ang="0">
                      <a:pos x="372" y="0"/>
                    </a:cxn>
                  </a:cxnLst>
                  <a:rect l="0" t="0" r="r" b="b"/>
                  <a:pathLst>
                    <a:path w="1145" h="2334" extrusionOk="0">
                      <a:moveTo>
                        <a:pt x="372" y="0"/>
                      </a:moveTo>
                      <a:cubicBezTo>
                        <a:pt x="252" y="0"/>
                        <a:pt x="135" y="67"/>
                        <a:pt x="98" y="194"/>
                      </a:cubicBezTo>
                      <a:cubicBezTo>
                        <a:pt x="0" y="816"/>
                        <a:pt x="66" y="1437"/>
                        <a:pt x="327" y="1993"/>
                      </a:cubicBezTo>
                      <a:cubicBezTo>
                        <a:pt x="360" y="2091"/>
                        <a:pt x="458" y="2156"/>
                        <a:pt x="589" y="2156"/>
                      </a:cubicBezTo>
                      <a:cubicBezTo>
                        <a:pt x="630" y="2279"/>
                        <a:pt x="723" y="2334"/>
                        <a:pt x="819" y="2334"/>
                      </a:cubicBezTo>
                      <a:cubicBezTo>
                        <a:pt x="952" y="2334"/>
                        <a:pt x="1093" y="2229"/>
                        <a:pt x="1112" y="2058"/>
                      </a:cubicBezTo>
                      <a:cubicBezTo>
                        <a:pt x="1145" y="1371"/>
                        <a:pt x="981" y="717"/>
                        <a:pt x="621" y="129"/>
                      </a:cubicBezTo>
                      <a:cubicBezTo>
                        <a:pt x="564" y="42"/>
                        <a:pt x="467" y="0"/>
                        <a:pt x="372" y="0"/>
                      </a:cubicBezTo>
                      <a:close/>
                    </a:path>
                  </a:pathLst>
                </a:custGeom>
                <a:solidFill>
                  <a:schemeClr val="bg2"/>
                </a:solidFill>
                <a:ln w="9525">
                  <a:noFill/>
                  <a:round/>
                  <a:headEnd/>
                  <a:tailEnd/>
                </a:ln>
              </p:spPr>
              <p:txBody>
                <a:bodyPr lIns="91425" tIns="91425" rIns="91425" bIns="91425" anchor="ctr"/>
                <a:lstStyle/>
                <a:p>
                  <a:endParaRPr lang="en-US"/>
                </a:p>
              </p:txBody>
            </p:sp>
            <p:sp>
              <p:nvSpPr>
                <p:cNvPr id="32836" name="Google Shape;945;p37"/>
                <p:cNvSpPr>
                  <a:spLocks/>
                </p:cNvSpPr>
                <p:nvPr/>
              </p:nvSpPr>
              <p:spPr bwMode="auto">
                <a:xfrm>
                  <a:off x="2072000" y="2140525"/>
                  <a:ext cx="90950" cy="39475"/>
                </a:xfrm>
                <a:custGeom>
                  <a:avLst/>
                  <a:gdLst/>
                  <a:ahLst/>
                  <a:cxnLst>
                    <a:cxn ang="0">
                      <a:pos x="2203" y="1"/>
                    </a:cxn>
                    <a:cxn ang="0">
                      <a:pos x="510" y="1228"/>
                    </a:cxn>
                    <a:cxn ang="0">
                      <a:pos x="1182" y="1579"/>
                    </a:cxn>
                    <a:cxn ang="0">
                      <a:pos x="3420" y="673"/>
                    </a:cxn>
                    <a:cxn ang="0">
                      <a:pos x="3227" y="212"/>
                    </a:cxn>
                    <a:cxn ang="0">
                      <a:pos x="3192" y="215"/>
                    </a:cxn>
                    <a:cxn ang="0">
                      <a:pos x="2995" y="51"/>
                    </a:cxn>
                    <a:cxn ang="0">
                      <a:pos x="2203" y="1"/>
                    </a:cxn>
                  </a:cxnLst>
                  <a:rect l="0" t="0" r="r" b="b"/>
                  <a:pathLst>
                    <a:path w="3638" h="1579" extrusionOk="0">
                      <a:moveTo>
                        <a:pt x="2203" y="1"/>
                      </a:moveTo>
                      <a:cubicBezTo>
                        <a:pt x="1255" y="1"/>
                        <a:pt x="1" y="210"/>
                        <a:pt x="510" y="1228"/>
                      </a:cubicBezTo>
                      <a:cubicBezTo>
                        <a:pt x="623" y="1481"/>
                        <a:pt x="872" y="1579"/>
                        <a:pt x="1182" y="1579"/>
                      </a:cubicBezTo>
                      <a:cubicBezTo>
                        <a:pt x="1952" y="1579"/>
                        <a:pt x="3094" y="976"/>
                        <a:pt x="3420" y="673"/>
                      </a:cubicBezTo>
                      <a:cubicBezTo>
                        <a:pt x="3638" y="487"/>
                        <a:pt x="3443" y="212"/>
                        <a:pt x="3227" y="212"/>
                      </a:cubicBezTo>
                      <a:cubicBezTo>
                        <a:pt x="3215" y="212"/>
                        <a:pt x="3203" y="213"/>
                        <a:pt x="3192" y="215"/>
                      </a:cubicBezTo>
                      <a:cubicBezTo>
                        <a:pt x="3159" y="117"/>
                        <a:pt x="3094" y="51"/>
                        <a:pt x="2995" y="51"/>
                      </a:cubicBezTo>
                      <a:cubicBezTo>
                        <a:pt x="2827" y="26"/>
                        <a:pt x="2533" y="1"/>
                        <a:pt x="2203" y="1"/>
                      </a:cubicBezTo>
                      <a:close/>
                    </a:path>
                  </a:pathLst>
                </a:custGeom>
                <a:solidFill>
                  <a:schemeClr val="bg2"/>
                </a:solidFill>
                <a:ln w="9525">
                  <a:noFill/>
                  <a:round/>
                  <a:headEnd/>
                  <a:tailEnd/>
                </a:ln>
              </p:spPr>
              <p:txBody>
                <a:bodyPr lIns="91425" tIns="91425" rIns="91425" bIns="91425" anchor="ctr"/>
                <a:lstStyle/>
                <a:p>
                  <a:endParaRPr lang="en-US"/>
                </a:p>
              </p:txBody>
            </p:sp>
            <p:sp>
              <p:nvSpPr>
                <p:cNvPr id="32837" name="Google Shape;946;p37"/>
                <p:cNvSpPr>
                  <a:spLocks/>
                </p:cNvSpPr>
                <p:nvPr/>
              </p:nvSpPr>
              <p:spPr bwMode="auto">
                <a:xfrm>
                  <a:off x="2178750" y="2111650"/>
                  <a:ext cx="39275" cy="74475"/>
                </a:xfrm>
                <a:custGeom>
                  <a:avLst/>
                  <a:gdLst/>
                  <a:ahLst/>
                  <a:cxnLst>
                    <a:cxn ang="0">
                      <a:pos x="845" y="0"/>
                    </a:cxn>
                    <a:cxn ang="0">
                      <a:pos x="622" y="95"/>
                    </a:cxn>
                    <a:cxn ang="0">
                      <a:pos x="589" y="2809"/>
                    </a:cxn>
                    <a:cxn ang="0">
                      <a:pos x="867" y="2979"/>
                    </a:cxn>
                    <a:cxn ang="0">
                      <a:pos x="1112" y="2874"/>
                    </a:cxn>
                    <a:cxn ang="0">
                      <a:pos x="1047" y="127"/>
                    </a:cxn>
                    <a:cxn ang="0">
                      <a:pos x="845" y="0"/>
                    </a:cxn>
                  </a:cxnLst>
                  <a:rect l="0" t="0" r="r" b="b"/>
                  <a:pathLst>
                    <a:path w="1571" h="2979" extrusionOk="0">
                      <a:moveTo>
                        <a:pt x="845" y="0"/>
                      </a:moveTo>
                      <a:cubicBezTo>
                        <a:pt x="767" y="0"/>
                        <a:pt x="684" y="33"/>
                        <a:pt x="622" y="95"/>
                      </a:cubicBezTo>
                      <a:cubicBezTo>
                        <a:pt x="1" y="814"/>
                        <a:pt x="131" y="2024"/>
                        <a:pt x="589" y="2809"/>
                      </a:cubicBezTo>
                      <a:cubicBezTo>
                        <a:pt x="645" y="2920"/>
                        <a:pt x="753" y="2979"/>
                        <a:pt x="867" y="2979"/>
                      </a:cubicBezTo>
                      <a:cubicBezTo>
                        <a:pt x="953" y="2979"/>
                        <a:pt x="1042" y="2945"/>
                        <a:pt x="1112" y="2874"/>
                      </a:cubicBezTo>
                      <a:cubicBezTo>
                        <a:pt x="1570" y="2024"/>
                        <a:pt x="1537" y="977"/>
                        <a:pt x="1047" y="127"/>
                      </a:cubicBezTo>
                      <a:cubicBezTo>
                        <a:pt x="1012" y="41"/>
                        <a:pt x="932" y="0"/>
                        <a:pt x="845" y="0"/>
                      </a:cubicBezTo>
                      <a:close/>
                    </a:path>
                  </a:pathLst>
                </a:custGeom>
                <a:solidFill>
                  <a:schemeClr val="bg2"/>
                </a:solidFill>
                <a:ln w="9525">
                  <a:noFill/>
                  <a:round/>
                  <a:headEnd/>
                  <a:tailEnd/>
                </a:ln>
              </p:spPr>
              <p:txBody>
                <a:bodyPr lIns="91425" tIns="91425" rIns="91425" bIns="91425" anchor="ctr"/>
                <a:lstStyle/>
                <a:p>
                  <a:endParaRPr lang="en-US"/>
                </a:p>
              </p:txBody>
            </p:sp>
            <p:sp>
              <p:nvSpPr>
                <p:cNvPr id="32838" name="Google Shape;947;p37"/>
                <p:cNvSpPr>
                  <a:spLocks/>
                </p:cNvSpPr>
                <p:nvPr/>
              </p:nvSpPr>
              <p:spPr bwMode="auto">
                <a:xfrm>
                  <a:off x="2172225" y="2223100"/>
                  <a:ext cx="82575" cy="37075"/>
                </a:xfrm>
                <a:custGeom>
                  <a:avLst/>
                  <a:gdLst/>
                  <a:ahLst/>
                  <a:cxnLst>
                    <a:cxn ang="0">
                      <a:pos x="1759" y="0"/>
                    </a:cxn>
                    <a:cxn ang="0">
                      <a:pos x="589" y="182"/>
                    </a:cxn>
                    <a:cxn ang="0">
                      <a:pos x="262" y="1261"/>
                    </a:cxn>
                    <a:cxn ang="0">
                      <a:pos x="859" y="1482"/>
                    </a:cxn>
                    <a:cxn ang="0">
                      <a:pos x="1635" y="1359"/>
                    </a:cxn>
                    <a:cxn ang="0">
                      <a:pos x="2747" y="966"/>
                    </a:cxn>
                    <a:cxn ang="0">
                      <a:pos x="2943" y="803"/>
                    </a:cxn>
                    <a:cxn ang="0">
                      <a:pos x="3139" y="672"/>
                    </a:cxn>
                    <a:cxn ang="0">
                      <a:pos x="2943" y="182"/>
                    </a:cxn>
                    <a:cxn ang="0">
                      <a:pos x="2878" y="182"/>
                    </a:cxn>
                    <a:cxn ang="0">
                      <a:pos x="2649" y="18"/>
                    </a:cxn>
                    <a:cxn ang="0">
                      <a:pos x="1759" y="0"/>
                    </a:cxn>
                  </a:cxnLst>
                  <a:rect l="0" t="0" r="r" b="b"/>
                  <a:pathLst>
                    <a:path w="3303" h="1483" extrusionOk="0">
                      <a:moveTo>
                        <a:pt x="1759" y="0"/>
                      </a:moveTo>
                      <a:cubicBezTo>
                        <a:pt x="1352" y="0"/>
                        <a:pt x="944" y="32"/>
                        <a:pt x="589" y="182"/>
                      </a:cubicBezTo>
                      <a:cubicBezTo>
                        <a:pt x="164" y="345"/>
                        <a:pt x="0" y="868"/>
                        <a:pt x="262" y="1261"/>
                      </a:cubicBezTo>
                      <a:cubicBezTo>
                        <a:pt x="399" y="1428"/>
                        <a:pt x="621" y="1482"/>
                        <a:pt x="859" y="1482"/>
                      </a:cubicBezTo>
                      <a:cubicBezTo>
                        <a:pt x="1132" y="1482"/>
                        <a:pt x="1425" y="1411"/>
                        <a:pt x="1635" y="1359"/>
                      </a:cubicBezTo>
                      <a:cubicBezTo>
                        <a:pt x="2027" y="1293"/>
                        <a:pt x="2387" y="1130"/>
                        <a:pt x="2747" y="966"/>
                      </a:cubicBezTo>
                      <a:cubicBezTo>
                        <a:pt x="2812" y="934"/>
                        <a:pt x="2910" y="901"/>
                        <a:pt x="2943" y="803"/>
                      </a:cubicBezTo>
                      <a:cubicBezTo>
                        <a:pt x="3008" y="770"/>
                        <a:pt x="3074" y="705"/>
                        <a:pt x="3139" y="672"/>
                      </a:cubicBezTo>
                      <a:cubicBezTo>
                        <a:pt x="3303" y="476"/>
                        <a:pt x="3172" y="182"/>
                        <a:pt x="2943" y="182"/>
                      </a:cubicBezTo>
                      <a:lnTo>
                        <a:pt x="2878" y="182"/>
                      </a:lnTo>
                      <a:cubicBezTo>
                        <a:pt x="2845" y="84"/>
                        <a:pt x="2747" y="18"/>
                        <a:pt x="2649" y="18"/>
                      </a:cubicBezTo>
                      <a:cubicBezTo>
                        <a:pt x="2368" y="18"/>
                        <a:pt x="2064" y="0"/>
                        <a:pt x="1759" y="0"/>
                      </a:cubicBezTo>
                      <a:close/>
                    </a:path>
                  </a:pathLst>
                </a:custGeom>
                <a:solidFill>
                  <a:schemeClr val="bg2"/>
                </a:solidFill>
                <a:ln w="9525">
                  <a:noFill/>
                  <a:round/>
                  <a:headEnd/>
                  <a:tailEnd/>
                </a:ln>
              </p:spPr>
              <p:txBody>
                <a:bodyPr lIns="91425" tIns="91425" rIns="91425" bIns="91425" anchor="ctr"/>
                <a:lstStyle/>
                <a:p>
                  <a:endParaRPr lang="en-US"/>
                </a:p>
              </p:txBody>
            </p:sp>
            <p:sp>
              <p:nvSpPr>
                <p:cNvPr id="32839" name="Google Shape;948;p37"/>
                <p:cNvSpPr>
                  <a:spLocks/>
                </p:cNvSpPr>
                <p:nvPr/>
              </p:nvSpPr>
              <p:spPr bwMode="auto">
                <a:xfrm>
                  <a:off x="2263675" y="2194975"/>
                  <a:ext cx="51625" cy="71125"/>
                </a:xfrm>
                <a:custGeom>
                  <a:avLst/>
                  <a:gdLst/>
                  <a:ahLst/>
                  <a:cxnLst>
                    <a:cxn ang="0">
                      <a:pos x="989" y="0"/>
                    </a:cxn>
                    <a:cxn ang="0">
                      <a:pos x="626" y="2615"/>
                    </a:cxn>
                    <a:cxn ang="0">
                      <a:pos x="937" y="2819"/>
                    </a:cxn>
                    <a:cxn ang="0">
                      <a:pos x="1018" y="2811"/>
                    </a:cxn>
                    <a:cxn ang="0">
                      <a:pos x="1130" y="2845"/>
                    </a:cxn>
                    <a:cxn ang="0">
                      <a:pos x="1312" y="2745"/>
                    </a:cxn>
                    <a:cxn ang="0">
                      <a:pos x="1214" y="31"/>
                    </a:cxn>
                    <a:cxn ang="0">
                      <a:pos x="989" y="0"/>
                    </a:cxn>
                  </a:cxnLst>
                  <a:rect l="0" t="0" r="r" b="b"/>
                  <a:pathLst>
                    <a:path w="2065" h="2845" extrusionOk="0">
                      <a:moveTo>
                        <a:pt x="989" y="0"/>
                      </a:moveTo>
                      <a:cubicBezTo>
                        <a:pt x="1" y="0"/>
                        <a:pt x="442" y="2095"/>
                        <a:pt x="626" y="2615"/>
                      </a:cubicBezTo>
                      <a:cubicBezTo>
                        <a:pt x="680" y="2751"/>
                        <a:pt x="803" y="2819"/>
                        <a:pt x="937" y="2819"/>
                      </a:cubicBezTo>
                      <a:cubicBezTo>
                        <a:pt x="963" y="2819"/>
                        <a:pt x="991" y="2816"/>
                        <a:pt x="1018" y="2811"/>
                      </a:cubicBezTo>
                      <a:cubicBezTo>
                        <a:pt x="1053" y="2834"/>
                        <a:pt x="1092" y="2845"/>
                        <a:pt x="1130" y="2845"/>
                      </a:cubicBezTo>
                      <a:cubicBezTo>
                        <a:pt x="1200" y="2845"/>
                        <a:pt x="1270" y="2809"/>
                        <a:pt x="1312" y="2745"/>
                      </a:cubicBezTo>
                      <a:cubicBezTo>
                        <a:pt x="1770" y="2255"/>
                        <a:pt x="2064" y="293"/>
                        <a:pt x="1214" y="31"/>
                      </a:cubicBezTo>
                      <a:cubicBezTo>
                        <a:pt x="1132" y="10"/>
                        <a:pt x="1057" y="0"/>
                        <a:pt x="989" y="0"/>
                      </a:cubicBezTo>
                      <a:close/>
                    </a:path>
                  </a:pathLst>
                </a:custGeom>
                <a:solidFill>
                  <a:schemeClr val="bg2"/>
                </a:solidFill>
                <a:ln w="9525">
                  <a:noFill/>
                  <a:round/>
                  <a:headEnd/>
                  <a:tailEnd/>
                </a:ln>
              </p:spPr>
              <p:txBody>
                <a:bodyPr lIns="91425" tIns="91425" rIns="91425" bIns="91425" anchor="ctr"/>
                <a:lstStyle/>
                <a:p>
                  <a:endParaRPr lang="en-US"/>
                </a:p>
              </p:txBody>
            </p:sp>
            <p:sp>
              <p:nvSpPr>
                <p:cNvPr id="32840" name="Google Shape;949;p37"/>
                <p:cNvSpPr>
                  <a:spLocks/>
                </p:cNvSpPr>
                <p:nvPr/>
              </p:nvSpPr>
              <p:spPr bwMode="auto">
                <a:xfrm>
                  <a:off x="2274400" y="2311825"/>
                  <a:ext cx="70325" cy="44325"/>
                </a:xfrm>
                <a:custGeom>
                  <a:avLst/>
                  <a:gdLst/>
                  <a:ahLst/>
                  <a:cxnLst>
                    <a:cxn ang="0">
                      <a:pos x="2257" y="1"/>
                    </a:cxn>
                    <a:cxn ang="0">
                      <a:pos x="360" y="556"/>
                    </a:cxn>
                    <a:cxn ang="0">
                      <a:pos x="360" y="1603"/>
                    </a:cxn>
                    <a:cxn ang="0">
                      <a:pos x="1074" y="1773"/>
                    </a:cxn>
                    <a:cxn ang="0">
                      <a:pos x="1635" y="1668"/>
                    </a:cxn>
                    <a:cxn ang="0">
                      <a:pos x="2747" y="589"/>
                    </a:cxn>
                    <a:cxn ang="0">
                      <a:pos x="2518" y="262"/>
                    </a:cxn>
                    <a:cxn ang="0">
                      <a:pos x="2257" y="1"/>
                    </a:cxn>
                  </a:cxnLst>
                  <a:rect l="0" t="0" r="r" b="b"/>
                  <a:pathLst>
                    <a:path w="2813" h="1773" extrusionOk="0">
                      <a:moveTo>
                        <a:pt x="2257" y="1"/>
                      </a:moveTo>
                      <a:cubicBezTo>
                        <a:pt x="1570" y="1"/>
                        <a:pt x="883" y="66"/>
                        <a:pt x="360" y="556"/>
                      </a:cubicBezTo>
                      <a:cubicBezTo>
                        <a:pt x="0" y="818"/>
                        <a:pt x="0" y="1341"/>
                        <a:pt x="360" y="1603"/>
                      </a:cubicBezTo>
                      <a:cubicBezTo>
                        <a:pt x="583" y="1714"/>
                        <a:pt x="827" y="1773"/>
                        <a:pt x="1074" y="1773"/>
                      </a:cubicBezTo>
                      <a:cubicBezTo>
                        <a:pt x="1262" y="1773"/>
                        <a:pt x="1452" y="1739"/>
                        <a:pt x="1635" y="1668"/>
                      </a:cubicBezTo>
                      <a:cubicBezTo>
                        <a:pt x="2158" y="1505"/>
                        <a:pt x="2551" y="1112"/>
                        <a:pt x="2747" y="589"/>
                      </a:cubicBezTo>
                      <a:cubicBezTo>
                        <a:pt x="2812" y="426"/>
                        <a:pt x="2682" y="262"/>
                        <a:pt x="2518" y="262"/>
                      </a:cubicBezTo>
                      <a:cubicBezTo>
                        <a:pt x="2518" y="99"/>
                        <a:pt x="2387" y="1"/>
                        <a:pt x="2257" y="1"/>
                      </a:cubicBezTo>
                      <a:close/>
                    </a:path>
                  </a:pathLst>
                </a:custGeom>
                <a:solidFill>
                  <a:schemeClr val="bg2"/>
                </a:solidFill>
                <a:ln w="9525">
                  <a:noFill/>
                  <a:round/>
                  <a:headEnd/>
                  <a:tailEnd/>
                </a:ln>
              </p:spPr>
              <p:txBody>
                <a:bodyPr lIns="91425" tIns="91425" rIns="91425" bIns="91425" anchor="ctr"/>
                <a:lstStyle/>
                <a:p>
                  <a:endParaRPr lang="en-US"/>
                </a:p>
              </p:txBody>
            </p:sp>
            <p:sp>
              <p:nvSpPr>
                <p:cNvPr id="32841" name="Google Shape;950;p37"/>
                <p:cNvSpPr>
                  <a:spLocks/>
                </p:cNvSpPr>
                <p:nvPr/>
              </p:nvSpPr>
              <p:spPr bwMode="auto">
                <a:xfrm>
                  <a:off x="2349600" y="2278025"/>
                  <a:ext cx="31100" cy="69925"/>
                </a:xfrm>
                <a:custGeom>
                  <a:avLst/>
                  <a:gdLst/>
                  <a:ahLst/>
                  <a:cxnLst>
                    <a:cxn ang="0">
                      <a:pos x="575" y="0"/>
                    </a:cxn>
                    <a:cxn ang="0">
                      <a:pos x="360" y="143"/>
                    </a:cxn>
                    <a:cxn ang="0">
                      <a:pos x="197" y="2268"/>
                    </a:cxn>
                    <a:cxn ang="0">
                      <a:pos x="229" y="2497"/>
                    </a:cxn>
                    <a:cxn ang="0">
                      <a:pos x="229" y="2595"/>
                    </a:cxn>
                    <a:cxn ang="0">
                      <a:pos x="454" y="2797"/>
                    </a:cxn>
                    <a:cxn ang="0">
                      <a:pos x="753" y="2432"/>
                    </a:cxn>
                    <a:cxn ang="0">
                      <a:pos x="851" y="208"/>
                    </a:cxn>
                    <a:cxn ang="0">
                      <a:pos x="575" y="0"/>
                    </a:cxn>
                  </a:cxnLst>
                  <a:rect l="0" t="0" r="r" b="b"/>
                  <a:pathLst>
                    <a:path w="1244" h="2797" extrusionOk="0">
                      <a:moveTo>
                        <a:pt x="575" y="0"/>
                      </a:moveTo>
                      <a:cubicBezTo>
                        <a:pt x="487" y="0"/>
                        <a:pt x="402" y="44"/>
                        <a:pt x="360" y="143"/>
                      </a:cubicBezTo>
                      <a:cubicBezTo>
                        <a:pt x="33" y="797"/>
                        <a:pt x="1" y="1549"/>
                        <a:pt x="197" y="2268"/>
                      </a:cubicBezTo>
                      <a:cubicBezTo>
                        <a:pt x="164" y="2334"/>
                        <a:pt x="164" y="2432"/>
                        <a:pt x="229" y="2497"/>
                      </a:cubicBezTo>
                      <a:lnTo>
                        <a:pt x="229" y="2595"/>
                      </a:lnTo>
                      <a:cubicBezTo>
                        <a:pt x="255" y="2736"/>
                        <a:pt x="351" y="2797"/>
                        <a:pt x="454" y="2797"/>
                      </a:cubicBezTo>
                      <a:cubicBezTo>
                        <a:pt x="614" y="2797"/>
                        <a:pt x="792" y="2650"/>
                        <a:pt x="753" y="2432"/>
                      </a:cubicBezTo>
                      <a:cubicBezTo>
                        <a:pt x="1243" y="1974"/>
                        <a:pt x="1047" y="666"/>
                        <a:pt x="851" y="208"/>
                      </a:cubicBezTo>
                      <a:cubicBezTo>
                        <a:pt x="813" y="78"/>
                        <a:pt x="691" y="0"/>
                        <a:pt x="575" y="0"/>
                      </a:cubicBezTo>
                      <a:close/>
                    </a:path>
                  </a:pathLst>
                </a:custGeom>
                <a:solidFill>
                  <a:schemeClr val="bg2"/>
                </a:solidFill>
                <a:ln w="9525">
                  <a:noFill/>
                  <a:round/>
                  <a:headEnd/>
                  <a:tailEnd/>
                </a:ln>
              </p:spPr>
              <p:txBody>
                <a:bodyPr lIns="91425" tIns="91425" rIns="91425" bIns="91425" anchor="ctr"/>
                <a:lstStyle/>
                <a:p>
                  <a:endParaRPr lang="en-US"/>
                </a:p>
              </p:txBody>
            </p:sp>
            <p:sp>
              <p:nvSpPr>
                <p:cNvPr id="32842" name="Google Shape;951;p37"/>
                <p:cNvSpPr>
                  <a:spLocks/>
                </p:cNvSpPr>
                <p:nvPr/>
              </p:nvSpPr>
              <p:spPr bwMode="auto">
                <a:xfrm>
                  <a:off x="2443600" y="2279575"/>
                  <a:ext cx="39275" cy="75725"/>
                </a:xfrm>
                <a:custGeom>
                  <a:avLst/>
                  <a:gdLst/>
                  <a:ahLst/>
                  <a:cxnLst>
                    <a:cxn ang="0">
                      <a:pos x="906" y="0"/>
                    </a:cxn>
                    <a:cxn ang="0">
                      <a:pos x="720" y="81"/>
                    </a:cxn>
                    <a:cxn ang="0">
                      <a:pos x="491" y="2827"/>
                    </a:cxn>
                    <a:cxn ang="0">
                      <a:pos x="725" y="3029"/>
                    </a:cxn>
                    <a:cxn ang="0">
                      <a:pos x="1015" y="2664"/>
                    </a:cxn>
                    <a:cxn ang="0">
                      <a:pos x="1015" y="2631"/>
                    </a:cxn>
                    <a:cxn ang="0">
                      <a:pos x="1145" y="2533"/>
                    </a:cxn>
                    <a:cxn ang="0">
                      <a:pos x="1145" y="146"/>
                    </a:cxn>
                    <a:cxn ang="0">
                      <a:pos x="906" y="0"/>
                    </a:cxn>
                  </a:cxnLst>
                  <a:rect l="0" t="0" r="r" b="b"/>
                  <a:pathLst>
                    <a:path w="1571" h="3029" extrusionOk="0">
                      <a:moveTo>
                        <a:pt x="906" y="0"/>
                      </a:moveTo>
                      <a:cubicBezTo>
                        <a:pt x="841" y="0"/>
                        <a:pt x="775" y="26"/>
                        <a:pt x="720" y="81"/>
                      </a:cubicBezTo>
                      <a:cubicBezTo>
                        <a:pt x="1" y="702"/>
                        <a:pt x="328" y="2043"/>
                        <a:pt x="491" y="2827"/>
                      </a:cubicBezTo>
                      <a:cubicBezTo>
                        <a:pt x="517" y="2968"/>
                        <a:pt x="618" y="3029"/>
                        <a:pt x="725" y="3029"/>
                      </a:cubicBezTo>
                      <a:cubicBezTo>
                        <a:pt x="892" y="3029"/>
                        <a:pt x="1074" y="2883"/>
                        <a:pt x="1015" y="2664"/>
                      </a:cubicBezTo>
                      <a:cubicBezTo>
                        <a:pt x="1015" y="2664"/>
                        <a:pt x="1015" y="2664"/>
                        <a:pt x="1015" y="2631"/>
                      </a:cubicBezTo>
                      <a:cubicBezTo>
                        <a:pt x="1080" y="2598"/>
                        <a:pt x="1113" y="2566"/>
                        <a:pt x="1145" y="2533"/>
                      </a:cubicBezTo>
                      <a:cubicBezTo>
                        <a:pt x="1570" y="1781"/>
                        <a:pt x="1570" y="865"/>
                        <a:pt x="1145" y="146"/>
                      </a:cubicBezTo>
                      <a:cubicBezTo>
                        <a:pt x="1088" y="51"/>
                        <a:pt x="998" y="0"/>
                        <a:pt x="906" y="0"/>
                      </a:cubicBezTo>
                      <a:close/>
                    </a:path>
                  </a:pathLst>
                </a:custGeom>
                <a:solidFill>
                  <a:schemeClr val="bg2"/>
                </a:solidFill>
                <a:ln w="9525">
                  <a:noFill/>
                  <a:round/>
                  <a:headEnd/>
                  <a:tailEnd/>
                </a:ln>
              </p:spPr>
              <p:txBody>
                <a:bodyPr lIns="91425" tIns="91425" rIns="91425" bIns="91425" anchor="ctr"/>
                <a:lstStyle/>
                <a:p>
                  <a:endParaRPr lang="en-US"/>
                </a:p>
              </p:txBody>
            </p:sp>
            <p:sp>
              <p:nvSpPr>
                <p:cNvPr id="32843" name="Google Shape;952;p37"/>
                <p:cNvSpPr>
                  <a:spLocks/>
                </p:cNvSpPr>
                <p:nvPr/>
              </p:nvSpPr>
              <p:spPr bwMode="auto">
                <a:xfrm>
                  <a:off x="2500825" y="2309375"/>
                  <a:ext cx="67075" cy="44025"/>
                </a:xfrm>
                <a:custGeom>
                  <a:avLst/>
                  <a:gdLst/>
                  <a:ahLst/>
                  <a:cxnLst>
                    <a:cxn ang="0">
                      <a:pos x="328" y="0"/>
                    </a:cxn>
                    <a:cxn ang="0">
                      <a:pos x="262" y="556"/>
                    </a:cxn>
                    <a:cxn ang="0">
                      <a:pos x="1178" y="1374"/>
                    </a:cxn>
                    <a:cxn ang="0">
                      <a:pos x="1984" y="1761"/>
                    </a:cxn>
                    <a:cxn ang="0">
                      <a:pos x="2290" y="1635"/>
                    </a:cxn>
                    <a:cxn ang="0">
                      <a:pos x="1799" y="524"/>
                    </a:cxn>
                    <a:cxn ang="0">
                      <a:pos x="524" y="33"/>
                    </a:cxn>
                    <a:cxn ang="0">
                      <a:pos x="328" y="0"/>
                    </a:cxn>
                  </a:cxnLst>
                  <a:rect l="0" t="0" r="r" b="b"/>
                  <a:pathLst>
                    <a:path w="2683" h="1761" extrusionOk="0">
                      <a:moveTo>
                        <a:pt x="328" y="0"/>
                      </a:moveTo>
                      <a:cubicBezTo>
                        <a:pt x="1" y="0"/>
                        <a:pt x="1" y="491"/>
                        <a:pt x="262" y="556"/>
                      </a:cubicBezTo>
                      <a:cubicBezTo>
                        <a:pt x="557" y="851"/>
                        <a:pt x="851" y="1145"/>
                        <a:pt x="1178" y="1374"/>
                      </a:cubicBezTo>
                      <a:cubicBezTo>
                        <a:pt x="1367" y="1516"/>
                        <a:pt x="1694" y="1761"/>
                        <a:pt x="1984" y="1761"/>
                      </a:cubicBezTo>
                      <a:cubicBezTo>
                        <a:pt x="2094" y="1761"/>
                        <a:pt x="2200" y="1725"/>
                        <a:pt x="2290" y="1635"/>
                      </a:cubicBezTo>
                      <a:cubicBezTo>
                        <a:pt x="2682" y="1210"/>
                        <a:pt x="2126" y="720"/>
                        <a:pt x="1799" y="524"/>
                      </a:cubicBezTo>
                      <a:cubicBezTo>
                        <a:pt x="1407" y="295"/>
                        <a:pt x="982" y="131"/>
                        <a:pt x="524" y="33"/>
                      </a:cubicBezTo>
                      <a:cubicBezTo>
                        <a:pt x="491" y="0"/>
                        <a:pt x="393" y="0"/>
                        <a:pt x="328" y="0"/>
                      </a:cubicBezTo>
                      <a:close/>
                    </a:path>
                  </a:pathLst>
                </a:custGeom>
                <a:solidFill>
                  <a:schemeClr val="bg2"/>
                </a:solidFill>
                <a:ln w="9525">
                  <a:noFill/>
                  <a:round/>
                  <a:headEnd/>
                  <a:tailEnd/>
                </a:ln>
              </p:spPr>
              <p:txBody>
                <a:bodyPr lIns="91425" tIns="91425" rIns="91425" bIns="91425" anchor="ctr"/>
                <a:lstStyle/>
                <a:p>
                  <a:endParaRPr lang="en-US"/>
                </a:p>
              </p:txBody>
            </p:sp>
            <p:sp>
              <p:nvSpPr>
                <p:cNvPr id="32844" name="Google Shape;953;p37"/>
                <p:cNvSpPr>
                  <a:spLocks/>
                </p:cNvSpPr>
                <p:nvPr/>
              </p:nvSpPr>
              <p:spPr bwMode="auto">
                <a:xfrm>
                  <a:off x="2509000" y="2214175"/>
                  <a:ext cx="37625" cy="77275"/>
                </a:xfrm>
                <a:custGeom>
                  <a:avLst/>
                  <a:gdLst/>
                  <a:ahLst/>
                  <a:cxnLst>
                    <a:cxn ang="0">
                      <a:pos x="951" y="0"/>
                    </a:cxn>
                    <a:cxn ang="0">
                      <a:pos x="753" y="81"/>
                    </a:cxn>
                    <a:cxn ang="0">
                      <a:pos x="785" y="2926"/>
                    </a:cxn>
                    <a:cxn ang="0">
                      <a:pos x="1008" y="3090"/>
                    </a:cxn>
                    <a:cxn ang="0">
                      <a:pos x="1276" y="2664"/>
                    </a:cxn>
                    <a:cxn ang="0">
                      <a:pos x="1276" y="2599"/>
                    </a:cxn>
                    <a:cxn ang="0">
                      <a:pos x="1309" y="2533"/>
                    </a:cxn>
                    <a:cxn ang="0">
                      <a:pos x="1211" y="146"/>
                    </a:cxn>
                    <a:cxn ang="0">
                      <a:pos x="951" y="0"/>
                    </a:cxn>
                  </a:cxnLst>
                  <a:rect l="0" t="0" r="r" b="b"/>
                  <a:pathLst>
                    <a:path w="1505" h="3091" extrusionOk="0">
                      <a:moveTo>
                        <a:pt x="951" y="0"/>
                      </a:moveTo>
                      <a:cubicBezTo>
                        <a:pt x="879" y="0"/>
                        <a:pt x="807" y="26"/>
                        <a:pt x="753" y="81"/>
                      </a:cubicBezTo>
                      <a:cubicBezTo>
                        <a:pt x="1" y="768"/>
                        <a:pt x="459" y="2174"/>
                        <a:pt x="785" y="2926"/>
                      </a:cubicBezTo>
                      <a:cubicBezTo>
                        <a:pt x="839" y="3043"/>
                        <a:pt x="923" y="3090"/>
                        <a:pt x="1008" y="3090"/>
                      </a:cubicBezTo>
                      <a:cubicBezTo>
                        <a:pt x="1185" y="3090"/>
                        <a:pt x="1364" y="2885"/>
                        <a:pt x="1276" y="2664"/>
                      </a:cubicBezTo>
                      <a:lnTo>
                        <a:pt x="1276" y="2599"/>
                      </a:lnTo>
                      <a:cubicBezTo>
                        <a:pt x="1276" y="2566"/>
                        <a:pt x="1309" y="2566"/>
                        <a:pt x="1309" y="2533"/>
                      </a:cubicBezTo>
                      <a:cubicBezTo>
                        <a:pt x="1505" y="1716"/>
                        <a:pt x="1439" y="898"/>
                        <a:pt x="1211" y="146"/>
                      </a:cubicBezTo>
                      <a:cubicBezTo>
                        <a:pt x="1153" y="51"/>
                        <a:pt x="1052" y="0"/>
                        <a:pt x="951" y="0"/>
                      </a:cubicBezTo>
                      <a:close/>
                    </a:path>
                  </a:pathLst>
                </a:custGeom>
                <a:solidFill>
                  <a:schemeClr val="bg2"/>
                </a:solidFill>
                <a:ln w="9525">
                  <a:noFill/>
                  <a:round/>
                  <a:headEnd/>
                  <a:tailEnd/>
                </a:ln>
              </p:spPr>
              <p:txBody>
                <a:bodyPr lIns="91425" tIns="91425" rIns="91425" bIns="91425" anchor="ctr"/>
                <a:lstStyle/>
                <a:p>
                  <a:endParaRPr lang="en-US"/>
                </a:p>
              </p:txBody>
            </p:sp>
            <p:sp>
              <p:nvSpPr>
                <p:cNvPr id="32845" name="Google Shape;954;p37"/>
                <p:cNvSpPr>
                  <a:spLocks/>
                </p:cNvSpPr>
                <p:nvPr/>
              </p:nvSpPr>
              <p:spPr bwMode="auto">
                <a:xfrm>
                  <a:off x="2564950" y="2247125"/>
                  <a:ext cx="61550" cy="37050"/>
                </a:xfrm>
                <a:custGeom>
                  <a:avLst/>
                  <a:gdLst/>
                  <a:ahLst/>
                  <a:cxnLst>
                    <a:cxn ang="0">
                      <a:pos x="802" y="0"/>
                    </a:cxn>
                    <a:cxn ang="0">
                      <a:pos x="411" y="38"/>
                    </a:cxn>
                    <a:cxn ang="0">
                      <a:pos x="344" y="30"/>
                    </a:cxn>
                    <a:cxn ang="0">
                      <a:pos x="150" y="496"/>
                    </a:cxn>
                    <a:cxn ang="0">
                      <a:pos x="2079" y="1477"/>
                    </a:cxn>
                    <a:cxn ang="0">
                      <a:pos x="2130" y="1482"/>
                    </a:cxn>
                    <a:cxn ang="0">
                      <a:pos x="2406" y="1215"/>
                    </a:cxn>
                    <a:cxn ang="0">
                      <a:pos x="802" y="0"/>
                    </a:cxn>
                  </a:cxnLst>
                  <a:rect l="0" t="0" r="r" b="b"/>
                  <a:pathLst>
                    <a:path w="2462" h="1482" extrusionOk="0">
                      <a:moveTo>
                        <a:pt x="802" y="0"/>
                      </a:moveTo>
                      <a:cubicBezTo>
                        <a:pt x="665" y="0"/>
                        <a:pt x="532" y="13"/>
                        <a:pt x="411" y="38"/>
                      </a:cubicBezTo>
                      <a:cubicBezTo>
                        <a:pt x="388" y="32"/>
                        <a:pt x="366" y="30"/>
                        <a:pt x="344" y="30"/>
                      </a:cubicBezTo>
                      <a:cubicBezTo>
                        <a:pt x="123" y="30"/>
                        <a:pt x="1" y="317"/>
                        <a:pt x="150" y="496"/>
                      </a:cubicBezTo>
                      <a:cubicBezTo>
                        <a:pt x="673" y="1019"/>
                        <a:pt x="1360" y="1346"/>
                        <a:pt x="2079" y="1477"/>
                      </a:cubicBezTo>
                      <a:cubicBezTo>
                        <a:pt x="2096" y="1480"/>
                        <a:pt x="2113" y="1482"/>
                        <a:pt x="2130" y="1482"/>
                      </a:cubicBezTo>
                      <a:cubicBezTo>
                        <a:pt x="2275" y="1482"/>
                        <a:pt x="2406" y="1362"/>
                        <a:pt x="2406" y="1215"/>
                      </a:cubicBezTo>
                      <a:cubicBezTo>
                        <a:pt x="2461" y="385"/>
                        <a:pt x="1557" y="0"/>
                        <a:pt x="802" y="0"/>
                      </a:cubicBezTo>
                      <a:close/>
                    </a:path>
                  </a:pathLst>
                </a:custGeom>
                <a:solidFill>
                  <a:schemeClr val="bg2"/>
                </a:solidFill>
                <a:ln w="9525">
                  <a:noFill/>
                  <a:round/>
                  <a:headEnd/>
                  <a:tailEnd/>
                </a:ln>
              </p:spPr>
              <p:txBody>
                <a:bodyPr lIns="91425" tIns="91425" rIns="91425" bIns="91425" anchor="ctr"/>
                <a:lstStyle/>
                <a:p>
                  <a:endParaRPr lang="en-US"/>
                </a:p>
              </p:txBody>
            </p:sp>
            <p:sp>
              <p:nvSpPr>
                <p:cNvPr id="32846" name="Google Shape;955;p37"/>
                <p:cNvSpPr>
                  <a:spLocks/>
                </p:cNvSpPr>
                <p:nvPr/>
              </p:nvSpPr>
              <p:spPr bwMode="auto">
                <a:xfrm>
                  <a:off x="2321000" y="1101225"/>
                  <a:ext cx="103025" cy="1557025"/>
                </a:xfrm>
                <a:custGeom>
                  <a:avLst/>
                  <a:gdLst/>
                  <a:ahLst/>
                  <a:cxnLst>
                    <a:cxn ang="0">
                      <a:pos x="2437" y="1"/>
                    </a:cxn>
                    <a:cxn ang="0">
                      <a:pos x="2256" y="130"/>
                    </a:cxn>
                    <a:cxn ang="0">
                      <a:pos x="98" y="11181"/>
                    </a:cxn>
                    <a:cxn ang="0">
                      <a:pos x="720" y="23280"/>
                    </a:cxn>
                    <a:cxn ang="0">
                      <a:pos x="2681" y="35770"/>
                    </a:cxn>
                    <a:cxn ang="0">
                      <a:pos x="3499" y="42310"/>
                    </a:cxn>
                    <a:cxn ang="0">
                      <a:pos x="3532" y="48719"/>
                    </a:cxn>
                    <a:cxn ang="0">
                      <a:pos x="3270" y="52316"/>
                    </a:cxn>
                    <a:cxn ang="0">
                      <a:pos x="2649" y="55487"/>
                    </a:cxn>
                    <a:cxn ang="0">
                      <a:pos x="1668" y="62060"/>
                    </a:cxn>
                    <a:cxn ang="0">
                      <a:pos x="1917" y="62280"/>
                    </a:cxn>
                    <a:cxn ang="0">
                      <a:pos x="2191" y="62060"/>
                    </a:cxn>
                    <a:cxn ang="0">
                      <a:pos x="2158" y="62060"/>
                    </a:cxn>
                    <a:cxn ang="0">
                      <a:pos x="3924" y="50517"/>
                    </a:cxn>
                    <a:cxn ang="0">
                      <a:pos x="4087" y="44174"/>
                    </a:cxn>
                    <a:cxn ang="0">
                      <a:pos x="3532" y="38027"/>
                    </a:cxn>
                    <a:cxn ang="0">
                      <a:pos x="1537" y="25471"/>
                    </a:cxn>
                    <a:cxn ang="0">
                      <a:pos x="589" y="13143"/>
                    </a:cxn>
                    <a:cxn ang="0">
                      <a:pos x="2681" y="391"/>
                    </a:cxn>
                    <a:cxn ang="0">
                      <a:pos x="2437" y="1"/>
                    </a:cxn>
                  </a:cxnLst>
                  <a:rect l="0" t="0" r="r" b="b"/>
                  <a:pathLst>
                    <a:path w="4121" h="62281" extrusionOk="0">
                      <a:moveTo>
                        <a:pt x="2437" y="1"/>
                      </a:moveTo>
                      <a:cubicBezTo>
                        <a:pt x="2366" y="1"/>
                        <a:pt x="2297" y="38"/>
                        <a:pt x="2256" y="130"/>
                      </a:cubicBezTo>
                      <a:cubicBezTo>
                        <a:pt x="687" y="3596"/>
                        <a:pt x="196" y="7421"/>
                        <a:pt x="98" y="11181"/>
                      </a:cubicBezTo>
                      <a:cubicBezTo>
                        <a:pt x="0" y="15203"/>
                        <a:pt x="196" y="19258"/>
                        <a:pt x="720" y="23280"/>
                      </a:cubicBezTo>
                      <a:cubicBezTo>
                        <a:pt x="1275" y="27465"/>
                        <a:pt x="2027" y="31618"/>
                        <a:pt x="2681" y="35770"/>
                      </a:cubicBezTo>
                      <a:cubicBezTo>
                        <a:pt x="3008" y="37928"/>
                        <a:pt x="3335" y="40119"/>
                        <a:pt x="3499" y="42310"/>
                      </a:cubicBezTo>
                      <a:cubicBezTo>
                        <a:pt x="3630" y="44435"/>
                        <a:pt x="3630" y="46593"/>
                        <a:pt x="3532" y="48719"/>
                      </a:cubicBezTo>
                      <a:cubicBezTo>
                        <a:pt x="3499" y="49929"/>
                        <a:pt x="3401" y="51138"/>
                        <a:pt x="3270" y="52316"/>
                      </a:cubicBezTo>
                      <a:cubicBezTo>
                        <a:pt x="3106" y="53395"/>
                        <a:pt x="2845" y="54441"/>
                        <a:pt x="2649" y="55487"/>
                      </a:cubicBezTo>
                      <a:cubicBezTo>
                        <a:pt x="2158" y="57645"/>
                        <a:pt x="1668" y="59836"/>
                        <a:pt x="1668" y="62060"/>
                      </a:cubicBezTo>
                      <a:cubicBezTo>
                        <a:pt x="1684" y="62207"/>
                        <a:pt x="1799" y="62280"/>
                        <a:pt x="1917" y="62280"/>
                      </a:cubicBezTo>
                      <a:cubicBezTo>
                        <a:pt x="2036" y="62280"/>
                        <a:pt x="2158" y="62207"/>
                        <a:pt x="2191" y="62060"/>
                      </a:cubicBezTo>
                      <a:lnTo>
                        <a:pt x="2158" y="62060"/>
                      </a:lnTo>
                      <a:cubicBezTo>
                        <a:pt x="2191" y="58136"/>
                        <a:pt x="3695" y="54408"/>
                        <a:pt x="3924" y="50517"/>
                      </a:cubicBezTo>
                      <a:cubicBezTo>
                        <a:pt x="4055" y="48392"/>
                        <a:pt x="4120" y="46299"/>
                        <a:pt x="4087" y="44174"/>
                      </a:cubicBezTo>
                      <a:cubicBezTo>
                        <a:pt x="3989" y="42114"/>
                        <a:pt x="3826" y="40054"/>
                        <a:pt x="3532" y="38027"/>
                      </a:cubicBezTo>
                      <a:cubicBezTo>
                        <a:pt x="2943" y="33809"/>
                        <a:pt x="2158" y="29656"/>
                        <a:pt x="1537" y="25471"/>
                      </a:cubicBezTo>
                      <a:cubicBezTo>
                        <a:pt x="916" y="21383"/>
                        <a:pt x="621" y="17263"/>
                        <a:pt x="589" y="13143"/>
                      </a:cubicBezTo>
                      <a:cubicBezTo>
                        <a:pt x="589" y="8827"/>
                        <a:pt x="916" y="4380"/>
                        <a:pt x="2681" y="391"/>
                      </a:cubicBezTo>
                      <a:cubicBezTo>
                        <a:pt x="2772" y="188"/>
                        <a:pt x="2597" y="1"/>
                        <a:pt x="2437" y="1"/>
                      </a:cubicBezTo>
                      <a:close/>
                    </a:path>
                  </a:pathLst>
                </a:custGeom>
                <a:solidFill>
                  <a:schemeClr val="bg1"/>
                </a:solidFill>
                <a:ln w="9525">
                  <a:noFill/>
                  <a:round/>
                  <a:headEnd/>
                  <a:tailEnd/>
                </a:ln>
              </p:spPr>
              <p:txBody>
                <a:bodyPr lIns="91425" tIns="91425" rIns="91425" bIns="91425" anchor="ctr"/>
                <a:lstStyle/>
                <a:p>
                  <a:endParaRPr lang="en-US"/>
                </a:p>
              </p:txBody>
            </p:sp>
            <p:sp>
              <p:nvSpPr>
                <p:cNvPr id="32847" name="Google Shape;956;p37"/>
                <p:cNvSpPr>
                  <a:spLocks/>
                </p:cNvSpPr>
                <p:nvPr/>
              </p:nvSpPr>
              <p:spPr bwMode="auto">
                <a:xfrm>
                  <a:off x="2181400" y="1282700"/>
                  <a:ext cx="300950" cy="228650"/>
                </a:xfrm>
                <a:custGeom>
                  <a:avLst/>
                  <a:gdLst/>
                  <a:ahLst/>
                  <a:cxnLst>
                    <a:cxn ang="0">
                      <a:pos x="335" y="1"/>
                    </a:cxn>
                    <a:cxn ang="0">
                      <a:pos x="91" y="391"/>
                    </a:cxn>
                    <a:cxn ang="0">
                      <a:pos x="5617" y="9023"/>
                    </a:cxn>
                    <a:cxn ang="0">
                      <a:pos x="5833" y="9146"/>
                    </a:cxn>
                    <a:cxn ang="0">
                      <a:pos x="6075" y="9023"/>
                    </a:cxn>
                    <a:cxn ang="0">
                      <a:pos x="11830" y="718"/>
                    </a:cxn>
                    <a:cxn ang="0">
                      <a:pos x="11635" y="302"/>
                    </a:cxn>
                    <a:cxn ang="0">
                      <a:pos x="11470" y="358"/>
                    </a:cxn>
                    <a:cxn ang="0">
                      <a:pos x="5829" y="8378"/>
                    </a:cxn>
                    <a:cxn ang="0">
                      <a:pos x="5829" y="8378"/>
                    </a:cxn>
                    <a:cxn ang="0">
                      <a:pos x="516" y="130"/>
                    </a:cxn>
                    <a:cxn ang="0">
                      <a:pos x="335" y="1"/>
                    </a:cxn>
                  </a:cxnLst>
                  <a:rect l="0" t="0" r="r" b="b"/>
                  <a:pathLst>
                    <a:path w="12038" h="9146" extrusionOk="0">
                      <a:moveTo>
                        <a:pt x="335" y="1"/>
                      </a:moveTo>
                      <a:cubicBezTo>
                        <a:pt x="175" y="1"/>
                        <a:pt x="1" y="188"/>
                        <a:pt x="91" y="391"/>
                      </a:cubicBezTo>
                      <a:cubicBezTo>
                        <a:pt x="1530" y="3530"/>
                        <a:pt x="3917" y="6048"/>
                        <a:pt x="5617" y="9023"/>
                      </a:cubicBezTo>
                      <a:cubicBezTo>
                        <a:pt x="5666" y="9105"/>
                        <a:pt x="5748" y="9146"/>
                        <a:pt x="5833" y="9146"/>
                      </a:cubicBezTo>
                      <a:cubicBezTo>
                        <a:pt x="5919" y="9146"/>
                        <a:pt x="6009" y="9105"/>
                        <a:pt x="6075" y="9023"/>
                      </a:cubicBezTo>
                      <a:cubicBezTo>
                        <a:pt x="7611" y="6015"/>
                        <a:pt x="9148" y="2909"/>
                        <a:pt x="11830" y="718"/>
                      </a:cubicBezTo>
                      <a:cubicBezTo>
                        <a:pt x="12038" y="562"/>
                        <a:pt x="11852" y="302"/>
                        <a:pt x="11635" y="302"/>
                      </a:cubicBezTo>
                      <a:cubicBezTo>
                        <a:pt x="11580" y="302"/>
                        <a:pt x="11523" y="319"/>
                        <a:pt x="11470" y="358"/>
                      </a:cubicBezTo>
                      <a:cubicBezTo>
                        <a:pt x="8878" y="2482"/>
                        <a:pt x="7330" y="5440"/>
                        <a:pt x="5829" y="8378"/>
                      </a:cubicBezTo>
                      <a:cubicBezTo>
                        <a:pt x="4125" y="5551"/>
                        <a:pt x="1919" y="3123"/>
                        <a:pt x="516" y="130"/>
                      </a:cubicBezTo>
                      <a:cubicBezTo>
                        <a:pt x="475" y="38"/>
                        <a:pt x="407" y="1"/>
                        <a:pt x="335" y="1"/>
                      </a:cubicBezTo>
                      <a:close/>
                    </a:path>
                  </a:pathLst>
                </a:custGeom>
                <a:solidFill>
                  <a:schemeClr val="bg1"/>
                </a:solidFill>
                <a:ln w="9525">
                  <a:noFill/>
                  <a:round/>
                  <a:headEnd/>
                  <a:tailEnd/>
                </a:ln>
              </p:spPr>
              <p:txBody>
                <a:bodyPr lIns="91425" tIns="91425" rIns="91425" bIns="91425" anchor="ctr"/>
                <a:lstStyle/>
                <a:p>
                  <a:endParaRPr lang="en-US"/>
                </a:p>
              </p:txBody>
            </p:sp>
            <p:sp>
              <p:nvSpPr>
                <p:cNvPr id="32848" name="Google Shape;957;p37"/>
                <p:cNvSpPr>
                  <a:spLocks/>
                </p:cNvSpPr>
                <p:nvPr/>
              </p:nvSpPr>
              <p:spPr bwMode="auto">
                <a:xfrm>
                  <a:off x="2106500" y="1491975"/>
                  <a:ext cx="416550" cy="298950"/>
                </a:xfrm>
                <a:custGeom>
                  <a:avLst/>
                  <a:gdLst/>
                  <a:ahLst/>
                  <a:cxnLst>
                    <a:cxn ang="0">
                      <a:pos x="16309" y="0"/>
                    </a:cxn>
                    <a:cxn ang="0">
                      <a:pos x="16101" y="129"/>
                    </a:cxn>
                    <a:cxn ang="0">
                      <a:pos x="9899" y="11188"/>
                    </a:cxn>
                    <a:cxn ang="0">
                      <a:pos x="9899" y="11188"/>
                    </a:cxn>
                    <a:cxn ang="0">
                      <a:pos x="5343" y="6342"/>
                    </a:cxn>
                    <a:cxn ang="0">
                      <a:pos x="569" y="620"/>
                    </a:cxn>
                    <a:cxn ang="0">
                      <a:pos x="404" y="563"/>
                    </a:cxn>
                    <a:cxn ang="0">
                      <a:pos x="209" y="979"/>
                    </a:cxn>
                    <a:cxn ang="0">
                      <a:pos x="209" y="1012"/>
                    </a:cxn>
                    <a:cxn ang="0">
                      <a:pos x="4885" y="6603"/>
                    </a:cxn>
                    <a:cxn ang="0">
                      <a:pos x="9725" y="11835"/>
                    </a:cxn>
                    <a:cxn ang="0">
                      <a:pos x="9937" y="11958"/>
                    </a:cxn>
                    <a:cxn ang="0">
                      <a:pos x="10150" y="11835"/>
                    </a:cxn>
                    <a:cxn ang="0">
                      <a:pos x="16526" y="391"/>
                    </a:cxn>
                    <a:cxn ang="0">
                      <a:pos x="16309" y="0"/>
                    </a:cxn>
                  </a:cxnLst>
                  <a:rect l="0" t="0" r="r" b="b"/>
                  <a:pathLst>
                    <a:path w="16662" h="11958" extrusionOk="0">
                      <a:moveTo>
                        <a:pt x="16309" y="0"/>
                      </a:moveTo>
                      <a:cubicBezTo>
                        <a:pt x="16230" y="0"/>
                        <a:pt x="16151" y="38"/>
                        <a:pt x="16101" y="129"/>
                      </a:cubicBezTo>
                      <a:cubicBezTo>
                        <a:pt x="13854" y="3706"/>
                        <a:pt x="11668" y="7313"/>
                        <a:pt x="9899" y="11188"/>
                      </a:cubicBezTo>
                      <a:cubicBezTo>
                        <a:pt x="8634" y="9329"/>
                        <a:pt x="6874" y="7965"/>
                        <a:pt x="5343" y="6342"/>
                      </a:cubicBezTo>
                      <a:cubicBezTo>
                        <a:pt x="3643" y="4511"/>
                        <a:pt x="2564" y="2222"/>
                        <a:pt x="569" y="620"/>
                      </a:cubicBezTo>
                      <a:cubicBezTo>
                        <a:pt x="516" y="580"/>
                        <a:pt x="459" y="563"/>
                        <a:pt x="404" y="563"/>
                      </a:cubicBezTo>
                      <a:cubicBezTo>
                        <a:pt x="187" y="563"/>
                        <a:pt x="1" y="823"/>
                        <a:pt x="209" y="979"/>
                      </a:cubicBezTo>
                      <a:lnTo>
                        <a:pt x="209" y="1012"/>
                      </a:lnTo>
                      <a:cubicBezTo>
                        <a:pt x="2171" y="2549"/>
                        <a:pt x="3218" y="4772"/>
                        <a:pt x="4885" y="6603"/>
                      </a:cubicBezTo>
                      <a:cubicBezTo>
                        <a:pt x="6553" y="8402"/>
                        <a:pt x="8449" y="9808"/>
                        <a:pt x="9725" y="11835"/>
                      </a:cubicBezTo>
                      <a:cubicBezTo>
                        <a:pt x="9774" y="11917"/>
                        <a:pt x="9855" y="11958"/>
                        <a:pt x="9937" y="11958"/>
                      </a:cubicBezTo>
                      <a:cubicBezTo>
                        <a:pt x="10019" y="11958"/>
                        <a:pt x="10101" y="11917"/>
                        <a:pt x="10150" y="11835"/>
                      </a:cubicBezTo>
                      <a:cubicBezTo>
                        <a:pt x="11948" y="7813"/>
                        <a:pt x="14204" y="4086"/>
                        <a:pt x="16526" y="391"/>
                      </a:cubicBezTo>
                      <a:cubicBezTo>
                        <a:pt x="16661" y="188"/>
                        <a:pt x="16485" y="0"/>
                        <a:pt x="16309" y="0"/>
                      </a:cubicBezTo>
                      <a:close/>
                    </a:path>
                  </a:pathLst>
                </a:custGeom>
                <a:solidFill>
                  <a:schemeClr val="bg1"/>
                </a:solidFill>
                <a:ln w="9525">
                  <a:noFill/>
                  <a:round/>
                  <a:headEnd/>
                  <a:tailEnd/>
                </a:ln>
              </p:spPr>
              <p:txBody>
                <a:bodyPr lIns="91425" tIns="91425" rIns="91425" bIns="91425" anchor="ctr"/>
                <a:lstStyle/>
                <a:p>
                  <a:endParaRPr lang="en-US"/>
                </a:p>
              </p:txBody>
            </p:sp>
            <p:sp>
              <p:nvSpPr>
                <p:cNvPr id="32849" name="Google Shape;958;p37"/>
                <p:cNvSpPr>
                  <a:spLocks/>
                </p:cNvSpPr>
                <p:nvPr/>
              </p:nvSpPr>
              <p:spPr bwMode="auto">
                <a:xfrm>
                  <a:off x="2127875" y="1784750"/>
                  <a:ext cx="435275" cy="294975"/>
                </a:xfrm>
                <a:custGeom>
                  <a:avLst/>
                  <a:gdLst/>
                  <a:ahLst/>
                  <a:cxnLst>
                    <a:cxn ang="0">
                      <a:pos x="17103" y="0"/>
                    </a:cxn>
                    <a:cxn ang="0">
                      <a:pos x="16881" y="190"/>
                    </a:cxn>
                    <a:cxn ang="0">
                      <a:pos x="14330" y="6075"/>
                    </a:cxn>
                    <a:cxn ang="0">
                      <a:pos x="11093" y="11192"/>
                    </a:cxn>
                    <a:cxn ang="0">
                      <a:pos x="11093" y="11192"/>
                    </a:cxn>
                    <a:cxn ang="0">
                      <a:pos x="5502" y="6108"/>
                    </a:cxn>
                    <a:cxn ang="0">
                      <a:pos x="564" y="124"/>
                    </a:cxn>
                    <a:cxn ang="0">
                      <a:pos x="354" y="16"/>
                    </a:cxn>
                    <a:cxn ang="0">
                      <a:pos x="139" y="386"/>
                    </a:cxn>
                    <a:cxn ang="0">
                      <a:pos x="5175" y="6468"/>
                    </a:cxn>
                    <a:cxn ang="0">
                      <a:pos x="11028" y="11765"/>
                    </a:cxn>
                    <a:cxn ang="0">
                      <a:pos x="11173" y="11799"/>
                    </a:cxn>
                    <a:cxn ang="0">
                      <a:pos x="11387" y="11699"/>
                    </a:cxn>
                    <a:cxn ang="0">
                      <a:pos x="14886" y="6173"/>
                    </a:cxn>
                    <a:cxn ang="0">
                      <a:pos x="17371" y="320"/>
                    </a:cxn>
                    <a:cxn ang="0">
                      <a:pos x="17103" y="0"/>
                    </a:cxn>
                  </a:cxnLst>
                  <a:rect l="0" t="0" r="r" b="b"/>
                  <a:pathLst>
                    <a:path w="17411" h="11799" extrusionOk="0">
                      <a:moveTo>
                        <a:pt x="17103" y="0"/>
                      </a:moveTo>
                      <a:cubicBezTo>
                        <a:pt x="17003" y="0"/>
                        <a:pt x="16907" y="58"/>
                        <a:pt x="16881" y="190"/>
                      </a:cubicBezTo>
                      <a:cubicBezTo>
                        <a:pt x="16325" y="2249"/>
                        <a:pt x="15442" y="4244"/>
                        <a:pt x="14330" y="6075"/>
                      </a:cubicBezTo>
                      <a:cubicBezTo>
                        <a:pt x="13332" y="7821"/>
                        <a:pt x="12216" y="9508"/>
                        <a:pt x="11093" y="11192"/>
                      </a:cubicBezTo>
                      <a:cubicBezTo>
                        <a:pt x="9078" y="9659"/>
                        <a:pt x="7244" y="7945"/>
                        <a:pt x="5502" y="6108"/>
                      </a:cubicBezTo>
                      <a:cubicBezTo>
                        <a:pt x="3736" y="4244"/>
                        <a:pt x="2068" y="2249"/>
                        <a:pt x="564" y="124"/>
                      </a:cubicBezTo>
                      <a:cubicBezTo>
                        <a:pt x="507" y="47"/>
                        <a:pt x="430" y="16"/>
                        <a:pt x="354" y="16"/>
                      </a:cubicBezTo>
                      <a:cubicBezTo>
                        <a:pt x="172" y="16"/>
                        <a:pt x="0" y="201"/>
                        <a:pt x="139" y="386"/>
                      </a:cubicBezTo>
                      <a:cubicBezTo>
                        <a:pt x="1676" y="2544"/>
                        <a:pt x="3344" y="4571"/>
                        <a:pt x="5175" y="6468"/>
                      </a:cubicBezTo>
                      <a:cubicBezTo>
                        <a:pt x="6973" y="8397"/>
                        <a:pt x="8935" y="10162"/>
                        <a:pt x="11028" y="11765"/>
                      </a:cubicBezTo>
                      <a:cubicBezTo>
                        <a:pt x="11074" y="11788"/>
                        <a:pt x="11124" y="11799"/>
                        <a:pt x="11173" y="11799"/>
                      </a:cubicBezTo>
                      <a:cubicBezTo>
                        <a:pt x="11262" y="11799"/>
                        <a:pt x="11345" y="11763"/>
                        <a:pt x="11387" y="11699"/>
                      </a:cubicBezTo>
                      <a:cubicBezTo>
                        <a:pt x="12597" y="9868"/>
                        <a:pt x="13807" y="8070"/>
                        <a:pt x="14886" y="6173"/>
                      </a:cubicBezTo>
                      <a:cubicBezTo>
                        <a:pt x="15965" y="4342"/>
                        <a:pt x="16815" y="2380"/>
                        <a:pt x="17371" y="320"/>
                      </a:cubicBezTo>
                      <a:cubicBezTo>
                        <a:pt x="17410" y="125"/>
                        <a:pt x="17251" y="0"/>
                        <a:pt x="17103" y="0"/>
                      </a:cubicBezTo>
                      <a:close/>
                    </a:path>
                  </a:pathLst>
                </a:custGeom>
                <a:solidFill>
                  <a:schemeClr val="bg1"/>
                </a:solidFill>
                <a:ln w="9525">
                  <a:noFill/>
                  <a:round/>
                  <a:headEnd/>
                  <a:tailEnd/>
                </a:ln>
              </p:spPr>
              <p:txBody>
                <a:bodyPr lIns="91425" tIns="91425" rIns="91425" bIns="91425" anchor="ctr"/>
                <a:lstStyle/>
                <a:p>
                  <a:endParaRPr lang="en-US"/>
                </a:p>
              </p:txBody>
            </p:sp>
            <p:sp>
              <p:nvSpPr>
                <p:cNvPr id="32850" name="Google Shape;959;p37"/>
                <p:cNvSpPr>
                  <a:spLocks/>
                </p:cNvSpPr>
                <p:nvPr/>
              </p:nvSpPr>
              <p:spPr bwMode="auto">
                <a:xfrm>
                  <a:off x="2083700" y="2074125"/>
                  <a:ext cx="546750" cy="337850"/>
                </a:xfrm>
                <a:custGeom>
                  <a:avLst/>
                  <a:gdLst/>
                  <a:ahLst/>
                  <a:cxnLst>
                    <a:cxn ang="0">
                      <a:pos x="351" y="1"/>
                    </a:cxn>
                    <a:cxn ang="0">
                      <a:pos x="173" y="451"/>
                    </a:cxn>
                    <a:cxn ang="0">
                      <a:pos x="12860" y="13367"/>
                    </a:cxn>
                    <a:cxn ang="0">
                      <a:pos x="13083" y="13513"/>
                    </a:cxn>
                    <a:cxn ang="0">
                      <a:pos x="13252" y="13432"/>
                    </a:cxn>
                    <a:cxn ang="0">
                      <a:pos x="21721" y="5192"/>
                    </a:cxn>
                    <a:cxn ang="0">
                      <a:pos x="21525" y="4742"/>
                    </a:cxn>
                    <a:cxn ang="0">
                      <a:pos x="21362" y="4833"/>
                    </a:cxn>
                    <a:cxn ang="0">
                      <a:pos x="13107" y="12827"/>
                    </a:cxn>
                    <a:cxn ang="0">
                      <a:pos x="13107" y="12827"/>
                    </a:cxn>
                    <a:cxn ang="0">
                      <a:pos x="533" y="92"/>
                    </a:cxn>
                    <a:cxn ang="0">
                      <a:pos x="351" y="1"/>
                    </a:cxn>
                  </a:cxnLst>
                  <a:rect l="0" t="0" r="r" b="b"/>
                  <a:pathLst>
                    <a:path w="21870" h="13514" extrusionOk="0">
                      <a:moveTo>
                        <a:pt x="351" y="1"/>
                      </a:moveTo>
                      <a:cubicBezTo>
                        <a:pt x="163" y="1"/>
                        <a:pt x="0" y="254"/>
                        <a:pt x="173" y="451"/>
                      </a:cubicBezTo>
                      <a:cubicBezTo>
                        <a:pt x="4228" y="4964"/>
                        <a:pt x="9231" y="8495"/>
                        <a:pt x="12860" y="13367"/>
                      </a:cubicBezTo>
                      <a:cubicBezTo>
                        <a:pt x="12898" y="13462"/>
                        <a:pt x="12992" y="13513"/>
                        <a:pt x="13083" y="13513"/>
                      </a:cubicBezTo>
                      <a:cubicBezTo>
                        <a:pt x="13148" y="13513"/>
                        <a:pt x="13211" y="13487"/>
                        <a:pt x="13252" y="13432"/>
                      </a:cubicBezTo>
                      <a:cubicBezTo>
                        <a:pt x="15836" y="10424"/>
                        <a:pt x="19204" y="8233"/>
                        <a:pt x="21721" y="5192"/>
                      </a:cubicBezTo>
                      <a:cubicBezTo>
                        <a:pt x="21869" y="4995"/>
                        <a:pt x="21701" y="4742"/>
                        <a:pt x="21525" y="4742"/>
                      </a:cubicBezTo>
                      <a:cubicBezTo>
                        <a:pt x="21468" y="4742"/>
                        <a:pt x="21410" y="4769"/>
                        <a:pt x="21362" y="4833"/>
                      </a:cubicBezTo>
                      <a:cubicBezTo>
                        <a:pt x="18913" y="7790"/>
                        <a:pt x="15660" y="9943"/>
                        <a:pt x="13107" y="12827"/>
                      </a:cubicBezTo>
                      <a:cubicBezTo>
                        <a:pt x="9464" y="8063"/>
                        <a:pt x="4542" y="4518"/>
                        <a:pt x="533" y="92"/>
                      </a:cubicBezTo>
                      <a:cubicBezTo>
                        <a:pt x="477" y="27"/>
                        <a:pt x="413" y="1"/>
                        <a:pt x="351" y="1"/>
                      </a:cubicBezTo>
                      <a:close/>
                    </a:path>
                  </a:pathLst>
                </a:custGeom>
                <a:solidFill>
                  <a:schemeClr val="bg1"/>
                </a:solidFill>
                <a:ln w="9525">
                  <a:noFill/>
                  <a:round/>
                  <a:headEnd/>
                  <a:tailEnd/>
                </a:ln>
              </p:spPr>
              <p:txBody>
                <a:bodyPr lIns="91425" tIns="91425" rIns="91425" bIns="91425" anchor="ctr"/>
                <a:lstStyle/>
                <a:p>
                  <a:endParaRPr lang="en-US"/>
                </a:p>
              </p:txBody>
            </p:sp>
            <p:sp>
              <p:nvSpPr>
                <p:cNvPr id="32851" name="Google Shape;960;p37"/>
                <p:cNvSpPr>
                  <a:spLocks/>
                </p:cNvSpPr>
                <p:nvPr/>
              </p:nvSpPr>
              <p:spPr bwMode="auto">
                <a:xfrm>
                  <a:off x="2349600" y="1081575"/>
                  <a:ext cx="67050" cy="52325"/>
                </a:xfrm>
                <a:custGeom>
                  <a:avLst/>
                  <a:gdLst/>
                  <a:ahLst/>
                  <a:cxnLst>
                    <a:cxn ang="0">
                      <a:pos x="1341" y="0"/>
                    </a:cxn>
                    <a:cxn ang="0">
                      <a:pos x="1341" y="2093"/>
                    </a:cxn>
                    <a:cxn ang="0">
                      <a:pos x="1341" y="0"/>
                    </a:cxn>
                  </a:cxnLst>
                  <a:rect l="0" t="0" r="r" b="b"/>
                  <a:pathLst>
                    <a:path w="2682" h="2093" extrusionOk="0">
                      <a:moveTo>
                        <a:pt x="1341" y="0"/>
                      </a:moveTo>
                      <a:cubicBezTo>
                        <a:pt x="1" y="0"/>
                        <a:pt x="1" y="2093"/>
                        <a:pt x="1341" y="2093"/>
                      </a:cubicBezTo>
                      <a:cubicBezTo>
                        <a:pt x="2682" y="2093"/>
                        <a:pt x="2682" y="0"/>
                        <a:pt x="1341" y="0"/>
                      </a:cubicBezTo>
                      <a:close/>
                    </a:path>
                  </a:pathLst>
                </a:custGeom>
                <a:solidFill>
                  <a:schemeClr val="accent2"/>
                </a:solidFill>
                <a:ln w="9525">
                  <a:noFill/>
                  <a:round/>
                  <a:headEnd/>
                  <a:tailEnd/>
                </a:ln>
              </p:spPr>
              <p:txBody>
                <a:bodyPr lIns="91425" tIns="91425" rIns="91425" bIns="91425" anchor="ctr"/>
                <a:lstStyle/>
                <a:p>
                  <a:endParaRPr lang="en-US"/>
                </a:p>
              </p:txBody>
            </p:sp>
            <p:sp>
              <p:nvSpPr>
                <p:cNvPr id="32852" name="Google Shape;961;p37"/>
                <p:cNvSpPr>
                  <a:spLocks/>
                </p:cNvSpPr>
                <p:nvPr/>
              </p:nvSpPr>
              <p:spPr bwMode="auto">
                <a:xfrm>
                  <a:off x="2165675" y="1266300"/>
                  <a:ext cx="67050" cy="52350"/>
                </a:xfrm>
                <a:custGeom>
                  <a:avLst/>
                  <a:gdLst/>
                  <a:ahLst/>
                  <a:cxnLst>
                    <a:cxn ang="0">
                      <a:pos x="1341" y="1"/>
                    </a:cxn>
                    <a:cxn ang="0">
                      <a:pos x="1341" y="2093"/>
                    </a:cxn>
                    <a:cxn ang="0">
                      <a:pos x="1341" y="1"/>
                    </a:cxn>
                  </a:cxnLst>
                  <a:rect l="0" t="0"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w="9525">
                  <a:noFill/>
                  <a:round/>
                  <a:headEnd/>
                  <a:tailEnd/>
                </a:ln>
              </p:spPr>
              <p:txBody>
                <a:bodyPr lIns="91425" tIns="91425" rIns="91425" bIns="91425" anchor="ctr"/>
                <a:lstStyle/>
                <a:p>
                  <a:endParaRPr lang="en-US"/>
                </a:p>
              </p:txBody>
            </p:sp>
            <p:sp>
              <p:nvSpPr>
                <p:cNvPr id="32853" name="Google Shape;962;p37"/>
                <p:cNvSpPr>
                  <a:spLocks/>
                </p:cNvSpPr>
                <p:nvPr/>
              </p:nvSpPr>
              <p:spPr bwMode="auto">
                <a:xfrm>
                  <a:off x="2449325" y="1263025"/>
                  <a:ext cx="67875" cy="52350"/>
                </a:xfrm>
                <a:custGeom>
                  <a:avLst/>
                  <a:gdLst/>
                  <a:ahLst/>
                  <a:cxnLst>
                    <a:cxn ang="0">
                      <a:pos x="1341" y="1"/>
                    </a:cxn>
                    <a:cxn ang="0">
                      <a:pos x="1341" y="2094"/>
                    </a:cxn>
                    <a:cxn ang="0">
                      <a:pos x="1341" y="1"/>
                    </a:cxn>
                  </a:cxnLst>
                  <a:rect l="0" t="0" r="r" b="b"/>
                  <a:pathLst>
                    <a:path w="2715" h="2094" extrusionOk="0">
                      <a:moveTo>
                        <a:pt x="1341" y="1"/>
                      </a:moveTo>
                      <a:cubicBezTo>
                        <a:pt x="1" y="1"/>
                        <a:pt x="1" y="2094"/>
                        <a:pt x="1341" y="2094"/>
                      </a:cubicBezTo>
                      <a:cubicBezTo>
                        <a:pt x="2682" y="2094"/>
                        <a:pt x="2715" y="1"/>
                        <a:pt x="1341" y="1"/>
                      </a:cubicBezTo>
                      <a:close/>
                    </a:path>
                  </a:pathLst>
                </a:custGeom>
                <a:solidFill>
                  <a:schemeClr val="accent2"/>
                </a:solidFill>
                <a:ln w="9525">
                  <a:noFill/>
                  <a:round/>
                  <a:headEnd/>
                  <a:tailEnd/>
                </a:ln>
              </p:spPr>
              <p:txBody>
                <a:bodyPr lIns="91425" tIns="91425" rIns="91425" bIns="91425" anchor="ctr"/>
                <a:lstStyle/>
                <a:p>
                  <a:endParaRPr lang="en-US"/>
                </a:p>
              </p:txBody>
            </p:sp>
            <p:sp>
              <p:nvSpPr>
                <p:cNvPr id="32854" name="Google Shape;963;p37"/>
                <p:cNvSpPr>
                  <a:spLocks/>
                </p:cNvSpPr>
                <p:nvPr/>
              </p:nvSpPr>
              <p:spPr bwMode="auto">
                <a:xfrm>
                  <a:off x="2066750" y="1487375"/>
                  <a:ext cx="67075" cy="58525"/>
                </a:xfrm>
                <a:custGeom>
                  <a:avLst/>
                  <a:gdLst/>
                  <a:ahLst/>
                  <a:cxnLst>
                    <a:cxn ang="0">
                      <a:pos x="1400" y="1"/>
                    </a:cxn>
                    <a:cxn ang="0">
                      <a:pos x="393" y="607"/>
                    </a:cxn>
                    <a:cxn ang="0">
                      <a:pos x="1276" y="2340"/>
                    </a:cxn>
                    <a:cxn ang="0">
                      <a:pos x="2290" y="1883"/>
                    </a:cxn>
                    <a:cxn ang="0">
                      <a:pos x="2290" y="411"/>
                    </a:cxn>
                    <a:cxn ang="0">
                      <a:pos x="1400" y="1"/>
                    </a:cxn>
                  </a:cxnLst>
                  <a:rect l="0" t="0" r="r" b="b"/>
                  <a:pathLst>
                    <a:path w="2683" h="2341" extrusionOk="0">
                      <a:moveTo>
                        <a:pt x="1400" y="1"/>
                      </a:moveTo>
                      <a:cubicBezTo>
                        <a:pt x="994" y="1"/>
                        <a:pt x="593" y="208"/>
                        <a:pt x="393" y="607"/>
                      </a:cubicBezTo>
                      <a:cubicBezTo>
                        <a:pt x="1" y="1360"/>
                        <a:pt x="459" y="2242"/>
                        <a:pt x="1276" y="2340"/>
                      </a:cubicBezTo>
                      <a:cubicBezTo>
                        <a:pt x="1669" y="2308"/>
                        <a:pt x="2028" y="2177"/>
                        <a:pt x="2290" y="1883"/>
                      </a:cubicBezTo>
                      <a:cubicBezTo>
                        <a:pt x="2682" y="1458"/>
                        <a:pt x="2682" y="804"/>
                        <a:pt x="2290" y="411"/>
                      </a:cubicBezTo>
                      <a:cubicBezTo>
                        <a:pt x="2057" y="135"/>
                        <a:pt x="1727" y="1"/>
                        <a:pt x="1400" y="1"/>
                      </a:cubicBezTo>
                      <a:close/>
                    </a:path>
                  </a:pathLst>
                </a:custGeom>
                <a:solidFill>
                  <a:schemeClr val="accent2"/>
                </a:solidFill>
                <a:ln w="9525">
                  <a:noFill/>
                  <a:round/>
                  <a:headEnd/>
                  <a:tailEnd/>
                </a:ln>
              </p:spPr>
              <p:txBody>
                <a:bodyPr lIns="91425" tIns="91425" rIns="91425" bIns="91425" anchor="ctr"/>
                <a:lstStyle/>
                <a:p>
                  <a:endParaRPr lang="en-US"/>
                </a:p>
              </p:txBody>
            </p:sp>
            <p:sp>
              <p:nvSpPr>
                <p:cNvPr id="32855" name="Google Shape;964;p37"/>
                <p:cNvSpPr>
                  <a:spLocks/>
                </p:cNvSpPr>
                <p:nvPr/>
              </p:nvSpPr>
              <p:spPr bwMode="auto">
                <a:xfrm>
                  <a:off x="2491025" y="1461675"/>
                  <a:ext cx="67050" cy="52350"/>
                </a:xfrm>
                <a:custGeom>
                  <a:avLst/>
                  <a:gdLst/>
                  <a:ahLst/>
                  <a:cxnLst>
                    <a:cxn ang="0">
                      <a:pos x="1341" y="1"/>
                    </a:cxn>
                    <a:cxn ang="0">
                      <a:pos x="1341" y="2093"/>
                    </a:cxn>
                    <a:cxn ang="0">
                      <a:pos x="1341" y="1"/>
                    </a:cxn>
                  </a:cxnLst>
                  <a:rect l="0" t="0"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w="9525">
                  <a:noFill/>
                  <a:round/>
                  <a:headEnd/>
                  <a:tailEnd/>
                </a:ln>
              </p:spPr>
              <p:txBody>
                <a:bodyPr lIns="91425" tIns="91425" rIns="91425" bIns="91425" anchor="ctr"/>
                <a:lstStyle/>
                <a:p>
                  <a:endParaRPr lang="en-US"/>
                </a:p>
              </p:txBody>
            </p:sp>
            <p:sp>
              <p:nvSpPr>
                <p:cNvPr id="32856" name="Google Shape;965;p37"/>
                <p:cNvSpPr>
                  <a:spLocks/>
                </p:cNvSpPr>
                <p:nvPr/>
              </p:nvSpPr>
              <p:spPr bwMode="auto">
                <a:xfrm>
                  <a:off x="2106825" y="1764950"/>
                  <a:ext cx="67050" cy="52350"/>
                </a:xfrm>
                <a:custGeom>
                  <a:avLst/>
                  <a:gdLst/>
                  <a:ahLst/>
                  <a:cxnLst>
                    <a:cxn ang="0">
                      <a:pos x="1341" y="1"/>
                    </a:cxn>
                    <a:cxn ang="0">
                      <a:pos x="1341" y="2093"/>
                    </a:cxn>
                    <a:cxn ang="0">
                      <a:pos x="1341" y="1"/>
                    </a:cxn>
                  </a:cxnLst>
                  <a:rect l="0" t="0" r="r" b="b"/>
                  <a:pathLst>
                    <a:path w="2682" h="2094" extrusionOk="0">
                      <a:moveTo>
                        <a:pt x="1341" y="1"/>
                      </a:moveTo>
                      <a:cubicBezTo>
                        <a:pt x="0" y="1"/>
                        <a:pt x="0" y="2093"/>
                        <a:pt x="1341" y="2093"/>
                      </a:cubicBezTo>
                      <a:cubicBezTo>
                        <a:pt x="2681" y="2093"/>
                        <a:pt x="2681" y="1"/>
                        <a:pt x="1341" y="1"/>
                      </a:cubicBezTo>
                      <a:close/>
                    </a:path>
                  </a:pathLst>
                </a:custGeom>
                <a:solidFill>
                  <a:schemeClr val="accent2"/>
                </a:solidFill>
                <a:ln w="9525">
                  <a:noFill/>
                  <a:round/>
                  <a:headEnd/>
                  <a:tailEnd/>
                </a:ln>
              </p:spPr>
              <p:txBody>
                <a:bodyPr lIns="91425" tIns="91425" rIns="91425" bIns="91425" anchor="ctr"/>
                <a:lstStyle/>
                <a:p>
                  <a:endParaRPr lang="en-US"/>
                </a:p>
              </p:txBody>
            </p:sp>
            <p:sp>
              <p:nvSpPr>
                <p:cNvPr id="32857" name="Google Shape;966;p37"/>
                <p:cNvSpPr>
                  <a:spLocks/>
                </p:cNvSpPr>
                <p:nvPr/>
              </p:nvSpPr>
              <p:spPr bwMode="auto">
                <a:xfrm>
                  <a:off x="2518825" y="1764950"/>
                  <a:ext cx="67050" cy="52350"/>
                </a:xfrm>
                <a:custGeom>
                  <a:avLst/>
                  <a:gdLst/>
                  <a:ahLst/>
                  <a:cxnLst>
                    <a:cxn ang="0">
                      <a:pos x="1341" y="1"/>
                    </a:cxn>
                    <a:cxn ang="0">
                      <a:pos x="1341" y="2093"/>
                    </a:cxn>
                    <a:cxn ang="0">
                      <a:pos x="1341" y="1"/>
                    </a:cxn>
                  </a:cxnLst>
                  <a:rect l="0" t="0" r="r" b="b"/>
                  <a:pathLst>
                    <a:path w="2682" h="2094" extrusionOk="0">
                      <a:moveTo>
                        <a:pt x="1341" y="1"/>
                      </a:moveTo>
                      <a:cubicBezTo>
                        <a:pt x="0" y="1"/>
                        <a:pt x="0" y="2093"/>
                        <a:pt x="1341" y="2093"/>
                      </a:cubicBezTo>
                      <a:cubicBezTo>
                        <a:pt x="2681" y="2093"/>
                        <a:pt x="2681" y="1"/>
                        <a:pt x="1341" y="1"/>
                      </a:cubicBezTo>
                      <a:close/>
                    </a:path>
                  </a:pathLst>
                </a:custGeom>
                <a:solidFill>
                  <a:schemeClr val="accent2"/>
                </a:solidFill>
                <a:ln w="9525">
                  <a:noFill/>
                  <a:round/>
                  <a:headEnd/>
                  <a:tailEnd/>
                </a:ln>
              </p:spPr>
              <p:txBody>
                <a:bodyPr lIns="91425" tIns="91425" rIns="91425" bIns="91425" anchor="ctr"/>
                <a:lstStyle/>
                <a:p>
                  <a:endParaRPr lang="en-US"/>
                </a:p>
              </p:txBody>
            </p:sp>
            <p:sp>
              <p:nvSpPr>
                <p:cNvPr id="32858" name="Google Shape;967;p37"/>
                <p:cNvSpPr>
                  <a:spLocks/>
                </p:cNvSpPr>
                <p:nvPr/>
              </p:nvSpPr>
              <p:spPr bwMode="auto">
                <a:xfrm>
                  <a:off x="2058600" y="2047800"/>
                  <a:ext cx="67050" cy="52325"/>
                </a:xfrm>
                <a:custGeom>
                  <a:avLst/>
                  <a:gdLst/>
                  <a:ahLst/>
                  <a:cxnLst>
                    <a:cxn ang="0">
                      <a:pos x="1341" y="0"/>
                    </a:cxn>
                    <a:cxn ang="0">
                      <a:pos x="1341" y="2093"/>
                    </a:cxn>
                    <a:cxn ang="0">
                      <a:pos x="1341" y="0"/>
                    </a:cxn>
                  </a:cxnLst>
                  <a:rect l="0" t="0" r="r" b="b"/>
                  <a:pathLst>
                    <a:path w="2682" h="2093" extrusionOk="0">
                      <a:moveTo>
                        <a:pt x="1341" y="0"/>
                      </a:moveTo>
                      <a:cubicBezTo>
                        <a:pt x="0" y="0"/>
                        <a:pt x="0" y="2093"/>
                        <a:pt x="1341" y="2093"/>
                      </a:cubicBezTo>
                      <a:cubicBezTo>
                        <a:pt x="2681" y="2093"/>
                        <a:pt x="2681" y="0"/>
                        <a:pt x="1341" y="0"/>
                      </a:cubicBezTo>
                      <a:close/>
                    </a:path>
                  </a:pathLst>
                </a:custGeom>
                <a:solidFill>
                  <a:schemeClr val="accent2"/>
                </a:solidFill>
                <a:ln w="9525">
                  <a:noFill/>
                  <a:round/>
                  <a:headEnd/>
                  <a:tailEnd/>
                </a:ln>
              </p:spPr>
              <p:txBody>
                <a:bodyPr lIns="91425" tIns="91425" rIns="91425" bIns="91425" anchor="ctr"/>
                <a:lstStyle/>
                <a:p>
                  <a:endParaRPr lang="en-US"/>
                </a:p>
              </p:txBody>
            </p:sp>
            <p:sp>
              <p:nvSpPr>
                <p:cNvPr id="32859" name="Google Shape;968;p37"/>
                <p:cNvSpPr>
                  <a:spLocks/>
                </p:cNvSpPr>
                <p:nvPr/>
              </p:nvSpPr>
              <p:spPr bwMode="auto">
                <a:xfrm>
                  <a:off x="2588300" y="2173675"/>
                  <a:ext cx="67050" cy="52350"/>
                </a:xfrm>
                <a:custGeom>
                  <a:avLst/>
                  <a:gdLst/>
                  <a:ahLst/>
                  <a:cxnLst>
                    <a:cxn ang="0">
                      <a:pos x="1341" y="1"/>
                    </a:cxn>
                    <a:cxn ang="0">
                      <a:pos x="1341" y="2093"/>
                    </a:cxn>
                    <a:cxn ang="0">
                      <a:pos x="1341" y="1"/>
                    </a:cxn>
                  </a:cxnLst>
                  <a:rect l="0" t="0"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w="9525">
                  <a:noFill/>
                  <a:round/>
                  <a:headEnd/>
                  <a:tailEnd/>
                </a:ln>
              </p:spPr>
              <p:txBody>
                <a:bodyPr lIns="91425" tIns="91425" rIns="91425" bIns="91425" anchor="ctr"/>
                <a:lstStyle/>
                <a:p>
                  <a:endParaRPr lang="en-US"/>
                </a:p>
              </p:txBody>
            </p:sp>
          </p:grpSp>
          <p:sp>
            <p:nvSpPr>
              <p:cNvPr id="32809" name="Google Shape;969;p37"/>
              <p:cNvSpPr>
                <a:spLocks/>
              </p:cNvSpPr>
              <p:nvPr/>
            </p:nvSpPr>
            <p:spPr bwMode="auto">
              <a:xfrm rot="368941">
                <a:off x="4560306" y="3592559"/>
                <a:ext cx="2000996" cy="1108278"/>
              </a:xfrm>
              <a:custGeom>
                <a:avLst/>
                <a:gdLst/>
                <a:ahLst/>
                <a:cxnLst>
                  <a:cxn ang="0">
                    <a:pos x="20993" y="0"/>
                  </a:cxn>
                  <a:cxn ang="0">
                    <a:pos x="18246" y="13341"/>
                  </a:cxn>
                  <a:cxn ang="0">
                    <a:pos x="4929" y="9330"/>
                  </a:cxn>
                  <a:cxn ang="0">
                    <a:pos x="557" y="12262"/>
                  </a:cxn>
                  <a:cxn ang="0">
                    <a:pos x="13636" y="23706"/>
                  </a:cxn>
                  <a:cxn ang="0">
                    <a:pos x="35969" y="21254"/>
                  </a:cxn>
                  <a:cxn ang="0">
                    <a:pos x="40056" y="3270"/>
                  </a:cxn>
                  <a:cxn ang="0">
                    <a:pos x="36604" y="993"/>
                  </a:cxn>
                  <a:cxn ang="0">
                    <a:pos x="27271" y="10627"/>
                  </a:cxn>
                  <a:cxn ang="0">
                    <a:pos x="20993" y="0"/>
                  </a:cxn>
                </a:cxnLst>
                <a:rect l="0" t="0"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bg1"/>
              </a:solidFill>
              <a:ln w="9525">
                <a:noFill/>
                <a:round/>
                <a:headEnd/>
                <a:tailEnd/>
              </a:ln>
            </p:spPr>
            <p:txBody>
              <a:bodyPr lIns="91425" tIns="91425" rIns="91425" bIns="91425" anchor="ctr"/>
              <a:lstStyle/>
              <a:p>
                <a:endParaRPr lang="en-US"/>
              </a:p>
            </p:txBody>
          </p:sp>
          <p:sp>
            <p:nvSpPr>
              <p:cNvPr id="32810" name="Google Shape;970;p37"/>
              <p:cNvSpPr>
                <a:spLocks/>
              </p:cNvSpPr>
              <p:nvPr/>
            </p:nvSpPr>
            <p:spPr bwMode="auto">
              <a:xfrm rot="369003">
                <a:off x="5077981" y="3927983"/>
                <a:ext cx="1367400" cy="757293"/>
              </a:xfrm>
              <a:custGeom>
                <a:avLst/>
                <a:gdLst/>
                <a:ahLst/>
                <a:cxnLst>
                  <a:cxn ang="0">
                    <a:pos x="20993" y="0"/>
                  </a:cxn>
                  <a:cxn ang="0">
                    <a:pos x="18246" y="13341"/>
                  </a:cxn>
                  <a:cxn ang="0">
                    <a:pos x="4929" y="9330"/>
                  </a:cxn>
                  <a:cxn ang="0">
                    <a:pos x="557" y="12262"/>
                  </a:cxn>
                  <a:cxn ang="0">
                    <a:pos x="13636" y="23706"/>
                  </a:cxn>
                  <a:cxn ang="0">
                    <a:pos x="35969" y="21254"/>
                  </a:cxn>
                  <a:cxn ang="0">
                    <a:pos x="40056" y="3270"/>
                  </a:cxn>
                  <a:cxn ang="0">
                    <a:pos x="36604" y="993"/>
                  </a:cxn>
                  <a:cxn ang="0">
                    <a:pos x="27271" y="10627"/>
                  </a:cxn>
                  <a:cxn ang="0">
                    <a:pos x="20993" y="0"/>
                  </a:cxn>
                </a:cxnLst>
                <a:rect l="0" t="0"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bg2"/>
              </a:solidFill>
              <a:ln w="9525">
                <a:noFill/>
                <a:round/>
                <a:headEnd/>
                <a:tailEnd/>
              </a:ln>
            </p:spPr>
            <p:txBody>
              <a:bodyPr lIns="91425" tIns="91425" rIns="91425" bIns="91425" anchor="ctr"/>
              <a:lstStyle/>
              <a:p>
                <a:endParaRPr lang="en-US"/>
              </a:p>
            </p:txBody>
          </p:sp>
        </p:grpSp>
        <p:grpSp>
          <p:nvGrpSpPr>
            <p:cNvPr id="32782" name="Google Shape;971;p37"/>
            <p:cNvGrpSpPr>
              <a:grpSpLocks/>
            </p:cNvGrpSpPr>
            <p:nvPr/>
          </p:nvGrpSpPr>
          <p:grpSpPr bwMode="auto">
            <a:xfrm>
              <a:off x="5269300" y="1548900"/>
              <a:ext cx="113650" cy="99750"/>
              <a:chOff x="5118200" y="1179575"/>
              <a:chExt cx="113650" cy="99750"/>
            </a:xfrm>
          </p:grpSpPr>
          <p:sp>
            <p:nvSpPr>
              <p:cNvPr id="32801" name="Google Shape;972;p37"/>
              <p:cNvSpPr>
                <a:spLocks/>
              </p:cNvSpPr>
              <p:nvPr/>
            </p:nvSpPr>
            <p:spPr bwMode="auto">
              <a:xfrm>
                <a:off x="5118200" y="1194275"/>
                <a:ext cx="44975" cy="36825"/>
              </a:xfrm>
              <a:custGeom>
                <a:avLst/>
                <a:gdLst/>
                <a:ahLst/>
                <a:cxnLst>
                  <a:cxn ang="0">
                    <a:pos x="916" y="1"/>
                  </a:cxn>
                  <a:cxn ang="0">
                    <a:pos x="916" y="1472"/>
                  </a:cxn>
                  <a:cxn ang="0">
                    <a:pos x="916" y="1"/>
                  </a:cxn>
                </a:cxnLst>
                <a:rect l="0" t="0" r="r" b="b"/>
                <a:pathLst>
                  <a:path w="1799" h="1473" extrusionOk="0">
                    <a:moveTo>
                      <a:pt x="916" y="1"/>
                    </a:moveTo>
                    <a:cubicBezTo>
                      <a:pt x="0" y="66"/>
                      <a:pt x="0" y="1407"/>
                      <a:pt x="916" y="1472"/>
                    </a:cubicBezTo>
                    <a:cubicBezTo>
                      <a:pt x="1799" y="1407"/>
                      <a:pt x="1799" y="66"/>
                      <a:pt x="916" y="1"/>
                    </a:cubicBezTo>
                    <a:close/>
                  </a:path>
                </a:pathLst>
              </a:custGeom>
              <a:solidFill>
                <a:schemeClr val="bg2"/>
              </a:solidFill>
              <a:ln w="9525">
                <a:noFill/>
                <a:round/>
                <a:headEnd/>
                <a:tailEnd/>
              </a:ln>
            </p:spPr>
            <p:txBody>
              <a:bodyPr lIns="91425" tIns="91425" rIns="91425" bIns="91425" anchor="ctr"/>
              <a:lstStyle/>
              <a:p>
                <a:endParaRPr lang="en-US"/>
              </a:p>
            </p:txBody>
          </p:sp>
          <p:sp>
            <p:nvSpPr>
              <p:cNvPr id="32802" name="Google Shape;973;p37"/>
              <p:cNvSpPr>
                <a:spLocks/>
              </p:cNvSpPr>
              <p:nvPr/>
            </p:nvSpPr>
            <p:spPr bwMode="auto">
              <a:xfrm>
                <a:off x="5186850" y="1179575"/>
                <a:ext cx="45000" cy="36800"/>
              </a:xfrm>
              <a:custGeom>
                <a:avLst/>
                <a:gdLst/>
                <a:ahLst/>
                <a:cxnLst>
                  <a:cxn ang="0">
                    <a:pos x="884" y="0"/>
                  </a:cxn>
                  <a:cxn ang="0">
                    <a:pos x="884" y="1472"/>
                  </a:cxn>
                  <a:cxn ang="0">
                    <a:pos x="884" y="0"/>
                  </a:cxn>
                </a:cxnLst>
                <a:rect l="0" t="0" r="r" b="b"/>
                <a:pathLst>
                  <a:path w="1800" h="1472" extrusionOk="0">
                    <a:moveTo>
                      <a:pt x="884" y="0"/>
                    </a:moveTo>
                    <a:cubicBezTo>
                      <a:pt x="1" y="66"/>
                      <a:pt x="1" y="1406"/>
                      <a:pt x="884" y="1472"/>
                    </a:cubicBezTo>
                    <a:cubicBezTo>
                      <a:pt x="1799" y="1406"/>
                      <a:pt x="1799" y="66"/>
                      <a:pt x="884" y="0"/>
                    </a:cubicBezTo>
                    <a:close/>
                  </a:path>
                </a:pathLst>
              </a:custGeom>
              <a:solidFill>
                <a:schemeClr val="bg2"/>
              </a:solidFill>
              <a:ln w="9525">
                <a:noFill/>
                <a:round/>
                <a:headEnd/>
                <a:tailEnd/>
              </a:ln>
            </p:spPr>
            <p:txBody>
              <a:bodyPr lIns="91425" tIns="91425" rIns="91425" bIns="91425" anchor="ctr"/>
              <a:lstStyle/>
              <a:p>
                <a:endParaRPr lang="en-US"/>
              </a:p>
            </p:txBody>
          </p:sp>
          <p:sp>
            <p:nvSpPr>
              <p:cNvPr id="32803" name="Google Shape;974;p37"/>
              <p:cNvSpPr>
                <a:spLocks/>
              </p:cNvSpPr>
              <p:nvPr/>
            </p:nvSpPr>
            <p:spPr bwMode="auto">
              <a:xfrm>
                <a:off x="5162350" y="1243325"/>
                <a:ext cx="44975" cy="36000"/>
              </a:xfrm>
              <a:custGeom>
                <a:avLst/>
                <a:gdLst/>
                <a:ahLst/>
                <a:cxnLst>
                  <a:cxn ang="0">
                    <a:pos x="883" y="1"/>
                  </a:cxn>
                  <a:cxn ang="0">
                    <a:pos x="883" y="1439"/>
                  </a:cxn>
                  <a:cxn ang="0">
                    <a:pos x="883" y="1"/>
                  </a:cxn>
                </a:cxnLst>
                <a:rect l="0" t="0" r="r" b="b"/>
                <a:pathLst>
                  <a:path w="1799" h="1440" extrusionOk="0">
                    <a:moveTo>
                      <a:pt x="883" y="1"/>
                    </a:moveTo>
                    <a:cubicBezTo>
                      <a:pt x="0" y="66"/>
                      <a:pt x="0" y="1374"/>
                      <a:pt x="883" y="1439"/>
                    </a:cubicBezTo>
                    <a:cubicBezTo>
                      <a:pt x="1798" y="1374"/>
                      <a:pt x="1798" y="66"/>
                      <a:pt x="883" y="1"/>
                    </a:cubicBezTo>
                    <a:close/>
                  </a:path>
                </a:pathLst>
              </a:custGeom>
              <a:solidFill>
                <a:schemeClr val="bg2"/>
              </a:solidFill>
              <a:ln w="9525">
                <a:noFill/>
                <a:round/>
                <a:headEnd/>
                <a:tailEnd/>
              </a:ln>
            </p:spPr>
            <p:txBody>
              <a:bodyPr lIns="91425" tIns="91425" rIns="91425" bIns="91425" anchor="ctr"/>
              <a:lstStyle/>
              <a:p>
                <a:endParaRPr lang="en-US"/>
              </a:p>
            </p:txBody>
          </p:sp>
        </p:grpSp>
        <p:grpSp>
          <p:nvGrpSpPr>
            <p:cNvPr id="32783" name="Google Shape;975;p37"/>
            <p:cNvGrpSpPr>
              <a:grpSpLocks/>
            </p:cNvGrpSpPr>
            <p:nvPr/>
          </p:nvGrpSpPr>
          <p:grpSpPr bwMode="auto">
            <a:xfrm>
              <a:off x="6069447" y="1463645"/>
              <a:ext cx="362897" cy="342428"/>
              <a:chOff x="5429807" y="1996886"/>
              <a:chExt cx="235525" cy="216275"/>
            </a:xfrm>
          </p:grpSpPr>
          <p:sp>
            <p:nvSpPr>
              <p:cNvPr id="32799" name="Google Shape;976;p37"/>
              <p:cNvSpPr>
                <a:spLocks/>
              </p:cNvSpPr>
              <p:nvPr/>
            </p:nvSpPr>
            <p:spPr bwMode="auto">
              <a:xfrm>
                <a:off x="5497732" y="1996886"/>
                <a:ext cx="167600" cy="172950"/>
              </a:xfrm>
              <a:custGeom>
                <a:avLst/>
                <a:gdLst/>
                <a:ahLst/>
                <a:cxnLst>
                  <a:cxn ang="0">
                    <a:pos x="3037" y="0"/>
                  </a:cxn>
                  <a:cxn ang="0">
                    <a:pos x="1" y="6675"/>
                  </a:cxn>
                  <a:cxn ang="0">
                    <a:pos x="99" y="6871"/>
                  </a:cxn>
                  <a:cxn ang="0">
                    <a:pos x="232" y="6918"/>
                  </a:cxn>
                  <a:cxn ang="0">
                    <a:pos x="295" y="6904"/>
                  </a:cxn>
                  <a:cxn ang="0">
                    <a:pos x="4153" y="397"/>
                  </a:cxn>
                  <a:cxn ang="0">
                    <a:pos x="3037" y="0"/>
                  </a:cxn>
                </a:cxnLst>
                <a:rect l="0" t="0"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bg2"/>
              </a:solidFill>
              <a:ln w="9525">
                <a:noFill/>
                <a:round/>
                <a:headEnd/>
                <a:tailEnd/>
              </a:ln>
            </p:spPr>
            <p:txBody>
              <a:bodyPr lIns="91425" tIns="91425" rIns="91425" bIns="91425" anchor="ctr"/>
              <a:lstStyle/>
              <a:p>
                <a:endParaRPr lang="en-US"/>
              </a:p>
            </p:txBody>
          </p:sp>
          <p:sp>
            <p:nvSpPr>
              <p:cNvPr id="32800" name="Google Shape;977;p37"/>
              <p:cNvSpPr>
                <a:spLocks/>
              </p:cNvSpPr>
              <p:nvPr/>
            </p:nvSpPr>
            <p:spPr bwMode="auto">
              <a:xfrm>
                <a:off x="5429807" y="2031686"/>
                <a:ext cx="153425" cy="181475"/>
              </a:xfrm>
              <a:custGeom>
                <a:avLst/>
                <a:gdLst/>
                <a:ahLst/>
                <a:cxnLst>
                  <a:cxn ang="0">
                    <a:pos x="5875" y="0"/>
                  </a:cxn>
                  <a:cxn ang="0">
                    <a:pos x="5628" y="215"/>
                  </a:cxn>
                  <a:cxn ang="0">
                    <a:pos x="298" y="6755"/>
                  </a:cxn>
                  <a:cxn ang="0">
                    <a:pos x="377" y="7258"/>
                  </a:cxn>
                  <a:cxn ang="0">
                    <a:pos x="462" y="7245"/>
                  </a:cxn>
                  <a:cxn ang="0">
                    <a:pos x="6118" y="280"/>
                  </a:cxn>
                  <a:cxn ang="0">
                    <a:pos x="5875" y="0"/>
                  </a:cxn>
                </a:cxnLst>
                <a:rect l="0" t="0"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tx1"/>
              </a:solidFill>
              <a:ln w="9525">
                <a:noFill/>
                <a:round/>
                <a:headEnd/>
                <a:tailEnd/>
              </a:ln>
            </p:spPr>
            <p:txBody>
              <a:bodyPr lIns="91425" tIns="91425" rIns="91425" bIns="91425" anchor="ctr"/>
              <a:lstStyle/>
              <a:p>
                <a:endParaRPr lang="en-US"/>
              </a:p>
            </p:txBody>
          </p:sp>
        </p:grpSp>
        <p:grpSp>
          <p:nvGrpSpPr>
            <p:cNvPr id="32784" name="Google Shape;978;p37"/>
            <p:cNvGrpSpPr>
              <a:grpSpLocks/>
            </p:cNvGrpSpPr>
            <p:nvPr/>
          </p:nvGrpSpPr>
          <p:grpSpPr bwMode="auto">
            <a:xfrm>
              <a:off x="4449650" y="1766450"/>
              <a:ext cx="113650" cy="99750"/>
              <a:chOff x="4813400" y="798575"/>
              <a:chExt cx="113650" cy="99750"/>
            </a:xfrm>
          </p:grpSpPr>
          <p:sp>
            <p:nvSpPr>
              <p:cNvPr id="32796" name="Google Shape;979;p37"/>
              <p:cNvSpPr>
                <a:spLocks/>
              </p:cNvSpPr>
              <p:nvPr/>
            </p:nvSpPr>
            <p:spPr bwMode="auto">
              <a:xfrm>
                <a:off x="4813400" y="813275"/>
                <a:ext cx="44975" cy="36825"/>
              </a:xfrm>
              <a:custGeom>
                <a:avLst/>
                <a:gdLst/>
                <a:ahLst/>
                <a:cxnLst>
                  <a:cxn ang="0">
                    <a:pos x="916" y="1"/>
                  </a:cxn>
                  <a:cxn ang="0">
                    <a:pos x="916" y="1472"/>
                  </a:cxn>
                  <a:cxn ang="0">
                    <a:pos x="916" y="1"/>
                  </a:cxn>
                </a:cxnLst>
                <a:rect l="0" t="0" r="r" b="b"/>
                <a:pathLst>
                  <a:path w="1799" h="1473" extrusionOk="0">
                    <a:moveTo>
                      <a:pt x="916" y="1"/>
                    </a:moveTo>
                    <a:cubicBezTo>
                      <a:pt x="0" y="66"/>
                      <a:pt x="0" y="1407"/>
                      <a:pt x="916" y="1472"/>
                    </a:cubicBezTo>
                    <a:cubicBezTo>
                      <a:pt x="1799" y="1407"/>
                      <a:pt x="1799" y="66"/>
                      <a:pt x="916" y="1"/>
                    </a:cubicBezTo>
                    <a:close/>
                  </a:path>
                </a:pathLst>
              </a:custGeom>
              <a:solidFill>
                <a:schemeClr val="bg2"/>
              </a:solidFill>
              <a:ln w="9525">
                <a:noFill/>
                <a:round/>
                <a:headEnd/>
                <a:tailEnd/>
              </a:ln>
            </p:spPr>
            <p:txBody>
              <a:bodyPr lIns="91425" tIns="91425" rIns="91425" bIns="91425" anchor="ctr"/>
              <a:lstStyle/>
              <a:p>
                <a:endParaRPr lang="en-US"/>
              </a:p>
            </p:txBody>
          </p:sp>
          <p:sp>
            <p:nvSpPr>
              <p:cNvPr id="32797" name="Google Shape;980;p37"/>
              <p:cNvSpPr>
                <a:spLocks/>
              </p:cNvSpPr>
              <p:nvPr/>
            </p:nvSpPr>
            <p:spPr bwMode="auto">
              <a:xfrm>
                <a:off x="4882050" y="798575"/>
                <a:ext cx="45000" cy="36800"/>
              </a:xfrm>
              <a:custGeom>
                <a:avLst/>
                <a:gdLst/>
                <a:ahLst/>
                <a:cxnLst>
                  <a:cxn ang="0">
                    <a:pos x="884" y="0"/>
                  </a:cxn>
                  <a:cxn ang="0">
                    <a:pos x="884" y="1472"/>
                  </a:cxn>
                  <a:cxn ang="0">
                    <a:pos x="884" y="0"/>
                  </a:cxn>
                </a:cxnLst>
                <a:rect l="0" t="0" r="r" b="b"/>
                <a:pathLst>
                  <a:path w="1800" h="1472" extrusionOk="0">
                    <a:moveTo>
                      <a:pt x="884" y="0"/>
                    </a:moveTo>
                    <a:cubicBezTo>
                      <a:pt x="1" y="66"/>
                      <a:pt x="1" y="1406"/>
                      <a:pt x="884" y="1472"/>
                    </a:cubicBezTo>
                    <a:cubicBezTo>
                      <a:pt x="1799" y="1406"/>
                      <a:pt x="1799" y="66"/>
                      <a:pt x="884" y="0"/>
                    </a:cubicBezTo>
                    <a:close/>
                  </a:path>
                </a:pathLst>
              </a:custGeom>
              <a:solidFill>
                <a:schemeClr val="bg2"/>
              </a:solidFill>
              <a:ln w="9525">
                <a:noFill/>
                <a:round/>
                <a:headEnd/>
                <a:tailEnd/>
              </a:ln>
            </p:spPr>
            <p:txBody>
              <a:bodyPr lIns="91425" tIns="91425" rIns="91425" bIns="91425" anchor="ctr"/>
              <a:lstStyle/>
              <a:p>
                <a:endParaRPr lang="en-US"/>
              </a:p>
            </p:txBody>
          </p:sp>
          <p:sp>
            <p:nvSpPr>
              <p:cNvPr id="32798" name="Google Shape;981;p37"/>
              <p:cNvSpPr>
                <a:spLocks/>
              </p:cNvSpPr>
              <p:nvPr/>
            </p:nvSpPr>
            <p:spPr bwMode="auto">
              <a:xfrm>
                <a:off x="4857550" y="862325"/>
                <a:ext cx="44975" cy="36000"/>
              </a:xfrm>
              <a:custGeom>
                <a:avLst/>
                <a:gdLst/>
                <a:ahLst/>
                <a:cxnLst>
                  <a:cxn ang="0">
                    <a:pos x="883" y="1"/>
                  </a:cxn>
                  <a:cxn ang="0">
                    <a:pos x="883" y="1439"/>
                  </a:cxn>
                  <a:cxn ang="0">
                    <a:pos x="883" y="1"/>
                  </a:cxn>
                </a:cxnLst>
                <a:rect l="0" t="0" r="r" b="b"/>
                <a:pathLst>
                  <a:path w="1799" h="1440" extrusionOk="0">
                    <a:moveTo>
                      <a:pt x="883" y="1"/>
                    </a:moveTo>
                    <a:cubicBezTo>
                      <a:pt x="0" y="66"/>
                      <a:pt x="0" y="1374"/>
                      <a:pt x="883" y="1439"/>
                    </a:cubicBezTo>
                    <a:cubicBezTo>
                      <a:pt x="1798" y="1374"/>
                      <a:pt x="1798" y="66"/>
                      <a:pt x="883" y="1"/>
                    </a:cubicBezTo>
                    <a:close/>
                  </a:path>
                </a:pathLst>
              </a:custGeom>
              <a:solidFill>
                <a:schemeClr val="bg2"/>
              </a:solidFill>
              <a:ln w="9525">
                <a:noFill/>
                <a:round/>
                <a:headEnd/>
                <a:tailEnd/>
              </a:ln>
            </p:spPr>
            <p:txBody>
              <a:bodyPr lIns="91425" tIns="91425" rIns="91425" bIns="91425" anchor="ctr"/>
              <a:lstStyle/>
              <a:p>
                <a:endParaRPr lang="en-US"/>
              </a:p>
            </p:txBody>
          </p:sp>
        </p:grpSp>
        <p:grpSp>
          <p:nvGrpSpPr>
            <p:cNvPr id="32785" name="Google Shape;982;p37"/>
            <p:cNvGrpSpPr>
              <a:grpSpLocks/>
            </p:cNvGrpSpPr>
            <p:nvPr/>
          </p:nvGrpSpPr>
          <p:grpSpPr bwMode="auto">
            <a:xfrm>
              <a:off x="7118150" y="2697725"/>
              <a:ext cx="113650" cy="99750"/>
              <a:chOff x="5042000" y="1255775"/>
              <a:chExt cx="113650" cy="99750"/>
            </a:xfrm>
          </p:grpSpPr>
          <p:sp>
            <p:nvSpPr>
              <p:cNvPr id="32793" name="Google Shape;983;p37"/>
              <p:cNvSpPr>
                <a:spLocks/>
              </p:cNvSpPr>
              <p:nvPr/>
            </p:nvSpPr>
            <p:spPr bwMode="auto">
              <a:xfrm>
                <a:off x="5042000" y="1270475"/>
                <a:ext cx="44975" cy="36825"/>
              </a:xfrm>
              <a:custGeom>
                <a:avLst/>
                <a:gdLst/>
                <a:ahLst/>
                <a:cxnLst>
                  <a:cxn ang="0">
                    <a:pos x="916" y="1"/>
                  </a:cxn>
                  <a:cxn ang="0">
                    <a:pos x="916" y="1472"/>
                  </a:cxn>
                  <a:cxn ang="0">
                    <a:pos x="916" y="1"/>
                  </a:cxn>
                </a:cxnLst>
                <a:rect l="0" t="0" r="r" b="b"/>
                <a:pathLst>
                  <a:path w="1799" h="1473" extrusionOk="0">
                    <a:moveTo>
                      <a:pt x="916" y="1"/>
                    </a:moveTo>
                    <a:cubicBezTo>
                      <a:pt x="0" y="66"/>
                      <a:pt x="0" y="1407"/>
                      <a:pt x="916" y="1472"/>
                    </a:cubicBezTo>
                    <a:cubicBezTo>
                      <a:pt x="1799" y="1407"/>
                      <a:pt x="1799" y="66"/>
                      <a:pt x="916" y="1"/>
                    </a:cubicBezTo>
                    <a:close/>
                  </a:path>
                </a:pathLst>
              </a:custGeom>
              <a:solidFill>
                <a:schemeClr val="bg2"/>
              </a:solidFill>
              <a:ln w="9525">
                <a:noFill/>
                <a:round/>
                <a:headEnd/>
                <a:tailEnd/>
              </a:ln>
            </p:spPr>
            <p:txBody>
              <a:bodyPr lIns="91425" tIns="91425" rIns="91425" bIns="91425" anchor="ctr"/>
              <a:lstStyle/>
              <a:p>
                <a:endParaRPr lang="en-US"/>
              </a:p>
            </p:txBody>
          </p:sp>
          <p:sp>
            <p:nvSpPr>
              <p:cNvPr id="32794" name="Google Shape;984;p37"/>
              <p:cNvSpPr>
                <a:spLocks/>
              </p:cNvSpPr>
              <p:nvPr/>
            </p:nvSpPr>
            <p:spPr bwMode="auto">
              <a:xfrm>
                <a:off x="5110650" y="1255775"/>
                <a:ext cx="45000" cy="36800"/>
              </a:xfrm>
              <a:custGeom>
                <a:avLst/>
                <a:gdLst/>
                <a:ahLst/>
                <a:cxnLst>
                  <a:cxn ang="0">
                    <a:pos x="884" y="0"/>
                  </a:cxn>
                  <a:cxn ang="0">
                    <a:pos x="884" y="1472"/>
                  </a:cxn>
                  <a:cxn ang="0">
                    <a:pos x="884" y="0"/>
                  </a:cxn>
                </a:cxnLst>
                <a:rect l="0" t="0" r="r" b="b"/>
                <a:pathLst>
                  <a:path w="1800" h="1472" extrusionOk="0">
                    <a:moveTo>
                      <a:pt x="884" y="0"/>
                    </a:moveTo>
                    <a:cubicBezTo>
                      <a:pt x="1" y="66"/>
                      <a:pt x="1" y="1406"/>
                      <a:pt x="884" y="1472"/>
                    </a:cubicBezTo>
                    <a:cubicBezTo>
                      <a:pt x="1799" y="1406"/>
                      <a:pt x="1799" y="66"/>
                      <a:pt x="884" y="0"/>
                    </a:cubicBezTo>
                    <a:close/>
                  </a:path>
                </a:pathLst>
              </a:custGeom>
              <a:solidFill>
                <a:schemeClr val="bg2"/>
              </a:solidFill>
              <a:ln w="9525">
                <a:noFill/>
                <a:round/>
                <a:headEnd/>
                <a:tailEnd/>
              </a:ln>
            </p:spPr>
            <p:txBody>
              <a:bodyPr lIns="91425" tIns="91425" rIns="91425" bIns="91425" anchor="ctr"/>
              <a:lstStyle/>
              <a:p>
                <a:endParaRPr lang="en-US"/>
              </a:p>
            </p:txBody>
          </p:sp>
          <p:sp>
            <p:nvSpPr>
              <p:cNvPr id="32795" name="Google Shape;985;p37"/>
              <p:cNvSpPr>
                <a:spLocks/>
              </p:cNvSpPr>
              <p:nvPr/>
            </p:nvSpPr>
            <p:spPr bwMode="auto">
              <a:xfrm>
                <a:off x="5086150" y="1319525"/>
                <a:ext cx="44975" cy="36000"/>
              </a:xfrm>
              <a:custGeom>
                <a:avLst/>
                <a:gdLst/>
                <a:ahLst/>
                <a:cxnLst>
                  <a:cxn ang="0">
                    <a:pos x="883" y="1"/>
                  </a:cxn>
                  <a:cxn ang="0">
                    <a:pos x="883" y="1439"/>
                  </a:cxn>
                  <a:cxn ang="0">
                    <a:pos x="883" y="1"/>
                  </a:cxn>
                </a:cxnLst>
                <a:rect l="0" t="0" r="r" b="b"/>
                <a:pathLst>
                  <a:path w="1799" h="1440" extrusionOk="0">
                    <a:moveTo>
                      <a:pt x="883" y="1"/>
                    </a:moveTo>
                    <a:cubicBezTo>
                      <a:pt x="0" y="66"/>
                      <a:pt x="0" y="1374"/>
                      <a:pt x="883" y="1439"/>
                    </a:cubicBezTo>
                    <a:cubicBezTo>
                      <a:pt x="1798" y="1374"/>
                      <a:pt x="1798" y="66"/>
                      <a:pt x="883" y="1"/>
                    </a:cubicBezTo>
                    <a:close/>
                  </a:path>
                </a:pathLst>
              </a:custGeom>
              <a:solidFill>
                <a:schemeClr val="bg2"/>
              </a:solidFill>
              <a:ln w="9525">
                <a:noFill/>
                <a:round/>
                <a:headEnd/>
                <a:tailEnd/>
              </a:ln>
            </p:spPr>
            <p:txBody>
              <a:bodyPr lIns="91425" tIns="91425" rIns="91425" bIns="91425" anchor="ctr"/>
              <a:lstStyle/>
              <a:p>
                <a:endParaRPr lang="en-US"/>
              </a:p>
            </p:txBody>
          </p:sp>
        </p:grpSp>
        <p:grpSp>
          <p:nvGrpSpPr>
            <p:cNvPr id="32786" name="Google Shape;986;p37"/>
            <p:cNvGrpSpPr>
              <a:grpSpLocks/>
            </p:cNvGrpSpPr>
            <p:nvPr/>
          </p:nvGrpSpPr>
          <p:grpSpPr bwMode="auto">
            <a:xfrm rot="-5400000">
              <a:off x="4792797" y="1337595"/>
              <a:ext cx="362897" cy="342428"/>
              <a:chOff x="6221084" y="2622541"/>
              <a:chExt cx="235525" cy="216275"/>
            </a:xfrm>
          </p:grpSpPr>
          <p:sp>
            <p:nvSpPr>
              <p:cNvPr id="32791" name="Google Shape;987;p37"/>
              <p:cNvSpPr>
                <a:spLocks/>
              </p:cNvSpPr>
              <p:nvPr/>
            </p:nvSpPr>
            <p:spPr bwMode="auto">
              <a:xfrm>
                <a:off x="6289009" y="2622541"/>
                <a:ext cx="167600" cy="172950"/>
              </a:xfrm>
              <a:custGeom>
                <a:avLst/>
                <a:gdLst/>
                <a:ahLst/>
                <a:cxnLst>
                  <a:cxn ang="0">
                    <a:pos x="3037" y="0"/>
                  </a:cxn>
                  <a:cxn ang="0">
                    <a:pos x="1" y="6675"/>
                  </a:cxn>
                  <a:cxn ang="0">
                    <a:pos x="99" y="6871"/>
                  </a:cxn>
                  <a:cxn ang="0">
                    <a:pos x="232" y="6918"/>
                  </a:cxn>
                  <a:cxn ang="0">
                    <a:pos x="295" y="6904"/>
                  </a:cxn>
                  <a:cxn ang="0">
                    <a:pos x="4153" y="397"/>
                  </a:cxn>
                  <a:cxn ang="0">
                    <a:pos x="3037" y="0"/>
                  </a:cxn>
                </a:cxnLst>
                <a:rect l="0" t="0"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bg2"/>
              </a:solidFill>
              <a:ln w="9525">
                <a:noFill/>
                <a:round/>
                <a:headEnd/>
                <a:tailEnd/>
              </a:ln>
            </p:spPr>
            <p:txBody>
              <a:bodyPr lIns="91425" tIns="91425" rIns="91425" bIns="91425" anchor="ctr"/>
              <a:lstStyle/>
              <a:p>
                <a:endParaRPr lang="en-US"/>
              </a:p>
            </p:txBody>
          </p:sp>
          <p:sp>
            <p:nvSpPr>
              <p:cNvPr id="32792" name="Google Shape;988;p37"/>
              <p:cNvSpPr>
                <a:spLocks/>
              </p:cNvSpPr>
              <p:nvPr/>
            </p:nvSpPr>
            <p:spPr bwMode="auto">
              <a:xfrm>
                <a:off x="6221084" y="2657341"/>
                <a:ext cx="153425" cy="181475"/>
              </a:xfrm>
              <a:custGeom>
                <a:avLst/>
                <a:gdLst/>
                <a:ahLst/>
                <a:cxnLst>
                  <a:cxn ang="0">
                    <a:pos x="5875" y="0"/>
                  </a:cxn>
                  <a:cxn ang="0">
                    <a:pos x="5628" y="215"/>
                  </a:cxn>
                  <a:cxn ang="0">
                    <a:pos x="298" y="6755"/>
                  </a:cxn>
                  <a:cxn ang="0">
                    <a:pos x="377" y="7258"/>
                  </a:cxn>
                  <a:cxn ang="0">
                    <a:pos x="462" y="7245"/>
                  </a:cxn>
                  <a:cxn ang="0">
                    <a:pos x="6118" y="280"/>
                  </a:cxn>
                  <a:cxn ang="0">
                    <a:pos x="5875" y="0"/>
                  </a:cxn>
                </a:cxnLst>
                <a:rect l="0" t="0"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tx1"/>
              </a:solidFill>
              <a:ln w="9525">
                <a:noFill/>
                <a:round/>
                <a:headEnd/>
                <a:tailEnd/>
              </a:ln>
            </p:spPr>
            <p:txBody>
              <a:bodyPr lIns="91425" tIns="91425" rIns="91425" bIns="91425" anchor="ctr"/>
              <a:lstStyle/>
              <a:p>
                <a:endParaRPr lang="en-US"/>
              </a:p>
            </p:txBody>
          </p:sp>
        </p:grpSp>
        <p:grpSp>
          <p:nvGrpSpPr>
            <p:cNvPr id="32787" name="Google Shape;989;p37"/>
            <p:cNvGrpSpPr>
              <a:grpSpLocks/>
            </p:cNvGrpSpPr>
            <p:nvPr/>
          </p:nvGrpSpPr>
          <p:grpSpPr bwMode="auto">
            <a:xfrm>
              <a:off x="6082875" y="1992325"/>
              <a:ext cx="113650" cy="99750"/>
              <a:chOff x="5042000" y="1255775"/>
              <a:chExt cx="113650" cy="99750"/>
            </a:xfrm>
          </p:grpSpPr>
          <p:sp>
            <p:nvSpPr>
              <p:cNvPr id="32788" name="Google Shape;990;p37"/>
              <p:cNvSpPr>
                <a:spLocks/>
              </p:cNvSpPr>
              <p:nvPr/>
            </p:nvSpPr>
            <p:spPr bwMode="auto">
              <a:xfrm>
                <a:off x="5042000" y="1270475"/>
                <a:ext cx="44975" cy="36825"/>
              </a:xfrm>
              <a:custGeom>
                <a:avLst/>
                <a:gdLst/>
                <a:ahLst/>
                <a:cxnLst>
                  <a:cxn ang="0">
                    <a:pos x="916" y="1"/>
                  </a:cxn>
                  <a:cxn ang="0">
                    <a:pos x="916" y="1472"/>
                  </a:cxn>
                  <a:cxn ang="0">
                    <a:pos x="916" y="1"/>
                  </a:cxn>
                </a:cxnLst>
                <a:rect l="0" t="0" r="r" b="b"/>
                <a:pathLst>
                  <a:path w="1799" h="1473" extrusionOk="0">
                    <a:moveTo>
                      <a:pt x="916" y="1"/>
                    </a:moveTo>
                    <a:cubicBezTo>
                      <a:pt x="0" y="66"/>
                      <a:pt x="0" y="1407"/>
                      <a:pt x="916" y="1472"/>
                    </a:cubicBezTo>
                    <a:cubicBezTo>
                      <a:pt x="1799" y="1407"/>
                      <a:pt x="1799" y="66"/>
                      <a:pt x="916" y="1"/>
                    </a:cubicBezTo>
                    <a:close/>
                  </a:path>
                </a:pathLst>
              </a:custGeom>
              <a:solidFill>
                <a:schemeClr val="bg2"/>
              </a:solidFill>
              <a:ln w="9525">
                <a:noFill/>
                <a:round/>
                <a:headEnd/>
                <a:tailEnd/>
              </a:ln>
            </p:spPr>
            <p:txBody>
              <a:bodyPr lIns="91425" tIns="91425" rIns="91425" bIns="91425" anchor="ctr"/>
              <a:lstStyle/>
              <a:p>
                <a:endParaRPr lang="en-US"/>
              </a:p>
            </p:txBody>
          </p:sp>
          <p:sp>
            <p:nvSpPr>
              <p:cNvPr id="32789" name="Google Shape;991;p37"/>
              <p:cNvSpPr>
                <a:spLocks/>
              </p:cNvSpPr>
              <p:nvPr/>
            </p:nvSpPr>
            <p:spPr bwMode="auto">
              <a:xfrm>
                <a:off x="5110650" y="1255775"/>
                <a:ext cx="45000" cy="36800"/>
              </a:xfrm>
              <a:custGeom>
                <a:avLst/>
                <a:gdLst/>
                <a:ahLst/>
                <a:cxnLst>
                  <a:cxn ang="0">
                    <a:pos x="884" y="0"/>
                  </a:cxn>
                  <a:cxn ang="0">
                    <a:pos x="884" y="1472"/>
                  </a:cxn>
                  <a:cxn ang="0">
                    <a:pos x="884" y="0"/>
                  </a:cxn>
                </a:cxnLst>
                <a:rect l="0" t="0" r="r" b="b"/>
                <a:pathLst>
                  <a:path w="1800" h="1472" extrusionOk="0">
                    <a:moveTo>
                      <a:pt x="884" y="0"/>
                    </a:moveTo>
                    <a:cubicBezTo>
                      <a:pt x="1" y="66"/>
                      <a:pt x="1" y="1406"/>
                      <a:pt x="884" y="1472"/>
                    </a:cubicBezTo>
                    <a:cubicBezTo>
                      <a:pt x="1799" y="1406"/>
                      <a:pt x="1799" y="66"/>
                      <a:pt x="884" y="0"/>
                    </a:cubicBezTo>
                    <a:close/>
                  </a:path>
                </a:pathLst>
              </a:custGeom>
              <a:solidFill>
                <a:schemeClr val="bg2"/>
              </a:solidFill>
              <a:ln w="9525">
                <a:noFill/>
                <a:round/>
                <a:headEnd/>
                <a:tailEnd/>
              </a:ln>
            </p:spPr>
            <p:txBody>
              <a:bodyPr lIns="91425" tIns="91425" rIns="91425" bIns="91425" anchor="ctr"/>
              <a:lstStyle/>
              <a:p>
                <a:endParaRPr lang="en-US"/>
              </a:p>
            </p:txBody>
          </p:sp>
          <p:sp>
            <p:nvSpPr>
              <p:cNvPr id="32790" name="Google Shape;992;p37"/>
              <p:cNvSpPr>
                <a:spLocks/>
              </p:cNvSpPr>
              <p:nvPr/>
            </p:nvSpPr>
            <p:spPr bwMode="auto">
              <a:xfrm>
                <a:off x="5086150" y="1319525"/>
                <a:ext cx="44975" cy="36000"/>
              </a:xfrm>
              <a:custGeom>
                <a:avLst/>
                <a:gdLst/>
                <a:ahLst/>
                <a:cxnLst>
                  <a:cxn ang="0">
                    <a:pos x="883" y="1"/>
                  </a:cxn>
                  <a:cxn ang="0">
                    <a:pos x="883" y="1439"/>
                  </a:cxn>
                  <a:cxn ang="0">
                    <a:pos x="883" y="1"/>
                  </a:cxn>
                </a:cxnLst>
                <a:rect l="0" t="0" r="r" b="b"/>
                <a:pathLst>
                  <a:path w="1799" h="1440" extrusionOk="0">
                    <a:moveTo>
                      <a:pt x="883" y="1"/>
                    </a:moveTo>
                    <a:cubicBezTo>
                      <a:pt x="0" y="66"/>
                      <a:pt x="0" y="1374"/>
                      <a:pt x="883" y="1439"/>
                    </a:cubicBezTo>
                    <a:cubicBezTo>
                      <a:pt x="1798" y="1374"/>
                      <a:pt x="1798" y="66"/>
                      <a:pt x="883" y="1"/>
                    </a:cubicBezTo>
                    <a:close/>
                  </a:path>
                </a:pathLst>
              </a:custGeom>
              <a:solidFill>
                <a:schemeClr val="bg2"/>
              </a:solidFill>
              <a:ln w="9525">
                <a:noFill/>
                <a:round/>
                <a:headEnd/>
                <a:tailEnd/>
              </a:ln>
            </p:spPr>
            <p:txBody>
              <a:bodyPr lIns="91425" tIns="91425" rIns="91425" bIns="91425" anchor="ctr"/>
              <a:lstStyle/>
              <a:p>
                <a:endParaRPr lang="en-US"/>
              </a:p>
            </p:txBody>
          </p:sp>
        </p:gr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Google Shape;1147;p39">
            <a:hlinkClick r:id="rId3" action="ppaction://hlinksldjump"/>
          </p:cNvPr>
          <p:cNvSpPr txBox="1">
            <a:spLocks noChangeArrowheads="1"/>
          </p:cNvSpPr>
          <p:nvPr/>
        </p:nvSpPr>
        <p:spPr bwMode="auto">
          <a:xfrm>
            <a:off x="1584325" y="2763838"/>
            <a:ext cx="2425700" cy="1563687"/>
          </a:xfrm>
          <a:prstGeom prst="rect">
            <a:avLst/>
          </a:prstGeom>
          <a:noFill/>
          <a:ln w="9525">
            <a:noFill/>
            <a:miter lim="800000"/>
            <a:headEnd/>
            <a:tailEnd/>
          </a:ln>
        </p:spPr>
        <p:txBody>
          <a:bodyPr lIns="91425" tIns="91425" rIns="91425" bIns="91425" anchor="ctr"/>
          <a:lstStyle/>
          <a:p>
            <a:pPr>
              <a:buClr>
                <a:srgbClr val="000000"/>
              </a:buClr>
              <a:buFont typeface="Arial" charset="0"/>
              <a:buNone/>
            </a:pPr>
            <a:endParaRPr lang="en-US">
              <a:latin typeface="Nunito"/>
              <a:sym typeface="Nunito"/>
            </a:endParaRPr>
          </a:p>
        </p:txBody>
      </p:sp>
      <p:sp>
        <p:nvSpPr>
          <p:cNvPr id="34818" name="Google Shape;1166;p39"/>
          <p:cNvSpPr>
            <a:spLocks/>
          </p:cNvSpPr>
          <p:nvPr/>
        </p:nvSpPr>
        <p:spPr bwMode="auto">
          <a:xfrm>
            <a:off x="-68263" y="-188913"/>
            <a:ext cx="898526" cy="850901"/>
          </a:xfrm>
          <a:custGeom>
            <a:avLst/>
            <a:gdLst/>
            <a:ahLst/>
            <a:cxnLst>
              <a:cxn ang="0">
                <a:pos x="20735" y="1"/>
              </a:cxn>
              <a:cxn ang="0">
                <a:pos x="8444" y="3350"/>
              </a:cxn>
              <a:cxn ang="0">
                <a:pos x="3277" y="9021"/>
              </a:cxn>
              <a:cxn ang="0">
                <a:pos x="631" y="26033"/>
              </a:cxn>
              <a:cxn ang="0">
                <a:pos x="16636" y="45188"/>
              </a:cxn>
              <a:cxn ang="0">
                <a:pos x="22798" y="46176"/>
              </a:cxn>
              <a:cxn ang="0">
                <a:pos x="25394" y="46007"/>
              </a:cxn>
              <a:cxn ang="0">
                <a:pos x="43919" y="33846"/>
              </a:cxn>
              <a:cxn ang="0">
                <a:pos x="48456" y="18535"/>
              </a:cxn>
              <a:cxn ang="0">
                <a:pos x="38815" y="3791"/>
              </a:cxn>
              <a:cxn ang="0">
                <a:pos x="35665" y="2468"/>
              </a:cxn>
              <a:cxn ang="0">
                <a:pos x="21424" y="10"/>
              </a:cxn>
              <a:cxn ang="0">
                <a:pos x="20735" y="1"/>
              </a:cxn>
            </a:cxnLst>
            <a:rect l="0" t="0"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bg2"/>
          </a:solidFill>
          <a:ln w="9525">
            <a:noFill/>
            <a:round/>
            <a:headEnd/>
            <a:tailEnd/>
          </a:ln>
        </p:spPr>
        <p:txBody>
          <a:bodyPr lIns="91425" tIns="91425" rIns="91425" bIns="91425" anchor="ctr"/>
          <a:lstStyle/>
          <a:p>
            <a:endParaRPr lang="en-US"/>
          </a:p>
        </p:txBody>
      </p:sp>
      <p:grpSp>
        <p:nvGrpSpPr>
          <p:cNvPr id="34819" name="Google Shape;1167;p39"/>
          <p:cNvGrpSpPr>
            <a:grpSpLocks/>
          </p:cNvGrpSpPr>
          <p:nvPr/>
        </p:nvGrpSpPr>
        <p:grpSpPr bwMode="auto">
          <a:xfrm>
            <a:off x="153988" y="90488"/>
            <a:ext cx="493712" cy="446087"/>
            <a:chOff x="2679436" y="3270400"/>
            <a:chExt cx="752625" cy="689795"/>
          </a:xfrm>
        </p:grpSpPr>
        <p:sp>
          <p:nvSpPr>
            <p:cNvPr id="1168" name="Google Shape;1168;p39"/>
            <p:cNvSpPr/>
            <p:nvPr/>
          </p:nvSpPr>
          <p:spPr>
            <a:xfrm>
              <a:off x="2722996" y="3270400"/>
              <a:ext cx="689705" cy="689795"/>
            </a:xfrm>
            <a:custGeom>
              <a:avLst/>
              <a:gdLst/>
              <a:ahLst/>
              <a:cxnLst/>
              <a:rect l="l" t="t" r="r" b="b"/>
              <a:pathLst>
                <a:path w="109704" h="109736" extrusionOk="0">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34830" name="Google Shape;1169;p39"/>
            <p:cNvSpPr>
              <a:spLocks/>
            </p:cNvSpPr>
            <p:nvPr/>
          </p:nvSpPr>
          <p:spPr bwMode="auto">
            <a:xfrm>
              <a:off x="2679436" y="3344037"/>
              <a:ext cx="345260" cy="537562"/>
            </a:xfrm>
            <a:custGeom>
              <a:avLst/>
              <a:gdLst/>
              <a:ahLst/>
              <a:cxnLst>
                <a:cxn ang="0">
                  <a:pos x="32003" y="0"/>
                </a:cxn>
                <a:cxn ang="0">
                  <a:pos x="27337" y="384"/>
                </a:cxn>
                <a:cxn ang="0">
                  <a:pos x="26879" y="85530"/>
                </a:cxn>
                <a:cxn ang="0">
                  <a:pos x="26944" y="85497"/>
                </a:cxn>
                <a:cxn ang="0">
                  <a:pos x="33516" y="77356"/>
                </a:cxn>
                <a:cxn ang="0">
                  <a:pos x="26061" y="67023"/>
                </a:cxn>
                <a:cxn ang="0">
                  <a:pos x="30835" y="55677"/>
                </a:cxn>
                <a:cxn ang="0">
                  <a:pos x="42051" y="52505"/>
                </a:cxn>
                <a:cxn ang="0">
                  <a:pos x="51991" y="46685"/>
                </a:cxn>
                <a:cxn ang="0">
                  <a:pos x="37146" y="37268"/>
                </a:cxn>
                <a:cxn ang="0">
                  <a:pos x="35348" y="32788"/>
                </a:cxn>
                <a:cxn ang="0">
                  <a:pos x="39141" y="29551"/>
                </a:cxn>
                <a:cxn ang="0">
                  <a:pos x="50618" y="23044"/>
                </a:cxn>
                <a:cxn ang="0">
                  <a:pos x="51599" y="21605"/>
                </a:cxn>
                <a:cxn ang="0">
                  <a:pos x="51599" y="21605"/>
                </a:cxn>
                <a:cxn ang="0">
                  <a:pos x="51590" y="21624"/>
                </a:cxn>
                <a:cxn ang="0">
                  <a:pos x="51566" y="21115"/>
                </a:cxn>
                <a:cxn ang="0">
                  <a:pos x="51239" y="20134"/>
                </a:cxn>
                <a:cxn ang="0">
                  <a:pos x="49931" y="18760"/>
                </a:cxn>
                <a:cxn ang="0">
                  <a:pos x="41168" y="16602"/>
                </a:cxn>
                <a:cxn ang="0">
                  <a:pos x="36034" y="12090"/>
                </a:cxn>
                <a:cxn ang="0">
                  <a:pos x="37636" y="9572"/>
                </a:cxn>
                <a:cxn ang="0">
                  <a:pos x="39239" y="5877"/>
                </a:cxn>
                <a:cxn ang="0">
                  <a:pos x="32003" y="0"/>
                </a:cxn>
              </a:cxnLst>
              <a:rect l="0" t="0" r="r" b="b"/>
              <a:pathLst>
                <a:path w="54934" h="85531" extrusionOk="0">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bg1"/>
            </a:solidFill>
            <a:ln w="9525">
              <a:noFill/>
              <a:round/>
              <a:headEnd/>
              <a:tailEnd/>
            </a:ln>
          </p:spPr>
          <p:txBody>
            <a:bodyPr lIns="91425" tIns="91425" rIns="91425" bIns="91425" anchor="ctr"/>
            <a:lstStyle/>
            <a:p>
              <a:endParaRPr lang="en-US"/>
            </a:p>
          </p:txBody>
        </p:sp>
        <p:sp>
          <p:nvSpPr>
            <p:cNvPr id="34831" name="Google Shape;1170;p39"/>
            <p:cNvSpPr>
              <a:spLocks/>
            </p:cNvSpPr>
            <p:nvPr/>
          </p:nvSpPr>
          <p:spPr bwMode="auto">
            <a:xfrm>
              <a:off x="3091326" y="3293626"/>
              <a:ext cx="340735" cy="423301"/>
            </a:xfrm>
            <a:custGeom>
              <a:avLst/>
              <a:gdLst/>
              <a:ahLst/>
              <a:cxnLst>
                <a:cxn ang="0">
                  <a:pos x="15891" y="1"/>
                </a:cxn>
                <a:cxn ang="0">
                  <a:pos x="8502" y="3042"/>
                </a:cxn>
                <a:cxn ang="0">
                  <a:pos x="818" y="11478"/>
                </a:cxn>
                <a:cxn ang="0">
                  <a:pos x="2943" y="17265"/>
                </a:cxn>
                <a:cxn ang="0">
                  <a:pos x="10300" y="20175"/>
                </a:cxn>
                <a:cxn ang="0">
                  <a:pos x="15728" y="23739"/>
                </a:cxn>
                <a:cxn ang="0">
                  <a:pos x="15401" y="30279"/>
                </a:cxn>
                <a:cxn ang="0">
                  <a:pos x="8829" y="37375"/>
                </a:cxn>
                <a:cxn ang="0">
                  <a:pos x="6115" y="41298"/>
                </a:cxn>
                <a:cxn ang="0">
                  <a:pos x="7880" y="45288"/>
                </a:cxn>
                <a:cxn ang="0">
                  <a:pos x="10062" y="45782"/>
                </a:cxn>
                <a:cxn ang="0">
                  <a:pos x="17396" y="43947"/>
                </a:cxn>
                <a:cxn ang="0">
                  <a:pos x="20258" y="43627"/>
                </a:cxn>
                <a:cxn ang="0">
                  <a:pos x="24556" y="44764"/>
                </a:cxn>
                <a:cxn ang="0">
                  <a:pos x="25995" y="54509"/>
                </a:cxn>
                <a:cxn ang="0">
                  <a:pos x="22660" y="65070"/>
                </a:cxn>
                <a:cxn ang="0">
                  <a:pos x="22823" y="65887"/>
                </a:cxn>
                <a:cxn ang="0">
                  <a:pos x="22827" y="65881"/>
                </a:cxn>
                <a:cxn ang="0">
                  <a:pos x="23017" y="66204"/>
                </a:cxn>
                <a:cxn ang="0">
                  <a:pos x="22987" y="66182"/>
                </a:cxn>
                <a:cxn ang="0">
                  <a:pos x="22987" y="66182"/>
                </a:cxn>
                <a:cxn ang="0">
                  <a:pos x="24491" y="66999"/>
                </a:cxn>
                <a:cxn ang="0">
                  <a:pos x="27758" y="67350"/>
                </a:cxn>
                <a:cxn ang="0">
                  <a:pos x="33450" y="66018"/>
                </a:cxn>
                <a:cxn ang="0">
                  <a:pos x="41331" y="59838"/>
                </a:cxn>
                <a:cxn ang="0">
                  <a:pos x="46515" y="58911"/>
                </a:cxn>
                <a:cxn ang="0">
                  <a:pos x="49178" y="59086"/>
                </a:cxn>
                <a:cxn ang="0">
                  <a:pos x="50453" y="59282"/>
                </a:cxn>
                <a:cxn ang="0">
                  <a:pos x="15891" y="1"/>
                </a:cxn>
              </a:cxnLst>
              <a:rect l="0" t="0" r="r" b="b"/>
              <a:pathLst>
                <a:path w="54214" h="67351" extrusionOk="0">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bg1"/>
            </a:solidFill>
            <a:ln w="9525">
              <a:noFill/>
              <a:round/>
              <a:headEnd/>
              <a:tailEnd/>
            </a:ln>
          </p:spPr>
          <p:txBody>
            <a:bodyPr lIns="91425" tIns="91425" rIns="91425" bIns="91425" anchor="ctr"/>
            <a:lstStyle/>
            <a:p>
              <a:endParaRPr lang="en-US"/>
            </a:p>
          </p:txBody>
        </p:sp>
        <p:sp>
          <p:nvSpPr>
            <p:cNvPr id="34832" name="Google Shape;1171;p39"/>
            <p:cNvSpPr>
              <a:spLocks/>
            </p:cNvSpPr>
            <p:nvPr/>
          </p:nvSpPr>
          <p:spPr bwMode="auto">
            <a:xfrm>
              <a:off x="2973550" y="3693340"/>
              <a:ext cx="344852" cy="266855"/>
            </a:xfrm>
            <a:custGeom>
              <a:avLst/>
              <a:gdLst/>
              <a:ahLst/>
              <a:cxnLst>
                <a:cxn ang="0">
                  <a:pos x="24005" y="0"/>
                </a:cxn>
                <a:cxn ang="0">
                  <a:pos x="22988" y="563"/>
                </a:cxn>
                <a:cxn ang="0">
                  <a:pos x="21941" y="11190"/>
                </a:cxn>
                <a:cxn ang="0">
                  <a:pos x="16546" y="18842"/>
                </a:cxn>
                <a:cxn ang="0">
                  <a:pos x="15645" y="18906"/>
                </a:cxn>
                <a:cxn ang="0">
                  <a:pos x="6966" y="15049"/>
                </a:cxn>
                <a:cxn ang="0">
                  <a:pos x="4133" y="14305"/>
                </a:cxn>
                <a:cxn ang="0">
                  <a:pos x="1832" y="14853"/>
                </a:cxn>
                <a:cxn ang="0">
                  <a:pos x="66" y="17076"/>
                </a:cxn>
                <a:cxn ang="0">
                  <a:pos x="3565" y="24270"/>
                </a:cxn>
                <a:cxn ang="0">
                  <a:pos x="6181" y="34177"/>
                </a:cxn>
                <a:cxn ang="0">
                  <a:pos x="3827" y="41338"/>
                </a:cxn>
                <a:cxn ang="0">
                  <a:pos x="14864" y="42458"/>
                </a:cxn>
                <a:cxn ang="0">
                  <a:pos x="54869" y="25153"/>
                </a:cxn>
                <a:cxn ang="0">
                  <a:pos x="52547" y="19986"/>
                </a:cxn>
                <a:cxn ang="0">
                  <a:pos x="47348" y="17470"/>
                </a:cxn>
                <a:cxn ang="0">
                  <a:pos x="45059" y="17763"/>
                </a:cxn>
                <a:cxn ang="0">
                  <a:pos x="37146" y="19332"/>
                </a:cxn>
                <a:cxn ang="0">
                  <a:pos x="36948" y="19334"/>
                </a:cxn>
                <a:cxn ang="0">
                  <a:pos x="30410" y="16749"/>
                </a:cxn>
                <a:cxn ang="0">
                  <a:pos x="28220" y="10667"/>
                </a:cxn>
                <a:cxn ang="0">
                  <a:pos x="27010" y="3539"/>
                </a:cxn>
                <a:cxn ang="0">
                  <a:pos x="24005" y="0"/>
                </a:cxn>
              </a:cxnLst>
              <a:rect l="0" t="0" r="r" b="b"/>
              <a:pathLst>
                <a:path w="54869" h="42459" extrusionOk="0">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bg1"/>
            </a:solidFill>
            <a:ln w="9525">
              <a:noFill/>
              <a:round/>
              <a:headEnd/>
              <a:tailEnd/>
            </a:ln>
          </p:spPr>
          <p:txBody>
            <a:bodyPr lIns="91425" tIns="91425" rIns="91425" bIns="91425" anchor="ctr"/>
            <a:lstStyle/>
            <a:p>
              <a:endParaRPr lang="en-US"/>
            </a:p>
          </p:txBody>
        </p:sp>
      </p:grpSp>
      <p:sp>
        <p:nvSpPr>
          <p:cNvPr id="34820" name="Google Shape;1172;p39">
            <a:hlinkClick r:id="rId4" action="ppaction://hlinksldjump"/>
          </p:cNvPr>
          <p:cNvSpPr txBox="1">
            <a:spLocks noChangeArrowheads="1"/>
          </p:cNvSpPr>
          <p:nvPr/>
        </p:nvSpPr>
        <p:spPr bwMode="auto">
          <a:xfrm>
            <a:off x="-7938" y="-31750"/>
            <a:ext cx="720726" cy="573088"/>
          </a:xfrm>
          <a:prstGeom prst="rect">
            <a:avLst/>
          </a:prstGeom>
          <a:noFill/>
          <a:ln w="9525">
            <a:noFill/>
            <a:miter lim="800000"/>
            <a:headEnd/>
            <a:tailEnd/>
          </a:ln>
        </p:spPr>
        <p:txBody>
          <a:bodyPr lIns="91425" tIns="91425" rIns="91425" bIns="91425" anchor="ctr"/>
          <a:lstStyle/>
          <a:p>
            <a:pPr algn="ctr">
              <a:buClr>
                <a:srgbClr val="000000"/>
              </a:buClr>
              <a:buFont typeface="Arial" charset="0"/>
              <a:buNone/>
            </a:pPr>
            <a:endParaRPr lang="en-US">
              <a:latin typeface="Nunito"/>
              <a:sym typeface="Nunito"/>
            </a:endParaRPr>
          </a:p>
        </p:txBody>
      </p:sp>
      <p:sp>
        <p:nvSpPr>
          <p:cNvPr id="34821" name="Google Shape;1174;p39"/>
          <p:cNvSpPr>
            <a:spLocks/>
          </p:cNvSpPr>
          <p:nvPr/>
        </p:nvSpPr>
        <p:spPr bwMode="auto">
          <a:xfrm rot="10800000">
            <a:off x="2362200" y="90488"/>
            <a:ext cx="4324350" cy="850900"/>
          </a:xfrm>
          <a:custGeom>
            <a:avLst/>
            <a:gdLst/>
            <a:ahLst/>
            <a:cxnLst>
              <a:cxn ang="0">
                <a:pos x="39262" y="1"/>
              </a:cxn>
              <a:cxn ang="0">
                <a:pos x="21235" y="4556"/>
              </a:cxn>
              <a:cxn ang="0">
                <a:pos x="13296" y="10353"/>
              </a:cxn>
              <a:cxn ang="0">
                <a:pos x="1702" y="30075"/>
              </a:cxn>
              <a:cxn ang="0">
                <a:pos x="8129" y="46961"/>
              </a:cxn>
              <a:cxn ang="0">
                <a:pos x="21109" y="52443"/>
              </a:cxn>
              <a:cxn ang="0">
                <a:pos x="39732" y="54387"/>
              </a:cxn>
              <a:cxn ang="0">
                <a:pos x="50220" y="53892"/>
              </a:cxn>
              <a:cxn ang="0">
                <a:pos x="65972" y="50868"/>
              </a:cxn>
              <a:cxn ang="0">
                <a:pos x="79708" y="42046"/>
              </a:cxn>
              <a:cxn ang="0">
                <a:pos x="81095" y="40030"/>
              </a:cxn>
              <a:cxn ang="0">
                <a:pos x="82355" y="26042"/>
              </a:cxn>
              <a:cxn ang="0">
                <a:pos x="77314" y="16149"/>
              </a:cxn>
              <a:cxn ang="0">
                <a:pos x="61436" y="3674"/>
              </a:cxn>
              <a:cxn ang="0">
                <a:pos x="40579" y="19"/>
              </a:cxn>
              <a:cxn ang="0">
                <a:pos x="39262" y="1"/>
              </a:cxn>
            </a:cxnLst>
            <a:rect l="0" t="0" r="r" b="b"/>
            <a:pathLst>
              <a:path w="83994" h="54388" extrusionOk="0">
                <a:moveTo>
                  <a:pt x="39262" y="1"/>
                </a:moveTo>
                <a:cubicBezTo>
                  <a:pt x="32873" y="1"/>
                  <a:pt x="26778" y="1312"/>
                  <a:pt x="21235" y="4556"/>
                </a:cubicBezTo>
                <a:cubicBezTo>
                  <a:pt x="18337" y="6131"/>
                  <a:pt x="15690" y="8084"/>
                  <a:pt x="13296" y="10353"/>
                </a:cubicBezTo>
                <a:cubicBezTo>
                  <a:pt x="7499" y="15582"/>
                  <a:pt x="3466" y="22450"/>
                  <a:pt x="1702" y="30075"/>
                </a:cubicBezTo>
                <a:cubicBezTo>
                  <a:pt x="1" y="37258"/>
                  <a:pt x="2143" y="42676"/>
                  <a:pt x="8129" y="46961"/>
                </a:cubicBezTo>
                <a:cubicBezTo>
                  <a:pt x="12036" y="49671"/>
                  <a:pt x="16446" y="51498"/>
                  <a:pt x="21109" y="52443"/>
                </a:cubicBezTo>
                <a:cubicBezTo>
                  <a:pt x="27291" y="53817"/>
                  <a:pt x="33499" y="54387"/>
                  <a:pt x="39732" y="54387"/>
                </a:cubicBezTo>
                <a:cubicBezTo>
                  <a:pt x="43220" y="54387"/>
                  <a:pt x="46716" y="54209"/>
                  <a:pt x="50220" y="53892"/>
                </a:cubicBezTo>
                <a:cubicBezTo>
                  <a:pt x="55576" y="53514"/>
                  <a:pt x="60868" y="52506"/>
                  <a:pt x="65972" y="50868"/>
                </a:cubicBezTo>
                <a:cubicBezTo>
                  <a:pt x="71202" y="49040"/>
                  <a:pt x="75928" y="46016"/>
                  <a:pt x="79708" y="42046"/>
                </a:cubicBezTo>
                <a:cubicBezTo>
                  <a:pt x="80275" y="41416"/>
                  <a:pt x="80780" y="40786"/>
                  <a:pt x="81095" y="40030"/>
                </a:cubicBezTo>
                <a:cubicBezTo>
                  <a:pt x="83363" y="35556"/>
                  <a:pt x="83993" y="30894"/>
                  <a:pt x="82355" y="26042"/>
                </a:cubicBezTo>
                <a:cubicBezTo>
                  <a:pt x="81221" y="22513"/>
                  <a:pt x="79519" y="19174"/>
                  <a:pt x="77314" y="16149"/>
                </a:cubicBezTo>
                <a:cubicBezTo>
                  <a:pt x="73155" y="10542"/>
                  <a:pt x="68052" y="6068"/>
                  <a:pt x="61436" y="3674"/>
                </a:cubicBezTo>
                <a:cubicBezTo>
                  <a:pt x="54693" y="1342"/>
                  <a:pt x="47699" y="145"/>
                  <a:pt x="40579" y="19"/>
                </a:cubicBezTo>
                <a:cubicBezTo>
                  <a:pt x="40139" y="7"/>
                  <a:pt x="39699" y="1"/>
                  <a:pt x="39262" y="1"/>
                </a:cubicBezTo>
                <a:close/>
              </a:path>
            </a:pathLst>
          </a:custGeom>
          <a:solidFill>
            <a:schemeClr val="bg1"/>
          </a:solidFill>
          <a:ln w="9525">
            <a:noFill/>
            <a:round/>
            <a:headEnd/>
            <a:tailEnd/>
          </a:ln>
        </p:spPr>
        <p:txBody>
          <a:bodyPr lIns="91425" tIns="91425" rIns="91425" bIns="91425" anchor="ctr"/>
          <a:lstStyle/>
          <a:p>
            <a:endParaRPr lang="en-US"/>
          </a:p>
        </p:txBody>
      </p:sp>
      <p:sp>
        <p:nvSpPr>
          <p:cNvPr id="1193" name="Google Shape;1193;p39"/>
          <p:cNvSpPr txBox="1">
            <a:spLocks noGrp="1"/>
          </p:cNvSpPr>
          <p:nvPr>
            <p:ph type="subTitle" idx="1"/>
          </p:nvPr>
        </p:nvSpPr>
        <p:spPr>
          <a:xfrm>
            <a:off x="2972963" y="105413"/>
            <a:ext cx="3156000" cy="756300"/>
          </a:xfrm>
        </p:spPr>
        <p:txBody>
          <a:bodyPr/>
          <a:lstStyle/>
          <a:p>
            <a:pPr marL="0" indent="0" eaLnBrk="1" fontAlgn="auto" hangingPunct="1">
              <a:buClr>
                <a:schemeClr val="accent6"/>
              </a:buClr>
              <a:buSzPts val="1800"/>
              <a:buFont typeface="Nunito"/>
              <a:buNone/>
              <a:defRPr/>
            </a:pPr>
            <a:r>
              <a:rPr lang="en-US"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Nunito"/>
                <a:cs typeface="Times New Roman" pitchFamily="18" charset="0"/>
                <a:sym typeface="Nunito"/>
              </a:rPr>
              <a:t>C</a:t>
            </a:r>
            <a:r>
              <a:rPr lang="en"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Nunito"/>
                <a:cs typeface="Times New Roman" pitchFamily="18" charset="0"/>
                <a:sym typeface="Nunito"/>
              </a:rPr>
              <a:t>ác phương pháp trồng rừng</a:t>
            </a:r>
            <a:endParaRPr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Nunito"/>
              <a:cs typeface="Times New Roman" pitchFamily="18" charset="0"/>
              <a:sym typeface="Nunito"/>
            </a:endParaRPr>
          </a:p>
        </p:txBody>
      </p:sp>
      <p:pic>
        <p:nvPicPr>
          <p:cNvPr id="1026" name="Picture 2"/>
          <p:cNvPicPr>
            <a:picLocks noChangeAspect="1" noChangeArrowheads="1"/>
          </p:cNvPicPr>
          <p:nvPr/>
        </p:nvPicPr>
        <p:blipFill>
          <a:blip r:embed="rId5"/>
          <a:srcRect r="52760" b="14513"/>
          <a:stretch>
            <a:fillRect/>
          </a:stretch>
        </p:blipFill>
        <p:spPr bwMode="auto">
          <a:xfrm>
            <a:off x="1376363" y="2312988"/>
            <a:ext cx="2890837" cy="1858962"/>
          </a:xfrm>
          <a:prstGeom prst="rect">
            <a:avLst/>
          </a:prstGeom>
          <a:noFill/>
          <a:ln w="9525">
            <a:solidFill>
              <a:srgbClr val="C00000"/>
            </a:solidFill>
            <a:miter lim="800000"/>
            <a:headEnd/>
            <a:tailEnd/>
          </a:ln>
        </p:spPr>
      </p:pic>
      <p:pic>
        <p:nvPicPr>
          <p:cNvPr id="56" name="Picture 2"/>
          <p:cNvPicPr>
            <a:picLocks noChangeAspect="1" noChangeArrowheads="1"/>
          </p:cNvPicPr>
          <p:nvPr/>
        </p:nvPicPr>
        <p:blipFill rotWithShape="1">
          <a:blip r:embed="rId5"/>
          <a:srcRect l="51132" r="1360" b="14512"/>
          <a:stretch/>
        </p:blipFill>
        <p:spPr bwMode="auto">
          <a:xfrm>
            <a:off x="5018088" y="2312988"/>
            <a:ext cx="2906712" cy="1858962"/>
          </a:xfrm>
          <a:prstGeom prst="rect">
            <a:avLst/>
          </a:prstGeom>
          <a:solidFill>
            <a:schemeClr val="bg1">
              <a:lumMod val="50000"/>
            </a:schemeClr>
          </a:solidFill>
          <a:ln>
            <a:solidFill>
              <a:srgbClr val="C00000"/>
            </a:solidFill>
          </a:ln>
          <a:effectLst/>
        </p:spPr>
      </p:pic>
      <p:cxnSp>
        <p:nvCxnSpPr>
          <p:cNvPr id="15" name="Elbow Connector 14"/>
          <p:cNvCxnSpPr/>
          <p:nvPr/>
        </p:nvCxnSpPr>
        <p:spPr>
          <a:xfrm rot="10800000" flipV="1">
            <a:off x="2784475" y="1566863"/>
            <a:ext cx="2320925" cy="746125"/>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Elbow Connector 16"/>
          <p:cNvCxnSpPr>
            <a:endCxn id="56" idx="0"/>
          </p:cNvCxnSpPr>
          <p:nvPr/>
        </p:nvCxnSpPr>
        <p:spPr>
          <a:xfrm>
            <a:off x="4741863" y="1566863"/>
            <a:ext cx="1730375" cy="746125"/>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Elbow Connector 19"/>
          <p:cNvCxnSpPr/>
          <p:nvPr/>
        </p:nvCxnSpPr>
        <p:spPr>
          <a:xfrm rot="5400000">
            <a:off x="4213225" y="1252538"/>
            <a:ext cx="625475" cy="3175"/>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pic>
        <p:nvPicPr>
          <p:cNvPr id="34828" name="Picture 4" descr="Hình ảnh Trồng Rừng PNG, Vector, PSD, và biểu tượng để tải về miễn phí |  pngtree"/>
          <p:cNvPicPr>
            <a:picLocks noChangeAspect="1" noChangeArrowheads="1"/>
          </p:cNvPicPr>
          <p:nvPr/>
        </p:nvPicPr>
        <p:blipFill>
          <a:blip r:embed="rId6"/>
          <a:srcRect/>
          <a:stretch>
            <a:fillRect/>
          </a:stretch>
        </p:blipFill>
        <p:spPr bwMode="auto">
          <a:xfrm>
            <a:off x="7696200" y="79375"/>
            <a:ext cx="1447800" cy="1447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par>
                                <p:cTn id="8" presetID="6"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par>
                                <p:cTn id="11" presetID="6" presetClass="entr" presetSubtype="16"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circle(in)">
                                      <p:cBhvr>
                                        <p:cTn id="18" dur="20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circle(in)">
                                      <p:cBhvr>
                                        <p:cTn id="23" dur="2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orld Environment Day by Slidesgo">
  <a:themeElements>
    <a:clrScheme name="Simple Light">
      <a:dk1>
        <a:srgbClr val="A4DAA1"/>
      </a:dk1>
      <a:lt1>
        <a:srgbClr val="70B16D"/>
      </a:lt1>
      <a:dk2>
        <a:srgbClr val="005C4F"/>
      </a:dk2>
      <a:lt2>
        <a:srgbClr val="E5FFEB"/>
      </a:lt2>
      <a:accent1>
        <a:srgbClr val="992020"/>
      </a:accent1>
      <a:accent2>
        <a:srgbClr val="ED8B85"/>
      </a:accent2>
      <a:accent3>
        <a:srgbClr val="FFAA20"/>
      </a:accent3>
      <a:accent4>
        <a:srgbClr val="FFD966"/>
      </a:accent4>
      <a:accent5>
        <a:srgbClr val="0070A4"/>
      </a:accent5>
      <a:accent6>
        <a:srgbClr val="FFFFFF"/>
      </a:accent6>
      <a:hlink>
        <a:srgbClr val="005C4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449</TotalTime>
  <Words>335</Words>
  <Application>Microsoft Office PowerPoint</Application>
  <PresentationFormat>On-screen Show (16:9)</PresentationFormat>
  <Paragraphs>65</Paragraphs>
  <Slides>35</Slides>
  <Notes>20</Notes>
  <HiddenSlides>0</HiddenSlides>
  <MMClips>1</MMClips>
  <ScaleCrop>false</ScaleCrop>
  <HeadingPairs>
    <vt:vector size="6" baseType="variant">
      <vt:variant>
        <vt:lpstr>Fonts Used</vt:lpstr>
      </vt:variant>
      <vt:variant>
        <vt:i4>9</vt:i4>
      </vt:variant>
      <vt:variant>
        <vt:lpstr>Design Template</vt:lpstr>
      </vt:variant>
      <vt:variant>
        <vt:i4>10</vt:i4>
      </vt:variant>
      <vt:variant>
        <vt:lpstr>Slide Titles</vt:lpstr>
      </vt:variant>
      <vt:variant>
        <vt:i4>35</vt:i4>
      </vt:variant>
    </vt:vector>
  </HeadingPairs>
  <TitlesOfParts>
    <vt:vector size="54" baseType="lpstr">
      <vt:lpstr>Arial</vt:lpstr>
      <vt:lpstr>Nunito</vt:lpstr>
      <vt:lpstr>Times New Roman</vt:lpstr>
      <vt:lpstr>SimSun</vt:lpstr>
      <vt:lpstr>+mn-lt</vt:lpstr>
      <vt:lpstr>Nanum Pen Script</vt:lpstr>
      <vt:lpstr>Roboto</vt:lpstr>
      <vt:lpstr>Fira Sans Extra Condensed Mediu</vt:lpstr>
      <vt:lpstr>等线</vt:lpstr>
      <vt:lpstr>World Environment Day by Slidesgo</vt:lpstr>
      <vt:lpstr>World Environment Day by Slidesgo</vt:lpstr>
      <vt:lpstr>World Environment Day by Slidesgo</vt:lpstr>
      <vt:lpstr>World Environment Day by Slidesgo</vt:lpstr>
      <vt:lpstr>World Environment Day by Slidesgo</vt:lpstr>
      <vt:lpstr>World Environment Day by Slidesgo</vt:lpstr>
      <vt:lpstr>World Environment Day by Slidesgo</vt:lpstr>
      <vt:lpstr>World Environment Day by Slidesgo</vt:lpstr>
      <vt:lpstr>World Environment Day by Slidesgo</vt:lpstr>
      <vt:lpstr>World Environment Day by Slidesgo</vt:lpstr>
      <vt:lpstr>Slide 1</vt:lpstr>
      <vt:lpstr>Slide 2</vt:lpstr>
      <vt:lpstr>Mời xem</vt:lpstr>
      <vt:lpstr>Slide 4</vt:lpstr>
      <vt:lpstr>Slide 5</vt:lpstr>
      <vt:lpstr>I. TRỒNG RỪNG</vt:lpstr>
      <vt:lpstr>1. Thời vụ trồng rừng</vt:lpstr>
      <vt:lpstr>1. Thời vụ trồng rừng</vt:lpstr>
      <vt:lpstr>Slide 9</vt:lpstr>
      <vt:lpstr>Hoạt động nhóm</vt:lpstr>
      <vt:lpstr>Slide 11</vt:lpstr>
      <vt:lpstr>Slide 12</vt:lpstr>
      <vt:lpstr>Trồng rừng bằng hạt</vt:lpstr>
      <vt:lpstr>Slide 14</vt:lpstr>
      <vt:lpstr>QUAN SÁT 1 SỐ HÌNH ẢNH TRỒNG RỪNG</vt:lpstr>
      <vt:lpstr>II. Chăm sóc cây rừng</vt:lpstr>
      <vt:lpstr>Slide 17</vt:lpstr>
      <vt:lpstr>II. Chăm sóc cây rừng</vt:lpstr>
      <vt:lpstr>II. Chăm sóc cây rừng</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Environment Day </dc:title>
  <dc:creator>Hoang Mui</dc:creator>
  <cp:lastModifiedBy>Admin-pc</cp:lastModifiedBy>
  <cp:revision>53</cp:revision>
  <dcterms:modified xsi:type="dcterms:W3CDTF">2022-10-03T17:29:41Z</dcterms:modified>
</cp:coreProperties>
</file>