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364" r:id="rId5"/>
    <p:sldId id="370" r:id="rId6"/>
    <p:sldId id="365" r:id="rId7"/>
    <p:sldId id="366" r:id="rId8"/>
    <p:sldId id="367" r:id="rId9"/>
    <p:sldId id="368" r:id="rId10"/>
    <p:sldId id="369" r:id="rId11"/>
    <p:sldId id="329" r:id="rId12"/>
    <p:sldId id="371" r:id="rId13"/>
    <p:sldId id="342" r:id="rId14"/>
    <p:sldId id="372" r:id="rId15"/>
    <p:sldId id="40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2" d="100"/>
          <a:sy n="82" d="100"/>
        </p:scale>
        <p:origin x="77"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4">
  <p:cSld name="Title and text 14">
    <p:bg>
      <p:bgPr>
        <a:solidFill>
          <a:srgbClr val="003C47"/>
        </a:solidFill>
        <a:effectLst/>
      </p:bgPr>
    </p:bg>
    <p:spTree>
      <p:nvGrpSpPr>
        <p:cNvPr id="1" name="Shape 1816"/>
        <p:cNvGrpSpPr/>
        <p:nvPr/>
      </p:nvGrpSpPr>
      <p:grpSpPr>
        <a:xfrm>
          <a:off x="0" y="0"/>
          <a:ext cx="0" cy="0"/>
          <a:chOff x="0" y="0"/>
          <a:chExt cx="0" cy="0"/>
        </a:xfrm>
      </p:grpSpPr>
      <p:grpSp>
        <p:nvGrpSpPr>
          <p:cNvPr id="1817" name="Google Shape;1817;p27"/>
          <p:cNvGrpSpPr/>
          <p:nvPr/>
        </p:nvGrpSpPr>
        <p:grpSpPr>
          <a:xfrm>
            <a:off x="6548097" y="127934"/>
            <a:ext cx="5722491" cy="6794476"/>
            <a:chOff x="4911073" y="95950"/>
            <a:chExt cx="4291868" cy="5095857"/>
          </a:xfrm>
        </p:grpSpPr>
        <p:sp>
          <p:nvSpPr>
            <p:cNvPr id="1818" name="Google Shape;1818;p27"/>
            <p:cNvSpPr/>
            <p:nvPr/>
          </p:nvSpPr>
          <p:spPr>
            <a:xfrm>
              <a:off x="4911073" y="2300714"/>
              <a:ext cx="4291868" cy="2891093"/>
            </a:xfrm>
            <a:custGeom>
              <a:avLst/>
              <a:gdLst/>
              <a:ahLst/>
              <a:cxnLst/>
              <a:rect l="l" t="t" r="r" b="b"/>
              <a:pathLst>
                <a:path w="25020" h="16854" extrusionOk="0">
                  <a:moveTo>
                    <a:pt x="23503" y="0"/>
                  </a:moveTo>
                  <a:cubicBezTo>
                    <a:pt x="22477" y="0"/>
                    <a:pt x="21229" y="485"/>
                    <a:pt x="20696" y="876"/>
                  </a:cubicBezTo>
                  <a:cubicBezTo>
                    <a:pt x="18580" y="2415"/>
                    <a:pt x="19633" y="4096"/>
                    <a:pt x="20554" y="5959"/>
                  </a:cubicBezTo>
                  <a:cubicBezTo>
                    <a:pt x="21408" y="7764"/>
                    <a:pt x="20991" y="9570"/>
                    <a:pt x="19149" y="9570"/>
                  </a:cubicBezTo>
                  <a:cubicBezTo>
                    <a:pt x="18873" y="9570"/>
                    <a:pt x="18565" y="9529"/>
                    <a:pt x="18225" y="9442"/>
                  </a:cubicBezTo>
                  <a:cubicBezTo>
                    <a:pt x="17864" y="9357"/>
                    <a:pt x="17472" y="9292"/>
                    <a:pt x="17101" y="9292"/>
                  </a:cubicBezTo>
                  <a:cubicBezTo>
                    <a:pt x="16319" y="9292"/>
                    <a:pt x="15626" y="9580"/>
                    <a:pt x="15482" y="10576"/>
                  </a:cubicBezTo>
                  <a:cubicBezTo>
                    <a:pt x="15269" y="11780"/>
                    <a:pt x="16889" y="12651"/>
                    <a:pt x="15066" y="13451"/>
                  </a:cubicBezTo>
                  <a:cubicBezTo>
                    <a:pt x="14694" y="13608"/>
                    <a:pt x="14306" y="13670"/>
                    <a:pt x="13911" y="13670"/>
                  </a:cubicBezTo>
                  <a:cubicBezTo>
                    <a:pt x="12954" y="13670"/>
                    <a:pt x="11957" y="13307"/>
                    <a:pt x="11047" y="13056"/>
                  </a:cubicBezTo>
                  <a:cubicBezTo>
                    <a:pt x="10452" y="12890"/>
                    <a:pt x="9905" y="12815"/>
                    <a:pt x="9411" y="12815"/>
                  </a:cubicBezTo>
                  <a:cubicBezTo>
                    <a:pt x="8100" y="12815"/>
                    <a:pt x="7173" y="13347"/>
                    <a:pt x="6754" y="14120"/>
                  </a:cubicBezTo>
                  <a:cubicBezTo>
                    <a:pt x="6339" y="14899"/>
                    <a:pt x="6410" y="14990"/>
                    <a:pt x="5772" y="15456"/>
                  </a:cubicBezTo>
                  <a:cubicBezTo>
                    <a:pt x="5572" y="15610"/>
                    <a:pt x="5319" y="15665"/>
                    <a:pt x="5041" y="15665"/>
                  </a:cubicBezTo>
                  <a:cubicBezTo>
                    <a:pt x="4349" y="15665"/>
                    <a:pt x="3506" y="15324"/>
                    <a:pt x="2957" y="15324"/>
                  </a:cubicBezTo>
                  <a:cubicBezTo>
                    <a:pt x="2106" y="15324"/>
                    <a:pt x="355" y="15517"/>
                    <a:pt x="0" y="16448"/>
                  </a:cubicBezTo>
                  <a:lnTo>
                    <a:pt x="0" y="16853"/>
                  </a:lnTo>
                  <a:lnTo>
                    <a:pt x="25019" y="16853"/>
                  </a:lnTo>
                  <a:lnTo>
                    <a:pt x="25019" y="937"/>
                  </a:lnTo>
                  <a:cubicBezTo>
                    <a:pt x="24847" y="244"/>
                    <a:pt x="24231" y="0"/>
                    <a:pt x="2350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19" name="Google Shape;1819;p27"/>
            <p:cNvSpPr/>
            <p:nvPr/>
          </p:nvSpPr>
          <p:spPr>
            <a:xfrm>
              <a:off x="4963220" y="4498616"/>
              <a:ext cx="26245" cy="26245"/>
            </a:xfrm>
            <a:custGeom>
              <a:avLst/>
              <a:gdLst/>
              <a:ahLst/>
              <a:cxnLst/>
              <a:rect l="l" t="t" r="r" b="b"/>
              <a:pathLst>
                <a:path w="153" h="153" extrusionOk="0">
                  <a:moveTo>
                    <a:pt x="71" y="0"/>
                  </a:moveTo>
                  <a:cubicBezTo>
                    <a:pt x="31" y="0"/>
                    <a:pt x="0" y="41"/>
                    <a:pt x="0" y="81"/>
                  </a:cubicBezTo>
                  <a:cubicBezTo>
                    <a:pt x="0" y="122"/>
                    <a:pt x="31" y="152"/>
                    <a:pt x="71" y="152"/>
                  </a:cubicBezTo>
                  <a:cubicBezTo>
                    <a:pt x="122" y="152"/>
                    <a:pt x="152" y="122"/>
                    <a:pt x="152" y="81"/>
                  </a:cubicBezTo>
                  <a:cubicBezTo>
                    <a:pt x="152" y="41"/>
                    <a:pt x="122"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0" name="Google Shape;1820;p27"/>
            <p:cNvSpPr/>
            <p:nvPr/>
          </p:nvSpPr>
          <p:spPr>
            <a:xfrm>
              <a:off x="8333229" y="1234097"/>
              <a:ext cx="286125" cy="285095"/>
            </a:xfrm>
            <a:custGeom>
              <a:avLst/>
              <a:gdLst/>
              <a:ahLst/>
              <a:cxnLst/>
              <a:rect l="l" t="t" r="r" b="b"/>
              <a:pathLst>
                <a:path w="1668" h="1662" extrusionOk="0">
                  <a:moveTo>
                    <a:pt x="970" y="1"/>
                  </a:moveTo>
                  <a:cubicBezTo>
                    <a:pt x="940" y="1"/>
                    <a:pt x="907" y="19"/>
                    <a:pt x="878" y="57"/>
                  </a:cubicBezTo>
                  <a:lnTo>
                    <a:pt x="725" y="230"/>
                  </a:lnTo>
                  <a:cubicBezTo>
                    <a:pt x="660" y="314"/>
                    <a:pt x="515" y="372"/>
                    <a:pt x="405" y="372"/>
                  </a:cubicBezTo>
                  <a:cubicBezTo>
                    <a:pt x="397" y="372"/>
                    <a:pt x="389" y="372"/>
                    <a:pt x="381" y="371"/>
                  </a:cubicBezTo>
                  <a:lnTo>
                    <a:pt x="158" y="341"/>
                  </a:lnTo>
                  <a:cubicBezTo>
                    <a:pt x="151" y="340"/>
                    <a:pt x="144" y="340"/>
                    <a:pt x="137" y="340"/>
                  </a:cubicBezTo>
                  <a:cubicBezTo>
                    <a:pt x="32" y="340"/>
                    <a:pt x="0" y="408"/>
                    <a:pt x="57" y="503"/>
                  </a:cubicBezTo>
                  <a:lnTo>
                    <a:pt x="169" y="695"/>
                  </a:lnTo>
                  <a:cubicBezTo>
                    <a:pt x="230" y="797"/>
                    <a:pt x="239" y="968"/>
                    <a:pt x="199" y="1070"/>
                  </a:cubicBezTo>
                  <a:lnTo>
                    <a:pt x="108" y="1283"/>
                  </a:lnTo>
                  <a:cubicBezTo>
                    <a:pt x="66" y="1375"/>
                    <a:pt x="94" y="1432"/>
                    <a:pt x="173" y="1432"/>
                  </a:cubicBezTo>
                  <a:cubicBezTo>
                    <a:pt x="190" y="1432"/>
                    <a:pt x="209" y="1430"/>
                    <a:pt x="230" y="1424"/>
                  </a:cubicBezTo>
                  <a:lnTo>
                    <a:pt x="442" y="1373"/>
                  </a:lnTo>
                  <a:cubicBezTo>
                    <a:pt x="469" y="1367"/>
                    <a:pt x="498" y="1363"/>
                    <a:pt x="528" y="1363"/>
                  </a:cubicBezTo>
                  <a:cubicBezTo>
                    <a:pt x="632" y="1363"/>
                    <a:pt x="744" y="1402"/>
                    <a:pt x="806" y="1465"/>
                  </a:cubicBezTo>
                  <a:lnTo>
                    <a:pt x="979" y="1616"/>
                  </a:lnTo>
                  <a:cubicBezTo>
                    <a:pt x="1013" y="1647"/>
                    <a:pt x="1045" y="1662"/>
                    <a:pt x="1071" y="1662"/>
                  </a:cubicBezTo>
                  <a:cubicBezTo>
                    <a:pt x="1115" y="1662"/>
                    <a:pt x="1145" y="1622"/>
                    <a:pt x="1151" y="1546"/>
                  </a:cubicBezTo>
                  <a:lnTo>
                    <a:pt x="1171" y="1323"/>
                  </a:lnTo>
                  <a:cubicBezTo>
                    <a:pt x="1181" y="1202"/>
                    <a:pt x="1272" y="1060"/>
                    <a:pt x="1373" y="999"/>
                  </a:cubicBezTo>
                  <a:lnTo>
                    <a:pt x="1566" y="887"/>
                  </a:lnTo>
                  <a:cubicBezTo>
                    <a:pt x="1667" y="827"/>
                    <a:pt x="1667" y="746"/>
                    <a:pt x="1556" y="705"/>
                  </a:cubicBezTo>
                  <a:lnTo>
                    <a:pt x="1353" y="614"/>
                  </a:lnTo>
                  <a:cubicBezTo>
                    <a:pt x="1242" y="574"/>
                    <a:pt x="1130" y="442"/>
                    <a:pt x="1110" y="320"/>
                  </a:cubicBezTo>
                  <a:lnTo>
                    <a:pt x="1060" y="108"/>
                  </a:lnTo>
                  <a:cubicBezTo>
                    <a:pt x="1048" y="37"/>
                    <a:pt x="1012" y="1"/>
                    <a:pt x="97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1" name="Google Shape;1821;p27"/>
            <p:cNvSpPr/>
            <p:nvPr/>
          </p:nvSpPr>
          <p:spPr>
            <a:xfrm>
              <a:off x="8612147" y="806456"/>
              <a:ext cx="166906" cy="157300"/>
            </a:xfrm>
            <a:custGeom>
              <a:avLst/>
              <a:gdLst/>
              <a:ahLst/>
              <a:cxnLst/>
              <a:rect l="l" t="t" r="r" b="b"/>
              <a:pathLst>
                <a:path w="973" h="917" extrusionOk="0">
                  <a:moveTo>
                    <a:pt x="699" y="1"/>
                  </a:moveTo>
                  <a:cubicBezTo>
                    <a:pt x="685" y="1"/>
                    <a:pt x="668" y="6"/>
                    <a:pt x="649" y="19"/>
                  </a:cubicBezTo>
                  <a:lnTo>
                    <a:pt x="548" y="90"/>
                  </a:lnTo>
                  <a:cubicBezTo>
                    <a:pt x="512" y="108"/>
                    <a:pt x="467" y="118"/>
                    <a:pt x="423" y="118"/>
                  </a:cubicBezTo>
                  <a:cubicBezTo>
                    <a:pt x="391" y="118"/>
                    <a:pt x="360" y="113"/>
                    <a:pt x="335" y="100"/>
                  </a:cubicBezTo>
                  <a:lnTo>
                    <a:pt x="213" y="59"/>
                  </a:lnTo>
                  <a:cubicBezTo>
                    <a:pt x="197" y="52"/>
                    <a:pt x="184" y="48"/>
                    <a:pt x="172" y="48"/>
                  </a:cubicBezTo>
                  <a:cubicBezTo>
                    <a:pt x="139" y="48"/>
                    <a:pt x="125" y="78"/>
                    <a:pt x="132" y="131"/>
                  </a:cubicBezTo>
                  <a:lnTo>
                    <a:pt x="173" y="252"/>
                  </a:lnTo>
                  <a:cubicBezTo>
                    <a:pt x="183" y="313"/>
                    <a:pt x="163" y="404"/>
                    <a:pt x="122" y="455"/>
                  </a:cubicBezTo>
                  <a:lnTo>
                    <a:pt x="41" y="556"/>
                  </a:lnTo>
                  <a:cubicBezTo>
                    <a:pt x="1" y="606"/>
                    <a:pt x="11" y="647"/>
                    <a:pt x="82" y="647"/>
                  </a:cubicBezTo>
                  <a:lnTo>
                    <a:pt x="213" y="657"/>
                  </a:lnTo>
                  <a:cubicBezTo>
                    <a:pt x="274" y="657"/>
                    <a:pt x="355" y="707"/>
                    <a:pt x="395" y="768"/>
                  </a:cubicBezTo>
                  <a:lnTo>
                    <a:pt x="456" y="880"/>
                  </a:lnTo>
                  <a:cubicBezTo>
                    <a:pt x="475" y="904"/>
                    <a:pt x="495" y="916"/>
                    <a:pt x="513" y="916"/>
                  </a:cubicBezTo>
                  <a:cubicBezTo>
                    <a:pt x="533" y="916"/>
                    <a:pt x="552" y="901"/>
                    <a:pt x="568" y="869"/>
                  </a:cubicBezTo>
                  <a:lnTo>
                    <a:pt x="608" y="748"/>
                  </a:lnTo>
                  <a:cubicBezTo>
                    <a:pt x="629" y="687"/>
                    <a:pt x="710" y="626"/>
                    <a:pt x="770" y="606"/>
                  </a:cubicBezTo>
                  <a:lnTo>
                    <a:pt x="892" y="576"/>
                  </a:lnTo>
                  <a:cubicBezTo>
                    <a:pt x="962" y="566"/>
                    <a:pt x="973" y="515"/>
                    <a:pt x="912" y="475"/>
                  </a:cubicBezTo>
                  <a:lnTo>
                    <a:pt x="821" y="394"/>
                  </a:lnTo>
                  <a:cubicBezTo>
                    <a:pt x="770" y="353"/>
                    <a:pt x="730" y="262"/>
                    <a:pt x="730" y="201"/>
                  </a:cubicBezTo>
                  <a:lnTo>
                    <a:pt x="740" y="70"/>
                  </a:lnTo>
                  <a:cubicBezTo>
                    <a:pt x="747" y="28"/>
                    <a:pt x="730" y="1"/>
                    <a:pt x="6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2" name="Google Shape;1822;p27"/>
            <p:cNvSpPr/>
            <p:nvPr/>
          </p:nvSpPr>
          <p:spPr>
            <a:xfrm>
              <a:off x="8157232" y="962383"/>
              <a:ext cx="67757" cy="69644"/>
            </a:xfrm>
            <a:custGeom>
              <a:avLst/>
              <a:gdLst/>
              <a:ahLst/>
              <a:cxnLst/>
              <a:rect l="l" t="t" r="r" b="b"/>
              <a:pathLst>
                <a:path w="395" h="406" extrusionOk="0">
                  <a:moveTo>
                    <a:pt x="192" y="1"/>
                  </a:moveTo>
                  <a:cubicBezTo>
                    <a:pt x="81" y="1"/>
                    <a:pt x="0" y="92"/>
                    <a:pt x="0" y="203"/>
                  </a:cubicBezTo>
                  <a:cubicBezTo>
                    <a:pt x="0" y="315"/>
                    <a:pt x="81" y="406"/>
                    <a:pt x="192" y="406"/>
                  </a:cubicBezTo>
                  <a:cubicBezTo>
                    <a:pt x="304" y="406"/>
                    <a:pt x="395" y="315"/>
                    <a:pt x="395" y="203"/>
                  </a:cubicBezTo>
                  <a:cubicBezTo>
                    <a:pt x="395" y="92"/>
                    <a:pt x="304" y="1"/>
                    <a:pt x="19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3" name="Google Shape;1823;p27"/>
            <p:cNvSpPr/>
            <p:nvPr/>
          </p:nvSpPr>
          <p:spPr>
            <a:xfrm>
              <a:off x="8051223" y="1229980"/>
              <a:ext cx="40140" cy="41855"/>
            </a:xfrm>
            <a:custGeom>
              <a:avLst/>
              <a:gdLst/>
              <a:ahLst/>
              <a:cxnLst/>
              <a:rect l="l" t="t" r="r" b="b"/>
              <a:pathLst>
                <a:path w="234" h="244" extrusionOk="0">
                  <a:moveTo>
                    <a:pt x="122" y="0"/>
                  </a:moveTo>
                  <a:cubicBezTo>
                    <a:pt x="51" y="0"/>
                    <a:pt x="0" y="51"/>
                    <a:pt x="0" y="122"/>
                  </a:cubicBezTo>
                  <a:cubicBezTo>
                    <a:pt x="0" y="182"/>
                    <a:pt x="51" y="243"/>
                    <a:pt x="122" y="243"/>
                  </a:cubicBezTo>
                  <a:cubicBezTo>
                    <a:pt x="182" y="243"/>
                    <a:pt x="233" y="182"/>
                    <a:pt x="233" y="122"/>
                  </a:cubicBezTo>
                  <a:cubicBezTo>
                    <a:pt x="233" y="51"/>
                    <a:pt x="182" y="0"/>
                    <a:pt x="12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4" name="Google Shape;1824;p27"/>
            <p:cNvSpPr/>
            <p:nvPr/>
          </p:nvSpPr>
          <p:spPr>
            <a:xfrm>
              <a:off x="8394982" y="615021"/>
              <a:ext cx="26417" cy="26417"/>
            </a:xfrm>
            <a:custGeom>
              <a:avLst/>
              <a:gdLst/>
              <a:ahLst/>
              <a:cxnLst/>
              <a:rect l="l" t="t" r="r" b="b"/>
              <a:pathLst>
                <a:path w="154" h="154" extrusionOk="0">
                  <a:moveTo>
                    <a:pt x="72" y="1"/>
                  </a:moveTo>
                  <a:cubicBezTo>
                    <a:pt x="32" y="1"/>
                    <a:pt x="1" y="41"/>
                    <a:pt x="1" y="82"/>
                  </a:cubicBezTo>
                  <a:cubicBezTo>
                    <a:pt x="1" y="122"/>
                    <a:pt x="32" y="153"/>
                    <a:pt x="72" y="153"/>
                  </a:cubicBezTo>
                  <a:cubicBezTo>
                    <a:pt x="113" y="153"/>
                    <a:pt x="153" y="122"/>
                    <a:pt x="153" y="82"/>
                  </a:cubicBezTo>
                  <a:cubicBezTo>
                    <a:pt x="153" y="41"/>
                    <a:pt x="113" y="1"/>
                    <a:pt x="7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5" name="Google Shape;1825;p27"/>
            <p:cNvSpPr/>
            <p:nvPr/>
          </p:nvSpPr>
          <p:spPr>
            <a:xfrm>
              <a:off x="8921428" y="1113678"/>
              <a:ext cx="24358" cy="26074"/>
            </a:xfrm>
            <a:custGeom>
              <a:avLst/>
              <a:gdLst/>
              <a:ahLst/>
              <a:cxnLst/>
              <a:rect l="l" t="t" r="r" b="b"/>
              <a:pathLst>
                <a:path w="142" h="152" extrusionOk="0">
                  <a:moveTo>
                    <a:pt x="71" y="0"/>
                  </a:moveTo>
                  <a:cubicBezTo>
                    <a:pt x="30" y="0"/>
                    <a:pt x="0" y="41"/>
                    <a:pt x="0" y="81"/>
                  </a:cubicBezTo>
                  <a:cubicBezTo>
                    <a:pt x="0" y="122"/>
                    <a:pt x="30" y="152"/>
                    <a:pt x="71" y="152"/>
                  </a:cubicBezTo>
                  <a:cubicBezTo>
                    <a:pt x="111" y="152"/>
                    <a:pt x="142" y="122"/>
                    <a:pt x="142" y="81"/>
                  </a:cubicBezTo>
                  <a:cubicBezTo>
                    <a:pt x="142" y="41"/>
                    <a:pt x="111"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6" name="Google Shape;1826;p27"/>
            <p:cNvSpPr/>
            <p:nvPr/>
          </p:nvSpPr>
          <p:spPr>
            <a:xfrm>
              <a:off x="7477947" y="858088"/>
              <a:ext cx="124708" cy="121105"/>
            </a:xfrm>
            <a:custGeom>
              <a:avLst/>
              <a:gdLst/>
              <a:ahLst/>
              <a:cxnLst/>
              <a:rect l="l" t="t" r="r" b="b"/>
              <a:pathLst>
                <a:path w="727" h="706" extrusionOk="0">
                  <a:moveTo>
                    <a:pt x="245" y="0"/>
                  </a:moveTo>
                  <a:cubicBezTo>
                    <a:pt x="226" y="0"/>
                    <a:pt x="214" y="20"/>
                    <a:pt x="214" y="52"/>
                  </a:cubicBezTo>
                  <a:lnTo>
                    <a:pt x="203" y="143"/>
                  </a:lnTo>
                  <a:cubicBezTo>
                    <a:pt x="203" y="194"/>
                    <a:pt x="174" y="265"/>
                    <a:pt x="133" y="285"/>
                  </a:cubicBezTo>
                  <a:lnTo>
                    <a:pt x="52" y="336"/>
                  </a:lnTo>
                  <a:cubicBezTo>
                    <a:pt x="1" y="366"/>
                    <a:pt x="12" y="406"/>
                    <a:pt x="62" y="417"/>
                  </a:cubicBezTo>
                  <a:lnTo>
                    <a:pt x="153" y="457"/>
                  </a:lnTo>
                  <a:cubicBezTo>
                    <a:pt x="194" y="467"/>
                    <a:pt x="244" y="518"/>
                    <a:pt x="255" y="568"/>
                  </a:cubicBezTo>
                  <a:lnTo>
                    <a:pt x="284" y="660"/>
                  </a:lnTo>
                  <a:cubicBezTo>
                    <a:pt x="291" y="689"/>
                    <a:pt x="307" y="705"/>
                    <a:pt x="326" y="705"/>
                  </a:cubicBezTo>
                  <a:cubicBezTo>
                    <a:pt x="339" y="705"/>
                    <a:pt x="353" y="697"/>
                    <a:pt x="365" y="680"/>
                  </a:cubicBezTo>
                  <a:lnTo>
                    <a:pt x="417" y="599"/>
                  </a:lnTo>
                  <a:cubicBezTo>
                    <a:pt x="446" y="568"/>
                    <a:pt x="518" y="538"/>
                    <a:pt x="568" y="538"/>
                  </a:cubicBezTo>
                  <a:lnTo>
                    <a:pt x="660" y="538"/>
                  </a:lnTo>
                  <a:cubicBezTo>
                    <a:pt x="665" y="539"/>
                    <a:pt x="669" y="540"/>
                    <a:pt x="674" y="540"/>
                  </a:cubicBezTo>
                  <a:cubicBezTo>
                    <a:pt x="713" y="540"/>
                    <a:pt x="727" y="503"/>
                    <a:pt x="700" y="467"/>
                  </a:cubicBezTo>
                  <a:lnTo>
                    <a:pt x="649" y="386"/>
                  </a:lnTo>
                  <a:cubicBezTo>
                    <a:pt x="619" y="346"/>
                    <a:pt x="608" y="275"/>
                    <a:pt x="629" y="235"/>
                  </a:cubicBezTo>
                  <a:lnTo>
                    <a:pt x="660" y="143"/>
                  </a:lnTo>
                  <a:cubicBezTo>
                    <a:pt x="676" y="101"/>
                    <a:pt x="665" y="80"/>
                    <a:pt x="631" y="80"/>
                  </a:cubicBezTo>
                  <a:cubicBezTo>
                    <a:pt x="624" y="80"/>
                    <a:pt x="617" y="81"/>
                    <a:pt x="608" y="82"/>
                  </a:cubicBezTo>
                  <a:lnTo>
                    <a:pt x="518" y="113"/>
                  </a:lnTo>
                  <a:cubicBezTo>
                    <a:pt x="505" y="116"/>
                    <a:pt x="491" y="117"/>
                    <a:pt x="477" y="117"/>
                  </a:cubicBezTo>
                  <a:cubicBezTo>
                    <a:pt x="434" y="117"/>
                    <a:pt x="386" y="106"/>
                    <a:pt x="356" y="82"/>
                  </a:cubicBezTo>
                  <a:lnTo>
                    <a:pt x="284" y="22"/>
                  </a:lnTo>
                  <a:cubicBezTo>
                    <a:pt x="270" y="7"/>
                    <a:pt x="256" y="0"/>
                    <a:pt x="2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7" name="Google Shape;1827;p27"/>
            <p:cNvSpPr/>
            <p:nvPr/>
          </p:nvSpPr>
          <p:spPr>
            <a:xfrm>
              <a:off x="7728048" y="95950"/>
              <a:ext cx="555267" cy="545318"/>
            </a:xfrm>
            <a:custGeom>
              <a:avLst/>
              <a:gdLst/>
              <a:ahLst/>
              <a:cxnLst/>
              <a:rect l="l" t="t" r="r" b="b"/>
              <a:pathLst>
                <a:path w="3237" h="3179" extrusionOk="0">
                  <a:moveTo>
                    <a:pt x="1381" y="1"/>
                  </a:moveTo>
                  <a:cubicBezTo>
                    <a:pt x="1307" y="1"/>
                    <a:pt x="1245" y="65"/>
                    <a:pt x="1216" y="192"/>
                  </a:cubicBezTo>
                  <a:lnTo>
                    <a:pt x="1115" y="617"/>
                  </a:lnTo>
                  <a:cubicBezTo>
                    <a:pt x="1054" y="830"/>
                    <a:pt x="842" y="1083"/>
                    <a:pt x="629" y="1164"/>
                  </a:cubicBezTo>
                  <a:lnTo>
                    <a:pt x="224" y="1316"/>
                  </a:lnTo>
                  <a:cubicBezTo>
                    <a:pt x="21" y="1397"/>
                    <a:pt x="1" y="1559"/>
                    <a:pt x="194" y="1681"/>
                  </a:cubicBezTo>
                  <a:lnTo>
                    <a:pt x="568" y="1903"/>
                  </a:lnTo>
                  <a:cubicBezTo>
                    <a:pt x="761" y="2025"/>
                    <a:pt x="923" y="2298"/>
                    <a:pt x="932" y="2521"/>
                  </a:cubicBezTo>
                  <a:lnTo>
                    <a:pt x="953" y="2956"/>
                  </a:lnTo>
                  <a:cubicBezTo>
                    <a:pt x="966" y="3099"/>
                    <a:pt x="1028" y="3179"/>
                    <a:pt x="1116" y="3179"/>
                  </a:cubicBezTo>
                  <a:cubicBezTo>
                    <a:pt x="1166" y="3179"/>
                    <a:pt x="1225" y="3153"/>
                    <a:pt x="1287" y="3098"/>
                  </a:cubicBezTo>
                  <a:lnTo>
                    <a:pt x="1621" y="2824"/>
                  </a:lnTo>
                  <a:cubicBezTo>
                    <a:pt x="1752" y="2710"/>
                    <a:pt x="1964" y="2641"/>
                    <a:pt x="2156" y="2641"/>
                  </a:cubicBezTo>
                  <a:cubicBezTo>
                    <a:pt x="2217" y="2641"/>
                    <a:pt x="2276" y="2648"/>
                    <a:pt x="2330" y="2662"/>
                  </a:cubicBezTo>
                  <a:lnTo>
                    <a:pt x="2745" y="2774"/>
                  </a:lnTo>
                  <a:cubicBezTo>
                    <a:pt x="2782" y="2784"/>
                    <a:pt x="2816" y="2789"/>
                    <a:pt x="2846" y="2789"/>
                  </a:cubicBezTo>
                  <a:cubicBezTo>
                    <a:pt x="2997" y="2789"/>
                    <a:pt x="3056" y="2669"/>
                    <a:pt x="2988" y="2500"/>
                  </a:cubicBezTo>
                  <a:lnTo>
                    <a:pt x="2816" y="2095"/>
                  </a:lnTo>
                  <a:cubicBezTo>
                    <a:pt x="2735" y="1893"/>
                    <a:pt x="2765" y="1569"/>
                    <a:pt x="2887" y="1377"/>
                  </a:cubicBezTo>
                  <a:lnTo>
                    <a:pt x="3119" y="1012"/>
                  </a:lnTo>
                  <a:cubicBezTo>
                    <a:pt x="3237" y="826"/>
                    <a:pt x="3165" y="698"/>
                    <a:pt x="2960" y="698"/>
                  </a:cubicBezTo>
                  <a:cubicBezTo>
                    <a:pt x="2953" y="698"/>
                    <a:pt x="2945" y="698"/>
                    <a:pt x="2937" y="698"/>
                  </a:cubicBezTo>
                  <a:lnTo>
                    <a:pt x="2502" y="739"/>
                  </a:lnTo>
                  <a:cubicBezTo>
                    <a:pt x="2493" y="739"/>
                    <a:pt x="2484" y="739"/>
                    <a:pt x="2475" y="739"/>
                  </a:cubicBezTo>
                  <a:cubicBezTo>
                    <a:pt x="2255" y="739"/>
                    <a:pt x="1970" y="620"/>
                    <a:pt x="1834" y="445"/>
                  </a:cubicBezTo>
                  <a:lnTo>
                    <a:pt x="1560" y="111"/>
                  </a:lnTo>
                  <a:cubicBezTo>
                    <a:pt x="1499" y="37"/>
                    <a:pt x="1437" y="1"/>
                    <a:pt x="13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8" name="Google Shape;1828;p27"/>
            <p:cNvSpPr/>
            <p:nvPr/>
          </p:nvSpPr>
          <p:spPr>
            <a:xfrm>
              <a:off x="8928289" y="452575"/>
              <a:ext cx="239809" cy="231233"/>
            </a:xfrm>
            <a:custGeom>
              <a:avLst/>
              <a:gdLst/>
              <a:ahLst/>
              <a:cxnLst/>
              <a:rect l="l" t="t" r="r" b="b"/>
              <a:pathLst>
                <a:path w="1398" h="1348" extrusionOk="0">
                  <a:moveTo>
                    <a:pt x="782" y="0"/>
                  </a:moveTo>
                  <a:cubicBezTo>
                    <a:pt x="757" y="0"/>
                    <a:pt x="731" y="16"/>
                    <a:pt x="709" y="47"/>
                  </a:cubicBezTo>
                  <a:lnTo>
                    <a:pt x="598" y="199"/>
                  </a:lnTo>
                  <a:cubicBezTo>
                    <a:pt x="537" y="270"/>
                    <a:pt x="415" y="331"/>
                    <a:pt x="314" y="331"/>
                  </a:cubicBezTo>
                  <a:lnTo>
                    <a:pt x="132" y="320"/>
                  </a:lnTo>
                  <a:cubicBezTo>
                    <a:pt x="31" y="320"/>
                    <a:pt x="1" y="381"/>
                    <a:pt x="61" y="462"/>
                  </a:cubicBezTo>
                  <a:lnTo>
                    <a:pt x="163" y="614"/>
                  </a:lnTo>
                  <a:cubicBezTo>
                    <a:pt x="223" y="685"/>
                    <a:pt x="233" y="826"/>
                    <a:pt x="203" y="918"/>
                  </a:cubicBezTo>
                  <a:lnTo>
                    <a:pt x="142" y="1090"/>
                  </a:lnTo>
                  <a:cubicBezTo>
                    <a:pt x="118" y="1163"/>
                    <a:pt x="139" y="1210"/>
                    <a:pt x="196" y="1210"/>
                  </a:cubicBezTo>
                  <a:cubicBezTo>
                    <a:pt x="210" y="1210"/>
                    <a:pt x="226" y="1207"/>
                    <a:pt x="244" y="1201"/>
                  </a:cubicBezTo>
                  <a:lnTo>
                    <a:pt x="426" y="1150"/>
                  </a:lnTo>
                  <a:cubicBezTo>
                    <a:pt x="454" y="1141"/>
                    <a:pt x="486" y="1137"/>
                    <a:pt x="519" y="1137"/>
                  </a:cubicBezTo>
                  <a:cubicBezTo>
                    <a:pt x="593" y="1137"/>
                    <a:pt x="674" y="1159"/>
                    <a:pt x="730" y="1201"/>
                  </a:cubicBezTo>
                  <a:lnTo>
                    <a:pt x="871" y="1323"/>
                  </a:lnTo>
                  <a:cubicBezTo>
                    <a:pt x="898" y="1339"/>
                    <a:pt x="922" y="1347"/>
                    <a:pt x="943" y="1347"/>
                  </a:cubicBezTo>
                  <a:cubicBezTo>
                    <a:pt x="986" y="1347"/>
                    <a:pt x="1013" y="1313"/>
                    <a:pt x="1013" y="1252"/>
                  </a:cubicBezTo>
                  <a:lnTo>
                    <a:pt x="1013" y="1069"/>
                  </a:lnTo>
                  <a:cubicBezTo>
                    <a:pt x="1013" y="968"/>
                    <a:pt x="1084" y="847"/>
                    <a:pt x="1165" y="796"/>
                  </a:cubicBezTo>
                  <a:lnTo>
                    <a:pt x="1317" y="695"/>
                  </a:lnTo>
                  <a:cubicBezTo>
                    <a:pt x="1398" y="634"/>
                    <a:pt x="1387" y="574"/>
                    <a:pt x="1297" y="543"/>
                  </a:cubicBezTo>
                  <a:lnTo>
                    <a:pt x="1124" y="482"/>
                  </a:lnTo>
                  <a:cubicBezTo>
                    <a:pt x="1033" y="452"/>
                    <a:pt x="932" y="351"/>
                    <a:pt x="912" y="259"/>
                  </a:cubicBezTo>
                  <a:lnTo>
                    <a:pt x="861" y="77"/>
                  </a:lnTo>
                  <a:cubicBezTo>
                    <a:pt x="844" y="26"/>
                    <a:pt x="814" y="0"/>
                    <a:pt x="78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9" name="Google Shape;1829;p27"/>
            <p:cNvSpPr/>
            <p:nvPr/>
          </p:nvSpPr>
          <p:spPr>
            <a:xfrm>
              <a:off x="8580928" y="418954"/>
              <a:ext cx="67929" cy="67757"/>
            </a:xfrm>
            <a:custGeom>
              <a:avLst/>
              <a:gdLst/>
              <a:ahLst/>
              <a:cxnLst/>
              <a:rect l="l" t="t" r="r" b="b"/>
              <a:pathLst>
                <a:path w="396" h="395" extrusionOk="0">
                  <a:moveTo>
                    <a:pt x="203" y="0"/>
                  </a:moveTo>
                  <a:cubicBezTo>
                    <a:pt x="91" y="0"/>
                    <a:pt x="1" y="81"/>
                    <a:pt x="1" y="192"/>
                  </a:cubicBezTo>
                  <a:cubicBezTo>
                    <a:pt x="1" y="304"/>
                    <a:pt x="91" y="395"/>
                    <a:pt x="203" y="395"/>
                  </a:cubicBezTo>
                  <a:cubicBezTo>
                    <a:pt x="304" y="395"/>
                    <a:pt x="395" y="304"/>
                    <a:pt x="395" y="192"/>
                  </a:cubicBezTo>
                  <a:cubicBezTo>
                    <a:pt x="395" y="81"/>
                    <a:pt x="304" y="0"/>
                    <a:pt x="203"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0" name="Google Shape;1830;p27"/>
            <p:cNvSpPr/>
            <p:nvPr/>
          </p:nvSpPr>
          <p:spPr>
            <a:xfrm>
              <a:off x="7384288" y="498719"/>
              <a:ext cx="54034" cy="55750"/>
            </a:xfrm>
            <a:custGeom>
              <a:avLst/>
              <a:gdLst/>
              <a:ahLst/>
              <a:cxnLst/>
              <a:rect l="l" t="t" r="r" b="b"/>
              <a:pathLst>
                <a:path w="315" h="325" extrusionOk="0">
                  <a:moveTo>
                    <a:pt x="153" y="1"/>
                  </a:moveTo>
                  <a:cubicBezTo>
                    <a:pt x="72" y="1"/>
                    <a:pt x="0" y="71"/>
                    <a:pt x="0" y="163"/>
                  </a:cubicBezTo>
                  <a:cubicBezTo>
                    <a:pt x="0" y="244"/>
                    <a:pt x="72" y="325"/>
                    <a:pt x="153" y="325"/>
                  </a:cubicBezTo>
                  <a:cubicBezTo>
                    <a:pt x="243" y="325"/>
                    <a:pt x="315" y="244"/>
                    <a:pt x="315" y="163"/>
                  </a:cubicBezTo>
                  <a:cubicBezTo>
                    <a:pt x="315" y="71"/>
                    <a:pt x="243" y="1"/>
                    <a:pt x="15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1" name="Google Shape;1831;p27"/>
            <p:cNvSpPr/>
            <p:nvPr/>
          </p:nvSpPr>
          <p:spPr>
            <a:xfrm>
              <a:off x="8931720" y="2379621"/>
              <a:ext cx="29676" cy="29848"/>
            </a:xfrm>
            <a:custGeom>
              <a:avLst/>
              <a:gdLst/>
              <a:ahLst/>
              <a:cxnLst/>
              <a:rect l="l" t="t" r="r" b="b"/>
              <a:pathLst>
                <a:path w="173" h="174" extrusionOk="0">
                  <a:moveTo>
                    <a:pt x="82" y="1"/>
                  </a:moveTo>
                  <a:cubicBezTo>
                    <a:pt x="41" y="1"/>
                    <a:pt x="1" y="32"/>
                    <a:pt x="1" y="82"/>
                  </a:cubicBezTo>
                  <a:cubicBezTo>
                    <a:pt x="1" y="133"/>
                    <a:pt x="41" y="173"/>
                    <a:pt x="82" y="173"/>
                  </a:cubicBezTo>
                  <a:cubicBezTo>
                    <a:pt x="132" y="173"/>
                    <a:pt x="173" y="133"/>
                    <a:pt x="173" y="82"/>
                  </a:cubicBezTo>
                  <a:cubicBezTo>
                    <a:pt x="173" y="32"/>
                    <a:pt x="132" y="1"/>
                    <a:pt x="8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2" name="Google Shape;1832;p27"/>
            <p:cNvSpPr/>
            <p:nvPr/>
          </p:nvSpPr>
          <p:spPr>
            <a:xfrm>
              <a:off x="7587559" y="1454007"/>
              <a:ext cx="26074" cy="26245"/>
            </a:xfrm>
            <a:custGeom>
              <a:avLst/>
              <a:gdLst/>
              <a:ahLst/>
              <a:cxnLst/>
              <a:rect l="l" t="t" r="r" b="b"/>
              <a:pathLst>
                <a:path w="152" h="153" extrusionOk="0">
                  <a:moveTo>
                    <a:pt x="81" y="1"/>
                  </a:moveTo>
                  <a:cubicBezTo>
                    <a:pt x="41" y="1"/>
                    <a:pt x="0" y="41"/>
                    <a:pt x="0" y="82"/>
                  </a:cubicBezTo>
                  <a:cubicBezTo>
                    <a:pt x="0" y="122"/>
                    <a:pt x="41" y="152"/>
                    <a:pt x="81" y="152"/>
                  </a:cubicBezTo>
                  <a:cubicBezTo>
                    <a:pt x="122" y="152"/>
                    <a:pt x="152" y="122"/>
                    <a:pt x="152" y="82"/>
                  </a:cubicBezTo>
                  <a:cubicBezTo>
                    <a:pt x="152" y="4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3" name="Google Shape;1833;p27"/>
            <p:cNvSpPr/>
            <p:nvPr/>
          </p:nvSpPr>
          <p:spPr>
            <a:xfrm>
              <a:off x="8177988" y="1808403"/>
              <a:ext cx="26245" cy="26074"/>
            </a:xfrm>
            <a:custGeom>
              <a:avLst/>
              <a:gdLst/>
              <a:ahLst/>
              <a:cxnLst/>
              <a:rect l="l" t="t" r="r" b="b"/>
              <a:pathLst>
                <a:path w="153" h="152" extrusionOk="0">
                  <a:moveTo>
                    <a:pt x="71" y="0"/>
                  </a:moveTo>
                  <a:cubicBezTo>
                    <a:pt x="31" y="0"/>
                    <a:pt x="1" y="30"/>
                    <a:pt x="1" y="71"/>
                  </a:cubicBezTo>
                  <a:cubicBezTo>
                    <a:pt x="1" y="111"/>
                    <a:pt x="31" y="152"/>
                    <a:pt x="71" y="152"/>
                  </a:cubicBezTo>
                  <a:cubicBezTo>
                    <a:pt x="112" y="152"/>
                    <a:pt x="152" y="111"/>
                    <a:pt x="152" y="71"/>
                  </a:cubicBezTo>
                  <a:cubicBezTo>
                    <a:pt x="152" y="30"/>
                    <a:pt x="112"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4" name="Google Shape;1834;p27"/>
            <p:cNvSpPr/>
            <p:nvPr/>
          </p:nvSpPr>
          <p:spPr>
            <a:xfrm>
              <a:off x="7052536" y="1012815"/>
              <a:ext cx="31563" cy="31563"/>
            </a:xfrm>
            <a:custGeom>
              <a:avLst/>
              <a:gdLst/>
              <a:ahLst/>
              <a:cxnLst/>
              <a:rect l="l" t="t" r="r" b="b"/>
              <a:pathLst>
                <a:path w="184" h="184" extrusionOk="0">
                  <a:moveTo>
                    <a:pt x="92" y="1"/>
                  </a:moveTo>
                  <a:cubicBezTo>
                    <a:pt x="41" y="1"/>
                    <a:pt x="1" y="41"/>
                    <a:pt x="1" y="92"/>
                  </a:cubicBezTo>
                  <a:cubicBezTo>
                    <a:pt x="1" y="143"/>
                    <a:pt x="41" y="183"/>
                    <a:pt x="92" y="183"/>
                  </a:cubicBezTo>
                  <a:cubicBezTo>
                    <a:pt x="143" y="183"/>
                    <a:pt x="183" y="143"/>
                    <a:pt x="183" y="92"/>
                  </a:cubicBezTo>
                  <a:cubicBezTo>
                    <a:pt x="183" y="41"/>
                    <a:pt x="143" y="1"/>
                    <a:pt x="9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5" name="Google Shape;1835;p27"/>
            <p:cNvSpPr/>
            <p:nvPr/>
          </p:nvSpPr>
          <p:spPr>
            <a:xfrm>
              <a:off x="6878941" y="480879"/>
              <a:ext cx="90400" cy="92287"/>
            </a:xfrm>
            <a:custGeom>
              <a:avLst/>
              <a:gdLst/>
              <a:ahLst/>
              <a:cxnLst/>
              <a:rect l="l" t="t" r="r" b="b"/>
              <a:pathLst>
                <a:path w="527" h="538" extrusionOk="0">
                  <a:moveTo>
                    <a:pt x="319" y="0"/>
                  </a:moveTo>
                  <a:cubicBezTo>
                    <a:pt x="309" y="0"/>
                    <a:pt x="296" y="5"/>
                    <a:pt x="284" y="13"/>
                  </a:cubicBezTo>
                  <a:lnTo>
                    <a:pt x="233" y="74"/>
                  </a:lnTo>
                  <a:cubicBezTo>
                    <a:pt x="216" y="91"/>
                    <a:pt x="179" y="107"/>
                    <a:pt x="144" y="107"/>
                  </a:cubicBezTo>
                  <a:cubicBezTo>
                    <a:pt x="137" y="107"/>
                    <a:pt x="129" y="107"/>
                    <a:pt x="122" y="105"/>
                  </a:cubicBezTo>
                  <a:lnTo>
                    <a:pt x="51" y="94"/>
                  </a:lnTo>
                  <a:cubicBezTo>
                    <a:pt x="10" y="94"/>
                    <a:pt x="0" y="115"/>
                    <a:pt x="10" y="145"/>
                  </a:cubicBezTo>
                  <a:lnTo>
                    <a:pt x="51" y="216"/>
                  </a:lnTo>
                  <a:cubicBezTo>
                    <a:pt x="71" y="247"/>
                    <a:pt x="71" y="297"/>
                    <a:pt x="51" y="337"/>
                  </a:cubicBezTo>
                  <a:lnTo>
                    <a:pt x="21" y="398"/>
                  </a:lnTo>
                  <a:cubicBezTo>
                    <a:pt x="0" y="429"/>
                    <a:pt x="21" y="449"/>
                    <a:pt x="51" y="449"/>
                  </a:cubicBezTo>
                  <a:lnTo>
                    <a:pt x="122" y="429"/>
                  </a:lnTo>
                  <a:cubicBezTo>
                    <a:pt x="162" y="429"/>
                    <a:pt x="213" y="439"/>
                    <a:pt x="243" y="469"/>
                  </a:cubicBezTo>
                  <a:lnTo>
                    <a:pt x="294" y="520"/>
                  </a:lnTo>
                  <a:cubicBezTo>
                    <a:pt x="306" y="532"/>
                    <a:pt x="316" y="537"/>
                    <a:pt x="325" y="537"/>
                  </a:cubicBezTo>
                  <a:cubicBezTo>
                    <a:pt x="339" y="537"/>
                    <a:pt x="348" y="524"/>
                    <a:pt x="354" y="499"/>
                  </a:cubicBezTo>
                  <a:lnTo>
                    <a:pt x="365" y="429"/>
                  </a:lnTo>
                  <a:cubicBezTo>
                    <a:pt x="365" y="388"/>
                    <a:pt x="395" y="348"/>
                    <a:pt x="435" y="328"/>
                  </a:cubicBezTo>
                  <a:lnTo>
                    <a:pt x="496" y="297"/>
                  </a:lnTo>
                  <a:cubicBezTo>
                    <a:pt x="527" y="277"/>
                    <a:pt x="527" y="256"/>
                    <a:pt x="496" y="236"/>
                  </a:cubicBezTo>
                  <a:lnTo>
                    <a:pt x="435" y="206"/>
                  </a:lnTo>
                  <a:cubicBezTo>
                    <a:pt x="395" y="186"/>
                    <a:pt x="365" y="145"/>
                    <a:pt x="354" y="105"/>
                  </a:cubicBezTo>
                  <a:lnTo>
                    <a:pt x="345" y="34"/>
                  </a:lnTo>
                  <a:cubicBezTo>
                    <a:pt x="345" y="10"/>
                    <a:pt x="334" y="0"/>
                    <a:pt x="31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6" name="Google Shape;1836;p27"/>
            <p:cNvSpPr/>
            <p:nvPr/>
          </p:nvSpPr>
          <p:spPr>
            <a:xfrm>
              <a:off x="7425972" y="1572196"/>
              <a:ext cx="26245" cy="26074"/>
            </a:xfrm>
            <a:custGeom>
              <a:avLst/>
              <a:gdLst/>
              <a:ahLst/>
              <a:cxnLst/>
              <a:rect l="l" t="t" r="r" b="b"/>
              <a:pathLst>
                <a:path w="153" h="152" extrusionOk="0">
                  <a:moveTo>
                    <a:pt x="72" y="0"/>
                  </a:moveTo>
                  <a:cubicBezTo>
                    <a:pt x="31" y="0"/>
                    <a:pt x="0" y="30"/>
                    <a:pt x="0" y="71"/>
                  </a:cubicBezTo>
                  <a:cubicBezTo>
                    <a:pt x="0" y="122"/>
                    <a:pt x="31" y="152"/>
                    <a:pt x="72" y="152"/>
                  </a:cubicBezTo>
                  <a:cubicBezTo>
                    <a:pt x="112" y="152"/>
                    <a:pt x="153" y="122"/>
                    <a:pt x="153" y="71"/>
                  </a:cubicBezTo>
                  <a:cubicBezTo>
                    <a:pt x="153" y="30"/>
                    <a:pt x="112" y="0"/>
                    <a:pt x="7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7" name="Google Shape;1837;p27"/>
            <p:cNvSpPr/>
            <p:nvPr/>
          </p:nvSpPr>
          <p:spPr>
            <a:xfrm>
              <a:off x="7000561" y="872154"/>
              <a:ext cx="24358" cy="26245"/>
            </a:xfrm>
            <a:custGeom>
              <a:avLst/>
              <a:gdLst/>
              <a:ahLst/>
              <a:cxnLst/>
              <a:rect l="l" t="t" r="r" b="b"/>
              <a:pathLst>
                <a:path w="142" h="153" extrusionOk="0">
                  <a:moveTo>
                    <a:pt x="71" y="0"/>
                  </a:moveTo>
                  <a:cubicBezTo>
                    <a:pt x="30" y="0"/>
                    <a:pt x="0" y="31"/>
                    <a:pt x="0" y="72"/>
                  </a:cubicBezTo>
                  <a:cubicBezTo>
                    <a:pt x="0" y="112"/>
                    <a:pt x="30" y="153"/>
                    <a:pt x="71" y="153"/>
                  </a:cubicBezTo>
                  <a:cubicBezTo>
                    <a:pt x="111" y="153"/>
                    <a:pt x="142" y="112"/>
                    <a:pt x="142" y="72"/>
                  </a:cubicBezTo>
                  <a:cubicBezTo>
                    <a:pt x="142" y="31"/>
                    <a:pt x="111"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8" name="Google Shape;1838;p27"/>
            <p:cNvSpPr/>
            <p:nvPr/>
          </p:nvSpPr>
          <p:spPr>
            <a:xfrm>
              <a:off x="8252607" y="1907208"/>
              <a:ext cx="41855" cy="40311"/>
            </a:xfrm>
            <a:custGeom>
              <a:avLst/>
              <a:gdLst/>
              <a:ahLst/>
              <a:cxnLst/>
              <a:rect l="l" t="t" r="r" b="b"/>
              <a:pathLst>
                <a:path w="244" h="235" extrusionOk="0">
                  <a:moveTo>
                    <a:pt x="122" y="1"/>
                  </a:moveTo>
                  <a:cubicBezTo>
                    <a:pt x="52" y="1"/>
                    <a:pt x="1" y="52"/>
                    <a:pt x="1" y="113"/>
                  </a:cubicBezTo>
                  <a:cubicBezTo>
                    <a:pt x="1" y="183"/>
                    <a:pt x="52" y="234"/>
                    <a:pt x="122" y="234"/>
                  </a:cubicBezTo>
                  <a:cubicBezTo>
                    <a:pt x="183" y="234"/>
                    <a:pt x="244" y="183"/>
                    <a:pt x="244" y="113"/>
                  </a:cubicBezTo>
                  <a:cubicBezTo>
                    <a:pt x="244" y="52"/>
                    <a:pt x="183" y="1"/>
                    <a:pt x="12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9" name="Google Shape;1839;p27"/>
            <p:cNvSpPr/>
            <p:nvPr/>
          </p:nvSpPr>
          <p:spPr>
            <a:xfrm>
              <a:off x="7601453" y="2096585"/>
              <a:ext cx="24358" cy="26245"/>
            </a:xfrm>
            <a:custGeom>
              <a:avLst/>
              <a:gdLst/>
              <a:ahLst/>
              <a:cxnLst/>
              <a:rect l="l" t="t" r="r" b="b"/>
              <a:pathLst>
                <a:path w="142" h="153" extrusionOk="0">
                  <a:moveTo>
                    <a:pt x="71" y="1"/>
                  </a:moveTo>
                  <a:cubicBezTo>
                    <a:pt x="30" y="1"/>
                    <a:pt x="0" y="31"/>
                    <a:pt x="0" y="71"/>
                  </a:cubicBezTo>
                  <a:cubicBezTo>
                    <a:pt x="0" y="112"/>
                    <a:pt x="30" y="152"/>
                    <a:pt x="71" y="152"/>
                  </a:cubicBezTo>
                  <a:cubicBezTo>
                    <a:pt x="111" y="152"/>
                    <a:pt x="142" y="112"/>
                    <a:pt x="142" y="71"/>
                  </a:cubicBezTo>
                  <a:cubicBezTo>
                    <a:pt x="142" y="31"/>
                    <a:pt x="111"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0" name="Google Shape;1840;p27"/>
            <p:cNvSpPr/>
            <p:nvPr/>
          </p:nvSpPr>
          <p:spPr>
            <a:xfrm>
              <a:off x="6416993" y="844365"/>
              <a:ext cx="26074" cy="26245"/>
            </a:xfrm>
            <a:custGeom>
              <a:avLst/>
              <a:gdLst/>
              <a:ahLst/>
              <a:cxnLst/>
              <a:rect l="l" t="t" r="r" b="b"/>
              <a:pathLst>
                <a:path w="152" h="153" extrusionOk="0">
                  <a:moveTo>
                    <a:pt x="71" y="0"/>
                  </a:moveTo>
                  <a:cubicBezTo>
                    <a:pt x="30" y="0"/>
                    <a:pt x="0" y="41"/>
                    <a:pt x="0" y="81"/>
                  </a:cubicBezTo>
                  <a:cubicBezTo>
                    <a:pt x="0" y="122"/>
                    <a:pt x="30" y="153"/>
                    <a:pt x="71" y="153"/>
                  </a:cubicBezTo>
                  <a:cubicBezTo>
                    <a:pt x="111" y="153"/>
                    <a:pt x="152" y="122"/>
                    <a:pt x="152" y="81"/>
                  </a:cubicBezTo>
                  <a:cubicBezTo>
                    <a:pt x="152" y="41"/>
                    <a:pt x="111"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1" name="Google Shape;1841;p27"/>
            <p:cNvSpPr/>
            <p:nvPr/>
          </p:nvSpPr>
          <p:spPr>
            <a:xfrm>
              <a:off x="8730336" y="2079259"/>
              <a:ext cx="34822" cy="34994"/>
            </a:xfrm>
            <a:custGeom>
              <a:avLst/>
              <a:gdLst/>
              <a:ahLst/>
              <a:cxnLst/>
              <a:rect l="l" t="t" r="r" b="b"/>
              <a:pathLst>
                <a:path w="203" h="204" extrusionOk="0">
                  <a:moveTo>
                    <a:pt x="102" y="1"/>
                  </a:moveTo>
                  <a:cubicBezTo>
                    <a:pt x="51" y="1"/>
                    <a:pt x="0" y="51"/>
                    <a:pt x="0" y="102"/>
                  </a:cubicBezTo>
                  <a:cubicBezTo>
                    <a:pt x="0" y="152"/>
                    <a:pt x="51" y="203"/>
                    <a:pt x="102" y="203"/>
                  </a:cubicBezTo>
                  <a:cubicBezTo>
                    <a:pt x="162" y="203"/>
                    <a:pt x="203" y="152"/>
                    <a:pt x="203" y="102"/>
                  </a:cubicBezTo>
                  <a:cubicBezTo>
                    <a:pt x="203" y="51"/>
                    <a:pt x="162" y="1"/>
                    <a:pt x="10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2" name="Google Shape;1842;p27"/>
            <p:cNvSpPr/>
            <p:nvPr/>
          </p:nvSpPr>
          <p:spPr>
            <a:xfrm>
              <a:off x="8462911" y="2598502"/>
              <a:ext cx="26074" cy="26245"/>
            </a:xfrm>
            <a:custGeom>
              <a:avLst/>
              <a:gdLst/>
              <a:ahLst/>
              <a:cxnLst/>
              <a:rect l="l" t="t" r="r" b="b"/>
              <a:pathLst>
                <a:path w="152" h="153" extrusionOk="0">
                  <a:moveTo>
                    <a:pt x="81" y="1"/>
                  </a:moveTo>
                  <a:cubicBezTo>
                    <a:pt x="41" y="1"/>
                    <a:pt x="0" y="31"/>
                    <a:pt x="0" y="72"/>
                  </a:cubicBezTo>
                  <a:cubicBezTo>
                    <a:pt x="0" y="122"/>
                    <a:pt x="41" y="153"/>
                    <a:pt x="81" y="153"/>
                  </a:cubicBezTo>
                  <a:cubicBezTo>
                    <a:pt x="122" y="153"/>
                    <a:pt x="152" y="122"/>
                    <a:pt x="152" y="72"/>
                  </a:cubicBezTo>
                  <a:cubicBezTo>
                    <a:pt x="152" y="3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3" name="Google Shape;1843;p27"/>
            <p:cNvSpPr/>
            <p:nvPr/>
          </p:nvSpPr>
          <p:spPr>
            <a:xfrm>
              <a:off x="8751092" y="540402"/>
              <a:ext cx="26245" cy="26245"/>
            </a:xfrm>
            <a:custGeom>
              <a:avLst/>
              <a:gdLst/>
              <a:ahLst/>
              <a:cxnLst/>
              <a:rect l="l" t="t" r="r" b="b"/>
              <a:pathLst>
                <a:path w="153" h="153" extrusionOk="0">
                  <a:moveTo>
                    <a:pt x="82" y="1"/>
                  </a:moveTo>
                  <a:cubicBezTo>
                    <a:pt x="41" y="1"/>
                    <a:pt x="1" y="31"/>
                    <a:pt x="1" y="82"/>
                  </a:cubicBezTo>
                  <a:cubicBezTo>
                    <a:pt x="1" y="122"/>
                    <a:pt x="41" y="152"/>
                    <a:pt x="82" y="152"/>
                  </a:cubicBezTo>
                  <a:cubicBezTo>
                    <a:pt x="122" y="152"/>
                    <a:pt x="152" y="122"/>
                    <a:pt x="152" y="82"/>
                  </a:cubicBezTo>
                  <a:cubicBezTo>
                    <a:pt x="152" y="31"/>
                    <a:pt x="122" y="1"/>
                    <a:pt x="8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4" name="Google Shape;1844;p27"/>
            <p:cNvSpPr/>
            <p:nvPr/>
          </p:nvSpPr>
          <p:spPr>
            <a:xfrm>
              <a:off x="8079012" y="670598"/>
              <a:ext cx="26245" cy="26417"/>
            </a:xfrm>
            <a:custGeom>
              <a:avLst/>
              <a:gdLst/>
              <a:ahLst/>
              <a:cxnLst/>
              <a:rect l="l" t="t" r="r" b="b"/>
              <a:pathLst>
                <a:path w="153" h="154" extrusionOk="0">
                  <a:moveTo>
                    <a:pt x="71" y="1"/>
                  </a:moveTo>
                  <a:cubicBezTo>
                    <a:pt x="31" y="1"/>
                    <a:pt x="0" y="32"/>
                    <a:pt x="0" y="82"/>
                  </a:cubicBezTo>
                  <a:cubicBezTo>
                    <a:pt x="0" y="122"/>
                    <a:pt x="31" y="153"/>
                    <a:pt x="71" y="153"/>
                  </a:cubicBezTo>
                  <a:cubicBezTo>
                    <a:pt x="122" y="153"/>
                    <a:pt x="152" y="122"/>
                    <a:pt x="152" y="82"/>
                  </a:cubicBezTo>
                  <a:cubicBezTo>
                    <a:pt x="152" y="32"/>
                    <a:pt x="122"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5" name="Google Shape;1845;p27"/>
            <p:cNvSpPr/>
            <p:nvPr/>
          </p:nvSpPr>
          <p:spPr>
            <a:xfrm>
              <a:off x="8807356" y="1652476"/>
              <a:ext cx="91601" cy="91773"/>
            </a:xfrm>
            <a:custGeom>
              <a:avLst/>
              <a:gdLst/>
              <a:ahLst/>
              <a:cxnLst/>
              <a:rect l="l" t="t" r="r" b="b"/>
              <a:pathLst>
                <a:path w="534" h="535" extrusionOk="0">
                  <a:moveTo>
                    <a:pt x="322" y="0"/>
                  </a:moveTo>
                  <a:cubicBezTo>
                    <a:pt x="313" y="0"/>
                    <a:pt x="302" y="6"/>
                    <a:pt x="290" y="18"/>
                  </a:cubicBezTo>
                  <a:lnTo>
                    <a:pt x="240" y="68"/>
                  </a:lnTo>
                  <a:cubicBezTo>
                    <a:pt x="220" y="99"/>
                    <a:pt x="159" y="109"/>
                    <a:pt x="128" y="109"/>
                  </a:cubicBezTo>
                  <a:lnTo>
                    <a:pt x="58" y="99"/>
                  </a:lnTo>
                  <a:cubicBezTo>
                    <a:pt x="51" y="97"/>
                    <a:pt x="44" y="96"/>
                    <a:pt x="38" y="96"/>
                  </a:cubicBezTo>
                  <a:cubicBezTo>
                    <a:pt x="11" y="96"/>
                    <a:pt x="0" y="116"/>
                    <a:pt x="17" y="149"/>
                  </a:cubicBezTo>
                  <a:lnTo>
                    <a:pt x="58" y="210"/>
                  </a:lnTo>
                  <a:cubicBezTo>
                    <a:pt x="67" y="241"/>
                    <a:pt x="67" y="302"/>
                    <a:pt x="58" y="332"/>
                  </a:cubicBezTo>
                  <a:lnTo>
                    <a:pt x="17" y="392"/>
                  </a:lnTo>
                  <a:cubicBezTo>
                    <a:pt x="8" y="426"/>
                    <a:pt x="14" y="446"/>
                    <a:pt x="40" y="446"/>
                  </a:cubicBezTo>
                  <a:cubicBezTo>
                    <a:pt x="45" y="446"/>
                    <a:pt x="51" y="445"/>
                    <a:pt x="58" y="443"/>
                  </a:cubicBezTo>
                  <a:lnTo>
                    <a:pt x="128" y="433"/>
                  </a:lnTo>
                  <a:cubicBezTo>
                    <a:pt x="135" y="431"/>
                    <a:pt x="142" y="430"/>
                    <a:pt x="150" y="430"/>
                  </a:cubicBezTo>
                  <a:cubicBezTo>
                    <a:pt x="186" y="430"/>
                    <a:pt x="225" y="449"/>
                    <a:pt x="250" y="473"/>
                  </a:cubicBezTo>
                  <a:lnTo>
                    <a:pt x="301" y="524"/>
                  </a:lnTo>
                  <a:cubicBezTo>
                    <a:pt x="308" y="531"/>
                    <a:pt x="316" y="535"/>
                    <a:pt x="324" y="535"/>
                  </a:cubicBezTo>
                  <a:cubicBezTo>
                    <a:pt x="338" y="535"/>
                    <a:pt x="351" y="524"/>
                    <a:pt x="351" y="504"/>
                  </a:cubicBezTo>
                  <a:lnTo>
                    <a:pt x="361" y="433"/>
                  </a:lnTo>
                  <a:cubicBezTo>
                    <a:pt x="371" y="392"/>
                    <a:pt x="402" y="342"/>
                    <a:pt x="432" y="332"/>
                  </a:cubicBezTo>
                  <a:lnTo>
                    <a:pt x="503" y="302"/>
                  </a:lnTo>
                  <a:cubicBezTo>
                    <a:pt x="533" y="281"/>
                    <a:pt x="533" y="251"/>
                    <a:pt x="503" y="241"/>
                  </a:cubicBezTo>
                  <a:lnTo>
                    <a:pt x="432" y="200"/>
                  </a:lnTo>
                  <a:cubicBezTo>
                    <a:pt x="402" y="190"/>
                    <a:pt x="371" y="140"/>
                    <a:pt x="361" y="109"/>
                  </a:cubicBezTo>
                  <a:lnTo>
                    <a:pt x="351" y="38"/>
                  </a:lnTo>
                  <a:cubicBezTo>
                    <a:pt x="345" y="14"/>
                    <a:pt x="335" y="0"/>
                    <a:pt x="32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6" name="Google Shape;1846;p27"/>
            <p:cNvSpPr/>
            <p:nvPr/>
          </p:nvSpPr>
          <p:spPr>
            <a:xfrm>
              <a:off x="6924055" y="1820410"/>
              <a:ext cx="26245" cy="26245"/>
            </a:xfrm>
            <a:custGeom>
              <a:avLst/>
              <a:gdLst/>
              <a:ahLst/>
              <a:cxnLst/>
              <a:rect l="l" t="t" r="r" b="b"/>
              <a:pathLst>
                <a:path w="153" h="153" extrusionOk="0">
                  <a:moveTo>
                    <a:pt x="82" y="1"/>
                  </a:moveTo>
                  <a:cubicBezTo>
                    <a:pt x="31" y="1"/>
                    <a:pt x="1" y="41"/>
                    <a:pt x="1" y="82"/>
                  </a:cubicBezTo>
                  <a:cubicBezTo>
                    <a:pt x="1" y="122"/>
                    <a:pt x="31" y="153"/>
                    <a:pt x="82" y="153"/>
                  </a:cubicBezTo>
                  <a:cubicBezTo>
                    <a:pt x="122" y="153"/>
                    <a:pt x="152" y="122"/>
                    <a:pt x="152" y="82"/>
                  </a:cubicBezTo>
                  <a:cubicBezTo>
                    <a:pt x="152" y="41"/>
                    <a:pt x="122" y="1"/>
                    <a:pt x="8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7" name="Google Shape;1847;p27"/>
            <p:cNvSpPr/>
            <p:nvPr/>
          </p:nvSpPr>
          <p:spPr>
            <a:xfrm>
              <a:off x="5781278" y="437651"/>
              <a:ext cx="472586" cy="445826"/>
            </a:xfrm>
            <a:custGeom>
              <a:avLst/>
              <a:gdLst/>
              <a:ahLst/>
              <a:cxnLst/>
              <a:rect l="l" t="t" r="r" b="b"/>
              <a:pathLst>
                <a:path w="2755" h="2599" extrusionOk="0">
                  <a:moveTo>
                    <a:pt x="762" y="0"/>
                  </a:moveTo>
                  <a:cubicBezTo>
                    <a:pt x="680" y="0"/>
                    <a:pt x="631" y="75"/>
                    <a:pt x="638" y="205"/>
                  </a:cubicBezTo>
                  <a:lnTo>
                    <a:pt x="669" y="559"/>
                  </a:lnTo>
                  <a:cubicBezTo>
                    <a:pt x="678" y="751"/>
                    <a:pt x="577" y="994"/>
                    <a:pt x="426" y="1116"/>
                  </a:cubicBezTo>
                  <a:lnTo>
                    <a:pt x="152" y="1349"/>
                  </a:lnTo>
                  <a:cubicBezTo>
                    <a:pt x="0" y="1460"/>
                    <a:pt x="30" y="1592"/>
                    <a:pt x="213" y="1642"/>
                  </a:cubicBezTo>
                  <a:lnTo>
                    <a:pt x="567" y="1723"/>
                  </a:lnTo>
                  <a:cubicBezTo>
                    <a:pt x="750" y="1764"/>
                    <a:pt x="952" y="1946"/>
                    <a:pt x="1023" y="2119"/>
                  </a:cubicBezTo>
                  <a:lnTo>
                    <a:pt x="1144" y="2463"/>
                  </a:lnTo>
                  <a:cubicBezTo>
                    <a:pt x="1181" y="2553"/>
                    <a:pt x="1235" y="2598"/>
                    <a:pt x="1292" y="2598"/>
                  </a:cubicBezTo>
                  <a:cubicBezTo>
                    <a:pt x="1344" y="2598"/>
                    <a:pt x="1400" y="2560"/>
                    <a:pt x="1448" y="2483"/>
                  </a:cubicBezTo>
                  <a:lnTo>
                    <a:pt x="1641" y="2179"/>
                  </a:lnTo>
                  <a:cubicBezTo>
                    <a:pt x="1731" y="2017"/>
                    <a:pt x="1965" y="1876"/>
                    <a:pt x="2157" y="1865"/>
                  </a:cubicBezTo>
                  <a:lnTo>
                    <a:pt x="2521" y="1855"/>
                  </a:lnTo>
                  <a:cubicBezTo>
                    <a:pt x="2703" y="1845"/>
                    <a:pt x="2754" y="1714"/>
                    <a:pt x="2633" y="1572"/>
                  </a:cubicBezTo>
                  <a:lnTo>
                    <a:pt x="2400" y="1298"/>
                  </a:lnTo>
                  <a:cubicBezTo>
                    <a:pt x="2278" y="1156"/>
                    <a:pt x="2217" y="893"/>
                    <a:pt x="2268" y="711"/>
                  </a:cubicBezTo>
                  <a:lnTo>
                    <a:pt x="2359" y="357"/>
                  </a:lnTo>
                  <a:cubicBezTo>
                    <a:pt x="2398" y="224"/>
                    <a:pt x="2348" y="140"/>
                    <a:pt x="2244" y="140"/>
                  </a:cubicBezTo>
                  <a:cubicBezTo>
                    <a:pt x="2213" y="140"/>
                    <a:pt x="2176" y="148"/>
                    <a:pt x="2136" y="164"/>
                  </a:cubicBezTo>
                  <a:lnTo>
                    <a:pt x="1803" y="296"/>
                  </a:lnTo>
                  <a:cubicBezTo>
                    <a:pt x="1735" y="328"/>
                    <a:pt x="1653" y="342"/>
                    <a:pt x="1568" y="342"/>
                  </a:cubicBezTo>
                  <a:cubicBezTo>
                    <a:pt x="1435" y="342"/>
                    <a:pt x="1298" y="307"/>
                    <a:pt x="1205" y="245"/>
                  </a:cubicBezTo>
                  <a:lnTo>
                    <a:pt x="901" y="53"/>
                  </a:lnTo>
                  <a:cubicBezTo>
                    <a:pt x="849" y="17"/>
                    <a:pt x="802" y="0"/>
                    <a:pt x="76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8" name="Google Shape;1848;p27"/>
            <p:cNvSpPr/>
            <p:nvPr/>
          </p:nvSpPr>
          <p:spPr>
            <a:xfrm>
              <a:off x="5342144" y="480021"/>
              <a:ext cx="90057" cy="91944"/>
            </a:xfrm>
            <a:custGeom>
              <a:avLst/>
              <a:gdLst/>
              <a:ahLst/>
              <a:cxnLst/>
              <a:rect l="l" t="t" r="r" b="b"/>
              <a:pathLst>
                <a:path w="525" h="536" extrusionOk="0">
                  <a:moveTo>
                    <a:pt x="313" y="1"/>
                  </a:moveTo>
                  <a:cubicBezTo>
                    <a:pt x="305" y="1"/>
                    <a:pt x="294" y="7"/>
                    <a:pt x="282" y="18"/>
                  </a:cubicBezTo>
                  <a:lnTo>
                    <a:pt x="232" y="69"/>
                  </a:lnTo>
                  <a:cubicBezTo>
                    <a:pt x="211" y="99"/>
                    <a:pt x="160" y="110"/>
                    <a:pt x="120" y="110"/>
                  </a:cubicBezTo>
                  <a:lnTo>
                    <a:pt x="49" y="99"/>
                  </a:lnTo>
                  <a:cubicBezTo>
                    <a:pt x="43" y="98"/>
                    <a:pt x="37" y="97"/>
                    <a:pt x="32" y="97"/>
                  </a:cubicBezTo>
                  <a:cubicBezTo>
                    <a:pt x="6" y="97"/>
                    <a:pt x="0" y="117"/>
                    <a:pt x="9" y="150"/>
                  </a:cubicBezTo>
                  <a:lnTo>
                    <a:pt x="49" y="211"/>
                  </a:lnTo>
                  <a:cubicBezTo>
                    <a:pt x="70" y="241"/>
                    <a:pt x="70" y="302"/>
                    <a:pt x="49" y="333"/>
                  </a:cubicBezTo>
                  <a:lnTo>
                    <a:pt x="19" y="393"/>
                  </a:lnTo>
                  <a:cubicBezTo>
                    <a:pt x="2" y="427"/>
                    <a:pt x="13" y="446"/>
                    <a:pt x="34" y="446"/>
                  </a:cubicBezTo>
                  <a:cubicBezTo>
                    <a:pt x="39" y="446"/>
                    <a:pt x="44" y="445"/>
                    <a:pt x="49" y="444"/>
                  </a:cubicBezTo>
                  <a:lnTo>
                    <a:pt x="120" y="434"/>
                  </a:lnTo>
                  <a:cubicBezTo>
                    <a:pt x="127" y="432"/>
                    <a:pt x="135" y="431"/>
                    <a:pt x="143" y="431"/>
                  </a:cubicBezTo>
                  <a:cubicBezTo>
                    <a:pt x="178" y="431"/>
                    <a:pt x="217" y="449"/>
                    <a:pt x="241" y="474"/>
                  </a:cubicBezTo>
                  <a:lnTo>
                    <a:pt x="292" y="525"/>
                  </a:lnTo>
                  <a:cubicBezTo>
                    <a:pt x="303" y="532"/>
                    <a:pt x="313" y="535"/>
                    <a:pt x="321" y="535"/>
                  </a:cubicBezTo>
                  <a:cubicBezTo>
                    <a:pt x="336" y="535"/>
                    <a:pt x="346" y="524"/>
                    <a:pt x="353" y="504"/>
                  </a:cubicBezTo>
                  <a:lnTo>
                    <a:pt x="363" y="434"/>
                  </a:lnTo>
                  <a:cubicBezTo>
                    <a:pt x="363" y="393"/>
                    <a:pt x="394" y="342"/>
                    <a:pt x="434" y="333"/>
                  </a:cubicBezTo>
                  <a:lnTo>
                    <a:pt x="495" y="292"/>
                  </a:lnTo>
                  <a:cubicBezTo>
                    <a:pt x="525" y="282"/>
                    <a:pt x="525" y="252"/>
                    <a:pt x="495" y="231"/>
                  </a:cubicBezTo>
                  <a:lnTo>
                    <a:pt x="424" y="201"/>
                  </a:lnTo>
                  <a:cubicBezTo>
                    <a:pt x="394" y="191"/>
                    <a:pt x="363" y="140"/>
                    <a:pt x="353" y="110"/>
                  </a:cubicBezTo>
                  <a:lnTo>
                    <a:pt x="343" y="39"/>
                  </a:lnTo>
                  <a:cubicBezTo>
                    <a:pt x="337" y="14"/>
                    <a:pt x="327" y="1"/>
                    <a:pt x="31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9" name="Google Shape;1849;p27"/>
            <p:cNvSpPr/>
            <p:nvPr/>
          </p:nvSpPr>
          <p:spPr>
            <a:xfrm>
              <a:off x="5456388" y="945058"/>
              <a:ext cx="67929" cy="67929"/>
            </a:xfrm>
            <a:custGeom>
              <a:avLst/>
              <a:gdLst/>
              <a:ahLst/>
              <a:cxnLst/>
              <a:rect l="l" t="t" r="r" b="b"/>
              <a:pathLst>
                <a:path w="396" h="396" extrusionOk="0">
                  <a:moveTo>
                    <a:pt x="193" y="1"/>
                  </a:moveTo>
                  <a:cubicBezTo>
                    <a:pt x="92" y="1"/>
                    <a:pt x="1" y="92"/>
                    <a:pt x="1" y="203"/>
                  </a:cubicBezTo>
                  <a:cubicBezTo>
                    <a:pt x="1" y="304"/>
                    <a:pt x="92" y="396"/>
                    <a:pt x="193" y="396"/>
                  </a:cubicBezTo>
                  <a:cubicBezTo>
                    <a:pt x="304" y="396"/>
                    <a:pt x="396" y="304"/>
                    <a:pt x="396" y="203"/>
                  </a:cubicBezTo>
                  <a:cubicBezTo>
                    <a:pt x="396" y="92"/>
                    <a:pt x="304" y="1"/>
                    <a:pt x="19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0" name="Google Shape;1850;p27"/>
            <p:cNvSpPr/>
            <p:nvPr/>
          </p:nvSpPr>
          <p:spPr>
            <a:xfrm>
              <a:off x="4996155" y="825325"/>
              <a:ext cx="40140" cy="39968"/>
            </a:xfrm>
            <a:custGeom>
              <a:avLst/>
              <a:gdLst/>
              <a:ahLst/>
              <a:cxnLst/>
              <a:rect l="l" t="t" r="r" b="b"/>
              <a:pathLst>
                <a:path w="234" h="233" extrusionOk="0">
                  <a:moveTo>
                    <a:pt x="112" y="0"/>
                  </a:moveTo>
                  <a:cubicBezTo>
                    <a:pt x="51" y="0"/>
                    <a:pt x="1" y="51"/>
                    <a:pt x="1" y="111"/>
                  </a:cubicBezTo>
                  <a:cubicBezTo>
                    <a:pt x="1" y="183"/>
                    <a:pt x="51" y="233"/>
                    <a:pt x="112" y="233"/>
                  </a:cubicBezTo>
                  <a:cubicBezTo>
                    <a:pt x="183" y="233"/>
                    <a:pt x="233" y="183"/>
                    <a:pt x="233" y="111"/>
                  </a:cubicBezTo>
                  <a:cubicBezTo>
                    <a:pt x="233" y="51"/>
                    <a:pt x="183" y="0"/>
                    <a:pt x="11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1" name="Google Shape;1851;p27"/>
            <p:cNvSpPr/>
            <p:nvPr/>
          </p:nvSpPr>
          <p:spPr>
            <a:xfrm>
              <a:off x="6218868" y="1236842"/>
              <a:ext cx="26245" cy="26245"/>
            </a:xfrm>
            <a:custGeom>
              <a:avLst/>
              <a:gdLst/>
              <a:ahLst/>
              <a:cxnLst/>
              <a:rect l="l" t="t" r="r" b="b"/>
              <a:pathLst>
                <a:path w="153" h="153" extrusionOk="0">
                  <a:moveTo>
                    <a:pt x="71" y="1"/>
                  </a:moveTo>
                  <a:cubicBezTo>
                    <a:pt x="31" y="1"/>
                    <a:pt x="1" y="41"/>
                    <a:pt x="1" y="82"/>
                  </a:cubicBezTo>
                  <a:cubicBezTo>
                    <a:pt x="1" y="122"/>
                    <a:pt x="31" y="153"/>
                    <a:pt x="71" y="153"/>
                  </a:cubicBezTo>
                  <a:cubicBezTo>
                    <a:pt x="112" y="153"/>
                    <a:pt x="152" y="122"/>
                    <a:pt x="152" y="82"/>
                  </a:cubicBezTo>
                  <a:cubicBezTo>
                    <a:pt x="152" y="41"/>
                    <a:pt x="112"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2" name="Google Shape;1852;p27"/>
            <p:cNvSpPr/>
            <p:nvPr/>
          </p:nvSpPr>
          <p:spPr>
            <a:xfrm>
              <a:off x="7995645" y="2454411"/>
              <a:ext cx="26245" cy="26245"/>
            </a:xfrm>
            <a:custGeom>
              <a:avLst/>
              <a:gdLst/>
              <a:ahLst/>
              <a:cxnLst/>
              <a:rect l="l" t="t" r="r" b="b"/>
              <a:pathLst>
                <a:path w="153" h="153" extrusionOk="0">
                  <a:moveTo>
                    <a:pt x="81" y="1"/>
                  </a:moveTo>
                  <a:cubicBezTo>
                    <a:pt x="41" y="1"/>
                    <a:pt x="0" y="31"/>
                    <a:pt x="0" y="71"/>
                  </a:cubicBezTo>
                  <a:cubicBezTo>
                    <a:pt x="0" y="112"/>
                    <a:pt x="41" y="152"/>
                    <a:pt x="81" y="152"/>
                  </a:cubicBezTo>
                  <a:cubicBezTo>
                    <a:pt x="122" y="152"/>
                    <a:pt x="152" y="112"/>
                    <a:pt x="152" y="71"/>
                  </a:cubicBezTo>
                  <a:cubicBezTo>
                    <a:pt x="152" y="3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3" name="Google Shape;1853;p27"/>
            <p:cNvSpPr/>
            <p:nvPr/>
          </p:nvSpPr>
          <p:spPr>
            <a:xfrm>
              <a:off x="7554452" y="2918075"/>
              <a:ext cx="33278" cy="33278"/>
            </a:xfrm>
            <a:custGeom>
              <a:avLst/>
              <a:gdLst/>
              <a:ahLst/>
              <a:cxnLst/>
              <a:rect l="l" t="t" r="r" b="b"/>
              <a:pathLst>
                <a:path w="194" h="194" extrusionOk="0">
                  <a:moveTo>
                    <a:pt x="92" y="1"/>
                  </a:moveTo>
                  <a:cubicBezTo>
                    <a:pt x="41" y="1"/>
                    <a:pt x="0" y="41"/>
                    <a:pt x="0" y="92"/>
                  </a:cubicBezTo>
                  <a:cubicBezTo>
                    <a:pt x="0" y="153"/>
                    <a:pt x="41" y="193"/>
                    <a:pt x="92" y="193"/>
                  </a:cubicBezTo>
                  <a:cubicBezTo>
                    <a:pt x="153" y="193"/>
                    <a:pt x="193" y="153"/>
                    <a:pt x="193" y="92"/>
                  </a:cubicBezTo>
                  <a:cubicBezTo>
                    <a:pt x="193" y="41"/>
                    <a:pt x="153" y="1"/>
                    <a:pt x="9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4" name="Google Shape;1854;p27"/>
            <p:cNvSpPr/>
            <p:nvPr/>
          </p:nvSpPr>
          <p:spPr>
            <a:xfrm>
              <a:off x="7712609" y="2707942"/>
              <a:ext cx="39968" cy="41855"/>
            </a:xfrm>
            <a:custGeom>
              <a:avLst/>
              <a:gdLst/>
              <a:ahLst/>
              <a:cxnLst/>
              <a:rect l="l" t="t" r="r" b="b"/>
              <a:pathLst>
                <a:path w="233" h="244" extrusionOk="0">
                  <a:moveTo>
                    <a:pt x="122" y="1"/>
                  </a:moveTo>
                  <a:cubicBezTo>
                    <a:pt x="50" y="1"/>
                    <a:pt x="0" y="62"/>
                    <a:pt x="0" y="122"/>
                  </a:cubicBezTo>
                  <a:cubicBezTo>
                    <a:pt x="0" y="193"/>
                    <a:pt x="50" y="244"/>
                    <a:pt x="122" y="244"/>
                  </a:cubicBezTo>
                  <a:cubicBezTo>
                    <a:pt x="183" y="244"/>
                    <a:pt x="233" y="193"/>
                    <a:pt x="233" y="122"/>
                  </a:cubicBezTo>
                  <a:cubicBezTo>
                    <a:pt x="233" y="62"/>
                    <a:pt x="183" y="1"/>
                    <a:pt x="12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5" name="Google Shape;1855;p27"/>
            <p:cNvSpPr/>
            <p:nvPr/>
          </p:nvSpPr>
          <p:spPr>
            <a:xfrm>
              <a:off x="6914278" y="4421081"/>
              <a:ext cx="287840" cy="285267"/>
            </a:xfrm>
            <a:custGeom>
              <a:avLst/>
              <a:gdLst/>
              <a:ahLst/>
              <a:cxnLst/>
              <a:rect l="l" t="t" r="r" b="b"/>
              <a:pathLst>
                <a:path w="1678" h="1663" extrusionOk="0">
                  <a:moveTo>
                    <a:pt x="974" y="1"/>
                  </a:moveTo>
                  <a:cubicBezTo>
                    <a:pt x="945" y="1"/>
                    <a:pt x="911" y="19"/>
                    <a:pt x="877" y="58"/>
                  </a:cubicBezTo>
                  <a:lnTo>
                    <a:pt x="726" y="229"/>
                  </a:lnTo>
                  <a:cubicBezTo>
                    <a:pt x="660" y="314"/>
                    <a:pt x="516" y="372"/>
                    <a:pt x="407" y="372"/>
                  </a:cubicBezTo>
                  <a:cubicBezTo>
                    <a:pt x="399" y="372"/>
                    <a:pt x="390" y="372"/>
                    <a:pt x="382" y="371"/>
                  </a:cubicBezTo>
                  <a:lnTo>
                    <a:pt x="159" y="341"/>
                  </a:lnTo>
                  <a:cubicBezTo>
                    <a:pt x="151" y="341"/>
                    <a:pt x="143" y="340"/>
                    <a:pt x="136" y="340"/>
                  </a:cubicBezTo>
                  <a:cubicBezTo>
                    <a:pt x="32" y="340"/>
                    <a:pt x="1" y="409"/>
                    <a:pt x="58" y="503"/>
                  </a:cubicBezTo>
                  <a:lnTo>
                    <a:pt x="169" y="695"/>
                  </a:lnTo>
                  <a:cubicBezTo>
                    <a:pt x="229" y="796"/>
                    <a:pt x="240" y="969"/>
                    <a:pt x="199" y="1080"/>
                  </a:cubicBezTo>
                  <a:lnTo>
                    <a:pt x="108" y="1282"/>
                  </a:lnTo>
                  <a:cubicBezTo>
                    <a:pt x="66" y="1375"/>
                    <a:pt x="93" y="1432"/>
                    <a:pt x="172" y="1432"/>
                  </a:cubicBezTo>
                  <a:cubicBezTo>
                    <a:pt x="189" y="1432"/>
                    <a:pt x="208" y="1430"/>
                    <a:pt x="229" y="1424"/>
                  </a:cubicBezTo>
                  <a:lnTo>
                    <a:pt x="442" y="1374"/>
                  </a:lnTo>
                  <a:cubicBezTo>
                    <a:pt x="470" y="1367"/>
                    <a:pt x="500" y="1364"/>
                    <a:pt x="530" y="1364"/>
                  </a:cubicBezTo>
                  <a:cubicBezTo>
                    <a:pt x="634" y="1364"/>
                    <a:pt x="746" y="1402"/>
                    <a:pt x="817" y="1465"/>
                  </a:cubicBezTo>
                  <a:lnTo>
                    <a:pt x="979" y="1617"/>
                  </a:lnTo>
                  <a:cubicBezTo>
                    <a:pt x="1013" y="1647"/>
                    <a:pt x="1046" y="1662"/>
                    <a:pt x="1073" y="1662"/>
                  </a:cubicBezTo>
                  <a:cubicBezTo>
                    <a:pt x="1119" y="1662"/>
                    <a:pt x="1151" y="1622"/>
                    <a:pt x="1151" y="1546"/>
                  </a:cubicBezTo>
                  <a:lnTo>
                    <a:pt x="1171" y="1323"/>
                  </a:lnTo>
                  <a:cubicBezTo>
                    <a:pt x="1181" y="1201"/>
                    <a:pt x="1273" y="1060"/>
                    <a:pt x="1374" y="999"/>
                  </a:cubicBezTo>
                  <a:lnTo>
                    <a:pt x="1566" y="888"/>
                  </a:lnTo>
                  <a:cubicBezTo>
                    <a:pt x="1678" y="827"/>
                    <a:pt x="1667" y="746"/>
                    <a:pt x="1556" y="706"/>
                  </a:cubicBezTo>
                  <a:lnTo>
                    <a:pt x="1354" y="614"/>
                  </a:lnTo>
                  <a:cubicBezTo>
                    <a:pt x="1242" y="574"/>
                    <a:pt x="1131" y="442"/>
                    <a:pt x="1111" y="321"/>
                  </a:cubicBezTo>
                  <a:lnTo>
                    <a:pt x="1060" y="108"/>
                  </a:lnTo>
                  <a:cubicBezTo>
                    <a:pt x="1048" y="37"/>
                    <a:pt x="1015" y="1"/>
                    <a:pt x="97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6" name="Google Shape;1856;p27"/>
            <p:cNvSpPr/>
            <p:nvPr/>
          </p:nvSpPr>
          <p:spPr>
            <a:xfrm>
              <a:off x="6272731" y="4736709"/>
              <a:ext cx="126938" cy="118875"/>
            </a:xfrm>
            <a:custGeom>
              <a:avLst/>
              <a:gdLst/>
              <a:ahLst/>
              <a:cxnLst/>
              <a:rect l="l" t="t" r="r" b="b"/>
              <a:pathLst>
                <a:path w="740" h="693" extrusionOk="0">
                  <a:moveTo>
                    <a:pt x="343" y="1"/>
                  </a:moveTo>
                  <a:cubicBezTo>
                    <a:pt x="328" y="1"/>
                    <a:pt x="315" y="13"/>
                    <a:pt x="304" y="40"/>
                  </a:cubicBezTo>
                  <a:lnTo>
                    <a:pt x="274" y="131"/>
                  </a:lnTo>
                  <a:cubicBezTo>
                    <a:pt x="254" y="171"/>
                    <a:pt x="203" y="222"/>
                    <a:pt x="153" y="232"/>
                  </a:cubicBezTo>
                  <a:lnTo>
                    <a:pt x="61" y="252"/>
                  </a:lnTo>
                  <a:cubicBezTo>
                    <a:pt x="11" y="273"/>
                    <a:pt x="0" y="303"/>
                    <a:pt x="41" y="333"/>
                  </a:cubicBezTo>
                  <a:lnTo>
                    <a:pt x="112" y="394"/>
                  </a:lnTo>
                  <a:cubicBezTo>
                    <a:pt x="153" y="425"/>
                    <a:pt x="183" y="495"/>
                    <a:pt x="183" y="546"/>
                  </a:cubicBezTo>
                  <a:lnTo>
                    <a:pt x="173" y="637"/>
                  </a:lnTo>
                  <a:cubicBezTo>
                    <a:pt x="173" y="672"/>
                    <a:pt x="187" y="692"/>
                    <a:pt x="208" y="692"/>
                  </a:cubicBezTo>
                  <a:cubicBezTo>
                    <a:pt x="218" y="692"/>
                    <a:pt x="230" y="688"/>
                    <a:pt x="243" y="678"/>
                  </a:cubicBezTo>
                  <a:lnTo>
                    <a:pt x="324" y="627"/>
                  </a:lnTo>
                  <a:cubicBezTo>
                    <a:pt x="347" y="610"/>
                    <a:pt x="378" y="603"/>
                    <a:pt x="411" y="603"/>
                  </a:cubicBezTo>
                  <a:cubicBezTo>
                    <a:pt x="437" y="603"/>
                    <a:pt x="464" y="608"/>
                    <a:pt x="486" y="617"/>
                  </a:cubicBezTo>
                  <a:lnTo>
                    <a:pt x="578" y="648"/>
                  </a:lnTo>
                  <a:cubicBezTo>
                    <a:pt x="588" y="653"/>
                    <a:pt x="598" y="655"/>
                    <a:pt x="606" y="655"/>
                  </a:cubicBezTo>
                  <a:cubicBezTo>
                    <a:pt x="630" y="655"/>
                    <a:pt x="643" y="635"/>
                    <a:pt x="628" y="597"/>
                  </a:cubicBezTo>
                  <a:lnTo>
                    <a:pt x="608" y="506"/>
                  </a:lnTo>
                  <a:cubicBezTo>
                    <a:pt x="598" y="455"/>
                    <a:pt x="608" y="384"/>
                    <a:pt x="639" y="344"/>
                  </a:cubicBezTo>
                  <a:lnTo>
                    <a:pt x="709" y="273"/>
                  </a:lnTo>
                  <a:cubicBezTo>
                    <a:pt x="740" y="232"/>
                    <a:pt x="720" y="202"/>
                    <a:pt x="669" y="202"/>
                  </a:cubicBezTo>
                  <a:lnTo>
                    <a:pt x="578" y="192"/>
                  </a:lnTo>
                  <a:cubicBezTo>
                    <a:pt x="527" y="192"/>
                    <a:pt x="466" y="151"/>
                    <a:pt x="436" y="111"/>
                  </a:cubicBezTo>
                  <a:lnTo>
                    <a:pt x="385" y="30"/>
                  </a:lnTo>
                  <a:cubicBezTo>
                    <a:pt x="371" y="11"/>
                    <a:pt x="357" y="1"/>
                    <a:pt x="34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7" name="Google Shape;1857;p27"/>
            <p:cNvSpPr/>
            <p:nvPr/>
          </p:nvSpPr>
          <p:spPr>
            <a:xfrm>
              <a:off x="7029893" y="4022601"/>
              <a:ext cx="55750" cy="55750"/>
            </a:xfrm>
            <a:custGeom>
              <a:avLst/>
              <a:gdLst/>
              <a:ahLst/>
              <a:cxnLst/>
              <a:rect l="l" t="t" r="r" b="b"/>
              <a:pathLst>
                <a:path w="325" h="325" extrusionOk="0">
                  <a:moveTo>
                    <a:pt x="163" y="1"/>
                  </a:moveTo>
                  <a:cubicBezTo>
                    <a:pt x="72" y="1"/>
                    <a:pt x="1" y="72"/>
                    <a:pt x="1" y="163"/>
                  </a:cubicBezTo>
                  <a:cubicBezTo>
                    <a:pt x="1" y="254"/>
                    <a:pt x="72" y="325"/>
                    <a:pt x="163" y="325"/>
                  </a:cubicBezTo>
                  <a:cubicBezTo>
                    <a:pt x="254" y="325"/>
                    <a:pt x="325" y="254"/>
                    <a:pt x="325" y="163"/>
                  </a:cubicBezTo>
                  <a:cubicBezTo>
                    <a:pt x="325" y="72"/>
                    <a:pt x="254" y="1"/>
                    <a:pt x="16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8" name="Google Shape;1858;p27"/>
            <p:cNvSpPr/>
            <p:nvPr/>
          </p:nvSpPr>
          <p:spPr>
            <a:xfrm>
              <a:off x="5704773" y="4724358"/>
              <a:ext cx="34994" cy="34822"/>
            </a:xfrm>
            <a:custGeom>
              <a:avLst/>
              <a:gdLst/>
              <a:ahLst/>
              <a:cxnLst/>
              <a:rect l="l" t="t" r="r" b="b"/>
              <a:pathLst>
                <a:path w="204" h="203" extrusionOk="0">
                  <a:moveTo>
                    <a:pt x="102" y="0"/>
                  </a:moveTo>
                  <a:cubicBezTo>
                    <a:pt x="51" y="0"/>
                    <a:pt x="1" y="41"/>
                    <a:pt x="1" y="102"/>
                  </a:cubicBezTo>
                  <a:cubicBezTo>
                    <a:pt x="1" y="153"/>
                    <a:pt x="51" y="203"/>
                    <a:pt x="102" y="203"/>
                  </a:cubicBezTo>
                  <a:cubicBezTo>
                    <a:pt x="163" y="203"/>
                    <a:pt x="203" y="153"/>
                    <a:pt x="203" y="102"/>
                  </a:cubicBezTo>
                  <a:cubicBezTo>
                    <a:pt x="203" y="41"/>
                    <a:pt x="163" y="0"/>
                    <a:pt x="10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9" name="Google Shape;1859;p27"/>
            <p:cNvSpPr/>
            <p:nvPr/>
          </p:nvSpPr>
          <p:spPr>
            <a:xfrm>
              <a:off x="8059971" y="3154281"/>
              <a:ext cx="34822" cy="33278"/>
            </a:xfrm>
            <a:custGeom>
              <a:avLst/>
              <a:gdLst/>
              <a:ahLst/>
              <a:cxnLst/>
              <a:rect l="l" t="t" r="r" b="b"/>
              <a:pathLst>
                <a:path w="203" h="194" extrusionOk="0">
                  <a:moveTo>
                    <a:pt x="101" y="1"/>
                  </a:moveTo>
                  <a:cubicBezTo>
                    <a:pt x="50" y="1"/>
                    <a:pt x="0" y="41"/>
                    <a:pt x="0" y="102"/>
                  </a:cubicBezTo>
                  <a:cubicBezTo>
                    <a:pt x="0" y="153"/>
                    <a:pt x="50" y="193"/>
                    <a:pt x="101" y="193"/>
                  </a:cubicBezTo>
                  <a:cubicBezTo>
                    <a:pt x="152" y="193"/>
                    <a:pt x="203" y="153"/>
                    <a:pt x="203" y="102"/>
                  </a:cubicBezTo>
                  <a:cubicBezTo>
                    <a:pt x="203" y="41"/>
                    <a:pt x="152" y="1"/>
                    <a:pt x="10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0" name="Google Shape;1860;p27"/>
            <p:cNvSpPr/>
            <p:nvPr/>
          </p:nvSpPr>
          <p:spPr>
            <a:xfrm>
              <a:off x="7068146" y="3171606"/>
              <a:ext cx="33278" cy="33278"/>
            </a:xfrm>
            <a:custGeom>
              <a:avLst/>
              <a:gdLst/>
              <a:ahLst/>
              <a:cxnLst/>
              <a:rect l="l" t="t" r="r" b="b"/>
              <a:pathLst>
                <a:path w="194" h="194" extrusionOk="0">
                  <a:moveTo>
                    <a:pt x="102" y="1"/>
                  </a:moveTo>
                  <a:cubicBezTo>
                    <a:pt x="41" y="1"/>
                    <a:pt x="1" y="41"/>
                    <a:pt x="1" y="92"/>
                  </a:cubicBezTo>
                  <a:cubicBezTo>
                    <a:pt x="1" y="153"/>
                    <a:pt x="41" y="194"/>
                    <a:pt x="102" y="194"/>
                  </a:cubicBezTo>
                  <a:cubicBezTo>
                    <a:pt x="153" y="194"/>
                    <a:pt x="193" y="153"/>
                    <a:pt x="193" y="92"/>
                  </a:cubicBezTo>
                  <a:cubicBezTo>
                    <a:pt x="193" y="41"/>
                    <a:pt x="153" y="1"/>
                    <a:pt x="10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1" name="Google Shape;1861;p27"/>
            <p:cNvSpPr/>
            <p:nvPr/>
          </p:nvSpPr>
          <p:spPr>
            <a:xfrm>
              <a:off x="6673955" y="4312841"/>
              <a:ext cx="24530" cy="24358"/>
            </a:xfrm>
            <a:custGeom>
              <a:avLst/>
              <a:gdLst/>
              <a:ahLst/>
              <a:cxnLst/>
              <a:rect l="l" t="t" r="r" b="b"/>
              <a:pathLst>
                <a:path w="143" h="142" extrusionOk="0">
                  <a:moveTo>
                    <a:pt x="71" y="0"/>
                  </a:moveTo>
                  <a:cubicBezTo>
                    <a:pt x="31" y="0"/>
                    <a:pt x="1" y="30"/>
                    <a:pt x="1" y="71"/>
                  </a:cubicBezTo>
                  <a:cubicBezTo>
                    <a:pt x="1" y="111"/>
                    <a:pt x="31" y="142"/>
                    <a:pt x="71" y="142"/>
                  </a:cubicBezTo>
                  <a:cubicBezTo>
                    <a:pt x="112" y="142"/>
                    <a:pt x="142" y="111"/>
                    <a:pt x="142" y="71"/>
                  </a:cubicBezTo>
                  <a:cubicBezTo>
                    <a:pt x="142" y="30"/>
                    <a:pt x="112"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2" name="Google Shape;1862;p27"/>
            <p:cNvSpPr/>
            <p:nvPr/>
          </p:nvSpPr>
          <p:spPr>
            <a:xfrm>
              <a:off x="7370394" y="4397752"/>
              <a:ext cx="26245" cy="26417"/>
            </a:xfrm>
            <a:custGeom>
              <a:avLst/>
              <a:gdLst/>
              <a:ahLst/>
              <a:cxnLst/>
              <a:rect l="l" t="t" r="r" b="b"/>
              <a:pathLst>
                <a:path w="153" h="154" extrusionOk="0">
                  <a:moveTo>
                    <a:pt x="81" y="1"/>
                  </a:moveTo>
                  <a:cubicBezTo>
                    <a:pt x="41" y="1"/>
                    <a:pt x="0" y="32"/>
                    <a:pt x="0" y="72"/>
                  </a:cubicBezTo>
                  <a:cubicBezTo>
                    <a:pt x="0" y="113"/>
                    <a:pt x="41" y="153"/>
                    <a:pt x="81" y="153"/>
                  </a:cubicBezTo>
                  <a:cubicBezTo>
                    <a:pt x="122" y="153"/>
                    <a:pt x="153" y="113"/>
                    <a:pt x="153" y="72"/>
                  </a:cubicBezTo>
                  <a:cubicBezTo>
                    <a:pt x="153" y="32"/>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3" name="Google Shape;1863;p27"/>
            <p:cNvSpPr/>
            <p:nvPr/>
          </p:nvSpPr>
          <p:spPr>
            <a:xfrm>
              <a:off x="6686134" y="4870165"/>
              <a:ext cx="26245" cy="26417"/>
            </a:xfrm>
            <a:custGeom>
              <a:avLst/>
              <a:gdLst/>
              <a:ahLst/>
              <a:cxnLst/>
              <a:rect l="l" t="t" r="r" b="b"/>
              <a:pathLst>
                <a:path w="153" h="154" extrusionOk="0">
                  <a:moveTo>
                    <a:pt x="71" y="1"/>
                  </a:moveTo>
                  <a:cubicBezTo>
                    <a:pt x="31" y="1"/>
                    <a:pt x="0" y="32"/>
                    <a:pt x="0" y="72"/>
                  </a:cubicBezTo>
                  <a:cubicBezTo>
                    <a:pt x="0" y="122"/>
                    <a:pt x="31" y="153"/>
                    <a:pt x="71" y="153"/>
                  </a:cubicBezTo>
                  <a:cubicBezTo>
                    <a:pt x="122" y="153"/>
                    <a:pt x="152" y="122"/>
                    <a:pt x="152" y="72"/>
                  </a:cubicBezTo>
                  <a:cubicBezTo>
                    <a:pt x="152" y="32"/>
                    <a:pt x="122"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4" name="Google Shape;1864;p27"/>
            <p:cNvSpPr/>
            <p:nvPr/>
          </p:nvSpPr>
          <p:spPr>
            <a:xfrm>
              <a:off x="8705978" y="2619086"/>
              <a:ext cx="123507" cy="121620"/>
            </a:xfrm>
            <a:custGeom>
              <a:avLst/>
              <a:gdLst/>
              <a:ahLst/>
              <a:cxnLst/>
              <a:rect l="l" t="t" r="r" b="b"/>
              <a:pathLst>
                <a:path w="720" h="709" extrusionOk="0">
                  <a:moveTo>
                    <a:pt x="259" y="1"/>
                  </a:moveTo>
                  <a:cubicBezTo>
                    <a:pt x="240" y="1"/>
                    <a:pt x="223" y="21"/>
                    <a:pt x="223" y="53"/>
                  </a:cubicBezTo>
                  <a:lnTo>
                    <a:pt x="213" y="144"/>
                  </a:lnTo>
                  <a:cubicBezTo>
                    <a:pt x="213" y="195"/>
                    <a:pt x="172" y="256"/>
                    <a:pt x="132" y="286"/>
                  </a:cubicBezTo>
                  <a:lnTo>
                    <a:pt x="41" y="326"/>
                  </a:lnTo>
                  <a:cubicBezTo>
                    <a:pt x="1" y="357"/>
                    <a:pt x="1" y="387"/>
                    <a:pt x="51" y="407"/>
                  </a:cubicBezTo>
                  <a:lnTo>
                    <a:pt x="142" y="448"/>
                  </a:lnTo>
                  <a:cubicBezTo>
                    <a:pt x="183" y="468"/>
                    <a:pt x="233" y="519"/>
                    <a:pt x="244" y="569"/>
                  </a:cubicBezTo>
                  <a:lnTo>
                    <a:pt x="264" y="670"/>
                  </a:lnTo>
                  <a:cubicBezTo>
                    <a:pt x="270" y="695"/>
                    <a:pt x="283" y="708"/>
                    <a:pt x="300" y="708"/>
                  </a:cubicBezTo>
                  <a:cubicBezTo>
                    <a:pt x="311" y="708"/>
                    <a:pt x="323" y="703"/>
                    <a:pt x="334" y="691"/>
                  </a:cubicBezTo>
                  <a:lnTo>
                    <a:pt x="406" y="610"/>
                  </a:lnTo>
                  <a:cubicBezTo>
                    <a:pt x="436" y="580"/>
                    <a:pt x="496" y="549"/>
                    <a:pt x="547" y="549"/>
                  </a:cubicBezTo>
                  <a:lnTo>
                    <a:pt x="649" y="569"/>
                  </a:lnTo>
                  <a:cubicBezTo>
                    <a:pt x="699" y="569"/>
                    <a:pt x="719" y="539"/>
                    <a:pt x="689" y="499"/>
                  </a:cubicBezTo>
                  <a:lnTo>
                    <a:pt x="638" y="418"/>
                  </a:lnTo>
                  <a:cubicBezTo>
                    <a:pt x="618" y="367"/>
                    <a:pt x="608" y="296"/>
                    <a:pt x="628" y="256"/>
                  </a:cubicBezTo>
                  <a:lnTo>
                    <a:pt x="669" y="164"/>
                  </a:lnTo>
                  <a:cubicBezTo>
                    <a:pt x="687" y="129"/>
                    <a:pt x="673" y="101"/>
                    <a:pt x="636" y="101"/>
                  </a:cubicBezTo>
                  <a:cubicBezTo>
                    <a:pt x="631" y="101"/>
                    <a:pt x="624" y="102"/>
                    <a:pt x="618" y="103"/>
                  </a:cubicBezTo>
                  <a:lnTo>
                    <a:pt x="527" y="124"/>
                  </a:lnTo>
                  <a:cubicBezTo>
                    <a:pt x="518" y="125"/>
                    <a:pt x="508" y="126"/>
                    <a:pt x="498" y="126"/>
                  </a:cubicBezTo>
                  <a:cubicBezTo>
                    <a:pt x="451" y="126"/>
                    <a:pt x="398" y="108"/>
                    <a:pt x="365" y="83"/>
                  </a:cubicBezTo>
                  <a:lnTo>
                    <a:pt x="294" y="22"/>
                  </a:lnTo>
                  <a:cubicBezTo>
                    <a:pt x="283" y="7"/>
                    <a:pt x="271" y="1"/>
                    <a:pt x="25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5" name="Google Shape;1865;p27"/>
            <p:cNvSpPr/>
            <p:nvPr/>
          </p:nvSpPr>
          <p:spPr>
            <a:xfrm>
              <a:off x="7563201" y="3659800"/>
              <a:ext cx="897999" cy="811201"/>
            </a:xfrm>
            <a:custGeom>
              <a:avLst/>
              <a:gdLst/>
              <a:ahLst/>
              <a:cxnLst/>
              <a:rect l="l" t="t" r="r" b="b"/>
              <a:pathLst>
                <a:path w="5235" h="4729" extrusionOk="0">
                  <a:moveTo>
                    <a:pt x="3088" y="0"/>
                  </a:moveTo>
                  <a:cubicBezTo>
                    <a:pt x="1641" y="0"/>
                    <a:pt x="426" y="1002"/>
                    <a:pt x="91" y="2339"/>
                  </a:cubicBezTo>
                  <a:cubicBezTo>
                    <a:pt x="325" y="1589"/>
                    <a:pt x="952" y="1367"/>
                    <a:pt x="1641" y="1367"/>
                  </a:cubicBezTo>
                  <a:cubicBezTo>
                    <a:pt x="2015" y="1367"/>
                    <a:pt x="2410" y="1427"/>
                    <a:pt x="2764" y="1519"/>
                  </a:cubicBezTo>
                  <a:cubicBezTo>
                    <a:pt x="3108" y="1610"/>
                    <a:pt x="3412" y="1650"/>
                    <a:pt x="3686" y="1650"/>
                  </a:cubicBezTo>
                  <a:cubicBezTo>
                    <a:pt x="4435" y="1650"/>
                    <a:pt x="4951" y="1346"/>
                    <a:pt x="5235" y="881"/>
                  </a:cubicBezTo>
                  <a:cubicBezTo>
                    <a:pt x="4678" y="334"/>
                    <a:pt x="3918" y="0"/>
                    <a:pt x="3088" y="0"/>
                  </a:cubicBezTo>
                  <a:close/>
                  <a:moveTo>
                    <a:pt x="10" y="2946"/>
                  </a:moveTo>
                  <a:cubicBezTo>
                    <a:pt x="1" y="2997"/>
                    <a:pt x="1" y="3038"/>
                    <a:pt x="1" y="3088"/>
                  </a:cubicBezTo>
                  <a:cubicBezTo>
                    <a:pt x="1" y="3686"/>
                    <a:pt x="172" y="4253"/>
                    <a:pt x="476" y="4728"/>
                  </a:cubicBezTo>
                  <a:cubicBezTo>
                    <a:pt x="568" y="4202"/>
                    <a:pt x="41" y="3635"/>
                    <a:pt x="10" y="2946"/>
                  </a:cubicBezTo>
                  <a:close/>
                </a:path>
              </a:pathLst>
            </a:custGeom>
            <a:solidFill>
              <a:srgbClr val="053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6" name="Google Shape;1866;p27"/>
            <p:cNvSpPr/>
            <p:nvPr/>
          </p:nvSpPr>
          <p:spPr>
            <a:xfrm>
              <a:off x="7564916" y="3810753"/>
              <a:ext cx="1056156" cy="906747"/>
            </a:xfrm>
            <a:custGeom>
              <a:avLst/>
              <a:gdLst/>
              <a:ahLst/>
              <a:cxnLst/>
              <a:rect l="l" t="t" r="r" b="b"/>
              <a:pathLst>
                <a:path w="6157" h="5286" extrusionOk="0">
                  <a:moveTo>
                    <a:pt x="5225" y="1"/>
                  </a:moveTo>
                  <a:cubicBezTo>
                    <a:pt x="4941" y="466"/>
                    <a:pt x="4425" y="770"/>
                    <a:pt x="3676" y="770"/>
                  </a:cubicBezTo>
                  <a:cubicBezTo>
                    <a:pt x="3402" y="770"/>
                    <a:pt x="3098" y="730"/>
                    <a:pt x="2754" y="639"/>
                  </a:cubicBezTo>
                  <a:cubicBezTo>
                    <a:pt x="2400" y="547"/>
                    <a:pt x="2005" y="487"/>
                    <a:pt x="1631" y="487"/>
                  </a:cubicBezTo>
                  <a:cubicBezTo>
                    <a:pt x="942" y="487"/>
                    <a:pt x="315" y="709"/>
                    <a:pt x="81" y="1459"/>
                  </a:cubicBezTo>
                  <a:cubicBezTo>
                    <a:pt x="31" y="1651"/>
                    <a:pt x="0" y="1854"/>
                    <a:pt x="0" y="2066"/>
                  </a:cubicBezTo>
                  <a:cubicBezTo>
                    <a:pt x="31" y="2755"/>
                    <a:pt x="558" y="3322"/>
                    <a:pt x="466" y="3848"/>
                  </a:cubicBezTo>
                  <a:cubicBezTo>
                    <a:pt x="1013" y="4709"/>
                    <a:pt x="1975" y="5286"/>
                    <a:pt x="3078" y="5286"/>
                  </a:cubicBezTo>
                  <a:cubicBezTo>
                    <a:pt x="4779" y="5286"/>
                    <a:pt x="6156" y="3909"/>
                    <a:pt x="6156" y="2208"/>
                  </a:cubicBezTo>
                  <a:cubicBezTo>
                    <a:pt x="6156" y="1337"/>
                    <a:pt x="5802" y="558"/>
                    <a:pt x="5225" y="1"/>
                  </a:cubicBezTo>
                  <a:close/>
                </a:path>
              </a:pathLst>
            </a:custGeom>
            <a:solidFill>
              <a:srgbClr val="CB5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7" name="Google Shape;1867;p27"/>
            <p:cNvSpPr/>
            <p:nvPr/>
          </p:nvSpPr>
          <p:spPr>
            <a:xfrm>
              <a:off x="7498875" y="3590328"/>
              <a:ext cx="1057872" cy="1057700"/>
            </a:xfrm>
            <a:custGeom>
              <a:avLst/>
              <a:gdLst/>
              <a:ahLst/>
              <a:cxnLst/>
              <a:rect l="l" t="t" r="r" b="b"/>
              <a:pathLst>
                <a:path w="6167" h="6166" extrusionOk="0">
                  <a:moveTo>
                    <a:pt x="3089" y="0"/>
                  </a:moveTo>
                  <a:cubicBezTo>
                    <a:pt x="1388" y="0"/>
                    <a:pt x="0" y="1387"/>
                    <a:pt x="0" y="3088"/>
                  </a:cubicBezTo>
                  <a:cubicBezTo>
                    <a:pt x="0" y="4789"/>
                    <a:pt x="1388" y="6166"/>
                    <a:pt x="3089" y="6166"/>
                  </a:cubicBezTo>
                  <a:cubicBezTo>
                    <a:pt x="4790" y="6166"/>
                    <a:pt x="6167" y="4789"/>
                    <a:pt x="6167" y="3088"/>
                  </a:cubicBezTo>
                  <a:cubicBezTo>
                    <a:pt x="6167" y="1387"/>
                    <a:pt x="4790" y="0"/>
                    <a:pt x="308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8" name="Google Shape;1868;p27"/>
            <p:cNvSpPr/>
            <p:nvPr/>
          </p:nvSpPr>
          <p:spPr>
            <a:xfrm>
              <a:off x="8221387" y="3752087"/>
              <a:ext cx="147865" cy="100693"/>
            </a:xfrm>
            <a:custGeom>
              <a:avLst/>
              <a:gdLst/>
              <a:ahLst/>
              <a:cxnLst/>
              <a:rect l="l" t="t" r="r" b="b"/>
              <a:pathLst>
                <a:path w="862" h="587" extrusionOk="0">
                  <a:moveTo>
                    <a:pt x="179" y="1"/>
                  </a:moveTo>
                  <a:cubicBezTo>
                    <a:pt x="125" y="1"/>
                    <a:pt x="83" y="16"/>
                    <a:pt x="61" y="50"/>
                  </a:cubicBezTo>
                  <a:cubicBezTo>
                    <a:pt x="0" y="131"/>
                    <a:pt x="122" y="313"/>
                    <a:pt x="335" y="455"/>
                  </a:cubicBezTo>
                  <a:cubicBezTo>
                    <a:pt x="467" y="540"/>
                    <a:pt x="603" y="587"/>
                    <a:pt x="698" y="587"/>
                  </a:cubicBezTo>
                  <a:cubicBezTo>
                    <a:pt x="750" y="587"/>
                    <a:pt x="789" y="573"/>
                    <a:pt x="810" y="545"/>
                  </a:cubicBezTo>
                  <a:cubicBezTo>
                    <a:pt x="861" y="455"/>
                    <a:pt x="740" y="272"/>
                    <a:pt x="537" y="140"/>
                  </a:cubicBezTo>
                  <a:cubicBezTo>
                    <a:pt x="408" y="50"/>
                    <a:pt x="275" y="1"/>
                    <a:pt x="179"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9" name="Google Shape;1869;p27"/>
            <p:cNvSpPr/>
            <p:nvPr/>
          </p:nvSpPr>
          <p:spPr>
            <a:xfrm>
              <a:off x="7663893" y="4324677"/>
              <a:ext cx="220769" cy="171366"/>
            </a:xfrm>
            <a:custGeom>
              <a:avLst/>
              <a:gdLst/>
              <a:ahLst/>
              <a:cxnLst/>
              <a:rect l="l" t="t" r="r" b="b"/>
              <a:pathLst>
                <a:path w="1287" h="999" extrusionOk="0">
                  <a:moveTo>
                    <a:pt x="367" y="0"/>
                  </a:moveTo>
                  <a:cubicBezTo>
                    <a:pt x="265" y="0"/>
                    <a:pt x="181" y="33"/>
                    <a:pt x="132" y="103"/>
                  </a:cubicBezTo>
                  <a:cubicBezTo>
                    <a:pt x="1" y="265"/>
                    <a:pt x="132" y="569"/>
                    <a:pt x="415" y="791"/>
                  </a:cubicBezTo>
                  <a:cubicBezTo>
                    <a:pt x="593" y="926"/>
                    <a:pt x="786" y="998"/>
                    <a:pt x="937" y="998"/>
                  </a:cubicBezTo>
                  <a:cubicBezTo>
                    <a:pt x="1035" y="998"/>
                    <a:pt x="1117" y="967"/>
                    <a:pt x="1165" y="903"/>
                  </a:cubicBezTo>
                  <a:cubicBezTo>
                    <a:pt x="1286" y="741"/>
                    <a:pt x="1165" y="427"/>
                    <a:pt x="871" y="204"/>
                  </a:cubicBezTo>
                  <a:cubicBezTo>
                    <a:pt x="703" y="72"/>
                    <a:pt x="516" y="0"/>
                    <a:pt x="367" y="0"/>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0" name="Google Shape;1870;p27"/>
            <p:cNvSpPr/>
            <p:nvPr/>
          </p:nvSpPr>
          <p:spPr>
            <a:xfrm>
              <a:off x="8370795" y="4155199"/>
              <a:ext cx="116474" cy="190235"/>
            </a:xfrm>
            <a:custGeom>
              <a:avLst/>
              <a:gdLst/>
              <a:ahLst/>
              <a:cxnLst/>
              <a:rect l="l" t="t" r="r" b="b"/>
              <a:pathLst>
                <a:path w="679" h="1109" extrusionOk="0">
                  <a:moveTo>
                    <a:pt x="496" y="0"/>
                  </a:moveTo>
                  <a:cubicBezTo>
                    <a:pt x="368" y="0"/>
                    <a:pt x="203" y="200"/>
                    <a:pt x="112" y="474"/>
                  </a:cubicBezTo>
                  <a:cubicBezTo>
                    <a:pt x="0" y="777"/>
                    <a:pt x="11" y="1061"/>
                    <a:pt x="142" y="1101"/>
                  </a:cubicBezTo>
                  <a:cubicBezTo>
                    <a:pt x="155" y="1106"/>
                    <a:pt x="169" y="1109"/>
                    <a:pt x="183" y="1109"/>
                  </a:cubicBezTo>
                  <a:cubicBezTo>
                    <a:pt x="311" y="1109"/>
                    <a:pt x="477" y="909"/>
                    <a:pt x="578" y="636"/>
                  </a:cubicBezTo>
                  <a:cubicBezTo>
                    <a:pt x="679" y="332"/>
                    <a:pt x="668" y="48"/>
                    <a:pt x="537" y="8"/>
                  </a:cubicBezTo>
                  <a:cubicBezTo>
                    <a:pt x="524" y="3"/>
                    <a:pt x="510" y="0"/>
                    <a:pt x="496" y="0"/>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1" name="Google Shape;1871;p27"/>
            <p:cNvSpPr/>
            <p:nvPr/>
          </p:nvSpPr>
          <p:spPr>
            <a:xfrm>
              <a:off x="7741942" y="3728415"/>
              <a:ext cx="123679" cy="90229"/>
            </a:xfrm>
            <a:custGeom>
              <a:avLst/>
              <a:gdLst/>
              <a:ahLst/>
              <a:cxnLst/>
              <a:rect l="l" t="t" r="r" b="b"/>
              <a:pathLst>
                <a:path w="721" h="526" extrusionOk="0">
                  <a:moveTo>
                    <a:pt x="573" y="1"/>
                  </a:moveTo>
                  <a:cubicBezTo>
                    <a:pt x="491" y="1"/>
                    <a:pt x="373" y="48"/>
                    <a:pt x="264" y="136"/>
                  </a:cubicBezTo>
                  <a:cubicBezTo>
                    <a:pt x="93" y="258"/>
                    <a:pt x="1" y="420"/>
                    <a:pt x="52" y="491"/>
                  </a:cubicBezTo>
                  <a:cubicBezTo>
                    <a:pt x="68" y="514"/>
                    <a:pt x="99" y="525"/>
                    <a:pt x="138" y="525"/>
                  </a:cubicBezTo>
                  <a:cubicBezTo>
                    <a:pt x="219" y="525"/>
                    <a:pt x="337" y="478"/>
                    <a:pt x="446" y="390"/>
                  </a:cubicBezTo>
                  <a:cubicBezTo>
                    <a:pt x="619" y="269"/>
                    <a:pt x="720" y="107"/>
                    <a:pt x="659" y="35"/>
                  </a:cubicBezTo>
                  <a:cubicBezTo>
                    <a:pt x="643" y="12"/>
                    <a:pt x="612" y="1"/>
                    <a:pt x="573"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2" name="Google Shape;1872;p27"/>
            <p:cNvSpPr/>
            <p:nvPr/>
          </p:nvSpPr>
          <p:spPr>
            <a:xfrm>
              <a:off x="7630786" y="4159144"/>
              <a:ext cx="123679" cy="114587"/>
            </a:xfrm>
            <a:custGeom>
              <a:avLst/>
              <a:gdLst/>
              <a:ahLst/>
              <a:cxnLst/>
              <a:rect l="l" t="t" r="r" b="b"/>
              <a:pathLst>
                <a:path w="721" h="668" extrusionOk="0">
                  <a:moveTo>
                    <a:pt x="246" y="1"/>
                  </a:moveTo>
                  <a:cubicBezTo>
                    <a:pt x="196" y="1"/>
                    <a:pt x="150" y="15"/>
                    <a:pt x="113" y="46"/>
                  </a:cubicBezTo>
                  <a:cubicBezTo>
                    <a:pt x="1" y="136"/>
                    <a:pt x="32" y="339"/>
                    <a:pt x="163" y="501"/>
                  </a:cubicBezTo>
                  <a:cubicBezTo>
                    <a:pt x="257" y="609"/>
                    <a:pt x="379" y="668"/>
                    <a:pt x="479" y="668"/>
                  </a:cubicBezTo>
                  <a:cubicBezTo>
                    <a:pt x="530" y="668"/>
                    <a:pt x="575" y="653"/>
                    <a:pt x="608" y="622"/>
                  </a:cubicBezTo>
                  <a:cubicBezTo>
                    <a:pt x="720" y="532"/>
                    <a:pt x="689" y="329"/>
                    <a:pt x="558" y="167"/>
                  </a:cubicBezTo>
                  <a:cubicBezTo>
                    <a:pt x="464" y="59"/>
                    <a:pt x="347" y="1"/>
                    <a:pt x="246"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3" name="Google Shape;1873;p27"/>
            <p:cNvSpPr/>
            <p:nvPr/>
          </p:nvSpPr>
          <p:spPr>
            <a:xfrm>
              <a:off x="8087760" y="4458819"/>
              <a:ext cx="132084" cy="72903"/>
            </a:xfrm>
            <a:custGeom>
              <a:avLst/>
              <a:gdLst/>
              <a:ahLst/>
              <a:cxnLst/>
              <a:rect l="l" t="t" r="r" b="b"/>
              <a:pathLst>
                <a:path w="770" h="425" extrusionOk="0">
                  <a:moveTo>
                    <a:pt x="589" y="1"/>
                  </a:moveTo>
                  <a:cubicBezTo>
                    <a:pt x="512" y="1"/>
                    <a:pt x="413" y="24"/>
                    <a:pt x="314" y="70"/>
                  </a:cubicBezTo>
                  <a:cubicBezTo>
                    <a:pt x="122" y="151"/>
                    <a:pt x="0" y="283"/>
                    <a:pt x="30" y="364"/>
                  </a:cubicBezTo>
                  <a:cubicBezTo>
                    <a:pt x="50" y="405"/>
                    <a:pt x="106" y="425"/>
                    <a:pt x="181" y="425"/>
                  </a:cubicBezTo>
                  <a:cubicBezTo>
                    <a:pt x="256" y="425"/>
                    <a:pt x="349" y="405"/>
                    <a:pt x="446" y="364"/>
                  </a:cubicBezTo>
                  <a:cubicBezTo>
                    <a:pt x="638" y="273"/>
                    <a:pt x="770" y="141"/>
                    <a:pt x="729" y="60"/>
                  </a:cubicBezTo>
                  <a:cubicBezTo>
                    <a:pt x="714" y="21"/>
                    <a:pt x="661" y="1"/>
                    <a:pt x="589"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4" name="Google Shape;1874;p27"/>
            <p:cNvSpPr/>
            <p:nvPr/>
          </p:nvSpPr>
          <p:spPr>
            <a:xfrm>
              <a:off x="7898383" y="3818987"/>
              <a:ext cx="215451" cy="124536"/>
            </a:xfrm>
            <a:custGeom>
              <a:avLst/>
              <a:gdLst/>
              <a:ahLst/>
              <a:cxnLst/>
              <a:rect l="l" t="t" r="r" b="b"/>
              <a:pathLst>
                <a:path w="1256" h="726" extrusionOk="0">
                  <a:moveTo>
                    <a:pt x="735" y="1"/>
                  </a:moveTo>
                  <a:cubicBezTo>
                    <a:pt x="681" y="1"/>
                    <a:pt x="625" y="5"/>
                    <a:pt x="567" y="13"/>
                  </a:cubicBezTo>
                  <a:cubicBezTo>
                    <a:pt x="243" y="74"/>
                    <a:pt x="0" y="277"/>
                    <a:pt x="41" y="469"/>
                  </a:cubicBezTo>
                  <a:cubicBezTo>
                    <a:pt x="66" y="629"/>
                    <a:pt x="272" y="725"/>
                    <a:pt x="526" y="725"/>
                  </a:cubicBezTo>
                  <a:cubicBezTo>
                    <a:pt x="578" y="725"/>
                    <a:pt x="633" y="721"/>
                    <a:pt x="689" y="712"/>
                  </a:cubicBezTo>
                  <a:cubicBezTo>
                    <a:pt x="1023" y="652"/>
                    <a:pt x="1256" y="449"/>
                    <a:pt x="1226" y="256"/>
                  </a:cubicBezTo>
                  <a:cubicBezTo>
                    <a:pt x="1200" y="97"/>
                    <a:pt x="995" y="1"/>
                    <a:pt x="735"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875" name="Google Shape;1875;p27"/>
          <p:cNvSpPr txBox="1">
            <a:spLocks noGrp="1"/>
          </p:cNvSpPr>
          <p:nvPr>
            <p:ph type="ctrTitle"/>
          </p:nvPr>
        </p:nvSpPr>
        <p:spPr>
          <a:xfrm>
            <a:off x="960000" y="1701433"/>
            <a:ext cx="82032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335">
                <a:solidFill>
                  <a:schemeClr val="accent4"/>
                </a:solidFill>
                <a:latin typeface="Londrina Solid"/>
                <a:ea typeface="Londrina Solid"/>
                <a:cs typeface="Londrina Solid"/>
                <a:sym typeface="Londrina Solid"/>
              </a:defRPr>
            </a:lvl1pPr>
            <a:lvl2pPr lvl="1" rtl="0">
              <a:spcBef>
                <a:spcPts val="0"/>
              </a:spcBef>
              <a:spcAft>
                <a:spcPts val="0"/>
              </a:spcAft>
              <a:buSzPts val="5200"/>
              <a:buNone/>
              <a:defRPr sz="6935"/>
            </a:lvl2pPr>
            <a:lvl3pPr lvl="2" rtl="0">
              <a:spcBef>
                <a:spcPts val="0"/>
              </a:spcBef>
              <a:spcAft>
                <a:spcPts val="0"/>
              </a:spcAft>
              <a:buSzPts val="5200"/>
              <a:buNone/>
              <a:defRPr sz="6935"/>
            </a:lvl3pPr>
            <a:lvl4pPr lvl="3" rtl="0">
              <a:spcBef>
                <a:spcPts val="0"/>
              </a:spcBef>
              <a:spcAft>
                <a:spcPts val="0"/>
              </a:spcAft>
              <a:buSzPts val="5200"/>
              <a:buNone/>
              <a:defRPr sz="6935"/>
            </a:lvl4pPr>
            <a:lvl5pPr lvl="4" rtl="0">
              <a:spcBef>
                <a:spcPts val="0"/>
              </a:spcBef>
              <a:spcAft>
                <a:spcPts val="0"/>
              </a:spcAft>
              <a:buSzPts val="5200"/>
              <a:buNone/>
              <a:defRPr sz="6935"/>
            </a:lvl5pPr>
            <a:lvl6pPr lvl="5" rtl="0">
              <a:spcBef>
                <a:spcPts val="0"/>
              </a:spcBef>
              <a:spcAft>
                <a:spcPts val="0"/>
              </a:spcAft>
              <a:buSzPts val="5200"/>
              <a:buNone/>
              <a:defRPr sz="6935"/>
            </a:lvl6pPr>
            <a:lvl7pPr lvl="6" rtl="0">
              <a:spcBef>
                <a:spcPts val="0"/>
              </a:spcBef>
              <a:spcAft>
                <a:spcPts val="0"/>
              </a:spcAft>
              <a:buSzPts val="5200"/>
              <a:buNone/>
              <a:defRPr sz="6935"/>
            </a:lvl7pPr>
            <a:lvl8pPr lvl="7" rtl="0">
              <a:spcBef>
                <a:spcPts val="0"/>
              </a:spcBef>
              <a:spcAft>
                <a:spcPts val="0"/>
              </a:spcAft>
              <a:buSzPts val="5200"/>
              <a:buNone/>
              <a:defRPr sz="6935"/>
            </a:lvl8pPr>
            <a:lvl9pPr lvl="8" rtl="0">
              <a:spcBef>
                <a:spcPts val="0"/>
              </a:spcBef>
              <a:spcAft>
                <a:spcPts val="0"/>
              </a:spcAft>
              <a:buSzPts val="5200"/>
              <a:buNone/>
              <a:defRPr sz="6935"/>
            </a:lvl9pPr>
          </a:lstStyle>
          <a:p/>
        </p:txBody>
      </p:sp>
      <p:sp>
        <p:nvSpPr>
          <p:cNvPr id="1876" name="Google Shape;1876;p27"/>
          <p:cNvSpPr txBox="1">
            <a:spLocks noGrp="1"/>
          </p:cNvSpPr>
          <p:nvPr>
            <p:ph type="subTitle" idx="1"/>
          </p:nvPr>
        </p:nvSpPr>
        <p:spPr>
          <a:xfrm>
            <a:off x="960000" y="2735833"/>
            <a:ext cx="8203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5">
                <a:solidFill>
                  <a:srgbClr val="FFFFFF"/>
                </a:solidFill>
                <a:latin typeface="Quicksand"/>
                <a:ea typeface="Quicksand"/>
                <a:cs typeface="Quicksand"/>
                <a:sym typeface="Quicksand"/>
              </a:defRPr>
            </a:lvl1pPr>
            <a:lvl2pPr lvl="1" rtl="0">
              <a:lnSpc>
                <a:spcPct val="100000"/>
              </a:lnSpc>
              <a:spcBef>
                <a:spcPts val="0"/>
              </a:spcBef>
              <a:spcAft>
                <a:spcPts val="0"/>
              </a:spcAft>
              <a:buSzPts val="2800"/>
              <a:buNone/>
              <a:defRPr sz="3735"/>
            </a:lvl2pPr>
            <a:lvl3pPr lvl="2" rtl="0">
              <a:lnSpc>
                <a:spcPct val="100000"/>
              </a:lnSpc>
              <a:spcBef>
                <a:spcPts val="0"/>
              </a:spcBef>
              <a:spcAft>
                <a:spcPts val="0"/>
              </a:spcAft>
              <a:buSzPts val="2800"/>
              <a:buNone/>
              <a:defRPr sz="3735"/>
            </a:lvl3pPr>
            <a:lvl4pPr lvl="3" rtl="0">
              <a:lnSpc>
                <a:spcPct val="100000"/>
              </a:lnSpc>
              <a:spcBef>
                <a:spcPts val="0"/>
              </a:spcBef>
              <a:spcAft>
                <a:spcPts val="0"/>
              </a:spcAft>
              <a:buSzPts val="2800"/>
              <a:buNone/>
              <a:defRPr sz="3735"/>
            </a:lvl4pPr>
            <a:lvl5pPr lvl="4" rtl="0">
              <a:lnSpc>
                <a:spcPct val="100000"/>
              </a:lnSpc>
              <a:spcBef>
                <a:spcPts val="0"/>
              </a:spcBef>
              <a:spcAft>
                <a:spcPts val="0"/>
              </a:spcAft>
              <a:buSzPts val="2800"/>
              <a:buNone/>
              <a:defRPr sz="3735"/>
            </a:lvl5pPr>
            <a:lvl6pPr lvl="5" rtl="0">
              <a:lnSpc>
                <a:spcPct val="100000"/>
              </a:lnSpc>
              <a:spcBef>
                <a:spcPts val="0"/>
              </a:spcBef>
              <a:spcAft>
                <a:spcPts val="0"/>
              </a:spcAft>
              <a:buSzPts val="2800"/>
              <a:buNone/>
              <a:defRPr sz="3735"/>
            </a:lvl6pPr>
            <a:lvl7pPr lvl="6" rtl="0">
              <a:lnSpc>
                <a:spcPct val="100000"/>
              </a:lnSpc>
              <a:spcBef>
                <a:spcPts val="0"/>
              </a:spcBef>
              <a:spcAft>
                <a:spcPts val="0"/>
              </a:spcAft>
              <a:buSzPts val="2800"/>
              <a:buNone/>
              <a:defRPr sz="3735"/>
            </a:lvl7pPr>
            <a:lvl8pPr lvl="7" rtl="0">
              <a:lnSpc>
                <a:spcPct val="100000"/>
              </a:lnSpc>
              <a:spcBef>
                <a:spcPts val="0"/>
              </a:spcBef>
              <a:spcAft>
                <a:spcPts val="0"/>
              </a:spcAft>
              <a:buSzPts val="2800"/>
              <a:buNone/>
              <a:defRPr sz="3735"/>
            </a:lvl8pPr>
            <a:lvl9pPr lvl="8" rtl="0">
              <a:lnSpc>
                <a:spcPct val="100000"/>
              </a:lnSpc>
              <a:spcBef>
                <a:spcPts val="0"/>
              </a:spcBef>
              <a:spcAft>
                <a:spcPts val="0"/>
              </a:spcAft>
              <a:buSzPts val="2800"/>
              <a:buNone/>
              <a:defRPr sz="3735"/>
            </a:lvl9pPr>
          </a:lstStyle>
          <a:p/>
        </p:txBody>
      </p:sp>
      <p:sp>
        <p:nvSpPr>
          <p:cNvPr id="1877" name="Google Shape;1877;p27"/>
          <p:cNvSpPr txBox="1">
            <a:spLocks noGrp="1"/>
          </p:cNvSpPr>
          <p:nvPr>
            <p:ph type="ctrTitle" idx="2"/>
          </p:nvPr>
        </p:nvSpPr>
        <p:spPr>
          <a:xfrm>
            <a:off x="960000" y="3557433"/>
            <a:ext cx="82032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5">
                <a:solidFill>
                  <a:schemeClr val="lt2"/>
                </a:solidFill>
                <a:latin typeface="Londrina Solid"/>
                <a:ea typeface="Londrina Solid"/>
                <a:cs typeface="Londrina Solid"/>
                <a:sym typeface="Londrina Solid"/>
              </a:defRPr>
            </a:lvl1pPr>
            <a:lvl2pPr lvl="1" rtl="0">
              <a:spcBef>
                <a:spcPts val="0"/>
              </a:spcBef>
              <a:spcAft>
                <a:spcPts val="0"/>
              </a:spcAft>
              <a:buSzPts val="5200"/>
              <a:buNone/>
              <a:defRPr sz="6935"/>
            </a:lvl2pPr>
            <a:lvl3pPr lvl="2" rtl="0">
              <a:spcBef>
                <a:spcPts val="0"/>
              </a:spcBef>
              <a:spcAft>
                <a:spcPts val="0"/>
              </a:spcAft>
              <a:buSzPts val="5200"/>
              <a:buNone/>
              <a:defRPr sz="6935"/>
            </a:lvl3pPr>
            <a:lvl4pPr lvl="3" rtl="0">
              <a:spcBef>
                <a:spcPts val="0"/>
              </a:spcBef>
              <a:spcAft>
                <a:spcPts val="0"/>
              </a:spcAft>
              <a:buSzPts val="5200"/>
              <a:buNone/>
              <a:defRPr sz="6935"/>
            </a:lvl4pPr>
            <a:lvl5pPr lvl="4" rtl="0">
              <a:spcBef>
                <a:spcPts val="0"/>
              </a:spcBef>
              <a:spcAft>
                <a:spcPts val="0"/>
              </a:spcAft>
              <a:buSzPts val="5200"/>
              <a:buNone/>
              <a:defRPr sz="6935"/>
            </a:lvl5pPr>
            <a:lvl6pPr lvl="5" rtl="0">
              <a:spcBef>
                <a:spcPts val="0"/>
              </a:spcBef>
              <a:spcAft>
                <a:spcPts val="0"/>
              </a:spcAft>
              <a:buSzPts val="5200"/>
              <a:buNone/>
              <a:defRPr sz="6935"/>
            </a:lvl6pPr>
            <a:lvl7pPr lvl="6" rtl="0">
              <a:spcBef>
                <a:spcPts val="0"/>
              </a:spcBef>
              <a:spcAft>
                <a:spcPts val="0"/>
              </a:spcAft>
              <a:buSzPts val="5200"/>
              <a:buNone/>
              <a:defRPr sz="6935"/>
            </a:lvl7pPr>
            <a:lvl8pPr lvl="7" rtl="0">
              <a:spcBef>
                <a:spcPts val="0"/>
              </a:spcBef>
              <a:spcAft>
                <a:spcPts val="0"/>
              </a:spcAft>
              <a:buSzPts val="5200"/>
              <a:buNone/>
              <a:defRPr sz="6935"/>
            </a:lvl8pPr>
            <a:lvl9pPr lvl="8" rtl="0">
              <a:spcBef>
                <a:spcPts val="0"/>
              </a:spcBef>
              <a:spcAft>
                <a:spcPts val="0"/>
              </a:spcAft>
              <a:buSzPts val="5200"/>
              <a:buNone/>
              <a:defRPr sz="6935"/>
            </a:lvl9pPr>
          </a:lstStyle>
          <a:p/>
        </p:txBody>
      </p:sp>
      <p:sp>
        <p:nvSpPr>
          <p:cNvPr id="1878" name="Google Shape;1878;p27"/>
          <p:cNvSpPr txBox="1">
            <a:spLocks noGrp="1"/>
          </p:cNvSpPr>
          <p:nvPr>
            <p:ph type="ctrTitle" idx="3"/>
          </p:nvPr>
        </p:nvSpPr>
        <p:spPr>
          <a:xfrm>
            <a:off x="960000" y="4793233"/>
            <a:ext cx="82032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5">
                <a:latin typeface="Quicksand"/>
                <a:ea typeface="Quicksand"/>
                <a:cs typeface="Quicksand"/>
                <a:sym typeface="Quicksand"/>
              </a:defRPr>
            </a:lvl1pPr>
            <a:lvl2pPr lvl="1" rtl="0">
              <a:spcBef>
                <a:spcPts val="0"/>
              </a:spcBef>
              <a:spcAft>
                <a:spcPts val="0"/>
              </a:spcAft>
              <a:buSzPts val="5200"/>
              <a:buFont typeface="Quicksand"/>
              <a:buNone/>
              <a:defRPr sz="6935">
                <a:latin typeface="Quicksand"/>
                <a:ea typeface="Quicksand"/>
                <a:cs typeface="Quicksand"/>
                <a:sym typeface="Quicksand"/>
              </a:defRPr>
            </a:lvl2pPr>
            <a:lvl3pPr lvl="2" rtl="0">
              <a:spcBef>
                <a:spcPts val="0"/>
              </a:spcBef>
              <a:spcAft>
                <a:spcPts val="0"/>
              </a:spcAft>
              <a:buSzPts val="5200"/>
              <a:buFont typeface="Quicksand"/>
              <a:buNone/>
              <a:defRPr sz="6935">
                <a:latin typeface="Quicksand"/>
                <a:ea typeface="Quicksand"/>
                <a:cs typeface="Quicksand"/>
                <a:sym typeface="Quicksand"/>
              </a:defRPr>
            </a:lvl3pPr>
            <a:lvl4pPr lvl="3" rtl="0">
              <a:spcBef>
                <a:spcPts val="0"/>
              </a:spcBef>
              <a:spcAft>
                <a:spcPts val="0"/>
              </a:spcAft>
              <a:buSzPts val="5200"/>
              <a:buFont typeface="Quicksand"/>
              <a:buNone/>
              <a:defRPr sz="6935">
                <a:latin typeface="Quicksand"/>
                <a:ea typeface="Quicksand"/>
                <a:cs typeface="Quicksand"/>
                <a:sym typeface="Quicksand"/>
              </a:defRPr>
            </a:lvl4pPr>
            <a:lvl5pPr lvl="4" rtl="0">
              <a:spcBef>
                <a:spcPts val="0"/>
              </a:spcBef>
              <a:spcAft>
                <a:spcPts val="0"/>
              </a:spcAft>
              <a:buSzPts val="5200"/>
              <a:buFont typeface="Quicksand"/>
              <a:buNone/>
              <a:defRPr sz="6935">
                <a:latin typeface="Quicksand"/>
                <a:ea typeface="Quicksand"/>
                <a:cs typeface="Quicksand"/>
                <a:sym typeface="Quicksand"/>
              </a:defRPr>
            </a:lvl5pPr>
            <a:lvl6pPr lvl="5" rtl="0">
              <a:spcBef>
                <a:spcPts val="0"/>
              </a:spcBef>
              <a:spcAft>
                <a:spcPts val="0"/>
              </a:spcAft>
              <a:buSzPts val="5200"/>
              <a:buFont typeface="Quicksand"/>
              <a:buNone/>
              <a:defRPr sz="6935">
                <a:latin typeface="Quicksand"/>
                <a:ea typeface="Quicksand"/>
                <a:cs typeface="Quicksand"/>
                <a:sym typeface="Quicksand"/>
              </a:defRPr>
            </a:lvl6pPr>
            <a:lvl7pPr lvl="6" rtl="0">
              <a:spcBef>
                <a:spcPts val="0"/>
              </a:spcBef>
              <a:spcAft>
                <a:spcPts val="0"/>
              </a:spcAft>
              <a:buSzPts val="5200"/>
              <a:buFont typeface="Quicksand"/>
              <a:buNone/>
              <a:defRPr sz="6935">
                <a:latin typeface="Quicksand"/>
                <a:ea typeface="Quicksand"/>
                <a:cs typeface="Quicksand"/>
                <a:sym typeface="Quicksand"/>
              </a:defRPr>
            </a:lvl7pPr>
            <a:lvl8pPr lvl="7" rtl="0">
              <a:spcBef>
                <a:spcPts val="0"/>
              </a:spcBef>
              <a:spcAft>
                <a:spcPts val="0"/>
              </a:spcAft>
              <a:buSzPts val="5200"/>
              <a:buFont typeface="Quicksand"/>
              <a:buNone/>
              <a:defRPr sz="6935">
                <a:latin typeface="Quicksand"/>
                <a:ea typeface="Quicksand"/>
                <a:cs typeface="Quicksand"/>
                <a:sym typeface="Quicksand"/>
              </a:defRPr>
            </a:lvl8pPr>
            <a:lvl9pPr lvl="8" rtl="0">
              <a:spcBef>
                <a:spcPts val="0"/>
              </a:spcBef>
              <a:spcAft>
                <a:spcPts val="0"/>
              </a:spcAft>
              <a:buSzPts val="5200"/>
              <a:buFont typeface="Quicksand"/>
              <a:buNone/>
              <a:defRPr sz="6935">
                <a:latin typeface="Quicksand"/>
                <a:ea typeface="Quicksand"/>
                <a:cs typeface="Quicksand"/>
                <a:sym typeface="Quicksand"/>
              </a:defRPr>
            </a:lvl9pPr>
          </a:lstStyle>
          <a:p/>
        </p:txBody>
      </p:sp>
      <p:cxnSp>
        <p:nvCxnSpPr>
          <p:cNvPr id="1879" name="Google Shape;1879;p27"/>
          <p:cNvCxnSpPr/>
          <p:nvPr/>
        </p:nvCxnSpPr>
        <p:spPr>
          <a:xfrm>
            <a:off x="960000" y="4465700"/>
            <a:ext cx="5343600" cy="0"/>
          </a:xfrm>
          <a:prstGeom prst="straightConnector1">
            <a:avLst/>
          </a:prstGeom>
          <a:noFill/>
          <a:ln w="28575" cap="flat" cmpd="sng">
            <a:solidFill>
              <a:srgbClr val="48B5B5"/>
            </a:solidFill>
            <a:prstDash val="dot"/>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1076325"/>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a:t>
            </a:r>
            <a:r>
              <a:rPr lang="vi-VN" sz="3200" b="1" smtClean="0">
                <a:solidFill>
                  <a:srgbClr val="FF0000"/>
                </a:solidFill>
                <a:latin typeface="Times New Roman" panose="02020603050405020304" pitchFamily="18" charset="0"/>
                <a:cs typeface="Times New Roman" panose="02020603050405020304" pitchFamily="18" charset="0"/>
              </a:rPr>
              <a:t>ÀI </a:t>
            </a:r>
            <a:r>
              <a:rPr lang="vi-VN" sz="3200" b="1">
                <a:solidFill>
                  <a:srgbClr val="FF0000"/>
                </a:solidFill>
                <a:latin typeface="Times New Roman" panose="02020603050405020304" pitchFamily="18" charset="0"/>
                <a:cs typeface="Times New Roman" panose="02020603050405020304" pitchFamily="18" charset="0"/>
              </a:rPr>
              <a:t>4. VẬT </a:t>
            </a:r>
            <a:r>
              <a:rPr lang="vi-VN" sz="32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3200" b="1">
                <a:solidFill>
                  <a:srgbClr val="FF0000"/>
                </a:solidFill>
                <a:latin typeface="Times New Roman" panose="02020603050405020304" pitchFamily="18" charset="0"/>
                <a:cs typeface="Times New Roman" panose="02020603050405020304" pitchFamily="18" charset="0"/>
              </a:rPr>
              <a:t>CHO</a:t>
            </a:r>
            <a:r>
              <a:rPr lang="vi-VN" sz="32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vi-VN" sz="3200" b="1" smtClean="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2655" y="1452245"/>
            <a:ext cx="11236325" cy="5070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142149" y="331578"/>
            <a:ext cx="9056209" cy="6255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rcRect b="11534"/>
          <a:stretch>
            <a:fillRect/>
          </a:stretch>
        </p:blipFill>
        <p:spPr>
          <a:xfrm>
            <a:off x="1672590" y="650240"/>
            <a:ext cx="8992235" cy="4295775"/>
          </a:xfrm>
          <a:prstGeom prst="rect">
            <a:avLst/>
          </a:prstGeom>
        </p:spPr>
      </p:pic>
      <p:sp>
        <p:nvSpPr>
          <p:cNvPr id="4" name="TextBox 3"/>
          <p:cNvSpPr txBox="1"/>
          <p:nvPr/>
        </p:nvSpPr>
        <p:spPr>
          <a:xfrm>
            <a:off x="3870325" y="5927725"/>
            <a:ext cx="4955540" cy="583565"/>
          </a:xfrm>
          <a:prstGeom prst="rect">
            <a:avLst/>
          </a:prstGeom>
          <a:noFill/>
        </p:spPr>
        <p:txBody>
          <a:bodyPr wrap="square" rtlCol="0">
            <a:spAutoFit/>
          </a:bodyPr>
          <a:lstStyle/>
          <a:p>
            <a:r>
              <a:rPr lang="vi-VN" sz="3200" b="1" smtClean="0">
                <a:solidFill>
                  <a:srgbClr val="0000FF"/>
                </a:solidFill>
                <a:latin typeface="Times New Roman" panose="02020603050405020304" pitchFamily="18" charset="0"/>
                <a:cs typeface="Times New Roman" panose="02020603050405020304" pitchFamily="18" charset="0"/>
              </a:rPr>
              <a:t>Vật liệu cách điện</a:t>
            </a:r>
            <a:endParaRPr lang="vi-VN" sz="3200" b="1" smtClean="0">
              <a:solidFill>
                <a:srgbClr val="0000FF"/>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897380" y="4753610"/>
            <a:ext cx="4069715" cy="521970"/>
          </a:xfrm>
          <a:prstGeom prst="rect">
            <a:avLst/>
          </a:prstGeom>
          <a:solidFill>
            <a:schemeClr val="bg1"/>
          </a:solidFill>
          <a:ln>
            <a:solidFill>
              <a:schemeClr val="bg1"/>
            </a:solidFill>
          </a:ln>
        </p:spPr>
        <p:txBody>
          <a:bodyPr wrap="square" rtlCol="0">
            <a:spAutoFit/>
          </a:bodyPr>
          <a:p>
            <a:r>
              <a:rPr lang="en-US" sz="2800" b="1">
                <a:solidFill>
                  <a:srgbClr val="FF0000"/>
                </a:solidFill>
                <a:latin typeface="Times New Roman" panose="02020603050405020304" pitchFamily="18" charset="0"/>
                <a:cs typeface="Times New Roman" panose="02020603050405020304" pitchFamily="18" charset="0"/>
              </a:rPr>
              <a:t>Băng dính cách điện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595110" y="4753610"/>
            <a:ext cx="4069715" cy="521970"/>
          </a:xfrm>
          <a:prstGeom prst="rect">
            <a:avLst/>
          </a:prstGeom>
          <a:solidFill>
            <a:schemeClr val="bg1"/>
          </a:solidFill>
          <a:ln>
            <a:solidFill>
              <a:schemeClr val="bg1"/>
            </a:solidFill>
          </a:ln>
        </p:spPr>
        <p:txBody>
          <a:bodyPr wrap="square" rtlCol="0">
            <a:spAutoFit/>
          </a:bodyPr>
          <a:p>
            <a:r>
              <a:rPr lang="en-US" sz="2800" b="1">
                <a:solidFill>
                  <a:srgbClr val="FF0000"/>
                </a:solidFill>
                <a:latin typeface="Times New Roman" panose="02020603050405020304" pitchFamily="18" charset="0"/>
                <a:cs typeface="Times New Roman" panose="02020603050405020304" pitchFamily="18" charset="0"/>
              </a:rPr>
              <a:t>Ống luồn dây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2676525"/>
          </a:xfrm>
          <a:prstGeom prst="rect">
            <a:avLst/>
          </a:prstGeom>
        </p:spPr>
        <p:txBody>
          <a:bodyPr wrap="square">
            <a:spAutoFit/>
          </a:bodyPr>
          <a:lstStyle/>
          <a:p>
            <a:pPr algn="ctr">
              <a:spcAft>
                <a:spcPts val="0"/>
              </a:spcAft>
            </a:pPr>
            <a:r>
              <a:rPr lang="vi-VN" sz="2800" b="1" smtClean="0">
                <a:solidFill>
                  <a:srgbClr val="FF0000"/>
                </a:solidFill>
                <a:latin typeface="Times New Roman" panose="02020603050405020304" pitchFamily="18" charset="0"/>
                <a:ea typeface="Times New Roman" panose="02020603050405020304" pitchFamily="18" charset="0"/>
              </a:rPr>
              <a:t>THỰC HÀNH</a:t>
            </a:r>
            <a:endParaRPr lang="vi-VN" sz="2800" b="1" smtClean="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en-US" sz="2800" b="1" smtClean="0">
                <a:solidFill>
                  <a:srgbClr val="0000FF"/>
                </a:solidFill>
                <a:latin typeface="Times New Roman" panose="02020603050405020304" pitchFamily="18" charset="0"/>
                <a:ea typeface="Times New Roman" panose="02020603050405020304" pitchFamily="18" charset="0"/>
              </a:rPr>
              <a:t>Cần </a:t>
            </a:r>
            <a:r>
              <a:rPr lang="en-US" sz="28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8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custDataLst>
              <p:tags r:id="rId1"/>
            </p:custDataLst>
          </p:nvPr>
        </p:nvGraphicFramePr>
        <p:xfrm>
          <a:off x="1327150" y="3084195"/>
          <a:ext cx="10213975" cy="3533775"/>
        </p:xfrm>
        <a:graphic>
          <a:graphicData uri="http://schemas.openxmlformats.org/drawingml/2006/table">
            <a:tbl>
              <a:tblPr firstRow="1" firstCol="1" bandRow="1"/>
              <a:tblGrid>
                <a:gridCol w="1069340"/>
                <a:gridCol w="2319020"/>
                <a:gridCol w="2851150"/>
                <a:gridCol w="1995170"/>
                <a:gridCol w="1979295"/>
              </a:tblGrid>
              <a:tr h="1134745">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34110">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32460">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32460">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2676525"/>
          </a:xfrm>
          <a:prstGeom prst="rect">
            <a:avLst/>
          </a:prstGeom>
        </p:spPr>
        <p:txBody>
          <a:bodyPr wrap="square">
            <a:spAutoFit/>
          </a:bodyPr>
          <a:lstStyle/>
          <a:p>
            <a:pPr algn="ctr">
              <a:spcAft>
                <a:spcPts val="0"/>
              </a:spcAft>
            </a:pPr>
            <a:r>
              <a:rPr lang="vi-VN" sz="2800" b="1" smtClean="0">
                <a:solidFill>
                  <a:srgbClr val="FF0000"/>
                </a:solidFill>
                <a:latin typeface="Times New Roman" panose="02020603050405020304" pitchFamily="18" charset="0"/>
                <a:ea typeface="Times New Roman" panose="02020603050405020304" pitchFamily="18" charset="0"/>
              </a:rPr>
              <a:t>THỰC HÀNH</a:t>
            </a:r>
            <a:endParaRPr lang="vi-VN" sz="2800" b="1" smtClean="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en-US" sz="2800" b="1" smtClean="0">
                <a:solidFill>
                  <a:srgbClr val="0000FF"/>
                </a:solidFill>
                <a:latin typeface="Times New Roman" panose="02020603050405020304" pitchFamily="18" charset="0"/>
                <a:ea typeface="Times New Roman" panose="02020603050405020304" pitchFamily="18" charset="0"/>
              </a:rPr>
              <a:t>Cần </a:t>
            </a:r>
            <a:r>
              <a:rPr lang="en-US" sz="28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8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custDataLst>
              <p:tags r:id="rId1"/>
            </p:custDataLst>
          </p:nvPr>
        </p:nvGraphicFramePr>
        <p:xfrm>
          <a:off x="1909445" y="3164840"/>
          <a:ext cx="9800590" cy="3500755"/>
        </p:xfrm>
        <a:graphic>
          <a:graphicData uri="http://schemas.openxmlformats.org/drawingml/2006/table">
            <a:tbl>
              <a:tblPr firstRow="1" firstCol="1" bandRow="1"/>
              <a:tblGrid>
                <a:gridCol w="1125220"/>
                <a:gridCol w="2437765"/>
                <a:gridCol w="2529205"/>
                <a:gridCol w="1917065"/>
                <a:gridCol w="1791335"/>
              </a:tblGrid>
              <a:tr h="1123950">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23950">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 A</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mm</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26745">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- 800 W</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A</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 mm</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26110">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- 120 W</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35" y="462915"/>
            <a:ext cx="10706735" cy="2097405"/>
          </a:xfrm>
        </p:spPr>
        <p:txBody>
          <a:bodyPr/>
          <a:p>
            <a:r>
              <a:rPr lang="en-US" sz="7200" b="1"/>
              <a:t>HƯỚNG DẪN VỀ NHÀ</a:t>
            </a:r>
            <a:endParaRPr lang="en-US" sz="7200" b="1"/>
          </a:p>
        </p:txBody>
      </p:sp>
      <p:sp>
        <p:nvSpPr>
          <p:cNvPr id="3" name="Subtitle 2"/>
          <p:cNvSpPr>
            <a:spLocks noGrp="1"/>
          </p:cNvSpPr>
          <p:nvPr>
            <p:ph type="subTitle" idx="1"/>
          </p:nvPr>
        </p:nvSpPr>
        <p:spPr>
          <a:xfrm>
            <a:off x="313055" y="1687830"/>
            <a:ext cx="10697210" cy="5008245"/>
          </a:xfrm>
        </p:spPr>
        <p:txBody>
          <a:bodyPr/>
          <a:p>
            <a:pPr marL="0" marR="0" algn="ctr">
              <a:lnSpc>
                <a:spcPct val="105000"/>
              </a:lnSpc>
              <a:spcBef>
                <a:spcPts val="0"/>
              </a:spcBef>
              <a:spcAft>
                <a:spcPts val="800"/>
              </a:spcAft>
              <a:buNone/>
            </a:pPr>
            <a:r>
              <a:rPr lang="en-US"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sym typeface="+mn-ea"/>
              </a:rPr>
              <a:t> </a:t>
            </a:r>
            <a:endParaRPr lang="en-US"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marL="0" marR="0">
              <a:lnSpc>
                <a:spcPct val="105000"/>
              </a:lnSpc>
              <a:spcBef>
                <a:spcPts val="0"/>
              </a:spcBef>
              <a:spcAft>
                <a:spcPts val="800"/>
              </a:spcAft>
              <a:buNone/>
            </a:pPr>
            <a:r>
              <a:rPr lang="en-US" sz="3200" dirty="0" smtClean="0">
                <a:latin typeface="Times New Roman" panose="02020603050405020304"/>
                <a:ea typeface="Calibri" panose="020F0502020204030204"/>
                <a:cs typeface="Times New Roman" panose="02020603050405020304"/>
                <a:sym typeface="+mn-ea"/>
              </a:rPr>
              <a:t>- Xem lại nội dung kiến thức đã học, vận dụng kiến thức đã học vào tìm hiểu lựa chọn vật liệu điện cho mạng điện gia đình.</a:t>
            </a:r>
            <a:endParaRPr lang="en-US" sz="3200" dirty="0" smtClean="0">
              <a:latin typeface="Times New Roman" panose="02020603050405020304"/>
              <a:ea typeface="Calibri" panose="020F0502020204030204"/>
              <a:cs typeface="Times New Roman" panose="02020603050405020304"/>
              <a:sym typeface="+mn-ea"/>
            </a:endParaRPr>
          </a:p>
          <a:p>
            <a:pPr marL="0" marR="0">
              <a:lnSpc>
                <a:spcPct val="105000"/>
              </a:lnSpc>
              <a:spcBef>
                <a:spcPts val="0"/>
              </a:spcBef>
              <a:spcAft>
                <a:spcPts val="800"/>
              </a:spcAft>
              <a:buNone/>
            </a:pPr>
            <a:r>
              <a:rPr lang="en-US" sz="3200" dirty="0" smtClean="0">
                <a:latin typeface="Times New Roman" panose="02020603050405020304"/>
                <a:ea typeface="Calibri" panose="020F0502020204030204"/>
                <a:cs typeface="Times New Roman" panose="02020603050405020304"/>
                <a:sym typeface="+mn-ea"/>
              </a:rPr>
              <a:t>- Đọc trước nội dung II. Lựa chọn thiết bị điện, trả lời câu hỏi: cho biết tiêu chí lựa chọn thiết bị điện là gì? Lựa chọn thiết bị lấy điện và đóng cắt như thế nào là phù hợp?</a:t>
            </a:r>
            <a:endParaRPr lang="en-US" sz="3200" dirty="0" smtClean="0">
              <a:latin typeface="Times New Roman" panose="02020603050405020304"/>
              <a:ea typeface="Calibri" panose="020F0502020204030204"/>
              <a:cs typeface="Times New Roman" panose="02020603050405020304"/>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615" y="196850"/>
            <a:ext cx="11591290" cy="1797050"/>
          </a:xfrm>
          <a:prstGeom prst="rect">
            <a:avLst/>
          </a:prstGeom>
        </p:spPr>
        <p:txBody>
          <a:bodyPr wrap="square">
            <a:noAutofit/>
          </a:bodyPr>
          <a:lstStyle/>
          <a:p>
            <a:pPr algn="ctr"/>
            <a:r>
              <a:rPr lang="en-US" sz="32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endParaRPr lang="en-US" sz="3200" b="1">
              <a:solidFill>
                <a:srgbClr val="0000FF"/>
              </a:solidFill>
              <a:latin typeface="Times New Roman" panose="02020603050405020304" pitchFamily="18" charset="0"/>
              <a:cs typeface="Times New Roman" panose="02020603050405020304" pitchFamily="18" charset="0"/>
            </a:endParaRP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1">
            <a:extLst>
              <a:ext uri="{28A0092B-C50C-407E-A947-70E740481C1C}">
                <a14:useLocalDpi xmlns:a14="http://schemas.microsoft.com/office/drawing/2010/main" val="0"/>
              </a:ext>
            </a:extLst>
          </a:blip>
          <a:srcRect/>
          <a:stretch>
            <a:fillRect/>
          </a:stretch>
        </p:blipFill>
        <p:spPr bwMode="auto">
          <a:xfrm>
            <a:off x="578485" y="1399540"/>
            <a:ext cx="11121390" cy="50742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568450"/>
          </a:xfrm>
          <a:prstGeom prst="rect">
            <a:avLst/>
          </a:prstGeom>
        </p:spPr>
        <p:txBody>
          <a:bodyPr wrap="square">
            <a:spAutoFit/>
          </a:bodyPr>
          <a:lstStyle/>
          <a:p>
            <a:r>
              <a:rPr lang="en-US" sz="32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endParaRPr lang="en-US" sz="3200" b="1">
              <a:solidFill>
                <a:srgbClr val="0000FF"/>
              </a:solidFill>
              <a:latin typeface="Times New Roman" panose="02020603050405020304" pitchFamily="18" charset="0"/>
              <a:cs typeface="Times New Roman" panose="02020603050405020304" pitchFamily="18" charset="0"/>
            </a:endParaRPr>
          </a:p>
          <a:p>
            <a:pPr algn="just">
              <a:spcAft>
                <a:spcPts val="0"/>
              </a:spcAft>
            </a:pPr>
            <a:r>
              <a:rPr lang="en-US" sz="3200" b="1">
                <a:solidFill>
                  <a:srgbClr val="000000"/>
                </a:solidFill>
                <a:latin typeface="Times New Roman" panose="02020603050405020304" pitchFamily="18" charset="0"/>
                <a:ea typeface="Times New Roman" panose="02020603050405020304" pitchFamily="18" charset="0"/>
              </a:rPr>
              <a:t> </a:t>
            </a:r>
            <a:endParaRPr lang="en-US" sz="3200" b="1">
              <a:solidFill>
                <a:srgbClr val="000000"/>
              </a:solidFill>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1">
            <a:extLst>
              <a:ext uri="{28A0092B-C50C-407E-A947-70E740481C1C}">
                <a14:useLocalDpi xmlns:a14="http://schemas.microsoft.com/office/drawing/2010/main" val="0"/>
              </a:ext>
            </a:extLst>
          </a:blip>
          <a:srcRect/>
          <a:stretch>
            <a:fillRect/>
          </a:stretch>
        </p:blipFill>
        <p:spPr bwMode="auto">
          <a:xfrm>
            <a:off x="731520" y="1302385"/>
            <a:ext cx="11687175" cy="5419090"/>
          </a:xfrm>
          <a:prstGeom prst="rect">
            <a:avLst/>
          </a:prstGeom>
          <a:noFill/>
          <a:ln>
            <a:noFill/>
          </a:ln>
        </p:spPr>
      </p:pic>
      <p:sp>
        <p:nvSpPr>
          <p:cNvPr id="3" name="Text Box 2"/>
          <p:cNvSpPr txBox="1"/>
          <p:nvPr/>
        </p:nvSpPr>
        <p:spPr>
          <a:xfrm>
            <a:off x="3199765" y="2867660"/>
            <a:ext cx="1854200" cy="583565"/>
          </a:xfrm>
          <a:prstGeom prst="rect">
            <a:avLst/>
          </a:prstGeom>
          <a:noFill/>
        </p:spPr>
        <p:txBody>
          <a:bodyPr wrap="square" rtlCol="0">
            <a:spAutoFit/>
          </a:bodyPr>
          <a:p>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Ổ điện</a:t>
            </a:r>
            <a:endPar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Text Box 4"/>
          <p:cNvSpPr txBox="1"/>
          <p:nvPr/>
        </p:nvSpPr>
        <p:spPr>
          <a:xfrm>
            <a:off x="970280" y="1965960"/>
            <a:ext cx="2343785" cy="583565"/>
          </a:xfrm>
          <a:prstGeom prst="rect">
            <a:avLst/>
          </a:prstGeom>
          <a:noFill/>
        </p:spPr>
        <p:txBody>
          <a:bodyPr wrap="square" rtlCol="0">
            <a:spAutoFit/>
          </a:bodyPr>
          <a:p>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aptomat</a:t>
            </a:r>
            <a:endPar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7" name="Text Box 6"/>
          <p:cNvSpPr txBox="1"/>
          <p:nvPr/>
        </p:nvSpPr>
        <p:spPr>
          <a:xfrm>
            <a:off x="7539355" y="2374900"/>
            <a:ext cx="1642110" cy="1076325"/>
          </a:xfrm>
          <a:prstGeom prst="rect">
            <a:avLst/>
          </a:prstGeom>
          <a:noFill/>
        </p:spPr>
        <p:txBody>
          <a:bodyPr wrap="square" rtlCol="0">
            <a:spAutoFit/>
          </a:bodyPr>
          <a:p>
            <a:pPr algn="ct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dây dẫn điện</a:t>
            </a:r>
            <a:endPar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5779135" y="5178425"/>
            <a:ext cx="2051685" cy="583565"/>
          </a:xfrm>
          <a:prstGeom prst="rect">
            <a:avLst/>
          </a:prstGeom>
          <a:noFill/>
        </p:spPr>
        <p:txBody>
          <a:bodyPr wrap="square" rtlCol="0">
            <a:spAutoFit/>
          </a:bodyPr>
          <a:p>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ống nhựa</a:t>
            </a:r>
            <a:endPar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ox(in)">
                                      <p:cBhvr>
                                        <p:cTn id="2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539" y="1166843"/>
            <a:ext cx="11318032" cy="3046095"/>
          </a:xfrm>
          <a:prstGeom prst="rect">
            <a:avLst/>
          </a:prstGeom>
        </p:spPr>
        <p:txBody>
          <a:bodyPr wrap="square">
            <a:spAutoFit/>
          </a:bodyPr>
          <a:lstStyle/>
          <a:p>
            <a:pPr algn="just">
              <a:spcAft>
                <a:spcPts val="0"/>
              </a:spcAft>
            </a:pPr>
            <a:r>
              <a:rPr lang="vi-VN" sz="3200" b="1">
                <a:solidFill>
                  <a:srgbClr val="FF0000"/>
                </a:solidFill>
                <a:latin typeface="Times New Roman" panose="02020603050405020304" pitchFamily="18" charset="0"/>
                <a:ea typeface="Times New Roman" panose="02020603050405020304" pitchFamily="18" charset="0"/>
              </a:rPr>
              <a:t>I. Lựa chọn vật liệu</a:t>
            </a:r>
            <a:endParaRPr lang="en-US" sz="3200" b="1">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sz="3200" b="1">
                <a:solidFill>
                  <a:srgbClr val="FF0000"/>
                </a:solidFill>
                <a:latin typeface="Times New Roman" panose="02020603050405020304" pitchFamily="18" charset="0"/>
                <a:ea typeface="Times New Roman" panose="02020603050405020304" pitchFamily="18" charset="0"/>
              </a:rPr>
              <a:t>1. Tiêu chí lựa chọn vật liệu</a:t>
            </a:r>
            <a:endParaRPr lang="en-US" sz="3200" b="1">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00"/>
                </a:solidFill>
                <a:latin typeface="Times New Roman" panose="02020603050405020304" pitchFamily="18" charset="0"/>
                <a:ea typeface="Times New Roman" panose="02020603050405020304" pitchFamily="18" charset="0"/>
              </a:rPr>
              <a:t>- Lựa chọn dây </a:t>
            </a:r>
            <a:r>
              <a:rPr lang="vi-VN" sz="3200" b="1" smtClean="0">
                <a:solidFill>
                  <a:srgbClr val="000000"/>
                </a:solidFill>
                <a:latin typeface="Times New Roman" panose="02020603050405020304" pitchFamily="18" charset="0"/>
                <a:ea typeface="Times New Roman" panose="02020603050405020304" pitchFamily="18" charset="0"/>
              </a:rPr>
              <a:t>dẫn: </a:t>
            </a:r>
            <a:r>
              <a:rPr lang="vi-VN" sz="3200" b="1">
                <a:solidFill>
                  <a:srgbClr val="000000"/>
                </a:solidFill>
                <a:latin typeface="Times New Roman" panose="02020603050405020304" pitchFamily="18" charset="0"/>
                <a:ea typeface="Times New Roman" panose="02020603050405020304" pitchFamily="18" charset="0"/>
              </a:rPr>
              <a:t>tiết diện dây dẫn được lựa chọn theo yêu cầu về cường đồ dòng điện tiêu thụ trong mạch điện</a:t>
            </a:r>
            <a:endParaRPr lang="en-US" sz="3200" b="1">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00"/>
                </a:solidFill>
                <a:latin typeface="Times New Roman" panose="02020603050405020304" pitchFamily="18" charset="0"/>
                <a:ea typeface="Times New Roman" panose="02020603050405020304" pitchFamily="18" charset="0"/>
              </a:rPr>
              <a:t>- Lựa chọn vật liệu cách điện: theo mức điện áp, loại điện áp, mối trường mà vật liệu đó được sử </a:t>
            </a:r>
            <a:r>
              <a:rPr lang="vi-VN" sz="3200" b="1" smtClean="0">
                <a:solidFill>
                  <a:srgbClr val="000000"/>
                </a:solidFill>
                <a:latin typeface="Times New Roman" panose="02020603050405020304" pitchFamily="18" charset="0"/>
                <a:ea typeface="Times New Roman" panose="02020603050405020304" pitchFamily="18" charset="0"/>
              </a:rPr>
              <a:t>dụng</a:t>
            </a:r>
            <a:endParaRPr lang="vi-VN" sz="3200" b="1" smtClean="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628" y="643690"/>
            <a:ext cx="5404104" cy="540410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4640580" y="-464185"/>
            <a:ext cx="4223385" cy="4359910"/>
          </a:xfrm>
          <a:prstGeom prst="wedgeRoundRectCallout">
            <a:avLst>
              <a:gd name="adj1" fmla="val -65772"/>
              <a:gd name="adj2" fmla="val 28371"/>
              <a:gd name="adj3" fmla="val 16667"/>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 name="Rectangle 3"/>
          <p:cNvSpPr/>
          <p:nvPr/>
        </p:nvSpPr>
        <p:spPr>
          <a:xfrm>
            <a:off x="5050790" y="-153670"/>
            <a:ext cx="3519805" cy="3430905"/>
          </a:xfrm>
          <a:prstGeom prst="rect">
            <a:avLst/>
          </a:prstGeom>
        </p:spPr>
        <p:txBody>
          <a:bodyPr wrap="square">
            <a:noAutofit/>
          </a:bodyPr>
          <a:p>
            <a:pPr algn="just"/>
            <a:r>
              <a:rPr lang="en-US" sz="4000" b="1" smtClean="0">
                <a:solidFill>
                  <a:srgbClr val="0000FF"/>
                </a:solidFill>
                <a:latin typeface="Times New Roman" panose="02020603050405020304" pitchFamily="18" charset="0"/>
                <a:cs typeface="Times New Roman" panose="02020603050405020304" pitchFamily="18" charset="0"/>
              </a:rPr>
              <a:t>Có </a:t>
            </a:r>
            <a:r>
              <a:rPr lang="en-US" sz="40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endParaRPr lang="en-US" sz="4000" b="1">
              <a:solidFill>
                <a:srgbClr val="0000FF"/>
              </a:solidFill>
              <a:latin typeface="Times New Roman" panose="02020603050405020304" pitchFamily="18" charset="0"/>
              <a:cs typeface="Times New Roman" panose="02020603050405020304" pitchFamily="18" charset="0"/>
            </a:endParaRPr>
          </a:p>
          <a:p>
            <a:pPr algn="just">
              <a:spcAft>
                <a:spcPts val="0"/>
              </a:spcAft>
            </a:pPr>
            <a:r>
              <a:rPr lang="en-US" sz="3600">
                <a:solidFill>
                  <a:srgbClr val="000000"/>
                </a:solidFill>
                <a:latin typeface="Times New Roman" panose="02020603050405020304" pitchFamily="18" charset="0"/>
                <a:ea typeface="Times New Roman" panose="02020603050405020304" pitchFamily="18" charset="0"/>
              </a:rPr>
              <a:t> </a:t>
            </a:r>
            <a:endParaRPr lang="en-US" sz="3600">
              <a:solidFill>
                <a:srgbClr val="00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605" y="196850"/>
            <a:ext cx="10020300" cy="1476375"/>
          </a:xfrm>
          <a:prstGeom prst="rect">
            <a:avLst/>
          </a:prstGeom>
        </p:spPr>
        <p:txBody>
          <a:bodyPr wrap="square">
            <a:spAutoFit/>
          </a:bodyPr>
          <a:lstStyle/>
          <a:p>
            <a:pPr algn="ctr"/>
            <a:r>
              <a:rPr lang="en-US" sz="2800" b="1" smtClean="0">
                <a:solidFill>
                  <a:srgbClr val="0000FF"/>
                </a:solidFill>
                <a:latin typeface="Times New Roman" panose="02020603050405020304" pitchFamily="18" charset="0"/>
                <a:cs typeface="Times New Roman" panose="02020603050405020304" pitchFamily="18" charset="0"/>
              </a:rPr>
              <a:t>C</a:t>
            </a:r>
            <a:r>
              <a:rPr lang="en-US" sz="3600" b="1" smtClean="0">
                <a:solidFill>
                  <a:srgbClr val="0000FF"/>
                </a:solidFill>
                <a:latin typeface="Times New Roman" panose="02020603050405020304" pitchFamily="18" charset="0"/>
                <a:cs typeface="Times New Roman" panose="02020603050405020304" pitchFamily="18" charset="0"/>
              </a:rPr>
              <a:t>ó </a:t>
            </a:r>
            <a:r>
              <a:rPr lang="en-US" sz="36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endParaRPr lang="en-US" sz="3600" b="1">
              <a:solidFill>
                <a:srgbClr val="0000FF"/>
              </a:solidFill>
              <a:latin typeface="Times New Roman" panose="02020603050405020304" pitchFamily="18" charset="0"/>
              <a:cs typeface="Times New Roman" panose="02020603050405020304" pitchFamily="18" charset="0"/>
            </a:endParaRP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
        <p:nvSpPr>
          <p:cNvPr id="2" name="Rectangle 1"/>
          <p:cNvSpPr/>
          <p:nvPr/>
        </p:nvSpPr>
        <p:spPr>
          <a:xfrm>
            <a:off x="1919605" y="1294130"/>
            <a:ext cx="9818370" cy="5320030"/>
          </a:xfrm>
          <a:prstGeom prst="rect">
            <a:avLst/>
          </a:prstGeom>
        </p:spPr>
        <p:txBody>
          <a:bodyPr wrap="square">
            <a:noAutofit/>
          </a:bodyPr>
          <a:lstStyle/>
          <a:p>
            <a:pPr>
              <a:spcAft>
                <a:spcPts val="0"/>
              </a:spcAft>
            </a:pPr>
            <a:r>
              <a:rPr lang="en-US" sz="3200" b="1">
                <a:solidFill>
                  <a:schemeClr val="tx1"/>
                </a:solidFill>
                <a:latin typeface="Times New Roman" panose="02020603050405020304" pitchFamily="18" charset="0"/>
                <a:ea typeface="Times New Roman" panose="02020603050405020304" pitchFamily="18" charset="0"/>
              </a:rPr>
              <a:t>Không thể tuỳ ý lựa chọn vật liệu cho mạng điện vì:</a:t>
            </a:r>
            <a:endParaRPr lang="en-US" sz="3200" b="1">
              <a:solidFill>
                <a:schemeClr val="tx1"/>
              </a:solidFill>
              <a:latin typeface="Times New Roman" panose="02020603050405020304" pitchFamily="18" charset="0"/>
              <a:ea typeface="Times New Roman" panose="02020603050405020304" pitchFamily="18" charset="0"/>
            </a:endParaRPr>
          </a:p>
          <a:p>
            <a:pPr>
              <a:spcAft>
                <a:spcPts val="0"/>
              </a:spcAft>
            </a:pPr>
            <a:r>
              <a:rPr lang="en-US" sz="3200" b="1">
                <a:solidFill>
                  <a:schemeClr val="tx1"/>
                </a:solidFill>
                <a:latin typeface="Times New Roman" panose="02020603050405020304" pitchFamily="18" charset="0"/>
                <a:ea typeface="Times New Roman" panose="02020603050405020304" pitchFamily="18" charset="0"/>
              </a:rPr>
              <a:t>- Vật liệu phải đáp ứng các tiêu chuẩn an toàn điện và được chứng nhận để đảm bảo tính an toàn cho hệ thống và người sử dụng.</a:t>
            </a:r>
            <a:endParaRPr lang="en-US" sz="3200" b="1">
              <a:solidFill>
                <a:schemeClr val="tx1"/>
              </a:solidFill>
              <a:latin typeface="Times New Roman" panose="02020603050405020304" pitchFamily="18" charset="0"/>
              <a:ea typeface="Times New Roman" panose="02020603050405020304" pitchFamily="18" charset="0"/>
            </a:endParaRPr>
          </a:p>
          <a:p>
            <a:pPr>
              <a:spcAft>
                <a:spcPts val="0"/>
              </a:spcAft>
            </a:pPr>
            <a:r>
              <a:rPr lang="en-US" sz="3200" b="1">
                <a:solidFill>
                  <a:schemeClr val="tx1"/>
                </a:solidFill>
                <a:latin typeface="Times New Roman" panose="02020603050405020304" pitchFamily="18" charset="0"/>
                <a:ea typeface="Times New Roman" panose="02020603050405020304" pitchFamily="18" charset="0"/>
              </a:rPr>
              <a:t>- Vật liệu phải đảm bảo hiệu suất hoạt động và ổn định của hệ thống điện, tránh nguy cơ gây ra sự cố hoặc hỏng hóc.</a:t>
            </a:r>
            <a:endParaRPr lang="en-US" sz="3200" b="1">
              <a:solidFill>
                <a:schemeClr val="tx1"/>
              </a:solidFill>
              <a:latin typeface="Times New Roman" panose="02020603050405020304" pitchFamily="18" charset="0"/>
              <a:ea typeface="Times New Roman" panose="02020603050405020304" pitchFamily="18" charset="0"/>
            </a:endParaRPr>
          </a:p>
          <a:p>
            <a:pPr>
              <a:spcAft>
                <a:spcPts val="0"/>
              </a:spcAft>
            </a:pPr>
            <a:r>
              <a:rPr lang="en-US" sz="3200" b="1">
                <a:solidFill>
                  <a:schemeClr val="tx1"/>
                </a:solidFill>
                <a:latin typeface="Times New Roman" panose="02020603050405020304" pitchFamily="18" charset="0"/>
                <a:ea typeface="Times New Roman" panose="02020603050405020304" pitchFamily="18" charset="0"/>
              </a:rPr>
              <a:t>- Phải tuân thủ các quy định và tiêu chuẩn kỹ thuật về vật liệu được sử dụng trong mạng điện để đảm bảo tuân thủ các quy định pháp luật và nguyên tắc an toàn.</a:t>
            </a:r>
            <a:endParaRPr lang="en-US" sz="3200" b="1">
              <a:solidFill>
                <a:schemeClr val="tx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3185" y="1102995"/>
            <a:ext cx="10377805" cy="2061210"/>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endParaRPr lang="en-US" sz="3200" b="1">
              <a:solidFill>
                <a:srgbClr val="0000FF"/>
              </a:solidFill>
              <a:latin typeface="Times New Roman" panose="02020603050405020304" pitchFamily="18" charset="0"/>
              <a:cs typeface="Times New Roman" panose="02020603050405020304" pitchFamily="18" charset="0"/>
            </a:endParaRPr>
          </a:p>
          <a:p>
            <a:pPr algn="just">
              <a:spcAft>
                <a:spcPts val="0"/>
              </a:spcAft>
            </a:pPr>
            <a:r>
              <a:rPr lang="en-US" sz="3200">
                <a:solidFill>
                  <a:srgbClr val="000000"/>
                </a:solidFill>
                <a:latin typeface="Times New Roman" panose="02020603050405020304" pitchFamily="18" charset="0"/>
                <a:ea typeface="Times New Roman" panose="02020603050405020304" pitchFamily="18" charset="0"/>
              </a:rPr>
              <a:t> </a:t>
            </a:r>
            <a:endParaRPr lang="en-US" sz="3200">
              <a:solidFill>
                <a:srgbClr val="00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3855" y="409575"/>
            <a:ext cx="10306050" cy="6205855"/>
          </a:xfrm>
          <a:prstGeom prst="rect">
            <a:avLst/>
          </a:prstGeom>
        </p:spPr>
        <p:txBody>
          <a:bodyPr wrap="square">
            <a:no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rPr>
              <a:t>2. </a:t>
            </a:r>
            <a:r>
              <a:rPr lang="en-US" sz="2800" b="1">
                <a:solidFill>
                  <a:srgbClr val="FF0000"/>
                </a:solidFill>
                <a:latin typeface="Times New Roman" panose="02020603050405020304" pitchFamily="18" charset="0"/>
                <a:ea typeface="Times New Roman" panose="02020603050405020304" pitchFamily="18" charset="0"/>
              </a:rPr>
              <a:t>Các loại dây dẫn điện và vật liệu cách điện thường sử dụng trong mạng điện trong nhà bao gồm:</a:t>
            </a:r>
            <a:endParaRPr lang="en-US" sz="2800" b="1">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rPr>
              <a:t> Dây dẫn điện:</a:t>
            </a:r>
            <a:endParaRPr lang="en-US" sz="2800" b="1">
              <a:solidFill>
                <a:srgbClr val="FF0000"/>
              </a:solidFill>
              <a:latin typeface="Times New Roman" panose="02020603050405020304" pitchFamily="18" charset="0"/>
              <a:ea typeface="Times New Roman" panose="02020603050405020304" pitchFamily="18" charset="0"/>
            </a:endParaRPr>
          </a:p>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   </a:t>
            </a:r>
            <a:r>
              <a:rPr lang="en-US" sz="2800" b="1">
                <a:solidFill>
                  <a:schemeClr val="tx1"/>
                </a:solidFill>
                <a:latin typeface="Times New Roman" panose="02020603050405020304" pitchFamily="18" charset="0"/>
                <a:ea typeface="Times New Roman" panose="02020603050405020304" pitchFamily="18" charset="0"/>
              </a:rPr>
              <a:t>- Dây dẫn điện đồng: Sử dụng cho việc truyền tải dòng điện trong hệ thống điện nhà ở vì độ dẫn điện tốt và ổn định.</a:t>
            </a:r>
            <a:endParaRPr lang="en-US" sz="2800" b="1">
              <a:solidFill>
                <a:schemeClr val="tx1"/>
              </a:solidFill>
              <a:latin typeface="Times New Roman" panose="02020603050405020304" pitchFamily="18" charset="0"/>
              <a:ea typeface="Times New Roman" panose="02020603050405020304" pitchFamily="18" charset="0"/>
            </a:endParaRPr>
          </a:p>
          <a:p>
            <a:pPr algn="just">
              <a:spcAft>
                <a:spcPts val="0"/>
              </a:spcAft>
            </a:pPr>
            <a:r>
              <a:rPr lang="en-US" sz="2800" b="1">
                <a:solidFill>
                  <a:schemeClr val="tx1"/>
                </a:solidFill>
                <a:latin typeface="Times New Roman" panose="02020603050405020304" pitchFamily="18" charset="0"/>
                <a:ea typeface="Times New Roman" panose="02020603050405020304" pitchFamily="18" charset="0"/>
              </a:rPr>
              <a:t>   - Dây dẫn điện nhôm: Thích hợp cho các ứng dụng có yêu cầu về truyền tải dòng điện lớn và có chi phí thấp hơn so với dây đồng</a:t>
            </a:r>
            <a:r>
              <a:rPr lang="en-US" sz="2800" b="1">
                <a:solidFill>
                  <a:srgbClr val="FF0000"/>
                </a:solidFill>
                <a:latin typeface="Times New Roman" panose="02020603050405020304" pitchFamily="18" charset="0"/>
                <a:ea typeface="Times New Roman" panose="02020603050405020304" pitchFamily="18" charset="0"/>
              </a:rPr>
              <a:t>.</a:t>
            </a:r>
            <a:endParaRPr lang="en-US" sz="2800" b="1">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rPr>
              <a:t>Vật liệu cách điện:</a:t>
            </a:r>
            <a:endParaRPr lang="en-US" sz="2800" b="1">
              <a:solidFill>
                <a:srgbClr val="FF0000"/>
              </a:solidFill>
              <a:latin typeface="Times New Roman" panose="02020603050405020304" pitchFamily="18" charset="0"/>
              <a:ea typeface="Times New Roman" panose="02020603050405020304" pitchFamily="18" charset="0"/>
            </a:endParaRPr>
          </a:p>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  </a:t>
            </a:r>
            <a:r>
              <a:rPr lang="en-US" sz="2800" b="1">
                <a:solidFill>
                  <a:schemeClr val="tx1"/>
                </a:solidFill>
                <a:latin typeface="Times New Roman" panose="02020603050405020304" pitchFamily="18" charset="0"/>
                <a:ea typeface="Times New Roman" panose="02020603050405020304" pitchFamily="18" charset="0"/>
              </a:rPr>
              <a:t> - Nhựa PVC: Sử dụng cho việc cách điện dây dẫn trong ổ cắm, công tắc và ống dẫn điện, bảo vệ người sử dụng khỏi nguy cơ tiếp xúc với điện.</a:t>
            </a:r>
            <a:endParaRPr lang="en-US" sz="2800" b="1">
              <a:solidFill>
                <a:schemeClr val="tx1"/>
              </a:solidFill>
              <a:latin typeface="Times New Roman" panose="02020603050405020304" pitchFamily="18" charset="0"/>
              <a:ea typeface="Times New Roman" panose="02020603050405020304" pitchFamily="18" charset="0"/>
            </a:endParaRPr>
          </a:p>
          <a:p>
            <a:pPr algn="just">
              <a:spcAft>
                <a:spcPts val="0"/>
              </a:spcAft>
            </a:pPr>
            <a:r>
              <a:rPr lang="en-US" sz="2800" b="1">
                <a:solidFill>
                  <a:schemeClr val="tx1"/>
                </a:solidFill>
                <a:latin typeface="Times New Roman" panose="02020603050405020304" pitchFamily="18" charset="0"/>
                <a:ea typeface="Times New Roman" panose="02020603050405020304" pitchFamily="18" charset="0"/>
              </a:rPr>
              <a:t>   - Gốm: Dùng trong các ứng dụng cách điện cao điểm như trong aptomat và các thiết bị bảo vệ để đảm bảo an toàn khi xảy ra sự cố.</a:t>
            </a:r>
            <a:endParaRPr lang="en-US" sz="2800" b="1">
              <a:solidFill>
                <a:schemeClr val="tx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6545" y="466090"/>
            <a:ext cx="10190480" cy="5507990"/>
          </a:xfrm>
          <a:prstGeom prst="rect">
            <a:avLst/>
          </a:prstGeom>
        </p:spPr>
        <p:txBody>
          <a:bodyPr wrap="square">
            <a:spAutoFit/>
          </a:bodyPr>
          <a:lstStyle/>
          <a:p>
            <a:pPr algn="just">
              <a:spcAft>
                <a:spcPts val="0"/>
              </a:spcAft>
            </a:pPr>
            <a:r>
              <a:rPr lang="vi-VN" sz="3200" b="1">
                <a:solidFill>
                  <a:srgbClr val="C00000"/>
                </a:solidFill>
                <a:latin typeface="Times New Roman" panose="02020603050405020304" pitchFamily="18" charset="0"/>
                <a:ea typeface="Times New Roman" panose="02020603050405020304" pitchFamily="18" charset="0"/>
              </a:rPr>
              <a:t>I. Lựa chọn vật liệu</a:t>
            </a:r>
            <a:endParaRPr lang="en-US" sz="3200" b="1">
              <a:solidFill>
                <a:srgbClr val="C00000"/>
              </a:solidFill>
              <a:latin typeface="Times New Roman" panose="02020603050405020304" pitchFamily="18" charset="0"/>
              <a:ea typeface="Times New Roman" panose="02020603050405020304" pitchFamily="18" charset="0"/>
            </a:endParaRPr>
          </a:p>
          <a:p>
            <a:pPr algn="just">
              <a:spcAft>
                <a:spcPts val="0"/>
              </a:spcAft>
            </a:pPr>
            <a:r>
              <a:rPr lang="vi-VN" sz="3200" b="1" smtClean="0">
                <a:solidFill>
                  <a:srgbClr val="C00000"/>
                </a:solidFill>
                <a:latin typeface="Times New Roman" panose="02020603050405020304" pitchFamily="18" charset="0"/>
                <a:ea typeface="Times New Roman" panose="02020603050405020304" pitchFamily="18" charset="0"/>
              </a:rPr>
              <a:t>2</a:t>
            </a:r>
            <a:r>
              <a:rPr lang="vi-VN" sz="3200" b="1">
                <a:solidFill>
                  <a:srgbClr val="C00000"/>
                </a:solidFill>
                <a:latin typeface="Times New Roman" panose="02020603050405020304" pitchFamily="18" charset="0"/>
                <a:ea typeface="Times New Roman" panose="02020603050405020304" pitchFamily="18" charset="0"/>
              </a:rPr>
              <a:t>. Lựa chọn vật liệu điện</a:t>
            </a:r>
            <a:endParaRPr lang="en-US" sz="3200" b="1">
              <a:solidFill>
                <a:srgbClr val="C00000"/>
              </a:solidFill>
              <a:latin typeface="Times New Roman" panose="02020603050405020304" pitchFamily="18" charset="0"/>
              <a:ea typeface="Times New Roman" panose="02020603050405020304" pitchFamily="18" charset="0"/>
            </a:endParaRPr>
          </a:p>
          <a:p>
            <a:pPr algn="just">
              <a:spcAft>
                <a:spcPts val="0"/>
              </a:spcAft>
            </a:pPr>
            <a:r>
              <a:rPr lang="vi-VN" sz="3200" b="1">
                <a:solidFill>
                  <a:srgbClr val="C00000"/>
                </a:solidFill>
                <a:latin typeface="Times New Roman" panose="02020603050405020304" pitchFamily="18" charset="0"/>
                <a:ea typeface="Times New Roman" panose="02020603050405020304" pitchFamily="18" charset="0"/>
              </a:rPr>
              <a:t>a. Lựa chọn dây dẫn điện</a:t>
            </a:r>
            <a:endParaRPr lang="en-US" sz="3200" b="1">
              <a:solidFill>
                <a:srgbClr val="C00000"/>
              </a:solidFill>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00"/>
                </a:solidFill>
                <a:latin typeface="Times New Roman" panose="02020603050405020304" pitchFamily="18" charset="0"/>
                <a:ea typeface="Times New Roman" panose="02020603050405020304" pitchFamily="18" charset="0"/>
              </a:rPr>
              <a:t>- Phù hợp với công suất mạng điện trong nhà</a:t>
            </a:r>
            <a:endParaRPr lang="en-US" sz="3200" b="1">
              <a:latin typeface="Times New Roman" panose="02020603050405020304" pitchFamily="18" charset="0"/>
              <a:ea typeface="Times New Roman" panose="02020603050405020304" pitchFamily="18" charset="0"/>
            </a:endParaRPr>
          </a:p>
          <a:p>
            <a:pPr algn="just">
              <a:spcAft>
                <a:spcPts val="0"/>
              </a:spcAft>
            </a:pPr>
            <a:r>
              <a:rPr lang="vi-VN" sz="3200" b="1">
                <a:solidFill>
                  <a:srgbClr val="C00000"/>
                </a:solidFill>
                <a:latin typeface="Times New Roman" panose="02020603050405020304" pitchFamily="18" charset="0"/>
                <a:ea typeface="Times New Roman" panose="02020603050405020304" pitchFamily="18" charset="0"/>
              </a:rPr>
              <a:t>b. Lựa chọn vật liệu cách điện</a:t>
            </a:r>
            <a:endParaRPr lang="en-US" sz="3200" b="1">
              <a:solidFill>
                <a:srgbClr val="C00000"/>
              </a:solidFill>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00"/>
                </a:solidFill>
                <a:latin typeface="Times New Roman" panose="02020603050405020304" pitchFamily="18" charset="0"/>
                <a:ea typeface="Times New Roman" panose="02020603050405020304" pitchFamily="18" charset="0"/>
              </a:rPr>
              <a:t>- Vật liệu cách điện thường gồm băng dính cách  điện và ống luồn dây điện</a:t>
            </a:r>
            <a:endParaRPr lang="en-US" sz="3200" b="1">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00"/>
                </a:solidFill>
                <a:latin typeface="Times New Roman" panose="02020603050405020304" pitchFamily="18" charset="0"/>
                <a:ea typeface="Times New Roman" panose="02020603050405020304" pitchFamily="18" charset="0"/>
              </a:rPr>
              <a:t>- Lựa chọn các sản phẩm có nguồn gốc xuất xứ rõ ràng từ các đơn vị sản xuất uy tín.</a:t>
            </a:r>
            <a:endParaRPr lang="en-US" sz="3200" b="1">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00"/>
                </a:solidFill>
                <a:latin typeface="Times New Roman" panose="02020603050405020304" pitchFamily="18" charset="0"/>
                <a:ea typeface="Times New Roman" panose="02020603050405020304" pitchFamily="18" charset="0"/>
              </a:rPr>
              <a:t>- Đối với ống luồn dây dẫn, cần lựa chọn ống dây có tiết diện lớn hơn tổng tiết diện dây dẫn đi trong ống</a:t>
            </a:r>
            <a:endParaRPr lang="vi-VN" sz="3200" b="1">
              <a:solidFill>
                <a:srgbClr val="00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TABLE_ENDDRAG_ORIGIN_RECT" val="804*278"/>
  <p:tag name="TABLE_ENDDRAG_RECT" val="104*242*804*278"/>
</p:tagLst>
</file>

<file path=ppt/tags/tag2.xml><?xml version="1.0" encoding="utf-8"?>
<p:tagLst xmlns:p="http://schemas.openxmlformats.org/presentationml/2006/main">
  <p:tag name="TABLE_ENDDRAG_ORIGIN_RECT" val="771*275"/>
  <p:tag name="TABLE_ENDDRAG_RECT" val="150*249*771*275"/>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3684</Words>
  <Application>WPS Presentation</Application>
  <PresentationFormat>Widescreen</PresentationFormat>
  <Paragraphs>150</Paragraphs>
  <Slides>14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Arial</vt:lpstr>
      <vt:lpstr>SimSun</vt:lpstr>
      <vt:lpstr>Wingdings</vt:lpstr>
      <vt:lpstr>Wingdings 3</vt:lpstr>
      <vt:lpstr>Arial</vt:lpstr>
      <vt:lpstr>Times New Roman</vt:lpstr>
      <vt:lpstr>Microsoft YaHei</vt:lpstr>
      <vt:lpstr>Arial Unicode MS</vt:lpstr>
      <vt:lpstr>Century Gothic</vt:lpstr>
      <vt:lpstr>Calibri</vt:lpstr>
      <vt:lpstr>Roboto</vt:lpstr>
      <vt:lpstr>Londrina Solid</vt:lpstr>
      <vt:lpstr>Segoe Print</vt:lpstr>
      <vt:lpstr>Quicksand</vt:lpstr>
      <vt:lpstr>Times New Roman</vt:lpstr>
      <vt:lpstr>Calibri</vt:lpstr>
      <vt:lpstr>Wisp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124</cp:revision>
  <dcterms:created xsi:type="dcterms:W3CDTF">2023-06-21T22:05:00Z</dcterms:created>
  <dcterms:modified xsi:type="dcterms:W3CDTF">2024-09-04T14:02:46Z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D71F8C5096504356ACEFF27A842A7C43_13</vt:lpwstr>
  </property>
  <property fmtid="{D5CDD505-2E9C-101B-9397-08002B2CF9AE}" pid="3" name="KSOProductBuildVer">
    <vt:lpwstr>1033-12.2.0.17562</vt:lpwstr>
  </property>
</Properties>
</file>