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8547822553444316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14" r:id="rId2"/>
  </p:sldMasterIdLst>
  <p:notesMasterIdLst>
    <p:notesMasterId r:id="rId23"/>
  </p:notesMasterIdLst>
  <p:sldIdLst>
    <p:sldId id="341" r:id="rId3"/>
    <p:sldId id="306" r:id="rId4"/>
    <p:sldId id="337" r:id="rId5"/>
    <p:sldId id="304" r:id="rId6"/>
    <p:sldId id="311" r:id="rId7"/>
    <p:sldId id="314" r:id="rId8"/>
    <p:sldId id="315" r:id="rId9"/>
    <p:sldId id="319" r:id="rId10"/>
    <p:sldId id="322" r:id="rId11"/>
    <p:sldId id="323" r:id="rId12"/>
    <p:sldId id="334" r:id="rId13"/>
    <p:sldId id="338" r:id="rId14"/>
    <p:sldId id="327" r:id="rId15"/>
    <p:sldId id="328" r:id="rId16"/>
    <p:sldId id="329" r:id="rId17"/>
    <p:sldId id="330" r:id="rId18"/>
    <p:sldId id="331" r:id="rId19"/>
    <p:sldId id="332" r:id="rId20"/>
    <p:sldId id="33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N2" initials="P" lastIdx="13" clrIdx="0">
    <p:extLst>
      <p:ext uri="{19B8F6BF-5375-455C-9EA6-DF929625EA0E}">
        <p15:presenceInfo xmlns:p15="http://schemas.microsoft.com/office/powerpoint/2012/main" userId="PN2" providerId="None"/>
      </p:ext>
    </p:extLst>
  </p:cmAuthor>
  <p:cmAuthor id="2" name="H2" initials="H" lastIdx="21" clrIdx="1">
    <p:extLst>
      <p:ext uri="{19B8F6BF-5375-455C-9EA6-DF929625EA0E}">
        <p15:presenceInfo xmlns:p15="http://schemas.microsoft.com/office/powerpoint/2012/main" userId="H2" providerId="None"/>
      </p:ext>
    </p:extLst>
  </p:cmAuthor>
  <p:cmAuthor id="3" name="HP" initials="H" lastIdx="9" clrIdx="2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B050"/>
    <a:srgbClr val="ED6613"/>
    <a:srgbClr val="F78181"/>
    <a:srgbClr val="FF3300"/>
    <a:srgbClr val="FEEEE8"/>
    <a:srgbClr val="C4FF1D"/>
    <a:srgbClr val="FCCCCC"/>
    <a:srgbClr val="E0D6F8"/>
    <a:srgbClr val="59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30T15:55:03.576" idx="1">
    <p:pos x="1648" y="1216"/>
    <p:text>PB2 (Lê An): Canh đều câu đặt vấn đề.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30T15:55:39.270" idx="2">
    <p:pos x="4342" y="1198"/>
    <p:text>PB2 (Lê An): Điều chỉnh font chữ.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30T15:56:36.527" idx="4">
    <p:pos x="7108" y="160"/>
    <p:text>PB2 (Lê An): Canh chỉnh Shape + canh dòng đều.</p:text>
    <p:extLst>
      <p:ext uri="{C676402C-5697-4E1C-873F-D02D1690AC5C}">
        <p15:threadingInfo xmlns:p15="http://schemas.microsoft.com/office/powerpoint/2012/main" timeZoneBias="-420"/>
      </p:ext>
    </p:extLst>
  </p:cm>
  <p:cm authorId="2" dt="2021-08-01T07:12:23.561" idx="21">
    <p:pos x="7108" y="256"/>
    <p:text>OK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6T16:04:24.112" idx="12">
    <p:pos x="10" y="10"/>
    <p:text>HĐ 3: em nghĩ nên thảo luận nhóm hoặc cặp đôi.</p:text>
    <p:extLst>
      <p:ext uri="{C676402C-5697-4E1C-873F-D02D1690AC5C}">
        <p15:threadingInfo xmlns:p15="http://schemas.microsoft.com/office/powerpoint/2012/main" timeZoneBias="-420"/>
      </p:ext>
    </p:extLst>
  </p:cm>
  <p:cm authorId="2" dt="2021-07-28T09:54:20.662" idx="13">
    <p:pos x="2963" y="0"/>
    <p:text>Ok cặp đôi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6T15:52:22.441" idx="6">
    <p:pos x="2537" y="2225"/>
    <p:text>phần hiệu ứng của tia BA nên bỏ phần xuất hiện của tia AB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1:44:05.603" idx="7">
    <p:pos x="2537" y="2321"/>
    <p:text>cái này không bỏ được, vì khi bỏ hs sẽ nhầm và xóa mất phần bên phải điểm B ( bạn cứ lấy viết ra vẽ hình đúng như đề bài thì sẽ thấy hình ntn )</p:text>
    <p:extLst>
      <p:ext uri="{C676402C-5697-4E1C-873F-D02D1690AC5C}">
        <p15:threadingInfo xmlns:p15="http://schemas.microsoft.com/office/powerpoint/2012/main" timeZoneBias="-420">
          <p15:parentCm authorId="1" idx="6"/>
        </p15:threadingInfo>
      </p:ext>
    </p:extLst>
  </p:cm>
  <p:cm authorId="1" dt="2021-07-26T16:03:02.031" idx="11">
    <p:pos x="1675" y="408"/>
    <p:text>HĐ 3: em nghĩ đơn giản nên cho HĐ cá nhân.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1:45:00.649" idx="8">
    <p:pos x="1675" y="504"/>
    <p:text>OK hoạt động cá nhân cũng được</p:text>
    <p:extLst>
      <p:ext uri="{C676402C-5697-4E1C-873F-D02D1690AC5C}">
        <p15:threadingInfo xmlns:p15="http://schemas.microsoft.com/office/powerpoint/2012/main" timeZoneBias="-420">
          <p15:parentCm authorId="1" idx="1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6T15:55:15.034" idx="7">
    <p:pos x="6460" y="3243"/>
    <p:text>Chỉnh thành Font TIMEs NEW ROMAN, size: 28 trở lên (trong các slide hỏi-đáp của trò chơi)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1:52:50.408" idx="10">
    <p:pos x="6460" y="3339"/>
    <p:text>OK</p:text>
    <p:extLst>
      <p:ext uri="{C676402C-5697-4E1C-873F-D02D1690AC5C}">
        <p15:threadingInfo xmlns:p15="http://schemas.microsoft.com/office/powerpoint/2012/main" timeZoneBias="-420">
          <p15:parentCm authorId="1" idx="7"/>
        </p15:threadingInfo>
      </p:ext>
    </p:extLst>
  </p:cm>
  <p:cm authorId="1" dt="2021-07-26T15:58:44.359" idx="8">
    <p:pos x="10" y="10"/>
    <p:text>Nếu cô kí hiệu Hình 1 thì theo em ở câu hỏi nên ghi thêm "trên hình 1). Nếu hợp ý thì cô sửa ở các slide sau.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1:47:37.342" idx="9">
    <p:pos x="10" y="106"/>
    <p:text>OK</p:text>
    <p:extLst>
      <p:ext uri="{C676402C-5697-4E1C-873F-D02D1690AC5C}">
        <p15:threadingInfo xmlns:p15="http://schemas.microsoft.com/office/powerpoint/2012/main" timeZoneBias="-420">
          <p15:parentCm authorId="1" idx="8"/>
        </p15:threadingInfo>
      </p:ext>
    </p:extLst>
  </p:cm>
  <p:cm authorId="1" dt="2021-07-26T16:00:16.757" idx="9">
    <p:pos x="7204" y="2552"/>
    <p:text>kết thúc các đáp án thêm dấu câu ạ.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1:54:06.862" idx="11">
    <p:pos x="7204" y="2648"/>
    <p:text>OK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3" dt="2021-07-30T16:13:45.638" idx="8">
    <p:pos x="7204" y="2744"/>
    <p:text>PB2 (Lê An): Thêm dấu . ở cuối các đáp án còn lại. (tương tự các slide sau)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6T16:00:58.751" idx="10">
    <p:pos x="3757" y="1081"/>
    <p:text>chỉnh cỡ chữ từ 28 trở lên.</p:text>
    <p:extLst>
      <p:ext uri="{C676402C-5697-4E1C-873F-D02D1690AC5C}">
        <p15:threadingInfo xmlns:p15="http://schemas.microsoft.com/office/powerpoint/2012/main" timeZoneBias="-420"/>
      </p:ext>
    </p:extLst>
  </p:cm>
  <p:cm authorId="2" dt="2021-07-27T12:07:28.502" idx="12">
    <p:pos x="3757" y="1177"/>
    <p:text>OK</p:text>
    <p:extLst>
      <p:ext uri="{C676402C-5697-4E1C-873F-D02D1690AC5C}">
        <p15:threadingInfo xmlns:p15="http://schemas.microsoft.com/office/powerpoint/2012/main" timeZoneBias="-420">
          <p15:parentCm authorId="1" idx="10"/>
        </p15:threadingInfo>
      </p:ext>
    </p:extLst>
  </p:cm>
  <p:cm authorId="3" dt="2021-07-30T16:17:11.145" idx="9">
    <p:pos x="3757" y="1273"/>
    <p:text>PB2 (Lê An): Phần dặn dò nên cho 1 cỡ chữ thống nhất.</p:text>
    <p:extLst>
      <p:ext uri="{C676402C-5697-4E1C-873F-D02D1690AC5C}">
        <p15:threadingInfo xmlns:p15="http://schemas.microsoft.com/office/powerpoint/2012/main" timeZoneBias="-420">
          <p15:parentCm authorId="1" idx="10"/>
        </p15:threadingInfo>
      </p:ext>
    </p:extLst>
  </p:cm>
  <p:cm authorId="2" dt="2021-07-31T21:43:50.968" idx="18">
    <p:pos x="3757" y="1369"/>
    <p:text>Trong cái khung đó chỉ đủ cho cỡ chữ 24 thôi nhé.</p:text>
    <p:extLst>
      <p:ext uri="{C676402C-5697-4E1C-873F-D02D1690AC5C}">
        <p15:threadingInfo xmlns:p15="http://schemas.microsoft.com/office/powerpoint/2012/main" timeZoneBias="-420">
          <p15:parentCm authorId="1" idx="10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0000"/>
                </a:solidFill>
              </a:rPr>
              <a:t>( </a:t>
            </a:r>
            <a:r>
              <a:rPr lang="en-US" baseline="0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sửa</a:t>
            </a:r>
            <a:r>
              <a:rPr lang="en-US" baseline="0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Nne6 note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khiển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ở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GV </a:t>
            </a:r>
            <a:r>
              <a:rPr lang="en-US" baseline="0" dirty="0" err="1"/>
              <a:t>dạy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Bổ</a:t>
            </a:r>
            <a:r>
              <a:rPr lang="en-US" baseline="0" dirty="0"/>
              <a:t> sung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file word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file word </a:t>
            </a:r>
            <a:r>
              <a:rPr lang="en-US" baseline="0" dirty="0" err="1"/>
              <a:t>và</a:t>
            </a:r>
            <a:r>
              <a:rPr lang="en-US" baseline="0" dirty="0"/>
              <a:t> ppt.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sung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1 slide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sung </a:t>
            </a:r>
            <a:r>
              <a:rPr lang="en-US" dirty="0" err="1">
                <a:solidFill>
                  <a:srgbClr val="FF0000"/>
                </a:solidFill>
              </a:rPr>
              <a:t>trò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file word)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7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5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5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3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1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6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9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21" Type="http://schemas.openxmlformats.org/officeDocument/2006/relationships/slide" Target="slide10.xml"/><Relationship Id="rId34" Type="http://schemas.openxmlformats.org/officeDocument/2006/relationships/image" Target="../media/image51.gif"/><Relationship Id="rId7" Type="http://schemas.openxmlformats.org/officeDocument/2006/relationships/slide" Target="slide2.xml"/><Relationship Id="rId12" Type="http://schemas.openxmlformats.org/officeDocument/2006/relationships/slide" Target="slide15.xml"/><Relationship Id="rId17" Type="http://schemas.openxmlformats.org/officeDocument/2006/relationships/image" Target="../media/image40.png"/><Relationship Id="rId25" Type="http://schemas.openxmlformats.org/officeDocument/2006/relationships/slide" Target="slide5.xml"/><Relationship Id="rId33" Type="http://schemas.microsoft.com/office/2007/relationships/hdphoto" Target="../media/hdphoto9.wdp"/><Relationship Id="rId38" Type="http://schemas.openxmlformats.org/officeDocument/2006/relationships/slide" Target="slide19.xml"/><Relationship Id="rId2" Type="http://schemas.openxmlformats.org/officeDocument/2006/relationships/notesSlide" Target="../notesSlides/notesSlide12.xml"/><Relationship Id="rId16" Type="http://schemas.openxmlformats.org/officeDocument/2006/relationships/slide" Target="slide16.xml"/><Relationship Id="rId20" Type="http://schemas.openxmlformats.org/officeDocument/2006/relationships/image" Target="../media/image42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37" Type="http://schemas.openxmlformats.org/officeDocument/2006/relationships/slide" Target="slide18.xml"/><Relationship Id="rId5" Type="http://schemas.openxmlformats.org/officeDocument/2006/relationships/image" Target="../media/image35.png"/><Relationship Id="rId15" Type="http://schemas.openxmlformats.org/officeDocument/2006/relationships/image" Target="../media/image39.png"/><Relationship Id="rId23" Type="http://schemas.openxmlformats.org/officeDocument/2006/relationships/slide" Target="slide7.xml"/><Relationship Id="rId28" Type="http://schemas.openxmlformats.org/officeDocument/2006/relationships/image" Target="../media/image46.png"/><Relationship Id="rId36" Type="http://schemas.openxmlformats.org/officeDocument/2006/relationships/slide" Target="slide17.xml"/><Relationship Id="rId10" Type="http://schemas.openxmlformats.org/officeDocument/2006/relationships/image" Target="../media/image37.png"/><Relationship Id="rId19" Type="http://schemas.openxmlformats.org/officeDocument/2006/relationships/slide" Target="slide8.xml"/><Relationship Id="rId31" Type="http://schemas.openxmlformats.org/officeDocument/2006/relationships/image" Target="../media/image49.png"/><Relationship Id="rId4" Type="http://schemas.openxmlformats.org/officeDocument/2006/relationships/slide" Target="slide20.xml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43.png"/><Relationship Id="rId27" Type="http://schemas.microsoft.com/office/2007/relationships/hdphoto" Target="../media/hdphoto8.wdp"/><Relationship Id="rId30" Type="http://schemas.openxmlformats.org/officeDocument/2006/relationships/image" Target="../media/image48.png"/><Relationship Id="rId35" Type="http://schemas.openxmlformats.org/officeDocument/2006/relationships/image" Target="../media/image52.gif"/><Relationship Id="rId8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comments" Target="../comments/comment6.xml"/><Relationship Id="rId5" Type="http://schemas.openxmlformats.org/officeDocument/2006/relationships/slide" Target="slide14.xml"/><Relationship Id="rId10" Type="http://schemas.openxmlformats.org/officeDocument/2006/relationships/image" Target="../media/image56.png"/><Relationship Id="rId4" Type="http://schemas.openxmlformats.org/officeDocument/2006/relationships/image" Target="../media/image54.jpe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slide" Target="slide14.xml"/><Relationship Id="rId10" Type="http://schemas.openxmlformats.org/officeDocument/2006/relationships/image" Target="../media/image57.png"/><Relationship Id="rId4" Type="http://schemas.openxmlformats.org/officeDocument/2006/relationships/image" Target="../media/image54.jpe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slide" Target="slide14.xml"/><Relationship Id="rId10" Type="http://schemas.openxmlformats.org/officeDocument/2006/relationships/image" Target="../media/image58.png"/><Relationship Id="rId4" Type="http://schemas.openxmlformats.org/officeDocument/2006/relationships/image" Target="../media/image54.jpeg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slide" Target="slide14.xml"/><Relationship Id="rId10" Type="http://schemas.openxmlformats.org/officeDocument/2006/relationships/image" Target="../media/image59.png"/><Relationship Id="rId4" Type="http://schemas.openxmlformats.org/officeDocument/2006/relationships/image" Target="../media/image54.jpeg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omments" Target="../comments/comment3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2420600" cy="708660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6643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665287" y="2045625"/>
            <a:ext cx="6304424" cy="2077839"/>
            <a:chOff x="3524814" y="2883746"/>
            <a:chExt cx="5441110" cy="2077839"/>
          </a:xfrm>
        </p:grpSpPr>
        <p:pic>
          <p:nvPicPr>
            <p:cNvPr id="5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631241" y="445321"/>
            <a:ext cx="5308296" cy="2470725"/>
            <a:chOff x="2368169" y="743376"/>
            <a:chExt cx="5308296" cy="2470725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9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4315151" y="2734997"/>
            <a:ext cx="6371738" cy="2739378"/>
            <a:chOff x="2930158" y="3772875"/>
            <a:chExt cx="6371738" cy="2739378"/>
          </a:xfrm>
        </p:grpSpPr>
        <p:sp>
          <p:nvSpPr>
            <p:cNvPr id="11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7818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2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04" y="1782854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021215" y="598312"/>
            <a:ext cx="2819400" cy="55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930897"/>
            <a:ext cx="777377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90): Cho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0ABA070-6E9E-40C2-A236-B794392F8617}"/>
              </a:ext>
            </a:extLst>
          </p:cNvPr>
          <p:cNvSpPr/>
          <p:nvPr/>
        </p:nvSpPr>
        <p:spPr>
          <a:xfrm>
            <a:off x="2492923" y="381234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40ABA070-6E9E-40C2-A236-B794392F8617}"/>
              </a:ext>
            </a:extLst>
          </p:cNvPr>
          <p:cNvSpPr/>
          <p:nvPr/>
        </p:nvSpPr>
        <p:spPr>
          <a:xfrm>
            <a:off x="3972185" y="428623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79ECF-36B2-4676-8041-25DBF9305660}"/>
              </a:ext>
            </a:extLst>
          </p:cNvPr>
          <p:cNvCxnSpPr>
            <a:cxnSpLocks/>
          </p:cNvCxnSpPr>
          <p:nvPr/>
        </p:nvCxnSpPr>
        <p:spPr>
          <a:xfrm>
            <a:off x="2551308" y="3868399"/>
            <a:ext cx="2477892" cy="779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379ECF-36B2-4676-8041-25DBF9305660}"/>
              </a:ext>
            </a:extLst>
          </p:cNvPr>
          <p:cNvCxnSpPr>
            <a:cxnSpLocks/>
          </p:cNvCxnSpPr>
          <p:nvPr/>
        </p:nvCxnSpPr>
        <p:spPr>
          <a:xfrm>
            <a:off x="1465451" y="3531989"/>
            <a:ext cx="2561302" cy="790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E5DB3-6E43-40CE-A4D6-8D82D8222E67}"/>
              </a:ext>
            </a:extLst>
          </p:cNvPr>
          <p:cNvSpPr/>
          <p:nvPr/>
        </p:nvSpPr>
        <p:spPr>
          <a:xfrm>
            <a:off x="3926958" y="3828126"/>
            <a:ext cx="389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9E5DB3-6E43-40CE-A4D6-8D82D8222E67}"/>
              </a:ext>
            </a:extLst>
          </p:cNvPr>
          <p:cNvSpPr/>
          <p:nvPr/>
        </p:nvSpPr>
        <p:spPr>
          <a:xfrm>
            <a:off x="2389206" y="3378708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94822" y="290925"/>
            <a:ext cx="1449977" cy="1202626"/>
            <a:chOff x="3962400" y="31061"/>
            <a:chExt cx="1371600" cy="1562962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6012" r="14448" b="2"/>
            <a:stretch/>
          </p:blipFill>
          <p:spPr>
            <a:xfrm>
              <a:off x="3962400" y="31061"/>
              <a:ext cx="1371600" cy="156296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038600" y="228600"/>
              <a:ext cx="1149249" cy="1149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5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0"/>
            <a:ext cx="1450974" cy="1450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466605" y="420687"/>
            <a:ext cx="274344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7760" y="1009742"/>
            <a:ext cx="3223859" cy="819058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5400" b="1" i="0" u="none" strike="noStrike" kern="1200" cap="none" spc="0" normalizeH="0" baseline="0" noProof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942" y="1865003"/>
            <a:ext cx="117735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nỗ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000000"/>
              </a:solidFill>
              <a:effectLst/>
              <a:uLnTx/>
              <a:uFillTx/>
              <a:latin typeface="Tw Cen MT" panose="020B0602020104020603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942" y="3723746"/>
            <a:ext cx="1169926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 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 CÙNG CHƠI NHÉ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1599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11734800" cy="64008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Slide 17: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slide 18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Slide 18: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slide 22.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705600" y="3581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1</a:t>
            </a:r>
          </a:p>
        </p:txBody>
      </p:sp>
      <p:pic>
        <p:nvPicPr>
          <p:cNvPr id="5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962400"/>
            <a:ext cx="914400" cy="5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81600" y="5334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2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6019800" y="5791200"/>
            <a:ext cx="863599" cy="357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7894"/>
            <a:ext cx="242035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7614"/>
            <a:ext cx="2203095" cy="1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798610" y="-15875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24" y="137738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0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12" action="ppaction://hlinksldjump"/>
          </p:cNvPr>
          <p:cNvSpPr/>
          <p:nvPr/>
        </p:nvSpPr>
        <p:spPr>
          <a:xfrm>
            <a:off x="10634946" y="1988597"/>
            <a:ext cx="729264" cy="370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1</a:t>
            </a:r>
          </a:p>
        </p:txBody>
      </p:sp>
      <p:sp>
        <p:nvSpPr>
          <p:cNvPr id="42" name="Right Arrow 41">
            <a:hlinkClick r:id="rId16" action="ppaction://hlinksldjump"/>
          </p:cNvPr>
          <p:cNvSpPr/>
          <p:nvPr/>
        </p:nvSpPr>
        <p:spPr>
          <a:xfrm>
            <a:off x="10634946" y="3379299"/>
            <a:ext cx="728598" cy="35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2</a:t>
            </a:r>
          </a:p>
        </p:txBody>
      </p:sp>
      <p:sp>
        <p:nvSpPr>
          <p:cNvPr id="43" name="Right Arrow 42">
            <a:hlinkClick r:id="rId36" action="ppaction://hlinksldjump"/>
          </p:cNvPr>
          <p:cNvSpPr/>
          <p:nvPr/>
        </p:nvSpPr>
        <p:spPr>
          <a:xfrm>
            <a:off x="10634946" y="4724399"/>
            <a:ext cx="728598" cy="38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3</a:t>
            </a:r>
          </a:p>
        </p:txBody>
      </p:sp>
      <p:sp>
        <p:nvSpPr>
          <p:cNvPr id="44" name="Right Arrow 43">
            <a:hlinkClick r:id="rId37" action="ppaction://hlinksldjump"/>
          </p:cNvPr>
          <p:cNvSpPr/>
          <p:nvPr/>
        </p:nvSpPr>
        <p:spPr>
          <a:xfrm>
            <a:off x="10634946" y="6085171"/>
            <a:ext cx="728598" cy="361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Câu</a:t>
            </a:r>
            <a:r>
              <a:rPr lang="en-US" sz="1400" dirty="0"/>
              <a:t> 4</a:t>
            </a:r>
          </a:p>
        </p:txBody>
      </p:sp>
      <p:sp>
        <p:nvSpPr>
          <p:cNvPr id="15" name="Rounded Rectangle 14">
            <a:hlinkClick r:id="rId38" action="ppaction://hlinksldjump"/>
          </p:cNvPr>
          <p:cNvSpPr/>
          <p:nvPr/>
        </p:nvSpPr>
        <p:spPr>
          <a:xfrm>
            <a:off x="9550401" y="99485"/>
            <a:ext cx="965200" cy="357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9" y="36136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9635"/>
            <a:ext cx="8077200" cy="40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1313" y="33528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37" y="-22485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29200" y="-799249"/>
            <a:ext cx="4953000" cy="3740785"/>
            <a:chOff x="5029200" y="-799249"/>
            <a:chExt cx="4953000" cy="3740785"/>
          </a:xfrm>
        </p:grpSpPr>
        <p:pic>
          <p:nvPicPr>
            <p:cNvPr id="1029" name="Picture 5" descr="C:\Users\ADMIN\Desktop\Tai nguyen thiet ke tro choi\Bảng gỗ\bf84005075c14b36ce9c5ef0290567c1-wood-boards-vect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54" l="0" r="100000">
                          <a14:foregroundMark x1="69962" y1="65828" x2="71356" y2="87130"/>
                          <a14:backgroundMark x1="8250" y1="7445" x2="24875" y2="12847"/>
                          <a14:backgroundMark x1="36125" y1="3212" x2="14625" y2="21752"/>
                          <a14:backgroundMark x1="45750" y1="14745" x2="59750" y2="21460"/>
                          <a14:backgroundMark x1="52500" y1="9927" x2="45000" y2="21898"/>
                          <a14:backgroundMark x1="59875" y1="21460" x2="32125" y2="25547"/>
                          <a14:backgroundMark x1="62000" y1="3650" x2="87750" y2="9489"/>
                          <a14:backgroundMark x1="65625" y1="3504" x2="87375" y2="235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-799249"/>
              <a:ext cx="4953000" cy="374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417847" y="1109081"/>
              <a:ext cx="4175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Tia Ax,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Ay,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3886200"/>
            <a:ext cx="3657599" cy="2671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7600" y="4005431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Tia Ax,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4586478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Tia Ax,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511202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5715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3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58" y="2998857"/>
            <a:ext cx="81280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6405" y="3380549"/>
            <a:ext cx="580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04139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Tia DC,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459588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Tia EC,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515539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Tia Ex,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564692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83200" y="-799249"/>
            <a:ext cx="4368800" cy="3740785"/>
            <a:chOff x="5283200" y="-799249"/>
            <a:chExt cx="4368800" cy="3740785"/>
          </a:xfrm>
        </p:grpSpPr>
        <p:pic>
          <p:nvPicPr>
            <p:cNvPr id="1029" name="Picture 5" descr="C:\Users\ADMIN\Desktop\Tai nguyen thiet ke tro choi\Bảng gỗ\bf84005075c14b36ce9c5ef0290567c1-wood-boards-vect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54" l="0" r="100000">
                          <a14:foregroundMark x1="69962" y1="65828" x2="71356" y2="87130"/>
                          <a14:backgroundMark x1="8250" y1="7445" x2="24875" y2="12847"/>
                          <a14:backgroundMark x1="36125" y1="3212" x2="14625" y2="21752"/>
                          <a14:backgroundMark x1="45750" y1="14745" x2="59750" y2="21460"/>
                          <a14:backgroundMark x1="52500" y1="9927" x2="45000" y2="21898"/>
                          <a14:backgroundMark x1="59875" y1="21460" x2="32125" y2="25547"/>
                          <a14:backgroundMark x1="62000" y1="3650" x2="87750" y2="9489"/>
                          <a14:backgroundMark x1="65625" y1="3504" x2="87375" y2="235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0" y="-799249"/>
              <a:ext cx="4368800" cy="374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94866" y="1093456"/>
              <a:ext cx="3649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Tia Ex,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Dy.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3810000"/>
            <a:ext cx="3429000" cy="24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63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94" y="3068465"/>
            <a:ext cx="81280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2633" y="3352800"/>
            <a:ext cx="4688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400722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458647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0584" y="5112027"/>
            <a:ext cx="447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564527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69875" y="-880596"/>
            <a:ext cx="5412325" cy="3740785"/>
            <a:chOff x="5101599" y="-880596"/>
            <a:chExt cx="4612337" cy="3740785"/>
          </a:xfrm>
        </p:grpSpPr>
        <p:pic>
          <p:nvPicPr>
            <p:cNvPr id="1029" name="Picture 5" descr="C:\Users\ADMIN\Desktop\Tai nguyen thiet ke tro choi\Bảng gỗ\bf84005075c14b36ce9c5ef0290567c1-wood-boards-vect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54" l="0" r="100000">
                          <a14:foregroundMark x1="69962" y1="65828" x2="71356" y2="87130"/>
                          <a14:backgroundMark x1="8250" y1="7445" x2="24875" y2="12847"/>
                          <a14:backgroundMark x1="36125" y1="3212" x2="14625" y2="21752"/>
                          <a14:backgroundMark x1="45750" y1="14745" x2="59750" y2="21460"/>
                          <a14:backgroundMark x1="52500" y1="9927" x2="45000" y2="21898"/>
                          <a14:backgroundMark x1="59875" y1="21460" x2="32125" y2="25547"/>
                          <a14:backgroundMark x1="62000" y1="3650" x2="87750" y2="9489"/>
                          <a14:backgroundMark x1="65625" y1="3504" x2="87375" y2="235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599" y="-880596"/>
              <a:ext cx="4612337" cy="374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208517" y="1242432"/>
              <a:ext cx="436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PQ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QP.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4488127"/>
            <a:ext cx="3276599" cy="1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29191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2808452"/>
            <a:ext cx="8077200" cy="40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5795" y="3297239"/>
            <a:ext cx="53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4904" y="4007225"/>
            <a:ext cx="297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Tia IH,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0736" y="458647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Tia HI.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511202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61479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29200" y="-799249"/>
            <a:ext cx="4953000" cy="3740785"/>
            <a:chOff x="5029200" y="-799249"/>
            <a:chExt cx="4953000" cy="3740785"/>
          </a:xfrm>
        </p:grpSpPr>
        <p:pic>
          <p:nvPicPr>
            <p:cNvPr id="1029" name="Picture 5" descr="C:\Users\ADMIN\Desktop\Tai nguyen thiet ke tro choi\Bảng gỗ\bf84005075c14b36ce9c5ef0290567c1-wood-boards-vect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54" l="0" r="100000">
                          <a14:foregroundMark x1="69962" y1="65828" x2="71356" y2="87130"/>
                          <a14:backgroundMark x1="8250" y1="7445" x2="24875" y2="12847"/>
                          <a14:backgroundMark x1="36125" y1="3212" x2="14625" y2="21752"/>
                          <a14:backgroundMark x1="45750" y1="14745" x2="59750" y2="21460"/>
                          <a14:backgroundMark x1="52500" y1="9927" x2="45000" y2="21898"/>
                          <a14:backgroundMark x1="59875" y1="21460" x2="32125" y2="25547"/>
                          <a14:backgroundMark x1="62000" y1="3650" x2="87750" y2="9489"/>
                          <a14:backgroundMark x1="65625" y1="3504" x2="87375" y2="235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-799249"/>
              <a:ext cx="4953000" cy="374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410200" y="1071024"/>
              <a:ext cx="4175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Tia HI.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094189"/>
            <a:ext cx="3425825" cy="1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154417"/>
            <a:ext cx="12268200" cy="7012417"/>
          </a:xfrm>
          <a:prstGeom prst="rect">
            <a:avLst/>
          </a:prstGeom>
        </p:spPr>
      </p:pic>
      <p:pic>
        <p:nvPicPr>
          <p:cNvPr id="2052" name="Picture 103" descr="C:\Users\Hanh PC\Deskto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" y="3236913"/>
            <a:ext cx="3853922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2" descr="C:\Users\Hanh PC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44" y="3236914"/>
            <a:ext cx="4305856" cy="26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58B7395C-2467-425F-B5D3-FD3455552338}"/>
              </a:ext>
            </a:extLst>
          </p:cNvPr>
          <p:cNvSpPr/>
          <p:nvPr/>
        </p:nvSpPr>
        <p:spPr>
          <a:xfrm>
            <a:off x="8272816" y="152400"/>
            <a:ext cx="3690584" cy="6553200"/>
          </a:xfrm>
          <a:custGeom>
            <a:avLst/>
            <a:gdLst>
              <a:gd name="csX0" fmla="*/ 0 w 3690584"/>
              <a:gd name="csY0" fmla="*/ 0 h 6553200"/>
              <a:gd name="csX1" fmla="*/ 416509 w 3690584"/>
              <a:gd name="csY1" fmla="*/ 0 h 6553200"/>
              <a:gd name="csX2" fmla="*/ 1017547 w 3690584"/>
              <a:gd name="csY2" fmla="*/ 0 h 6553200"/>
              <a:gd name="csX3" fmla="*/ 1434055 w 3690584"/>
              <a:gd name="csY3" fmla="*/ 0 h 6553200"/>
              <a:gd name="csX4" fmla="*/ 2035093 w 3690584"/>
              <a:gd name="csY4" fmla="*/ 0 h 6553200"/>
              <a:gd name="csX5" fmla="*/ 2488508 w 3690584"/>
              <a:gd name="csY5" fmla="*/ 0 h 6553200"/>
              <a:gd name="csX6" fmla="*/ 2905017 w 3690584"/>
              <a:gd name="csY6" fmla="*/ 0 h 6553200"/>
              <a:gd name="csX7" fmla="*/ 3690584 w 3690584"/>
              <a:gd name="csY7" fmla="*/ 0 h 6553200"/>
              <a:gd name="csX8" fmla="*/ 3690584 w 3690584"/>
              <a:gd name="csY8" fmla="*/ 530213 h 6553200"/>
              <a:gd name="csX9" fmla="*/ 3690584 w 3690584"/>
              <a:gd name="csY9" fmla="*/ 1191491 h 6553200"/>
              <a:gd name="csX10" fmla="*/ 3690584 w 3690584"/>
              <a:gd name="csY10" fmla="*/ 1656172 h 6553200"/>
              <a:gd name="csX11" fmla="*/ 3690584 w 3690584"/>
              <a:gd name="csY11" fmla="*/ 2251918 h 6553200"/>
              <a:gd name="csX12" fmla="*/ 3690584 w 3690584"/>
              <a:gd name="csY12" fmla="*/ 2651067 h 6553200"/>
              <a:gd name="csX13" fmla="*/ 3690584 w 3690584"/>
              <a:gd name="csY13" fmla="*/ 3312345 h 6553200"/>
              <a:gd name="csX14" fmla="*/ 3690584 w 3690584"/>
              <a:gd name="csY14" fmla="*/ 3908090 h 6553200"/>
              <a:gd name="csX15" fmla="*/ 3690584 w 3690584"/>
              <a:gd name="csY15" fmla="*/ 4503836 h 6553200"/>
              <a:gd name="csX16" fmla="*/ 3690584 w 3690584"/>
              <a:gd name="csY16" fmla="*/ 5099581 h 6553200"/>
              <a:gd name="csX17" fmla="*/ 3690584 w 3690584"/>
              <a:gd name="csY17" fmla="*/ 5629795 h 6553200"/>
              <a:gd name="csX18" fmla="*/ 3690584 w 3690584"/>
              <a:gd name="csY18" fmla="*/ 6553200 h 6553200"/>
              <a:gd name="csX19" fmla="*/ 3089546 w 3690584"/>
              <a:gd name="csY19" fmla="*/ 6553200 h 6553200"/>
              <a:gd name="csX20" fmla="*/ 2673037 w 3690584"/>
              <a:gd name="csY20" fmla="*/ 6553200 h 6553200"/>
              <a:gd name="csX21" fmla="*/ 2219623 w 3690584"/>
              <a:gd name="csY21" fmla="*/ 6553200 h 6553200"/>
              <a:gd name="csX22" fmla="*/ 1692396 w 3690584"/>
              <a:gd name="csY22" fmla="*/ 6553200 h 6553200"/>
              <a:gd name="csX23" fmla="*/ 1165170 w 3690584"/>
              <a:gd name="csY23" fmla="*/ 6553200 h 6553200"/>
              <a:gd name="csX24" fmla="*/ 637944 w 3690584"/>
              <a:gd name="csY24" fmla="*/ 6553200 h 6553200"/>
              <a:gd name="csX25" fmla="*/ 0 w 3690584"/>
              <a:gd name="csY25" fmla="*/ 6553200 h 6553200"/>
              <a:gd name="csX26" fmla="*/ 0 w 3690584"/>
              <a:gd name="csY26" fmla="*/ 5891923 h 6553200"/>
              <a:gd name="csX27" fmla="*/ 0 w 3690584"/>
              <a:gd name="csY27" fmla="*/ 5296177 h 6553200"/>
              <a:gd name="csX28" fmla="*/ 0 w 3690584"/>
              <a:gd name="csY28" fmla="*/ 4765964 h 6553200"/>
              <a:gd name="csX29" fmla="*/ 0 w 3690584"/>
              <a:gd name="csY29" fmla="*/ 4039154 h 6553200"/>
              <a:gd name="csX30" fmla="*/ 0 w 3690584"/>
              <a:gd name="csY30" fmla="*/ 3312345 h 6553200"/>
              <a:gd name="csX31" fmla="*/ 0 w 3690584"/>
              <a:gd name="csY31" fmla="*/ 2651067 h 6553200"/>
              <a:gd name="csX32" fmla="*/ 0 w 3690584"/>
              <a:gd name="csY32" fmla="*/ 2186386 h 6553200"/>
              <a:gd name="csX33" fmla="*/ 0 w 3690584"/>
              <a:gd name="csY33" fmla="*/ 1787236 h 6553200"/>
              <a:gd name="csX34" fmla="*/ 0 w 3690584"/>
              <a:gd name="csY34" fmla="*/ 1125959 h 6553200"/>
              <a:gd name="csX35" fmla="*/ 0 w 3690584"/>
              <a:gd name="csY35" fmla="*/ 726809 h 6553200"/>
              <a:gd name="csX36" fmla="*/ 0 w 3690584"/>
              <a:gd name="csY36" fmla="*/ 0 h 6553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3690584" h="6553200" fill="none" extrusionOk="0">
                <a:moveTo>
                  <a:pt x="0" y="0"/>
                </a:moveTo>
                <a:cubicBezTo>
                  <a:pt x="143740" y="-40356"/>
                  <a:pt x="328395" y="16615"/>
                  <a:pt x="416509" y="0"/>
                </a:cubicBezTo>
                <a:cubicBezTo>
                  <a:pt x="504623" y="-16615"/>
                  <a:pt x="856492" y="25915"/>
                  <a:pt x="1017547" y="0"/>
                </a:cubicBezTo>
                <a:cubicBezTo>
                  <a:pt x="1178602" y="-25915"/>
                  <a:pt x="1337622" y="37472"/>
                  <a:pt x="1434055" y="0"/>
                </a:cubicBezTo>
                <a:cubicBezTo>
                  <a:pt x="1530488" y="-37472"/>
                  <a:pt x="1847787" y="68619"/>
                  <a:pt x="2035093" y="0"/>
                </a:cubicBezTo>
                <a:cubicBezTo>
                  <a:pt x="2222399" y="-68619"/>
                  <a:pt x="2367072" y="48568"/>
                  <a:pt x="2488508" y="0"/>
                </a:cubicBezTo>
                <a:cubicBezTo>
                  <a:pt x="2609945" y="-48568"/>
                  <a:pt x="2698537" y="20979"/>
                  <a:pt x="2905017" y="0"/>
                </a:cubicBezTo>
                <a:cubicBezTo>
                  <a:pt x="3111497" y="-20979"/>
                  <a:pt x="3308975" y="11630"/>
                  <a:pt x="3690584" y="0"/>
                </a:cubicBezTo>
                <a:cubicBezTo>
                  <a:pt x="3713966" y="198185"/>
                  <a:pt x="3668841" y="275028"/>
                  <a:pt x="3690584" y="530213"/>
                </a:cubicBezTo>
                <a:cubicBezTo>
                  <a:pt x="3712327" y="785398"/>
                  <a:pt x="3655208" y="1029808"/>
                  <a:pt x="3690584" y="1191491"/>
                </a:cubicBezTo>
                <a:cubicBezTo>
                  <a:pt x="3725960" y="1353174"/>
                  <a:pt x="3668909" y="1486508"/>
                  <a:pt x="3690584" y="1656172"/>
                </a:cubicBezTo>
                <a:cubicBezTo>
                  <a:pt x="3712259" y="1825836"/>
                  <a:pt x="3621352" y="2107439"/>
                  <a:pt x="3690584" y="2251918"/>
                </a:cubicBezTo>
                <a:cubicBezTo>
                  <a:pt x="3759816" y="2396397"/>
                  <a:pt x="3676787" y="2544901"/>
                  <a:pt x="3690584" y="2651067"/>
                </a:cubicBezTo>
                <a:cubicBezTo>
                  <a:pt x="3704381" y="2757233"/>
                  <a:pt x="3663674" y="3111773"/>
                  <a:pt x="3690584" y="3312345"/>
                </a:cubicBezTo>
                <a:cubicBezTo>
                  <a:pt x="3717494" y="3512917"/>
                  <a:pt x="3671690" y="3614089"/>
                  <a:pt x="3690584" y="3908090"/>
                </a:cubicBezTo>
                <a:cubicBezTo>
                  <a:pt x="3709478" y="4202092"/>
                  <a:pt x="3645956" y="4226954"/>
                  <a:pt x="3690584" y="4503836"/>
                </a:cubicBezTo>
                <a:cubicBezTo>
                  <a:pt x="3735212" y="4780718"/>
                  <a:pt x="3659240" y="4961129"/>
                  <a:pt x="3690584" y="5099581"/>
                </a:cubicBezTo>
                <a:cubicBezTo>
                  <a:pt x="3721928" y="5238034"/>
                  <a:pt x="3649023" y="5481255"/>
                  <a:pt x="3690584" y="5629795"/>
                </a:cubicBezTo>
                <a:cubicBezTo>
                  <a:pt x="3732145" y="5778335"/>
                  <a:pt x="3633871" y="6128017"/>
                  <a:pt x="3690584" y="6553200"/>
                </a:cubicBezTo>
                <a:cubicBezTo>
                  <a:pt x="3546592" y="6556103"/>
                  <a:pt x="3389260" y="6512512"/>
                  <a:pt x="3089546" y="6553200"/>
                </a:cubicBezTo>
                <a:cubicBezTo>
                  <a:pt x="2789832" y="6593888"/>
                  <a:pt x="2807551" y="6517318"/>
                  <a:pt x="2673037" y="6553200"/>
                </a:cubicBezTo>
                <a:cubicBezTo>
                  <a:pt x="2538523" y="6589082"/>
                  <a:pt x="2420669" y="6525362"/>
                  <a:pt x="2219623" y="6553200"/>
                </a:cubicBezTo>
                <a:cubicBezTo>
                  <a:pt x="2018577" y="6581038"/>
                  <a:pt x="1925590" y="6498234"/>
                  <a:pt x="1692396" y="6553200"/>
                </a:cubicBezTo>
                <a:cubicBezTo>
                  <a:pt x="1459202" y="6608166"/>
                  <a:pt x="1312115" y="6534495"/>
                  <a:pt x="1165170" y="6553200"/>
                </a:cubicBezTo>
                <a:cubicBezTo>
                  <a:pt x="1018225" y="6571905"/>
                  <a:pt x="757585" y="6506229"/>
                  <a:pt x="637944" y="6553200"/>
                </a:cubicBezTo>
                <a:cubicBezTo>
                  <a:pt x="518303" y="6600171"/>
                  <a:pt x="284609" y="6547420"/>
                  <a:pt x="0" y="6553200"/>
                </a:cubicBezTo>
                <a:cubicBezTo>
                  <a:pt x="-5111" y="6394197"/>
                  <a:pt x="23399" y="6138563"/>
                  <a:pt x="0" y="5891923"/>
                </a:cubicBezTo>
                <a:cubicBezTo>
                  <a:pt x="-23399" y="5645283"/>
                  <a:pt x="2000" y="5470242"/>
                  <a:pt x="0" y="5296177"/>
                </a:cubicBezTo>
                <a:cubicBezTo>
                  <a:pt x="-2000" y="5122112"/>
                  <a:pt x="50467" y="4881037"/>
                  <a:pt x="0" y="4765964"/>
                </a:cubicBezTo>
                <a:cubicBezTo>
                  <a:pt x="-50467" y="4650891"/>
                  <a:pt x="36983" y="4388030"/>
                  <a:pt x="0" y="4039154"/>
                </a:cubicBezTo>
                <a:cubicBezTo>
                  <a:pt x="-36983" y="3690278"/>
                  <a:pt x="13539" y="3506558"/>
                  <a:pt x="0" y="3312345"/>
                </a:cubicBezTo>
                <a:cubicBezTo>
                  <a:pt x="-13539" y="3118132"/>
                  <a:pt x="68249" y="2837055"/>
                  <a:pt x="0" y="2651067"/>
                </a:cubicBezTo>
                <a:cubicBezTo>
                  <a:pt x="-68249" y="2465079"/>
                  <a:pt x="48676" y="2374560"/>
                  <a:pt x="0" y="2186386"/>
                </a:cubicBezTo>
                <a:cubicBezTo>
                  <a:pt x="-48676" y="1998212"/>
                  <a:pt x="13938" y="1900641"/>
                  <a:pt x="0" y="1787236"/>
                </a:cubicBezTo>
                <a:cubicBezTo>
                  <a:pt x="-13938" y="1673831"/>
                  <a:pt x="68827" y="1306456"/>
                  <a:pt x="0" y="1125959"/>
                </a:cubicBezTo>
                <a:cubicBezTo>
                  <a:pt x="-68827" y="945462"/>
                  <a:pt x="44035" y="877702"/>
                  <a:pt x="0" y="726809"/>
                </a:cubicBezTo>
                <a:cubicBezTo>
                  <a:pt x="-44035" y="575916"/>
                  <a:pt x="25461" y="236088"/>
                  <a:pt x="0" y="0"/>
                </a:cubicBezTo>
                <a:close/>
              </a:path>
              <a:path w="3690584" h="6553200" stroke="0" extrusionOk="0">
                <a:moveTo>
                  <a:pt x="0" y="0"/>
                </a:moveTo>
                <a:cubicBezTo>
                  <a:pt x="238596" y="-16920"/>
                  <a:pt x="380666" y="32035"/>
                  <a:pt x="601038" y="0"/>
                </a:cubicBezTo>
                <a:cubicBezTo>
                  <a:pt x="821410" y="-32035"/>
                  <a:pt x="1041882" y="24216"/>
                  <a:pt x="1165170" y="0"/>
                </a:cubicBezTo>
                <a:cubicBezTo>
                  <a:pt x="1288458" y="-24216"/>
                  <a:pt x="1472669" y="35252"/>
                  <a:pt x="1581679" y="0"/>
                </a:cubicBezTo>
                <a:cubicBezTo>
                  <a:pt x="1690689" y="-35252"/>
                  <a:pt x="1956870" y="28879"/>
                  <a:pt x="2071999" y="0"/>
                </a:cubicBezTo>
                <a:cubicBezTo>
                  <a:pt x="2187128" y="-28879"/>
                  <a:pt x="2433007" y="21656"/>
                  <a:pt x="2562320" y="0"/>
                </a:cubicBezTo>
                <a:cubicBezTo>
                  <a:pt x="2691633" y="-21656"/>
                  <a:pt x="2859677" y="50010"/>
                  <a:pt x="3089546" y="0"/>
                </a:cubicBezTo>
                <a:cubicBezTo>
                  <a:pt x="3319415" y="-50010"/>
                  <a:pt x="3544620" y="37434"/>
                  <a:pt x="3690584" y="0"/>
                </a:cubicBezTo>
                <a:cubicBezTo>
                  <a:pt x="3711838" y="206357"/>
                  <a:pt x="3635511" y="318601"/>
                  <a:pt x="3690584" y="530213"/>
                </a:cubicBezTo>
                <a:cubicBezTo>
                  <a:pt x="3745657" y="741825"/>
                  <a:pt x="3641908" y="764167"/>
                  <a:pt x="3690584" y="994895"/>
                </a:cubicBezTo>
                <a:cubicBezTo>
                  <a:pt x="3739260" y="1225623"/>
                  <a:pt x="3684186" y="1301527"/>
                  <a:pt x="3690584" y="1459576"/>
                </a:cubicBezTo>
                <a:cubicBezTo>
                  <a:pt x="3696982" y="1617625"/>
                  <a:pt x="3603604" y="1924192"/>
                  <a:pt x="3690584" y="2186386"/>
                </a:cubicBezTo>
                <a:cubicBezTo>
                  <a:pt x="3777564" y="2448580"/>
                  <a:pt x="3669727" y="2487050"/>
                  <a:pt x="3690584" y="2585535"/>
                </a:cubicBezTo>
                <a:cubicBezTo>
                  <a:pt x="3711441" y="2684020"/>
                  <a:pt x="3621553" y="3052735"/>
                  <a:pt x="3690584" y="3312345"/>
                </a:cubicBezTo>
                <a:cubicBezTo>
                  <a:pt x="3759615" y="3571955"/>
                  <a:pt x="3668800" y="3534009"/>
                  <a:pt x="3690584" y="3711494"/>
                </a:cubicBezTo>
                <a:cubicBezTo>
                  <a:pt x="3712368" y="3888979"/>
                  <a:pt x="3625048" y="4094092"/>
                  <a:pt x="3690584" y="4307240"/>
                </a:cubicBezTo>
                <a:cubicBezTo>
                  <a:pt x="3756120" y="4520388"/>
                  <a:pt x="3663077" y="4670168"/>
                  <a:pt x="3690584" y="4771921"/>
                </a:cubicBezTo>
                <a:cubicBezTo>
                  <a:pt x="3718091" y="4873674"/>
                  <a:pt x="3640229" y="5208677"/>
                  <a:pt x="3690584" y="5498731"/>
                </a:cubicBezTo>
                <a:cubicBezTo>
                  <a:pt x="3740939" y="5788785"/>
                  <a:pt x="3565814" y="6212830"/>
                  <a:pt x="3690584" y="6553200"/>
                </a:cubicBezTo>
                <a:cubicBezTo>
                  <a:pt x="3551562" y="6566785"/>
                  <a:pt x="3368165" y="6515223"/>
                  <a:pt x="3237169" y="6553200"/>
                </a:cubicBezTo>
                <a:cubicBezTo>
                  <a:pt x="3106173" y="6591177"/>
                  <a:pt x="2902146" y="6509168"/>
                  <a:pt x="2673037" y="6553200"/>
                </a:cubicBezTo>
                <a:cubicBezTo>
                  <a:pt x="2443928" y="6597232"/>
                  <a:pt x="2414913" y="6535809"/>
                  <a:pt x="2256529" y="6553200"/>
                </a:cubicBezTo>
                <a:cubicBezTo>
                  <a:pt x="2098145" y="6570591"/>
                  <a:pt x="1965177" y="6505022"/>
                  <a:pt x="1803114" y="6553200"/>
                </a:cubicBezTo>
                <a:cubicBezTo>
                  <a:pt x="1641052" y="6601378"/>
                  <a:pt x="1494447" y="6496163"/>
                  <a:pt x="1312793" y="6553200"/>
                </a:cubicBezTo>
                <a:cubicBezTo>
                  <a:pt x="1131139" y="6610237"/>
                  <a:pt x="922111" y="6500216"/>
                  <a:pt x="822473" y="6553200"/>
                </a:cubicBezTo>
                <a:cubicBezTo>
                  <a:pt x="722835" y="6606184"/>
                  <a:pt x="389124" y="6507845"/>
                  <a:pt x="0" y="6553200"/>
                </a:cubicBezTo>
                <a:cubicBezTo>
                  <a:pt x="-35267" y="6413023"/>
                  <a:pt x="30221" y="6316651"/>
                  <a:pt x="0" y="6154051"/>
                </a:cubicBezTo>
                <a:cubicBezTo>
                  <a:pt x="-30221" y="5991451"/>
                  <a:pt x="39442" y="5814270"/>
                  <a:pt x="0" y="5492773"/>
                </a:cubicBezTo>
                <a:cubicBezTo>
                  <a:pt x="-39442" y="5171276"/>
                  <a:pt x="7959" y="5027589"/>
                  <a:pt x="0" y="4831496"/>
                </a:cubicBezTo>
                <a:cubicBezTo>
                  <a:pt x="-7959" y="4635403"/>
                  <a:pt x="43556" y="4623479"/>
                  <a:pt x="0" y="4432346"/>
                </a:cubicBezTo>
                <a:cubicBezTo>
                  <a:pt x="-43556" y="4241213"/>
                  <a:pt x="45942" y="4170708"/>
                  <a:pt x="0" y="4033197"/>
                </a:cubicBezTo>
                <a:cubicBezTo>
                  <a:pt x="-45942" y="3895686"/>
                  <a:pt x="80456" y="3614459"/>
                  <a:pt x="0" y="3306387"/>
                </a:cubicBezTo>
                <a:cubicBezTo>
                  <a:pt x="-80456" y="2998315"/>
                  <a:pt x="30561" y="3048004"/>
                  <a:pt x="0" y="2907238"/>
                </a:cubicBezTo>
                <a:cubicBezTo>
                  <a:pt x="-30561" y="2766472"/>
                  <a:pt x="39640" y="2608520"/>
                  <a:pt x="0" y="2442556"/>
                </a:cubicBezTo>
                <a:cubicBezTo>
                  <a:pt x="-39640" y="2276592"/>
                  <a:pt x="42646" y="2076175"/>
                  <a:pt x="0" y="1715747"/>
                </a:cubicBezTo>
                <a:cubicBezTo>
                  <a:pt x="-42646" y="1355319"/>
                  <a:pt x="34055" y="1349747"/>
                  <a:pt x="0" y="1185533"/>
                </a:cubicBezTo>
                <a:cubicBezTo>
                  <a:pt x="-34055" y="1021319"/>
                  <a:pt x="27311" y="848649"/>
                  <a:pt x="0" y="589788"/>
                </a:cubicBezTo>
                <a:cubicBezTo>
                  <a:pt x="-27311" y="330927"/>
                  <a:pt x="35585" y="26100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7417936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7F78A-A269-4D8B-AC8A-E9FC58651745}"/>
              </a:ext>
            </a:extLst>
          </p:cNvPr>
          <p:cNvSpPr/>
          <p:nvPr/>
        </p:nvSpPr>
        <p:spPr>
          <a:xfrm>
            <a:off x="8396894" y="285452"/>
            <a:ext cx="349030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FE06D-A0C0-49FB-8DA6-6BE1AA50612F}"/>
              </a:ext>
            </a:extLst>
          </p:cNvPr>
          <p:cNvSpPr/>
          <p:nvPr/>
        </p:nvSpPr>
        <p:spPr>
          <a:xfrm>
            <a:off x="8306963" y="2286000"/>
            <a:ext cx="3628115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thuộc: khái niệ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các chú ý.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bài tập 1, bài tập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trang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90; 91 </a:t>
            </a: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nội dung phần "Em có biết" SGK trang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81000" y="397255"/>
            <a:ext cx="274344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46052" y="75486"/>
            <a:ext cx="1449977" cy="1202626"/>
            <a:chOff x="3962400" y="31061"/>
            <a:chExt cx="1371600" cy="1562962"/>
          </a:xfrm>
        </p:grpSpPr>
        <p:pic>
          <p:nvPicPr>
            <p:cNvPr id="14" name="Picture 13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3962400" y="31061"/>
              <a:ext cx="1371600" cy="156296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038600" y="228600"/>
              <a:ext cx="1149249" cy="114924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156887" y="1371600"/>
            <a:ext cx="5929713" cy="1636713"/>
            <a:chOff x="762895" y="1540574"/>
            <a:chExt cx="5028305" cy="16367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D83077-95B5-4EE1-BC1F-AA1D7D29D41B}"/>
                </a:ext>
              </a:extLst>
            </p:cNvPr>
            <p:cNvSpPr/>
            <p:nvPr/>
          </p:nvSpPr>
          <p:spPr>
            <a:xfrm>
              <a:off x="762895" y="1540574"/>
              <a:ext cx="5028305" cy="16367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  <a:prstDash val="dash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D32B00-EEEE-4478-B6DA-1CE96A4A4BB3}"/>
                </a:ext>
              </a:extLst>
            </p:cNvPr>
            <p:cNvSpPr/>
            <p:nvPr/>
          </p:nvSpPr>
          <p:spPr>
            <a:xfrm>
              <a:off x="940894" y="1653287"/>
              <a:ext cx="4774106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laze,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led…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73408" y="5928610"/>
            <a:ext cx="12321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laze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438" y="5926224"/>
            <a:ext cx="2653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</a:t>
            </a:r>
          </a:p>
        </p:txBody>
      </p:sp>
    </p:spTree>
    <p:extLst>
      <p:ext uri="{BB962C8B-B14F-4D97-AF65-F5344CB8AC3E}">
        <p14:creationId xmlns:p14="http://schemas.microsoft.com/office/powerpoint/2010/main" val="18697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4" descr="C:\Users\Hanh PC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0703"/>
            <a:ext cx="5337478" cy="29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6" descr="C:\Users\Hanh PC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54487"/>
            <a:ext cx="5337478" cy="29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264571"/>
            <a:ext cx="4419600" cy="1578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457200" y="677193"/>
            <a:ext cx="2667000" cy="55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4431" y="189638"/>
            <a:ext cx="1371600" cy="1562962"/>
            <a:chOff x="3962400" y="31061"/>
            <a:chExt cx="1371600" cy="1562962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6012" r="14448" b="2"/>
            <a:stretch/>
          </p:blipFill>
          <p:spPr>
            <a:xfrm>
              <a:off x="3962400" y="31061"/>
              <a:ext cx="1371600" cy="156296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038600" y="228600"/>
              <a:ext cx="1149249" cy="114924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76425" y="2466165"/>
            <a:ext cx="5277407" cy="548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endParaRPr lang="en-US" sz="2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329" y="2704994"/>
            <a:ext cx="5270431" cy="1815882"/>
          </a:xfrm>
          <a:prstGeom prst="rect">
            <a:avLst/>
          </a:prstGeom>
          <a:solidFill>
            <a:srgbClr val="FEEEE8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4" grpId="0" animBg="1"/>
      <p:bldP spid="4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497"/>
            <a:ext cx="12191999" cy="4238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H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799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0785"/>
            <a:ext cx="12344400" cy="6858000"/>
            <a:chOff x="0" y="0"/>
            <a:chExt cx="123444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4"/>
            <a:stretch>
              <a:fillRect/>
            </a:stretch>
          </p:blipFill>
          <p:spPr>
            <a:xfrm>
              <a:off x="0" y="0"/>
              <a:ext cx="12344400" cy="5219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00" b="7744"/>
            <a:stretch>
              <a:fillRect/>
            </a:stretch>
          </p:blipFill>
          <p:spPr>
            <a:xfrm flipV="1">
              <a:off x="0" y="5219700"/>
              <a:ext cx="12344400" cy="16383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267200" y="1905000"/>
            <a:ext cx="4495800" cy="1938992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Tiết 32</a:t>
            </a:r>
            <a:endParaRPr lang="en-US" sz="6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60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Bài</a:t>
            </a:r>
            <a:r>
              <a:rPr lang="en-US" sz="6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4: TIA</a:t>
            </a:r>
            <a:endParaRPr lang="en-US" sz="6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8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84800" y="327639"/>
            <a:ext cx="2541962" cy="2796561"/>
            <a:chOff x="5367518" y="451402"/>
            <a:chExt cx="2541962" cy="2796561"/>
          </a:xfrm>
        </p:grpSpPr>
        <p:pic>
          <p:nvPicPr>
            <p:cNvPr id="4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43381">
              <a:off x="5765706" y="1275378"/>
              <a:ext cx="1371857" cy="197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7518" y="451402"/>
              <a:ext cx="2541962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1813584"/>
            <a:ext cx="4606248" cy="1563801"/>
            <a:chOff x="6757545" y="1777887"/>
            <a:chExt cx="4490292" cy="1563801"/>
          </a:xfrm>
        </p:grpSpPr>
        <p:pic>
          <p:nvPicPr>
            <p:cNvPr id="7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545" y="2098912"/>
              <a:ext cx="1853055" cy="12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504637" y="1777887"/>
              <a:ext cx="2743200" cy="10772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1349779"/>
            <a:ext cx="4800600" cy="1947223"/>
            <a:chOff x="893787" y="1438917"/>
            <a:chExt cx="5133950" cy="1947223"/>
          </a:xfrm>
        </p:grpSpPr>
        <p:pic>
          <p:nvPicPr>
            <p:cNvPr id="10" name="Picture 28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385" y="1830910"/>
              <a:ext cx="2183352" cy="15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3787" y="1438917"/>
              <a:ext cx="3557497" cy="1077218"/>
            </a:xfrm>
            <a:prstGeom prst="rect">
              <a:avLst/>
            </a:prstGeom>
            <a:solidFill>
              <a:srgbClr val="FCCCCC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5600" y="3587896"/>
            <a:ext cx="4848418" cy="1381052"/>
            <a:chOff x="6524990" y="3417914"/>
            <a:chExt cx="4848418" cy="1381052"/>
          </a:xfrm>
        </p:grpSpPr>
        <p:pic>
          <p:nvPicPr>
            <p:cNvPr id="13" name="Picture 18" descr="Co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6003">
              <a:off x="6524990" y="3417914"/>
              <a:ext cx="2211057" cy="93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379066" y="3844859"/>
              <a:ext cx="2994342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0101" y="3610633"/>
            <a:ext cx="4880366" cy="1101956"/>
            <a:chOff x="850055" y="3447036"/>
            <a:chExt cx="4880366" cy="1101956"/>
          </a:xfrm>
        </p:grpSpPr>
        <p:pic>
          <p:nvPicPr>
            <p:cNvPr id="16" name="Picture 3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095" y="3447036"/>
              <a:ext cx="2074326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50055" y="3594885"/>
              <a:ext cx="299434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25658" y="4071938"/>
            <a:ext cx="2994342" cy="2497768"/>
            <a:chOff x="4632693" y="3914606"/>
            <a:chExt cx="2994342" cy="2660629"/>
          </a:xfrm>
        </p:grpSpPr>
        <p:pic>
          <p:nvPicPr>
            <p:cNvPr id="19" name="Picture 34" descr="Co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9433">
              <a:off x="5465450" y="3914606"/>
              <a:ext cx="1328829" cy="121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632693" y="5099935"/>
              <a:ext cx="2994342" cy="1475300"/>
            </a:xfrm>
            <a:prstGeom prst="rect">
              <a:avLst/>
            </a:prstGeom>
            <a:solidFill>
              <a:srgbClr val="E0D6F8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4800" y="2995614"/>
            <a:ext cx="1779588" cy="1076325"/>
            <a:chOff x="5384800" y="2995614"/>
            <a:chExt cx="1779588" cy="1076325"/>
          </a:xfrm>
        </p:grpSpPr>
        <p:pic>
          <p:nvPicPr>
            <p:cNvPr id="22" name="Picture 4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2995614"/>
              <a:ext cx="1779588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730421" y="3200400"/>
              <a:ext cx="1027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2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500"/>
            <a:ext cx="12378044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883" y="165225"/>
            <a:ext cx="321375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Tia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5883" y="1263839"/>
            <a:ext cx="5486400" cy="587853"/>
            <a:chOff x="2743200" y="1447800"/>
            <a:chExt cx="5486400" cy="587853"/>
          </a:xfrm>
        </p:grpSpPr>
        <p:sp>
          <p:nvSpPr>
            <p:cNvPr id="6" name="Rectangle 5"/>
            <p:cNvSpPr/>
            <p:nvPr/>
          </p:nvSpPr>
          <p:spPr>
            <a:xfrm>
              <a:off x="2743200" y="1447800"/>
              <a:ext cx="5486400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bước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1493249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38199" y="1797239"/>
            <a:ext cx="469157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Bước1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330639"/>
            <a:ext cx="67056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1" y="2918492"/>
            <a:ext cx="110489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chia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4290092"/>
            <a:ext cx="112775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24200" y="4213892"/>
            <a:ext cx="56099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?</a:t>
            </a:r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742023" y="-78676"/>
            <a:ext cx="1449977" cy="1202626"/>
            <a:chOff x="3962400" y="31061"/>
            <a:chExt cx="1371600" cy="1562962"/>
          </a:xfrm>
        </p:grpSpPr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3962400" y="31061"/>
              <a:ext cx="1371600" cy="156296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038600" y="228600"/>
              <a:ext cx="1149249" cy="1149249"/>
            </a:xfrm>
            <a:prstGeom prst="rect">
              <a:avLst/>
            </a:prstGeom>
          </p:spPr>
        </p:pic>
      </p:grpSp>
      <p:sp>
        <p:nvSpPr>
          <p:cNvPr id="54" name="Line 35">
            <a:extLst>
              <a:ext uri="{FF2B5EF4-FFF2-40B4-BE49-F238E27FC236}">
                <a16:creationId xmlns:a16="http://schemas.microsoft.com/office/drawing/2014/main" id="{D6F1B8FC-D8DD-51C2-CDB2-34AF0EDA0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1794542"/>
            <a:ext cx="4395788" cy="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36">
            <a:extLst>
              <a:ext uri="{FF2B5EF4-FFF2-40B4-BE49-F238E27FC236}">
                <a16:creationId xmlns:a16="http://schemas.microsoft.com/office/drawing/2014/main" id="{A776E660-D20B-AACB-6CC4-9C7463773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2875" y="1794542"/>
            <a:ext cx="2173288" cy="0"/>
          </a:xfrm>
          <a:prstGeom prst="line">
            <a:avLst/>
          </a:pr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37">
            <a:extLst>
              <a:ext uri="{FF2B5EF4-FFF2-40B4-BE49-F238E27FC236}">
                <a16:creationId xmlns:a16="http://schemas.microsoft.com/office/drawing/2014/main" id="{9BB0EF71-8DE7-F9B6-4631-9565D4C433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4813" y="1783430"/>
            <a:ext cx="2203450" cy="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6AB4EBD9-F2A4-C8C2-43AA-93A63DEB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1813592"/>
            <a:ext cx="301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1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D5D6ED29-FB30-EB2D-263B-AAF5C631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1783430"/>
            <a:ext cx="301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1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4F53AA31-2455-BDED-B737-4A4F084905F3}"/>
              </a:ext>
            </a:extLst>
          </p:cNvPr>
          <p:cNvGrpSpPr>
            <a:grpSpLocks/>
          </p:cNvGrpSpPr>
          <p:nvPr/>
        </p:nvGrpSpPr>
        <p:grpSpPr bwMode="auto">
          <a:xfrm>
            <a:off x="8899525" y="1754855"/>
            <a:ext cx="327025" cy="469900"/>
            <a:chOff x="5606" y="1667"/>
            <a:chExt cx="206" cy="296"/>
          </a:xfrm>
        </p:grpSpPr>
        <p:sp>
          <p:nvSpPr>
            <p:cNvPr id="60" name="Oval 40">
              <a:extLst>
                <a:ext uri="{FF2B5EF4-FFF2-40B4-BE49-F238E27FC236}">
                  <a16:creationId xmlns:a16="http://schemas.microsoft.com/office/drawing/2014/main" id="{F0640F29-A528-46AF-0BDE-883AFAEA6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" y="1667"/>
              <a:ext cx="48" cy="4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41">
              <a:extLst>
                <a:ext uri="{FF2B5EF4-FFF2-40B4-BE49-F238E27FC236}">
                  <a16:creationId xmlns:a16="http://schemas.microsoft.com/office/drawing/2014/main" id="{3D3126D3-094D-5F0B-2D03-D78CD4F3E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2" y="1667"/>
              <a:ext cx="48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2">
              <a:extLst>
                <a:ext uri="{FF2B5EF4-FFF2-40B4-BE49-F238E27FC236}">
                  <a16:creationId xmlns:a16="http://schemas.microsoft.com/office/drawing/2014/main" id="{AD7C8EDD-3134-C4DF-138F-41F31193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" y="1721"/>
              <a:ext cx="20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8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5" presetClass="emph" presetSubtype="0" repeatCount="3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30" grpId="0"/>
      <p:bldP spid="31" grpId="0"/>
      <p:bldP spid="31" grpId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" y="-39329"/>
            <a:ext cx="121725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"/>
            <a:ext cx="321375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Tia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4830" y="1387048"/>
            <a:ext cx="112775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77720" y="2286000"/>
            <a:ext cx="136835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55726" y="2286000"/>
            <a:ext cx="136835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Oy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7310" y="2643044"/>
            <a:ext cx="4343400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O,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x)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535" y="3759892"/>
            <a:ext cx="9766175" cy="5480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(viết)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(viết)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310" y="5126153"/>
            <a:ext cx="116586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ở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OA;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AO</a:t>
            </a:r>
            <a:r>
              <a:rPr lang="fr-FR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8116" y="5099237"/>
            <a:ext cx="62685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09AA2E-86DB-ECE6-BC63-8DB3AB8AF1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8673" y="1665288"/>
            <a:ext cx="3171825" cy="849312"/>
            <a:chOff x="2099" y="1481"/>
            <a:chExt cx="1998" cy="53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E7090D2-F96E-D9E5-DE5A-B8F9D9033C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9" y="1481"/>
              <a:ext cx="199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426C993D-184A-1540-AE97-842A153F3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3" y="1913"/>
              <a:ext cx="1758" cy="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339E13-5761-5446-85A7-09FC0374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660"/>
              <a:ext cx="13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DF0AB2-2C05-C7FE-5973-1F93DB681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1595"/>
              <a:ext cx="1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B1D89D1-499A-BF70-D971-955DE12C8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1875"/>
              <a:ext cx="48" cy="75"/>
              <a:chOff x="3893" y="1875"/>
              <a:chExt cx="48" cy="75"/>
            </a:xfrm>
          </p:grpSpPr>
          <p:sp>
            <p:nvSpPr>
              <p:cNvPr id="10" name="Oval 8">
                <a:extLst>
                  <a:ext uri="{FF2B5EF4-FFF2-40B4-BE49-F238E27FC236}">
                    <a16:creationId xmlns:a16="http://schemas.microsoft.com/office/drawing/2014/main" id="{ED6AB310-7A61-C764-8FFC-BE8656562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1875"/>
                <a:ext cx="48" cy="7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61EDE057-8AEF-F6DF-F304-EAC0DB292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1875"/>
                <a:ext cx="48" cy="75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E4E293AD-2306-CB1C-E737-0982641BE9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7910" y="1600200"/>
            <a:ext cx="3324225" cy="908050"/>
            <a:chOff x="4656" y="1440"/>
            <a:chExt cx="2094" cy="572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B0D8987C-0DED-CB37-0F26-7978A29236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6" y="1440"/>
              <a:ext cx="2094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B2A77727-D8FA-5150-E0D3-AFB393180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1912"/>
              <a:ext cx="1902" cy="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31D64315-B52E-911A-A60E-6FCDA8F0C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" y="1581"/>
              <a:ext cx="13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24CC6CC9-1966-15B8-EE6A-B69C2F5F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562"/>
              <a:ext cx="18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95D8D9E1-53AF-C18E-CC4B-F1CF827CA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1871"/>
              <a:ext cx="48" cy="81"/>
              <a:chOff x="4782" y="1871"/>
              <a:chExt cx="48" cy="81"/>
            </a:xfrm>
          </p:grpSpPr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0819DD05-253D-11EA-2C2F-7427B7303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871"/>
                <a:ext cx="48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C8CCB06A-4A5E-A2C5-1320-34EC2ED8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871"/>
                <a:ext cx="48" cy="8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2">
            <a:extLst>
              <a:ext uri="{FF2B5EF4-FFF2-40B4-BE49-F238E27FC236}">
                <a16:creationId xmlns:a16="http://schemas.microsoft.com/office/drawing/2014/main" id="{E2BCAF56-C1C9-E643-6AF8-F8E87DCDA0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91710" y="4371975"/>
            <a:ext cx="3429000" cy="630238"/>
            <a:chOff x="2208" y="3186"/>
            <a:chExt cx="2160" cy="397"/>
          </a:xfrm>
        </p:grpSpPr>
        <p:sp>
          <p:nvSpPr>
            <p:cNvPr id="29" name="AutoShape 21">
              <a:extLst>
                <a:ext uri="{FF2B5EF4-FFF2-40B4-BE49-F238E27FC236}">
                  <a16:creationId xmlns:a16="http://schemas.microsoft.com/office/drawing/2014/main" id="{C73F9149-5B15-55BB-DC9D-30F0B43AA2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8" y="3186"/>
              <a:ext cx="21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4467AB8-E4C6-055E-39A5-89122180E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2" y="3508"/>
              <a:ext cx="1968" cy="0"/>
            </a:xfrm>
            <a:prstGeom prst="line">
              <a:avLst/>
            </a:prstGeom>
            <a:noFill/>
            <a:ln w="269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27">
              <a:extLst>
                <a:ext uri="{FF2B5EF4-FFF2-40B4-BE49-F238E27FC236}">
                  <a16:creationId xmlns:a16="http://schemas.microsoft.com/office/drawing/2014/main" id="{FD6E9756-395A-91EC-5207-32A45B775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3262"/>
              <a:ext cx="162" cy="276"/>
              <a:chOff x="2267" y="3262"/>
              <a:chExt cx="162" cy="276"/>
            </a:xfrm>
          </p:grpSpPr>
          <p:sp>
            <p:nvSpPr>
              <p:cNvPr id="41" name="Oval 24">
                <a:extLst>
                  <a:ext uri="{FF2B5EF4-FFF2-40B4-BE49-F238E27FC236}">
                    <a16:creationId xmlns:a16="http://schemas.microsoft.com/office/drawing/2014/main" id="{DE285CD6-F764-1AD1-6F20-5A8C01873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478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25">
                <a:extLst>
                  <a:ext uri="{FF2B5EF4-FFF2-40B4-BE49-F238E27FC236}">
                    <a16:creationId xmlns:a16="http://schemas.microsoft.com/office/drawing/2014/main" id="{8D8EE897-494F-A2D5-D6AA-8E9488E4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478"/>
                <a:ext cx="46" cy="60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4E6D6C00-A853-1DB4-6778-3B1510D45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" y="3262"/>
                <a:ext cx="16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25C2BDA9-01CB-101C-BDE8-994A66A2EE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3262"/>
              <a:ext cx="154" cy="276"/>
              <a:chOff x="3308" y="3262"/>
              <a:chExt cx="154" cy="276"/>
            </a:xfrm>
          </p:grpSpPr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44877A03-F943-0263-3F27-67A7EA72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3478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29">
                <a:extLst>
                  <a:ext uri="{FF2B5EF4-FFF2-40B4-BE49-F238E27FC236}">
                    <a16:creationId xmlns:a16="http://schemas.microsoft.com/office/drawing/2014/main" id="{FBCACC05-AFDA-B353-2BCD-6251C44C5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3478"/>
                <a:ext cx="46" cy="60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7C3F76C7-3A04-9E50-0572-EC3C4EEA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3262"/>
                <a:ext cx="154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3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8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1" grpId="0"/>
      <p:bldP spid="22" grpId="0"/>
      <p:bldP spid="23" grpId="0" animBg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" y="0"/>
            <a:ext cx="123249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576" y="231046"/>
            <a:ext cx="1295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70397"/>
            <a:ext cx="91416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6870" y="1383952"/>
            <a:ext cx="4038600" cy="548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54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519" y="5104229"/>
            <a:ext cx="914165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a.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b.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F649389F-A9E8-98C5-15D7-40E2C4D68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0413" y="2863851"/>
            <a:ext cx="2559050" cy="0"/>
          </a:xfrm>
          <a:prstGeom prst="line">
            <a:avLst/>
          </a:prstGeom>
          <a:noFill/>
          <a:ln w="444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37CE9D53-01B5-C1FF-6A78-246674C7B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9463" y="1925639"/>
            <a:ext cx="1685925" cy="938213"/>
          </a:xfrm>
          <a:prstGeom prst="line">
            <a:avLst/>
          </a:prstGeom>
          <a:noFill/>
          <a:ln w="444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7438F5B-5CC0-5FC9-72EB-4D09634B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1616076"/>
            <a:ext cx="4238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519B1A3E-E9E5-BAFD-1425-A1D9E9AF0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4388" y="1905000"/>
            <a:ext cx="1685925" cy="938213"/>
          </a:xfrm>
          <a:prstGeom prst="line">
            <a:avLst/>
          </a:prstGeom>
          <a:noFill/>
          <a:ln w="444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0C3E6994-FE4F-EE21-B7CC-82B951EB8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3" y="2863851"/>
            <a:ext cx="2049462" cy="439738"/>
          </a:xfrm>
          <a:prstGeom prst="line">
            <a:avLst/>
          </a:prstGeom>
          <a:noFill/>
          <a:ln w="444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96E8D73-86EB-FE93-7D4A-4A8282B6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3208339"/>
            <a:ext cx="3444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EE5DBAEA-93FA-D45A-4C10-E34D8D0F2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081" y="2860171"/>
            <a:ext cx="2049462" cy="439738"/>
          </a:xfrm>
          <a:prstGeom prst="line">
            <a:avLst/>
          </a:prstGeom>
          <a:noFill/>
          <a:ln w="44450" cap="flat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95F23F2-FF9A-AA15-F0A0-7EBC67A9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3719513"/>
            <a:ext cx="8493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 54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148370C8-C46E-4A25-0304-6A49028F9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0413" y="2862236"/>
            <a:ext cx="2559050" cy="0"/>
          </a:xfrm>
          <a:prstGeom prst="line">
            <a:avLst/>
          </a:prstGeom>
          <a:noFill/>
          <a:ln w="44450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1025E-F74D-878C-209F-EB9EE3CD3848}"/>
              </a:ext>
            </a:extLst>
          </p:cNvPr>
          <p:cNvGrpSpPr>
            <a:grpSpLocks/>
          </p:cNvGrpSpPr>
          <p:nvPr/>
        </p:nvGrpSpPr>
        <p:grpSpPr bwMode="auto">
          <a:xfrm>
            <a:off x="4443413" y="2495551"/>
            <a:ext cx="404812" cy="415925"/>
            <a:chOff x="2799" y="1572"/>
            <a:chExt cx="255" cy="262"/>
          </a:xfrm>
        </p:grpSpPr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F2EAE14A-1250-B1FF-C048-3227BCB57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774"/>
              <a:ext cx="73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F755C5F5-E809-0CF8-8398-79487E49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774"/>
              <a:ext cx="73" cy="60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132B8BD-7DCA-80DD-F24A-1093E3886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1572"/>
              <a:ext cx="25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BACA21CF-6006-979C-1CA1-E6446AA84090}"/>
              </a:ext>
            </a:extLst>
          </p:cNvPr>
          <p:cNvGrpSpPr>
            <a:grpSpLocks/>
          </p:cNvGrpSpPr>
          <p:nvPr/>
        </p:nvGrpSpPr>
        <p:grpSpPr bwMode="auto">
          <a:xfrm>
            <a:off x="3254168" y="2454275"/>
            <a:ext cx="404812" cy="457201"/>
            <a:chOff x="1937" y="1546"/>
            <a:chExt cx="255" cy="288"/>
          </a:xfrm>
        </p:grpSpPr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5C84B3D2-8DC2-DF05-7685-9EFA47BEB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1774"/>
              <a:ext cx="73" cy="60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36CCF18-7E51-A940-278F-E4F47BA89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1546"/>
              <a:ext cx="25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DE83AEB8-5036-4395-2C8E-12373F307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1774"/>
              <a:ext cx="73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4CF0815-BD0E-3659-78D5-F5FC487BA9F6}"/>
              </a:ext>
            </a:extLst>
          </p:cNvPr>
          <p:cNvSpPr/>
          <p:nvPr/>
        </p:nvSpPr>
        <p:spPr>
          <a:xfrm>
            <a:off x="7586870" y="2007556"/>
            <a:ext cx="4038600" cy="548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</a:t>
            </a: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04F327-C645-DE8A-4278-65558F403C15}"/>
              </a:ext>
            </a:extLst>
          </p:cNvPr>
          <p:cNvSpPr/>
          <p:nvPr/>
        </p:nvSpPr>
        <p:spPr>
          <a:xfrm>
            <a:off x="7586870" y="2723450"/>
            <a:ext cx="4038600" cy="548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Om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CB763-F097-9D18-8985-A0719D31C273}"/>
              </a:ext>
            </a:extLst>
          </p:cNvPr>
          <p:cNvSpPr/>
          <p:nvPr/>
        </p:nvSpPr>
        <p:spPr>
          <a:xfrm>
            <a:off x="7586870" y="3417479"/>
            <a:ext cx="4038600" cy="548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On.</a:t>
            </a:r>
          </a:p>
        </p:txBody>
      </p:sp>
    </p:spTree>
    <p:extLst>
      <p:ext uri="{BB962C8B-B14F-4D97-AF65-F5344CB8AC3E}">
        <p14:creationId xmlns:p14="http://schemas.microsoft.com/office/powerpoint/2010/main" val="21134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1ABC14-2CAB-4D7E-BEC1-59F0C4EB9416}"/>
              </a:ext>
            </a:extLst>
          </p:cNvPr>
          <p:cNvSpPr/>
          <p:nvPr/>
        </p:nvSpPr>
        <p:spPr>
          <a:xfrm>
            <a:off x="228600" y="877455"/>
            <a:ext cx="6312978" cy="6731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19B4A-A9EF-44AE-9BBE-25EE27CB2399}"/>
              </a:ext>
            </a:extLst>
          </p:cNvPr>
          <p:cNvSpPr/>
          <p:nvPr/>
        </p:nvSpPr>
        <p:spPr>
          <a:xfrm>
            <a:off x="76200" y="76200"/>
            <a:ext cx="12039600" cy="6629400"/>
          </a:xfrm>
          <a:custGeom>
            <a:avLst/>
            <a:gdLst>
              <a:gd name="csX0" fmla="*/ 0 w 12039600"/>
              <a:gd name="csY0" fmla="*/ 0 h 6629400"/>
              <a:gd name="csX1" fmla="*/ 452918 w 12039600"/>
              <a:gd name="csY1" fmla="*/ 0 h 6629400"/>
              <a:gd name="csX2" fmla="*/ 665045 w 12039600"/>
              <a:gd name="csY2" fmla="*/ 0 h 6629400"/>
              <a:gd name="csX3" fmla="*/ 1479151 w 12039600"/>
              <a:gd name="csY3" fmla="*/ 0 h 6629400"/>
              <a:gd name="csX4" fmla="*/ 1932069 w 12039600"/>
              <a:gd name="csY4" fmla="*/ 0 h 6629400"/>
              <a:gd name="csX5" fmla="*/ 2384987 w 12039600"/>
              <a:gd name="csY5" fmla="*/ 0 h 6629400"/>
              <a:gd name="csX6" fmla="*/ 3199094 w 12039600"/>
              <a:gd name="csY6" fmla="*/ 0 h 6629400"/>
              <a:gd name="csX7" fmla="*/ 3531616 w 12039600"/>
              <a:gd name="csY7" fmla="*/ 0 h 6629400"/>
              <a:gd name="csX8" fmla="*/ 4345722 w 12039600"/>
              <a:gd name="csY8" fmla="*/ 0 h 6629400"/>
              <a:gd name="csX9" fmla="*/ 5159829 w 12039600"/>
              <a:gd name="csY9" fmla="*/ 0 h 6629400"/>
              <a:gd name="csX10" fmla="*/ 5733143 w 12039600"/>
              <a:gd name="csY10" fmla="*/ 0 h 6629400"/>
              <a:gd name="csX11" fmla="*/ 6547249 w 12039600"/>
              <a:gd name="csY11" fmla="*/ 0 h 6629400"/>
              <a:gd name="csX12" fmla="*/ 7000167 w 12039600"/>
              <a:gd name="csY12" fmla="*/ 0 h 6629400"/>
              <a:gd name="csX13" fmla="*/ 7453086 w 12039600"/>
              <a:gd name="csY13" fmla="*/ 0 h 6629400"/>
              <a:gd name="csX14" fmla="*/ 8146796 w 12039600"/>
              <a:gd name="csY14" fmla="*/ 0 h 6629400"/>
              <a:gd name="csX15" fmla="*/ 8599714 w 12039600"/>
              <a:gd name="csY15" fmla="*/ 0 h 6629400"/>
              <a:gd name="csX16" fmla="*/ 9413821 w 12039600"/>
              <a:gd name="csY16" fmla="*/ 0 h 6629400"/>
              <a:gd name="csX17" fmla="*/ 10227927 w 12039600"/>
              <a:gd name="csY17" fmla="*/ 0 h 6629400"/>
              <a:gd name="csX18" fmla="*/ 10801241 w 12039600"/>
              <a:gd name="csY18" fmla="*/ 0 h 6629400"/>
              <a:gd name="csX19" fmla="*/ 11254159 w 12039600"/>
              <a:gd name="csY19" fmla="*/ 0 h 6629400"/>
              <a:gd name="csX20" fmla="*/ 11466286 w 12039600"/>
              <a:gd name="csY20" fmla="*/ 0 h 6629400"/>
              <a:gd name="csX21" fmla="*/ 12039600 w 12039600"/>
              <a:gd name="csY21" fmla="*/ 0 h 6629400"/>
              <a:gd name="csX22" fmla="*/ 12039600 w 12039600"/>
              <a:gd name="csY22" fmla="*/ 419862 h 6629400"/>
              <a:gd name="csX23" fmla="*/ 12039600 w 12039600"/>
              <a:gd name="csY23" fmla="*/ 906018 h 6629400"/>
              <a:gd name="csX24" fmla="*/ 12039600 w 12039600"/>
              <a:gd name="csY24" fmla="*/ 1325880 h 6629400"/>
              <a:gd name="csX25" fmla="*/ 12039600 w 12039600"/>
              <a:gd name="csY25" fmla="*/ 1944624 h 6629400"/>
              <a:gd name="csX26" fmla="*/ 12039600 w 12039600"/>
              <a:gd name="csY26" fmla="*/ 2497074 h 6629400"/>
              <a:gd name="csX27" fmla="*/ 12039600 w 12039600"/>
              <a:gd name="csY27" fmla="*/ 3049524 h 6629400"/>
              <a:gd name="csX28" fmla="*/ 12039600 w 12039600"/>
              <a:gd name="csY28" fmla="*/ 3734562 h 6629400"/>
              <a:gd name="csX29" fmla="*/ 12039600 w 12039600"/>
              <a:gd name="csY29" fmla="*/ 4353306 h 6629400"/>
              <a:gd name="csX30" fmla="*/ 12039600 w 12039600"/>
              <a:gd name="csY30" fmla="*/ 4706874 h 6629400"/>
              <a:gd name="csX31" fmla="*/ 12039600 w 12039600"/>
              <a:gd name="csY31" fmla="*/ 5193030 h 6629400"/>
              <a:gd name="csX32" fmla="*/ 12039600 w 12039600"/>
              <a:gd name="csY32" fmla="*/ 5878068 h 6629400"/>
              <a:gd name="csX33" fmla="*/ 12039600 w 12039600"/>
              <a:gd name="csY33" fmla="*/ 6629400 h 6629400"/>
              <a:gd name="csX34" fmla="*/ 11345890 w 12039600"/>
              <a:gd name="csY34" fmla="*/ 6629400 h 6629400"/>
              <a:gd name="csX35" fmla="*/ 11133763 w 12039600"/>
              <a:gd name="csY35" fmla="*/ 6629400 h 6629400"/>
              <a:gd name="csX36" fmla="*/ 10801241 w 12039600"/>
              <a:gd name="csY36" fmla="*/ 6629400 h 6629400"/>
              <a:gd name="csX37" fmla="*/ 10107531 w 12039600"/>
              <a:gd name="csY37" fmla="*/ 6629400 h 6629400"/>
              <a:gd name="csX38" fmla="*/ 9775009 w 12039600"/>
              <a:gd name="csY38" fmla="*/ 6629400 h 6629400"/>
              <a:gd name="csX39" fmla="*/ 9562882 w 12039600"/>
              <a:gd name="csY39" fmla="*/ 6629400 h 6629400"/>
              <a:gd name="csX40" fmla="*/ 9230360 w 12039600"/>
              <a:gd name="csY40" fmla="*/ 6629400 h 6629400"/>
              <a:gd name="csX41" fmla="*/ 8777442 w 12039600"/>
              <a:gd name="csY41" fmla="*/ 6629400 h 6629400"/>
              <a:gd name="csX42" fmla="*/ 8204127 w 12039600"/>
              <a:gd name="csY42" fmla="*/ 6629400 h 6629400"/>
              <a:gd name="csX43" fmla="*/ 7871605 w 12039600"/>
              <a:gd name="csY43" fmla="*/ 6629400 h 6629400"/>
              <a:gd name="csX44" fmla="*/ 7057499 w 12039600"/>
              <a:gd name="csY44" fmla="*/ 6629400 h 6629400"/>
              <a:gd name="csX45" fmla="*/ 6484185 w 12039600"/>
              <a:gd name="csY45" fmla="*/ 6629400 h 6629400"/>
              <a:gd name="csX46" fmla="*/ 5670078 w 12039600"/>
              <a:gd name="csY46" fmla="*/ 6629400 h 6629400"/>
              <a:gd name="csX47" fmla="*/ 4976368 w 12039600"/>
              <a:gd name="csY47" fmla="*/ 6629400 h 6629400"/>
              <a:gd name="csX48" fmla="*/ 4523450 w 12039600"/>
              <a:gd name="csY48" fmla="*/ 6629400 h 6629400"/>
              <a:gd name="csX49" fmla="*/ 3829739 w 12039600"/>
              <a:gd name="csY49" fmla="*/ 6629400 h 6629400"/>
              <a:gd name="csX50" fmla="*/ 3497217 w 12039600"/>
              <a:gd name="csY50" fmla="*/ 6629400 h 6629400"/>
              <a:gd name="csX51" fmla="*/ 2923903 w 12039600"/>
              <a:gd name="csY51" fmla="*/ 6629400 h 6629400"/>
              <a:gd name="csX52" fmla="*/ 2711777 w 12039600"/>
              <a:gd name="csY52" fmla="*/ 6629400 h 6629400"/>
              <a:gd name="csX53" fmla="*/ 1897670 w 12039600"/>
              <a:gd name="csY53" fmla="*/ 6629400 h 6629400"/>
              <a:gd name="csX54" fmla="*/ 1324356 w 12039600"/>
              <a:gd name="csY54" fmla="*/ 6629400 h 6629400"/>
              <a:gd name="csX55" fmla="*/ 510250 w 12039600"/>
              <a:gd name="csY55" fmla="*/ 6629400 h 6629400"/>
              <a:gd name="csX56" fmla="*/ 0 w 12039600"/>
              <a:gd name="csY56" fmla="*/ 6629400 h 6629400"/>
              <a:gd name="csX57" fmla="*/ 0 w 12039600"/>
              <a:gd name="csY57" fmla="*/ 6209538 h 6629400"/>
              <a:gd name="csX58" fmla="*/ 0 w 12039600"/>
              <a:gd name="csY58" fmla="*/ 5524500 h 6629400"/>
              <a:gd name="csX59" fmla="*/ 0 w 12039600"/>
              <a:gd name="csY59" fmla="*/ 4972050 h 6629400"/>
              <a:gd name="csX60" fmla="*/ 0 w 12039600"/>
              <a:gd name="csY60" fmla="*/ 4618482 h 6629400"/>
              <a:gd name="csX61" fmla="*/ 0 w 12039600"/>
              <a:gd name="csY61" fmla="*/ 4066032 h 6629400"/>
              <a:gd name="csX62" fmla="*/ 0 w 12039600"/>
              <a:gd name="csY62" fmla="*/ 3579876 h 6629400"/>
              <a:gd name="csX63" fmla="*/ 0 w 12039600"/>
              <a:gd name="csY63" fmla="*/ 3093720 h 6629400"/>
              <a:gd name="csX64" fmla="*/ 0 w 12039600"/>
              <a:gd name="csY64" fmla="*/ 2607564 h 6629400"/>
              <a:gd name="csX65" fmla="*/ 0 w 12039600"/>
              <a:gd name="csY65" fmla="*/ 2121408 h 6629400"/>
              <a:gd name="csX66" fmla="*/ 0 w 12039600"/>
              <a:gd name="csY66" fmla="*/ 1502664 h 6629400"/>
              <a:gd name="csX67" fmla="*/ 0 w 12039600"/>
              <a:gd name="csY67" fmla="*/ 950214 h 6629400"/>
              <a:gd name="csX68" fmla="*/ 0 w 12039600"/>
              <a:gd name="csY68" fmla="*/ 596646 h 6629400"/>
              <a:gd name="csX69" fmla="*/ 0 w 12039600"/>
              <a:gd name="csY69" fmla="*/ 0 h 6629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12039600" h="6629400" extrusionOk="0">
                <a:moveTo>
                  <a:pt x="0" y="0"/>
                </a:moveTo>
                <a:cubicBezTo>
                  <a:pt x="222124" y="-53017"/>
                  <a:pt x="284547" y="19856"/>
                  <a:pt x="452918" y="0"/>
                </a:cubicBezTo>
                <a:cubicBezTo>
                  <a:pt x="621289" y="-19856"/>
                  <a:pt x="566712" y="18485"/>
                  <a:pt x="665045" y="0"/>
                </a:cubicBezTo>
                <a:cubicBezTo>
                  <a:pt x="763378" y="-18485"/>
                  <a:pt x="1180540" y="40708"/>
                  <a:pt x="1479151" y="0"/>
                </a:cubicBezTo>
                <a:cubicBezTo>
                  <a:pt x="1777762" y="-40708"/>
                  <a:pt x="1718569" y="37182"/>
                  <a:pt x="1932069" y="0"/>
                </a:cubicBezTo>
                <a:cubicBezTo>
                  <a:pt x="2145569" y="-37182"/>
                  <a:pt x="2289026" y="48841"/>
                  <a:pt x="2384987" y="0"/>
                </a:cubicBezTo>
                <a:cubicBezTo>
                  <a:pt x="2480948" y="-48841"/>
                  <a:pt x="2808225" y="91548"/>
                  <a:pt x="3199094" y="0"/>
                </a:cubicBezTo>
                <a:cubicBezTo>
                  <a:pt x="3589963" y="-91548"/>
                  <a:pt x="3369390" y="25129"/>
                  <a:pt x="3531616" y="0"/>
                </a:cubicBezTo>
                <a:cubicBezTo>
                  <a:pt x="3693842" y="-25129"/>
                  <a:pt x="3992594" y="57305"/>
                  <a:pt x="4345722" y="0"/>
                </a:cubicBezTo>
                <a:cubicBezTo>
                  <a:pt x="4698850" y="-57305"/>
                  <a:pt x="4858844" y="60650"/>
                  <a:pt x="5159829" y="0"/>
                </a:cubicBezTo>
                <a:cubicBezTo>
                  <a:pt x="5460814" y="-60650"/>
                  <a:pt x="5456741" y="28654"/>
                  <a:pt x="5733143" y="0"/>
                </a:cubicBezTo>
                <a:cubicBezTo>
                  <a:pt x="6009545" y="-28654"/>
                  <a:pt x="6155874" y="50294"/>
                  <a:pt x="6547249" y="0"/>
                </a:cubicBezTo>
                <a:cubicBezTo>
                  <a:pt x="6938624" y="-50294"/>
                  <a:pt x="6797203" y="15445"/>
                  <a:pt x="7000167" y="0"/>
                </a:cubicBezTo>
                <a:cubicBezTo>
                  <a:pt x="7203131" y="-15445"/>
                  <a:pt x="7229232" y="1032"/>
                  <a:pt x="7453086" y="0"/>
                </a:cubicBezTo>
                <a:cubicBezTo>
                  <a:pt x="7676940" y="-1032"/>
                  <a:pt x="7903502" y="27695"/>
                  <a:pt x="8146796" y="0"/>
                </a:cubicBezTo>
                <a:cubicBezTo>
                  <a:pt x="8390090" y="-27695"/>
                  <a:pt x="8435990" y="35652"/>
                  <a:pt x="8599714" y="0"/>
                </a:cubicBezTo>
                <a:cubicBezTo>
                  <a:pt x="8763438" y="-35652"/>
                  <a:pt x="9222303" y="65195"/>
                  <a:pt x="9413821" y="0"/>
                </a:cubicBezTo>
                <a:cubicBezTo>
                  <a:pt x="9605339" y="-65195"/>
                  <a:pt x="9821343" y="3754"/>
                  <a:pt x="10227927" y="0"/>
                </a:cubicBezTo>
                <a:cubicBezTo>
                  <a:pt x="10634511" y="-3754"/>
                  <a:pt x="10567588" y="19496"/>
                  <a:pt x="10801241" y="0"/>
                </a:cubicBezTo>
                <a:cubicBezTo>
                  <a:pt x="11034894" y="-19496"/>
                  <a:pt x="11150566" y="19532"/>
                  <a:pt x="11254159" y="0"/>
                </a:cubicBezTo>
                <a:cubicBezTo>
                  <a:pt x="11357752" y="-19532"/>
                  <a:pt x="11413490" y="8925"/>
                  <a:pt x="11466286" y="0"/>
                </a:cubicBezTo>
                <a:cubicBezTo>
                  <a:pt x="11519082" y="-8925"/>
                  <a:pt x="11756038" y="38648"/>
                  <a:pt x="12039600" y="0"/>
                </a:cubicBezTo>
                <a:cubicBezTo>
                  <a:pt x="12063457" y="153844"/>
                  <a:pt x="12012292" y="233309"/>
                  <a:pt x="12039600" y="419862"/>
                </a:cubicBezTo>
                <a:cubicBezTo>
                  <a:pt x="12066908" y="606415"/>
                  <a:pt x="12012399" y="741759"/>
                  <a:pt x="12039600" y="906018"/>
                </a:cubicBezTo>
                <a:cubicBezTo>
                  <a:pt x="12066801" y="1070277"/>
                  <a:pt x="11993553" y="1220048"/>
                  <a:pt x="12039600" y="1325880"/>
                </a:cubicBezTo>
                <a:cubicBezTo>
                  <a:pt x="12085647" y="1431712"/>
                  <a:pt x="11973403" y="1754985"/>
                  <a:pt x="12039600" y="1944624"/>
                </a:cubicBezTo>
                <a:cubicBezTo>
                  <a:pt x="12105797" y="2134263"/>
                  <a:pt x="11981934" y="2225137"/>
                  <a:pt x="12039600" y="2497074"/>
                </a:cubicBezTo>
                <a:cubicBezTo>
                  <a:pt x="12097266" y="2769011"/>
                  <a:pt x="12025173" y="2783469"/>
                  <a:pt x="12039600" y="3049524"/>
                </a:cubicBezTo>
                <a:cubicBezTo>
                  <a:pt x="12054027" y="3315579"/>
                  <a:pt x="11969700" y="3551236"/>
                  <a:pt x="12039600" y="3734562"/>
                </a:cubicBezTo>
                <a:cubicBezTo>
                  <a:pt x="12109500" y="3917888"/>
                  <a:pt x="12005566" y="4221333"/>
                  <a:pt x="12039600" y="4353306"/>
                </a:cubicBezTo>
                <a:cubicBezTo>
                  <a:pt x="12073634" y="4485279"/>
                  <a:pt x="12036369" y="4563240"/>
                  <a:pt x="12039600" y="4706874"/>
                </a:cubicBezTo>
                <a:cubicBezTo>
                  <a:pt x="12042831" y="4850508"/>
                  <a:pt x="11992796" y="5062150"/>
                  <a:pt x="12039600" y="5193030"/>
                </a:cubicBezTo>
                <a:cubicBezTo>
                  <a:pt x="12086404" y="5323910"/>
                  <a:pt x="12013365" y="5536629"/>
                  <a:pt x="12039600" y="5878068"/>
                </a:cubicBezTo>
                <a:cubicBezTo>
                  <a:pt x="12065835" y="6219507"/>
                  <a:pt x="11984212" y="6410023"/>
                  <a:pt x="12039600" y="6629400"/>
                </a:cubicBezTo>
                <a:cubicBezTo>
                  <a:pt x="11740713" y="6689986"/>
                  <a:pt x="11536595" y="6577436"/>
                  <a:pt x="11345890" y="6629400"/>
                </a:cubicBezTo>
                <a:cubicBezTo>
                  <a:pt x="11155185" y="6681364"/>
                  <a:pt x="11185558" y="6629022"/>
                  <a:pt x="11133763" y="6629400"/>
                </a:cubicBezTo>
                <a:cubicBezTo>
                  <a:pt x="11081968" y="6629778"/>
                  <a:pt x="10898512" y="6623808"/>
                  <a:pt x="10801241" y="6629400"/>
                </a:cubicBezTo>
                <a:cubicBezTo>
                  <a:pt x="10703970" y="6634992"/>
                  <a:pt x="10273977" y="6573529"/>
                  <a:pt x="10107531" y="6629400"/>
                </a:cubicBezTo>
                <a:cubicBezTo>
                  <a:pt x="9941085" y="6685271"/>
                  <a:pt x="9846996" y="6591554"/>
                  <a:pt x="9775009" y="6629400"/>
                </a:cubicBezTo>
                <a:cubicBezTo>
                  <a:pt x="9703022" y="6667246"/>
                  <a:pt x="9659260" y="6610250"/>
                  <a:pt x="9562882" y="6629400"/>
                </a:cubicBezTo>
                <a:cubicBezTo>
                  <a:pt x="9466504" y="6648550"/>
                  <a:pt x="9343310" y="6606953"/>
                  <a:pt x="9230360" y="6629400"/>
                </a:cubicBezTo>
                <a:cubicBezTo>
                  <a:pt x="9117410" y="6651847"/>
                  <a:pt x="8935499" y="6624775"/>
                  <a:pt x="8777442" y="6629400"/>
                </a:cubicBezTo>
                <a:cubicBezTo>
                  <a:pt x="8619385" y="6634025"/>
                  <a:pt x="8349234" y="6610105"/>
                  <a:pt x="8204127" y="6629400"/>
                </a:cubicBezTo>
                <a:cubicBezTo>
                  <a:pt x="8059020" y="6648695"/>
                  <a:pt x="7951342" y="6591259"/>
                  <a:pt x="7871605" y="6629400"/>
                </a:cubicBezTo>
                <a:cubicBezTo>
                  <a:pt x="7791868" y="6667541"/>
                  <a:pt x="7393415" y="6621237"/>
                  <a:pt x="7057499" y="6629400"/>
                </a:cubicBezTo>
                <a:cubicBezTo>
                  <a:pt x="6721583" y="6637563"/>
                  <a:pt x="6637792" y="6618801"/>
                  <a:pt x="6484185" y="6629400"/>
                </a:cubicBezTo>
                <a:cubicBezTo>
                  <a:pt x="6330578" y="6639999"/>
                  <a:pt x="5993017" y="6546871"/>
                  <a:pt x="5670078" y="6629400"/>
                </a:cubicBezTo>
                <a:cubicBezTo>
                  <a:pt x="5347139" y="6711929"/>
                  <a:pt x="5263574" y="6606817"/>
                  <a:pt x="4976368" y="6629400"/>
                </a:cubicBezTo>
                <a:cubicBezTo>
                  <a:pt x="4689162" y="6651983"/>
                  <a:pt x="4731165" y="6596080"/>
                  <a:pt x="4523450" y="6629400"/>
                </a:cubicBezTo>
                <a:cubicBezTo>
                  <a:pt x="4315735" y="6662720"/>
                  <a:pt x="4140486" y="6624538"/>
                  <a:pt x="3829739" y="6629400"/>
                </a:cubicBezTo>
                <a:cubicBezTo>
                  <a:pt x="3518992" y="6634262"/>
                  <a:pt x="3606987" y="6617274"/>
                  <a:pt x="3497217" y="6629400"/>
                </a:cubicBezTo>
                <a:cubicBezTo>
                  <a:pt x="3387447" y="6641526"/>
                  <a:pt x="3169811" y="6587753"/>
                  <a:pt x="2923903" y="6629400"/>
                </a:cubicBezTo>
                <a:cubicBezTo>
                  <a:pt x="2677995" y="6671047"/>
                  <a:pt x="2771917" y="6621321"/>
                  <a:pt x="2711777" y="6629400"/>
                </a:cubicBezTo>
                <a:cubicBezTo>
                  <a:pt x="2651637" y="6637479"/>
                  <a:pt x="2141244" y="6612512"/>
                  <a:pt x="1897670" y="6629400"/>
                </a:cubicBezTo>
                <a:cubicBezTo>
                  <a:pt x="1654096" y="6646288"/>
                  <a:pt x="1540405" y="6585755"/>
                  <a:pt x="1324356" y="6629400"/>
                </a:cubicBezTo>
                <a:cubicBezTo>
                  <a:pt x="1108307" y="6673045"/>
                  <a:pt x="745833" y="6564618"/>
                  <a:pt x="510250" y="6629400"/>
                </a:cubicBezTo>
                <a:cubicBezTo>
                  <a:pt x="274667" y="6694182"/>
                  <a:pt x="172534" y="6571736"/>
                  <a:pt x="0" y="6629400"/>
                </a:cubicBezTo>
                <a:cubicBezTo>
                  <a:pt x="-35067" y="6485823"/>
                  <a:pt x="34448" y="6300587"/>
                  <a:pt x="0" y="6209538"/>
                </a:cubicBezTo>
                <a:cubicBezTo>
                  <a:pt x="-34448" y="6118489"/>
                  <a:pt x="36830" y="5792855"/>
                  <a:pt x="0" y="5524500"/>
                </a:cubicBezTo>
                <a:cubicBezTo>
                  <a:pt x="-36830" y="5256145"/>
                  <a:pt x="20559" y="5134288"/>
                  <a:pt x="0" y="4972050"/>
                </a:cubicBezTo>
                <a:cubicBezTo>
                  <a:pt x="-20559" y="4809812"/>
                  <a:pt x="17247" y="4794215"/>
                  <a:pt x="0" y="4618482"/>
                </a:cubicBezTo>
                <a:cubicBezTo>
                  <a:pt x="-17247" y="4442749"/>
                  <a:pt x="35374" y="4199896"/>
                  <a:pt x="0" y="4066032"/>
                </a:cubicBezTo>
                <a:cubicBezTo>
                  <a:pt x="-35374" y="3932168"/>
                  <a:pt x="51490" y="3711936"/>
                  <a:pt x="0" y="3579876"/>
                </a:cubicBezTo>
                <a:cubicBezTo>
                  <a:pt x="-51490" y="3447816"/>
                  <a:pt x="44597" y="3210604"/>
                  <a:pt x="0" y="3093720"/>
                </a:cubicBezTo>
                <a:cubicBezTo>
                  <a:pt x="-44597" y="2976836"/>
                  <a:pt x="11169" y="2843120"/>
                  <a:pt x="0" y="2607564"/>
                </a:cubicBezTo>
                <a:cubicBezTo>
                  <a:pt x="-11169" y="2372008"/>
                  <a:pt x="37172" y="2247185"/>
                  <a:pt x="0" y="2121408"/>
                </a:cubicBezTo>
                <a:cubicBezTo>
                  <a:pt x="-37172" y="1995631"/>
                  <a:pt x="32287" y="1722303"/>
                  <a:pt x="0" y="1502664"/>
                </a:cubicBezTo>
                <a:cubicBezTo>
                  <a:pt x="-32287" y="1283025"/>
                  <a:pt x="65048" y="1219529"/>
                  <a:pt x="0" y="950214"/>
                </a:cubicBezTo>
                <a:cubicBezTo>
                  <a:pt x="-65048" y="680899"/>
                  <a:pt x="2261" y="733779"/>
                  <a:pt x="0" y="596646"/>
                </a:cubicBezTo>
                <a:cubicBezTo>
                  <a:pt x="-2261" y="459513"/>
                  <a:pt x="61975" y="208442"/>
                  <a:pt x="0" y="0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D83077-95B5-4EE1-BC1F-AA1D7D29D41B}"/>
              </a:ext>
            </a:extLst>
          </p:cNvPr>
          <p:cNvSpPr/>
          <p:nvPr/>
        </p:nvSpPr>
        <p:spPr>
          <a:xfrm>
            <a:off x="6672881" y="469605"/>
            <a:ext cx="5228296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56B3CD-A7D7-4672-9524-F404712455BA}"/>
              </a:ext>
            </a:extLst>
          </p:cNvPr>
          <p:cNvCxnSpPr>
            <a:cxnSpLocks/>
          </p:cNvCxnSpPr>
          <p:nvPr/>
        </p:nvCxnSpPr>
        <p:spPr>
          <a:xfrm>
            <a:off x="2057400" y="2057123"/>
            <a:ext cx="36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379ECF-36B2-4676-8041-25DBF9305660}"/>
              </a:ext>
            </a:extLst>
          </p:cNvPr>
          <p:cNvCxnSpPr>
            <a:cxnSpLocks/>
          </p:cNvCxnSpPr>
          <p:nvPr/>
        </p:nvCxnSpPr>
        <p:spPr>
          <a:xfrm>
            <a:off x="929640" y="4903801"/>
            <a:ext cx="3506501" cy="16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7F248-57DD-4A58-9278-24E524CEE9C8}"/>
              </a:ext>
            </a:extLst>
          </p:cNvPr>
          <p:cNvSpPr/>
          <p:nvPr/>
        </p:nvSpPr>
        <p:spPr>
          <a:xfrm>
            <a:off x="6802670" y="626498"/>
            <a:ext cx="2785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D32B00-EEEE-4478-B6DA-1CE96A4A4BB3}"/>
              </a:ext>
            </a:extLst>
          </p:cNvPr>
          <p:cNvSpPr/>
          <p:nvPr/>
        </p:nvSpPr>
        <p:spPr>
          <a:xfrm>
            <a:off x="6830284" y="1177726"/>
            <a:ext cx="49445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3BCF69-7ACE-4EA7-9B14-AED10B0215DC}"/>
              </a:ext>
            </a:extLst>
          </p:cNvPr>
          <p:cNvCxnSpPr/>
          <p:nvPr/>
        </p:nvCxnSpPr>
        <p:spPr>
          <a:xfrm>
            <a:off x="6541578" y="76200"/>
            <a:ext cx="18807" cy="65532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">
            <a:extLst>
              <a:ext uri="{FF2B5EF4-FFF2-40B4-BE49-F238E27FC236}">
                <a16:creationId xmlns:a16="http://schemas.microsoft.com/office/drawing/2014/main" id="{1E52DF6C-1577-4AE0-B2E1-F62A4B5779B8}"/>
              </a:ext>
            </a:extLst>
          </p:cNvPr>
          <p:cNvSpPr/>
          <p:nvPr/>
        </p:nvSpPr>
        <p:spPr>
          <a:xfrm>
            <a:off x="3581400" y="485172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AE53259D-434E-4C5D-91FB-C90475B68207}"/>
              </a:ext>
            </a:extLst>
          </p:cNvPr>
          <p:cNvSpPr/>
          <p:nvPr/>
        </p:nvSpPr>
        <p:spPr>
          <a:xfrm>
            <a:off x="2020973" y="20259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40ABA070-6E9E-40C2-A236-B794392F8617}"/>
              </a:ext>
            </a:extLst>
          </p:cNvPr>
          <p:cNvSpPr/>
          <p:nvPr/>
        </p:nvSpPr>
        <p:spPr>
          <a:xfrm>
            <a:off x="914400" y="48615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2501A-7411-4846-B2DB-B412E3998B98}"/>
              </a:ext>
            </a:extLst>
          </p:cNvPr>
          <p:cNvSpPr/>
          <p:nvPr/>
        </p:nvSpPr>
        <p:spPr>
          <a:xfrm>
            <a:off x="724105" y="4452007"/>
            <a:ext cx="423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9E5DB3-6E43-40CE-A4D6-8D82D8222E67}"/>
              </a:ext>
            </a:extLst>
          </p:cNvPr>
          <p:cNvSpPr/>
          <p:nvPr/>
        </p:nvSpPr>
        <p:spPr>
          <a:xfrm>
            <a:off x="1723718" y="1655734"/>
            <a:ext cx="423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153B8B-1D06-4355-9C80-4436CC56425B}"/>
              </a:ext>
            </a:extLst>
          </p:cNvPr>
          <p:cNvSpPr/>
          <p:nvPr/>
        </p:nvSpPr>
        <p:spPr>
          <a:xfrm>
            <a:off x="5500001" y="1579983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2480F8-1DF4-4524-B0B4-CE7AE20D97F6}"/>
              </a:ext>
            </a:extLst>
          </p:cNvPr>
          <p:cNvSpPr/>
          <p:nvPr/>
        </p:nvSpPr>
        <p:spPr>
          <a:xfrm>
            <a:off x="3429000" y="4471671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3AA8CF-B348-4C58-A8B1-3A7087C4B80A}"/>
              </a:ext>
            </a:extLst>
          </p:cNvPr>
          <p:cNvSpPr/>
          <p:nvPr/>
        </p:nvSpPr>
        <p:spPr>
          <a:xfrm>
            <a:off x="337791" y="228599"/>
            <a:ext cx="3243609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Ox.</a:t>
            </a:r>
          </a:p>
        </p:txBody>
      </p:sp>
      <p:pic>
        <p:nvPicPr>
          <p:cNvPr id="37" name="Picture 36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3C65CBFF-479B-475B-9E97-20D0BBCF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18089" r="5448" b="18089"/>
          <a:stretch/>
        </p:blipFill>
        <p:spPr>
          <a:xfrm rot="19570272">
            <a:off x="1642857" y="713070"/>
            <a:ext cx="4612909" cy="360368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13AA8CF-B348-4C58-A8B1-3A7087C4B80A}"/>
              </a:ext>
            </a:extLst>
          </p:cNvPr>
          <p:cNvSpPr/>
          <p:nvPr/>
        </p:nvSpPr>
        <p:spPr>
          <a:xfrm>
            <a:off x="364730" y="3047999"/>
            <a:ext cx="6064352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gốc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điểm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43" name="Picture 42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3C65CBFF-479B-475B-9E97-20D0BBCF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18089" r="5448" b="18089"/>
          <a:stretch/>
        </p:blipFill>
        <p:spPr>
          <a:xfrm rot="19570272">
            <a:off x="708024" y="3568830"/>
            <a:ext cx="4612909" cy="3603686"/>
          </a:xfrm>
          <a:prstGeom prst="rect">
            <a:avLst/>
          </a:prstGeom>
        </p:spPr>
      </p:pic>
      <p:pic>
        <p:nvPicPr>
          <p:cNvPr id="45" name="TAY 1" descr="A picture containing needle&#10;&#10;Description automatically generated">
            <a:extLst>
              <a:ext uri="{FF2B5EF4-FFF2-40B4-BE49-F238E27FC236}">
                <a16:creationId xmlns:a16="http://schemas.microsoft.com/office/drawing/2014/main" id="{FA35F095-C039-46EE-9E77-108032EC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721460" y="3788706"/>
            <a:ext cx="1295390" cy="108491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D83077-95B5-4EE1-BC1F-AA1D7D29D41B}"/>
              </a:ext>
            </a:extLst>
          </p:cNvPr>
          <p:cNvSpPr/>
          <p:nvPr/>
        </p:nvSpPr>
        <p:spPr>
          <a:xfrm>
            <a:off x="6693600" y="3811059"/>
            <a:ext cx="5228296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D32B00-EEEE-4478-B6DA-1CE96A4A4BB3}"/>
              </a:ext>
            </a:extLst>
          </p:cNvPr>
          <p:cNvSpPr/>
          <p:nvPr/>
        </p:nvSpPr>
        <p:spPr>
          <a:xfrm>
            <a:off x="6900332" y="4788677"/>
            <a:ext cx="49445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qua A.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C7F248-57DD-4A58-9278-24E524CEE9C8}"/>
              </a:ext>
            </a:extLst>
          </p:cNvPr>
          <p:cNvSpPr/>
          <p:nvPr/>
        </p:nvSpPr>
        <p:spPr>
          <a:xfrm>
            <a:off x="6914562" y="4144418"/>
            <a:ext cx="33504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52" name="TAY 1" descr="A picture containing needle&#10;&#10;Description automatically generated">
            <a:extLst>
              <a:ext uri="{FF2B5EF4-FFF2-40B4-BE49-F238E27FC236}">
                <a16:creationId xmlns:a16="http://schemas.microsoft.com/office/drawing/2014/main" id="{FA35F095-C039-46EE-9E77-108032EC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1818998" y="996346"/>
            <a:ext cx="1295390" cy="10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4.44444E-6 L 0.29766 4.44444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1.48148E-6 L 0.28151 0.00278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13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26" grpId="0"/>
      <p:bldP spid="69" grpId="0"/>
      <p:bldP spid="5" grpId="0" animBg="1"/>
      <p:bldP spid="28" grpId="0" animBg="1"/>
      <p:bldP spid="29" grpId="0" animBg="1"/>
      <p:bldP spid="6" grpId="0"/>
      <p:bldP spid="30" grpId="0"/>
      <p:bldP spid="31" grpId="0"/>
      <p:bldP spid="32" grpId="0"/>
      <p:bldP spid="35" grpId="0"/>
      <p:bldP spid="38" grpId="0"/>
      <p:bldP spid="48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-990600" y="-7620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876672" y="617063"/>
            <a:ext cx="2819400" cy="55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825" y="1684210"/>
            <a:ext cx="1066937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55. 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0512" y="3352800"/>
            <a:ext cx="4496488" cy="1083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55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IA,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ID,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IC,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5381" y="236551"/>
            <a:ext cx="1524001" cy="1437051"/>
            <a:chOff x="555381" y="236551"/>
            <a:chExt cx="1524001" cy="1437051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4E208DDE-5F53-487A-916C-A3AE276FA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20349" r="20345" b="-4"/>
            <a:stretch/>
          </p:blipFill>
          <p:spPr>
            <a:xfrm>
              <a:off x="555381" y="236551"/>
              <a:ext cx="1524001" cy="1437051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F0387D-CEB3-4D01-B097-E93181CF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49188"/>
              <a:ext cx="1110515" cy="922412"/>
            </a:xfrm>
            <a:prstGeom prst="rect">
              <a:avLst/>
            </a:prstGeom>
          </p:spPr>
        </p:pic>
      </p:grpSp>
      <p:sp>
        <p:nvSpPr>
          <p:cNvPr id="9" name="Line 5">
            <a:extLst>
              <a:ext uri="{FF2B5EF4-FFF2-40B4-BE49-F238E27FC236}">
                <a16:creationId xmlns:a16="http://schemas.microsoft.com/office/drawing/2014/main" id="{67276FAC-5187-ABC5-D46D-4EC88BF47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1" y="2716213"/>
            <a:ext cx="831850" cy="1482725"/>
          </a:xfrm>
          <a:prstGeom prst="line">
            <a:avLst/>
          </a:prstGeom>
          <a:noFill/>
          <a:ln w="4921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6DC1D90F-7DB1-C9F7-B33B-4703DBF605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1" y="2632075"/>
            <a:ext cx="1263650" cy="1566863"/>
          </a:xfrm>
          <a:prstGeom prst="line">
            <a:avLst/>
          </a:prstGeom>
          <a:noFill/>
          <a:ln w="4921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1AC729A3-C3CA-FCF5-1F3E-BEDAE5B44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3501" y="4198938"/>
            <a:ext cx="2146300" cy="1049338"/>
          </a:xfrm>
          <a:prstGeom prst="line">
            <a:avLst/>
          </a:prstGeom>
          <a:noFill/>
          <a:ln w="4921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FB046DA-2590-6029-B8E9-AAE8A4745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1" y="4198938"/>
            <a:ext cx="1746250" cy="976313"/>
          </a:xfrm>
          <a:prstGeom prst="line">
            <a:avLst/>
          </a:prstGeom>
          <a:noFill/>
          <a:ln w="4921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0426038-5887-DE17-DC8D-CC2763E1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332413"/>
            <a:ext cx="1022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 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53C9E52C-929E-B10C-7135-2021D6C02E6F}"/>
              </a:ext>
            </a:extLst>
          </p:cNvPr>
          <p:cNvGrpSpPr>
            <a:grpSpLocks/>
          </p:cNvGrpSpPr>
          <p:nvPr/>
        </p:nvGrpSpPr>
        <p:grpSpPr bwMode="auto">
          <a:xfrm>
            <a:off x="3148013" y="3983038"/>
            <a:ext cx="398463" cy="387350"/>
            <a:chOff x="1983" y="2509"/>
            <a:chExt cx="251" cy="244"/>
          </a:xfrm>
        </p:grpSpPr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4177A999-EF25-A2A0-A1D6-C7242BD4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615"/>
              <a:ext cx="84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F8E04FD1-0260-5CFB-9296-BA62DC815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615"/>
              <a:ext cx="84" cy="60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0CE1C81B-41A9-641D-D7BA-9DE65F1F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509"/>
              <a:ext cx="2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Line 5">
            <a:extLst>
              <a:ext uri="{FF2B5EF4-FFF2-40B4-BE49-F238E27FC236}">
                <a16:creationId xmlns:a16="http://schemas.microsoft.com/office/drawing/2014/main" id="{AC06C12E-B97E-B681-46C6-D9BBA8902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489" y="2668588"/>
            <a:ext cx="831850" cy="1482725"/>
          </a:xfrm>
          <a:prstGeom prst="line">
            <a:avLst/>
          </a:prstGeom>
          <a:noFill/>
          <a:ln w="49213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BA170244-A324-1852-5DEF-A65261996664}"/>
              </a:ext>
            </a:extLst>
          </p:cNvPr>
          <p:cNvGrpSpPr>
            <a:grpSpLocks/>
          </p:cNvGrpSpPr>
          <p:nvPr/>
        </p:nvGrpSpPr>
        <p:grpSpPr bwMode="auto">
          <a:xfrm>
            <a:off x="2593269" y="3159125"/>
            <a:ext cx="454025" cy="387350"/>
            <a:chOff x="1647" y="2023"/>
            <a:chExt cx="286" cy="244"/>
          </a:xfrm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341F8E77-0A6C-5048-199B-FE0B5342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079"/>
              <a:ext cx="84" cy="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F38A3578-5C4B-1B40-2118-C31BBCEA2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079"/>
              <a:ext cx="84" cy="61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7EDFB88C-09D6-9EB2-6A1D-CAABCC071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023"/>
              <a:ext cx="2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0" name="Line 6">
            <a:extLst>
              <a:ext uri="{FF2B5EF4-FFF2-40B4-BE49-F238E27FC236}">
                <a16:creationId xmlns:a16="http://schemas.microsoft.com/office/drawing/2014/main" id="{31A64183-364C-40AB-A7ED-201B5C8764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4244" y="2584483"/>
            <a:ext cx="1263650" cy="1566863"/>
          </a:xfrm>
          <a:prstGeom prst="line">
            <a:avLst/>
          </a:prstGeom>
          <a:noFill/>
          <a:ln w="49213" cap="flat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C425E3C7-EA37-C605-F15E-E5142D1411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3966" y="4222751"/>
            <a:ext cx="2146300" cy="1049338"/>
          </a:xfrm>
          <a:prstGeom prst="line">
            <a:avLst/>
          </a:prstGeom>
          <a:noFill/>
          <a:ln w="4921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39727300-9091-F52A-B870-EC435F1C4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3459" y="4230118"/>
            <a:ext cx="1746250" cy="976313"/>
          </a:xfrm>
          <a:prstGeom prst="line">
            <a:avLst/>
          </a:prstGeom>
          <a:noFill/>
          <a:ln w="49213" cap="flat">
            <a:solidFill>
              <a:srgbClr val="FF33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C2EE45E0-FDD8-0EC1-3F18-57C248FC9CB9}"/>
              </a:ext>
            </a:extLst>
          </p:cNvPr>
          <p:cNvGrpSpPr>
            <a:grpSpLocks/>
          </p:cNvGrpSpPr>
          <p:nvPr/>
        </p:nvGrpSpPr>
        <p:grpSpPr bwMode="auto">
          <a:xfrm>
            <a:off x="2016129" y="4439350"/>
            <a:ext cx="431800" cy="419100"/>
            <a:chOff x="1283" y="2794"/>
            <a:chExt cx="272" cy="264"/>
          </a:xfrm>
        </p:grpSpPr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38425867-72E3-D84B-F650-891C08E1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998"/>
              <a:ext cx="83" cy="60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7F6A75E4-E9E5-61CB-FB47-32C709026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2794"/>
              <a:ext cx="2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83DD66E7-7F10-8367-F746-DE2BBF6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998"/>
              <a:ext cx="83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EF6CFC37-8B84-66CF-1B0A-93F5BBC523A9}"/>
              </a:ext>
            </a:extLst>
          </p:cNvPr>
          <p:cNvGrpSpPr>
            <a:grpSpLocks/>
          </p:cNvGrpSpPr>
          <p:nvPr/>
        </p:nvGrpSpPr>
        <p:grpSpPr bwMode="auto">
          <a:xfrm>
            <a:off x="4253068" y="4348163"/>
            <a:ext cx="504826" cy="387350"/>
            <a:chOff x="2772" y="2781"/>
            <a:chExt cx="318" cy="244"/>
          </a:xfrm>
        </p:grpSpPr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C3A2827B-5573-1390-371F-C0665084E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962"/>
              <a:ext cx="84" cy="61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E11E4609-BDD5-5AD0-F36D-C5F1411A0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2781"/>
              <a:ext cx="2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56BA8C94-84A6-9512-5053-426F8DE3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962"/>
              <a:ext cx="84" cy="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A25E6D2-7BA1-EF64-638D-B2621FC341AC}"/>
              </a:ext>
            </a:extLst>
          </p:cNvPr>
          <p:cNvGrpSpPr>
            <a:grpSpLocks/>
          </p:cNvGrpSpPr>
          <p:nvPr/>
        </p:nvGrpSpPr>
        <p:grpSpPr bwMode="auto">
          <a:xfrm>
            <a:off x="3846751" y="3102769"/>
            <a:ext cx="455613" cy="387350"/>
            <a:chOff x="2507" y="1853"/>
            <a:chExt cx="287" cy="244"/>
          </a:xfrm>
        </p:grpSpPr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FC92A10E-4F83-1155-581B-94A0D9647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018"/>
              <a:ext cx="84" cy="61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9CEB143A-EBE1-2B7D-B882-29D88C00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853"/>
              <a:ext cx="28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791C7F02-9E1D-E270-7AD2-B6DB6467D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018"/>
              <a:ext cx="84" cy="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 CD88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6963</TotalTime>
  <Words>1490</Words>
  <Application>Microsoft Office PowerPoint</Application>
  <PresentationFormat>Widescreen</PresentationFormat>
  <Paragraphs>176</Paragraphs>
  <Slides>20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FNU LNU</cp:lastModifiedBy>
  <cp:revision>365</cp:revision>
  <dcterms:created xsi:type="dcterms:W3CDTF">2014-05-08T07:15:53Z</dcterms:created>
  <dcterms:modified xsi:type="dcterms:W3CDTF">2026-03-23T16:25:17Z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2026-03-08T22:40:49Z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1df2e560-53f7-4108-b488-ba4dd9a372a6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