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media/audio2.wav" ContentType="audio/x-wav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21131b92b2694c0d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64" r:id="rId2"/>
    <p:sldMasterId id="2147483877" r:id="rId3"/>
    <p:sldMasterId id="2147483902" r:id="rId4"/>
    <p:sldMasterId id="2147483914" r:id="rId5"/>
    <p:sldMasterId id="2147483926" r:id="rId6"/>
    <p:sldMasterId id="2147483950" r:id="rId7"/>
    <p:sldMasterId id="2147483962" r:id="rId8"/>
    <p:sldMasterId id="2147483974" r:id="rId9"/>
    <p:sldMasterId id="2147483998" r:id="rId10"/>
    <p:sldMasterId id="2147484010" r:id="rId11"/>
    <p:sldMasterId id="2147484434" r:id="rId12"/>
    <p:sldMasterId id="2147484446" r:id="rId13"/>
    <p:sldMasterId id="2147484458" r:id="rId14"/>
  </p:sldMasterIdLst>
  <p:notesMasterIdLst>
    <p:notesMasterId r:id="rId44"/>
  </p:notesMasterIdLst>
  <p:sldIdLst>
    <p:sldId id="343" r:id="rId15"/>
    <p:sldId id="344" r:id="rId16"/>
    <p:sldId id="280" r:id="rId17"/>
    <p:sldId id="349" r:id="rId18"/>
    <p:sldId id="348" r:id="rId19"/>
    <p:sldId id="351" r:id="rId20"/>
    <p:sldId id="347" r:id="rId21"/>
    <p:sldId id="306" r:id="rId22"/>
    <p:sldId id="307" r:id="rId23"/>
    <p:sldId id="308" r:id="rId24"/>
    <p:sldId id="309" r:id="rId25"/>
    <p:sldId id="327" r:id="rId26"/>
    <p:sldId id="328" r:id="rId27"/>
    <p:sldId id="353" r:id="rId28"/>
    <p:sldId id="354" r:id="rId29"/>
    <p:sldId id="355" r:id="rId30"/>
    <p:sldId id="359" r:id="rId31"/>
    <p:sldId id="356" r:id="rId32"/>
    <p:sldId id="319" r:id="rId33"/>
    <p:sldId id="320" r:id="rId34"/>
    <p:sldId id="321" r:id="rId35"/>
    <p:sldId id="333" r:id="rId36"/>
    <p:sldId id="323" r:id="rId37"/>
    <p:sldId id="324" r:id="rId38"/>
    <p:sldId id="325" r:id="rId39"/>
    <p:sldId id="357" r:id="rId40"/>
    <p:sldId id="329" r:id="rId41"/>
    <p:sldId id="358" r:id="rId42"/>
    <p:sldId id="270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Ngọc Bảo Trân" initials="RS" lastIdx="5" clrIdx="0">
    <p:extLst>
      <p:ext uri="{19B8F6BF-5375-455C-9EA6-DF929625EA0E}">
        <p15:presenceInfo xmlns:p15="http://schemas.microsoft.com/office/powerpoint/2012/main" userId="cdc9f017bf291b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4FF1D"/>
    <a:srgbClr val="594029"/>
    <a:srgbClr val="354800"/>
    <a:srgbClr val="75A7D5"/>
    <a:srgbClr val="183550"/>
    <a:srgbClr val="7EADD8"/>
    <a:srgbClr val="D17100"/>
    <a:srgbClr val="5C4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commentAuthors" Target="commentAuthor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5T15:15:29.483" idx="2">
    <p:pos x="7741" y="3216"/>
    <p:text>thời gian?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5T15:24:32.355" idx="3">
    <p:pos x="3504" y="3270"/>
    <p:text>Trân bổ sung thêm đáp án I, K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5T15:32:21.120" idx="4">
    <p:pos x="7440" y="864"/>
    <p:text>ko đưa độ dài vào MT hay Equation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5T15:36:07.368" idx="5">
    <p:pos x="10" y="10"/>
    <p:text>hiệu ứng không thứ tự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ở </a:t>
            </a:r>
            <a:r>
              <a:rPr lang="en-US" baseline="0" dirty="0" err="1"/>
              <a:t>mỗi</a:t>
            </a:r>
            <a:r>
              <a:rPr lang="en-US" baseline="0" dirty="0"/>
              <a:t> side (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toàn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9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HS dùng</a:t>
            </a:r>
            <a:r>
              <a:rPr lang="en-US" baseline="0"/>
              <a:t> bút lông để vẽ trực tiếp lên bảng để có đáp án cho HS khác nhận xét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1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Dùng</a:t>
            </a:r>
            <a:r>
              <a:rPr lang="en-US" baseline="0"/>
              <a:t> bút lông để vẽ trực tiếp lên bảng cho có đáp án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3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 HS vẽ</a:t>
            </a:r>
            <a:r>
              <a:rPr lang="en-US" baseline="0"/>
              <a:t> trên bảng cho hs khác nhận xét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2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7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46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73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094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77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685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69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153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725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023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4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00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712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F4211-EF59-4412-8F47-917A93114C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08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C1868-DC5F-4B3F-9BC1-F010BCDD51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852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33FD6-98D4-4033-A496-E8BAFC1782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252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2D3FC-CF77-48B0-AC46-872C81F983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278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C96D5-378B-4EEC-BE88-6E0CE8CF95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01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E145D-CE95-4164-9FA4-31E2E8D32C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347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C7598-770A-48F1-B1ED-BFFD108BE5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552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BFF91-4F1C-4B6B-8630-49A8E8C99E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332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B0286-BD6E-45B6-9136-438623DB33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8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D4944-6AA2-4EA8-BE17-3401B64216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458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E4D2-E97F-41EF-975E-484BF3C364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536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00AC9-F8ED-4327-8548-908E6394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996F5-CB20-4096-93DE-CB751A6EB1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C94CC-FDED-4932-8CC9-566FD27C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F9385-BE3F-4409-817B-0B6D82B0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5CF74-737A-4F4C-86E8-A1D10A17F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818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89795-8B3F-4124-A34A-7D6AFC1E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BF9E4-D2EA-4C60-BF2A-5DF97838583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9226-68FE-4E61-A145-EBB559D2C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87D3B-E0B5-45D5-9A3F-F1ED71EA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36D9A-8FC9-4163-BF66-1E0602F17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52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B0F72-8E30-436A-A6D5-6F6DF2B3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AB3D2-7B57-4041-AEAA-89D9D498CC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FCC25-C8CB-4F5E-82EA-93590D03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513F1-6843-40EB-B137-FB66021B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209B-4539-441F-B5EA-4F328C837A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7618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DAD87-9A16-40B6-97C1-2E41BB9B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D2B6-870C-4DFC-A373-40CC3D6FF8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49B0B-0BED-4044-B955-92EC789F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83E6A-3D76-491E-9CAD-0E1E3462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C8E7B-BFA4-41F1-862C-AA28D34196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0898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52C59C-FA39-441E-AE27-F160DD32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67E33-B66F-459D-BD02-C84203D57A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577F49-7FDD-47F0-97D3-11802374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31801-6A70-4E8A-B097-AFFDFCED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5FF29-81A9-4DAC-A633-E4FAF6EDF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6447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1D942-000B-4514-981A-83C088B8B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47633-0B65-4CF1-A188-70A04283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4CC70-B2E2-4860-BFE4-A20A93AC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80CE0-BE01-466B-AEAD-B646CBF1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52D32-60E3-4D50-980D-343183B9D1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025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CEEAE-DE0A-44A7-9D4C-3BA71071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E7306-6DA1-46FC-9FAC-17186C8BCD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1DECC-1A60-4BF3-B15C-3216EA828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EC73C-D2ED-4103-A91A-B946525B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3531F-4B18-4C19-B485-3C31345E2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7231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CEEAE-DE0A-44A7-9D4C-3BA71071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E7306-6DA1-46FC-9FAC-17186C8BCD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1DECC-1A60-4BF3-B15C-3216EA828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EC73C-D2ED-4103-A91A-B946525B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3531F-4B18-4C19-B485-3C31345E28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53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449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34152-BBE6-44FF-9006-5D4803AD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A07BB-0195-43E8-A879-2300EEA71F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3552E-AE76-4D92-BBB8-58D7EE43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2A3EE-1BE4-4759-AA0F-EF6E3075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31E79-3C92-4F9B-98A3-6AC22F207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3329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FC607-D385-4A70-8819-84E328346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1E417-1224-444E-BB46-95E01B3517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A8BBD-F64A-4937-9301-79EE228C4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10173-177A-4B9B-AA94-07055C6F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A4C13-9C33-456D-A5C0-BE9036CEF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3565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C85F5-D13F-4140-A56B-42C2FC93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9BCE3-D609-4C7A-BBF2-02F218E6E5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1028-E6B7-4940-8348-E53D10B3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A66BA-07D0-4F69-8203-20872F16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99055-D32D-414A-A715-9026BCB7EA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9999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268DD-8520-4F57-954A-76E41F58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9B82A-A880-405A-9263-7307F2BC88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A391-CE2B-4435-ADEF-3A31FB42A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DE9A2-7865-401C-8ACC-85381CC5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A46D3-67C3-4434-9CD3-8411BC9EA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4840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8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59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6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3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77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957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7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049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08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204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926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281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497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221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63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72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841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929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4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562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412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836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6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368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6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243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176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98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05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982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6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9526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26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029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256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7064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77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203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507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477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93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93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46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0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96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23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49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9115-9676-4DC6-BC52-9C5D9127CB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56151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17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75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56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37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6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1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32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26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21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58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79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83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9115-9676-4DC6-BC52-9C5D9127CB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09556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1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693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53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8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4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66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75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26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6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25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364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3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02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685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6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8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297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84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2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7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98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459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77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624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71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6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2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267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79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49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33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59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462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616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13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239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15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11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62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570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74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8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862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703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45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7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8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477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02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98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071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159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158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011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215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487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2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15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146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31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833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040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58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474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674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734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05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4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4479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F1BDB9-1D24-4DA5-9E24-03D5C7C67F0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3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A278CF00-4648-41F9-92EE-037C09965D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27267F70-3CB2-4018-9363-8095035B1B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1BF-E136-8546-A43B-EFCDEF657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29C42-C770-C14B-856B-97EB91280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E41A0-AFB3-3542-8114-58859ABAB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3A427F-532F-49F3-9779-824842CC3A04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6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478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6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A4FC8-0243-452E-A9A7-2F3333004A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61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6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5141-C510-470B-8853-924CE9A550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8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5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2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48FB0-72F2-43EC-935A-CF50103EB0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167C-65E9-470C-9C5F-94F4F6B398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6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4472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8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4474" r:id="rId3"/>
    <p:sldLayoutId id="2147484473" r:id="rId4"/>
    <p:sldLayoutId id="2147484471" r:id="rId5"/>
    <p:sldLayoutId id="2147484470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3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4475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4476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4477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32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2.xml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comments" Target="../comments/comment4.xml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52.emf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7.png"/><Relationship Id="rId4" Type="http://schemas.openxmlformats.org/officeDocument/2006/relationships/hyperlink" Target="https://www.publicdomainpictures.net/view-image.php?image=209446&amp;picture=tropical-beach-scene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867400" y="2704942"/>
            <a:ext cx="403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1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27" name="Group 13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540956867"/>
              </p:ext>
            </p:extLst>
          </p:nvPr>
        </p:nvGraphicFramePr>
        <p:xfrm>
          <a:off x="14368165" y="4605688"/>
          <a:ext cx="277707" cy="1562099"/>
        </p:xfrm>
        <a:graphic>
          <a:graphicData uri="http://schemas.openxmlformats.org/drawingml/2006/table">
            <a:tbl>
              <a:tblPr/>
              <a:tblGrid>
                <a:gridCol w="277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9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27214" y="1437626"/>
            <a:ext cx="105375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i="1" u="sng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i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vẽ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3663" y="3277453"/>
            <a:ext cx="1442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  <a:sym typeface="Webdings" pitchFamily="18" charset="2"/>
              </a:rPr>
              <a:t>Giải</a:t>
            </a:r>
            <a:endParaRPr lang="en-US" altLang="en-US" sz="2800" b="1" u="sng" dirty="0">
              <a:latin typeface="Times New Roman" pitchFamily="18" charset="0"/>
              <a:cs typeface="Times New Roman" pitchFamily="18" charset="0"/>
              <a:sym typeface="Webdings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673" y="3956901"/>
            <a:ext cx="11299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n-US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799" y="5167241"/>
            <a:ext cx="11711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AB.</a:t>
            </a:r>
            <a:endParaRPr lang="en-US" altLang="en-US" sz="2800" baseline="30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436" y="2286218"/>
            <a:ext cx="5339269" cy="96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44200" y="5066"/>
            <a:ext cx="1820088" cy="1820088"/>
          </a:xfrm>
          <a:prstGeom prst="rect">
            <a:avLst/>
          </a:prstGeom>
        </p:spPr>
      </p:pic>
      <p:sp>
        <p:nvSpPr>
          <p:cNvPr id="10" name="Text Box 176"/>
          <p:cNvSpPr txBox="1">
            <a:spLocks noChangeArrowheads="1"/>
          </p:cNvSpPr>
          <p:nvPr/>
        </p:nvSpPr>
        <p:spPr bwMode="auto">
          <a:xfrm>
            <a:off x="127000" y="304805"/>
            <a:ext cx="619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nhau: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41299" y="914406"/>
            <a:ext cx="5431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1"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kumimoji="1" lang="en-US" sz="2800" b="1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777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27" name="Group 13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930667350"/>
              </p:ext>
            </p:extLst>
          </p:nvPr>
        </p:nvGraphicFramePr>
        <p:xfrm>
          <a:off x="13944601" y="4138951"/>
          <a:ext cx="277707" cy="1193719"/>
        </p:xfrm>
        <a:graphic>
          <a:graphicData uri="http://schemas.openxmlformats.org/drawingml/2006/table">
            <a:tbl>
              <a:tblPr/>
              <a:tblGrid>
                <a:gridCol w="277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9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2829" y="1622055"/>
            <a:ext cx="10181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IK,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IK.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658380"/>
            <a:ext cx="1442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u="sng" dirty="0" err="1">
                <a:latin typeface="Times New Roman" pitchFamily="18" charset="0"/>
                <a:cs typeface="Times New Roman" pitchFamily="18" charset="0"/>
                <a:sym typeface="Webdings" pitchFamily="18" charset="2"/>
              </a:rPr>
              <a:t>Giải</a:t>
            </a:r>
            <a:endParaRPr lang="en-US" altLang="en-US" sz="2800" b="1" u="sng" dirty="0">
              <a:latin typeface="Times New Roman" pitchFamily="18" charset="0"/>
              <a:cs typeface="Times New Roman" pitchFamily="18" charset="0"/>
              <a:sym typeface="Webdings" pitchFamily="18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1" y="5191889"/>
            <a:ext cx="5029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I, K, 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Q 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IK </a:t>
            </a:r>
            <a:endParaRPr lang="en-US" alt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595" y="5801419"/>
            <a:ext cx="5069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T, R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IK </a:t>
            </a:r>
            <a:endParaRPr lang="en-US" altLang="en-US" sz="2800" baseline="30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18" y="4277380"/>
            <a:ext cx="2235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510693" y="70267"/>
            <a:ext cx="2505888" cy="250588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048005"/>
            <a:ext cx="7661957" cy="12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10" y="1153180"/>
            <a:ext cx="2220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i="1" u="sng" dirty="0"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2" name="Text Box 176"/>
          <p:cNvSpPr txBox="1">
            <a:spLocks noChangeArrowheads="1"/>
          </p:cNvSpPr>
          <p:nvPr/>
        </p:nvSpPr>
        <p:spPr bwMode="auto">
          <a:xfrm>
            <a:off x="127000" y="76200"/>
            <a:ext cx="619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nhau: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41299" y="695980"/>
            <a:ext cx="5431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1"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kumimoji="1" lang="en-US" sz="2800" b="1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912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8" grpId="0"/>
      <p:bldP spid="11" grpId="0"/>
      <p:bldP spid="2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2" name="Text Box 98"/>
          <p:cNvSpPr txBox="1">
            <a:spLocks noChangeArrowheads="1"/>
          </p:cNvSpPr>
          <p:nvPr/>
        </p:nvSpPr>
        <p:spPr bwMode="auto">
          <a:xfrm>
            <a:off x="381000" y="1762780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compa.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152400" y="1229380"/>
            <a:ext cx="5638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nhau:</a:t>
            </a:r>
            <a:endParaRPr lang="en-US" sz="2800" b="1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76"/>
          <p:cNvSpPr txBox="1">
            <a:spLocks noChangeArrowheads="1"/>
          </p:cNvSpPr>
          <p:nvPr/>
        </p:nvSpPr>
        <p:spPr bwMode="auto">
          <a:xfrm>
            <a:off x="127000" y="76200"/>
            <a:ext cx="619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nhau: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5431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1"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kumimoji="1" lang="en-US" sz="2800" b="1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99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2" grpId="0"/>
      <p:bldP spid="21612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9" name="Text Box 85"/>
          <p:cNvSpPr txBox="1">
            <a:spLocks noChangeArrowheads="1"/>
          </p:cNvSpPr>
          <p:nvPr/>
        </p:nvSpPr>
        <p:spPr bwMode="auto">
          <a:xfrm>
            <a:off x="5693833" y="3687773"/>
            <a:ext cx="508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7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1590" name="Text Box 86"/>
          <p:cNvSpPr txBox="1">
            <a:spLocks noChangeArrowheads="1"/>
          </p:cNvSpPr>
          <p:nvPr/>
        </p:nvSpPr>
        <p:spPr bwMode="auto">
          <a:xfrm>
            <a:off x="5765800" y="4586363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D</a:t>
            </a:r>
          </a:p>
        </p:txBody>
      </p:sp>
      <p:grpSp>
        <p:nvGrpSpPr>
          <p:cNvPr id="21591" name="Group 87"/>
          <p:cNvGrpSpPr>
            <a:grpSpLocks/>
          </p:cNvGrpSpPr>
          <p:nvPr/>
        </p:nvGrpSpPr>
        <p:grpSpPr bwMode="auto">
          <a:xfrm>
            <a:off x="270933" y="4981651"/>
            <a:ext cx="2929467" cy="1190625"/>
            <a:chOff x="104" y="1555"/>
            <a:chExt cx="1384" cy="750"/>
          </a:xfrm>
        </p:grpSpPr>
        <p:sp>
          <p:nvSpPr>
            <p:cNvPr id="21592" name="Text Box 88"/>
            <p:cNvSpPr txBox="1">
              <a:spLocks noChangeArrowheads="1"/>
            </p:cNvSpPr>
            <p:nvPr/>
          </p:nvSpPr>
          <p:spPr bwMode="auto">
            <a:xfrm>
              <a:off x="1164" y="182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21593" name="Text Box 89"/>
            <p:cNvSpPr txBox="1">
              <a:spLocks noChangeArrowheads="1"/>
            </p:cNvSpPr>
            <p:nvPr/>
          </p:nvSpPr>
          <p:spPr bwMode="auto">
            <a:xfrm>
              <a:off x="162" y="1834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21594" name="Line 90"/>
            <p:cNvSpPr>
              <a:spLocks noChangeShapeType="1"/>
            </p:cNvSpPr>
            <p:nvPr/>
          </p:nvSpPr>
          <p:spPr bwMode="auto">
            <a:xfrm>
              <a:off x="220" y="2126"/>
              <a:ext cx="11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95" name="Text Box 91"/>
            <p:cNvSpPr txBox="1">
              <a:spLocks noChangeArrowheads="1"/>
            </p:cNvSpPr>
            <p:nvPr/>
          </p:nvSpPr>
          <p:spPr bwMode="auto">
            <a:xfrm>
              <a:off x="1248" y="1555"/>
              <a:ext cx="240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7200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21596" name="Text Box 92"/>
            <p:cNvSpPr txBox="1">
              <a:spLocks noChangeArrowheads="1"/>
            </p:cNvSpPr>
            <p:nvPr/>
          </p:nvSpPr>
          <p:spPr bwMode="auto">
            <a:xfrm>
              <a:off x="104" y="1556"/>
              <a:ext cx="240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7200">
                  <a:solidFill>
                    <a:srgbClr val="000000"/>
                  </a:solidFill>
                </a:rPr>
                <a:t>.</a:t>
              </a:r>
            </a:p>
          </p:txBody>
        </p:sp>
      </p:grpSp>
      <p:grpSp>
        <p:nvGrpSpPr>
          <p:cNvPr id="21603" name="Group 99"/>
          <p:cNvGrpSpPr>
            <a:grpSpLocks/>
          </p:cNvGrpSpPr>
          <p:nvPr/>
        </p:nvGrpSpPr>
        <p:grpSpPr bwMode="auto">
          <a:xfrm>
            <a:off x="508003" y="3200409"/>
            <a:ext cx="1648884" cy="2659063"/>
            <a:chOff x="369" y="2444"/>
            <a:chExt cx="779" cy="1675"/>
          </a:xfrm>
        </p:grpSpPr>
        <p:sp>
          <p:nvSpPr>
            <p:cNvPr id="21604" name="AutoShape 100"/>
            <p:cNvSpPr>
              <a:spLocks noChangeArrowheads="1"/>
            </p:cNvSpPr>
            <p:nvPr/>
          </p:nvSpPr>
          <p:spPr bwMode="auto">
            <a:xfrm rot="1845995">
              <a:off x="369" y="3831"/>
              <a:ext cx="101" cy="288"/>
            </a:xfrm>
            <a:prstGeom prst="star4">
              <a:avLst>
                <a:gd name="adj" fmla="val 12500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05" name="AutoShape 101"/>
            <p:cNvSpPr>
              <a:spLocks noChangeArrowheads="1"/>
            </p:cNvSpPr>
            <p:nvPr/>
          </p:nvSpPr>
          <p:spPr bwMode="auto">
            <a:xfrm>
              <a:off x="950" y="2684"/>
              <a:ext cx="198" cy="2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06" name="AutoShape 102"/>
            <p:cNvSpPr>
              <a:spLocks noChangeArrowheads="1"/>
            </p:cNvSpPr>
            <p:nvPr/>
          </p:nvSpPr>
          <p:spPr bwMode="auto">
            <a:xfrm>
              <a:off x="1011" y="2444"/>
              <a:ext cx="76" cy="24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07" name="Line 103"/>
            <p:cNvSpPr>
              <a:spLocks noChangeShapeType="1"/>
            </p:cNvSpPr>
            <p:nvPr/>
          </p:nvSpPr>
          <p:spPr bwMode="auto">
            <a:xfrm flipH="1">
              <a:off x="423" y="2882"/>
              <a:ext cx="604" cy="1086"/>
            </a:xfrm>
            <a:prstGeom prst="line">
              <a:avLst/>
            </a:prstGeom>
            <a:noFill/>
            <a:ln w="104775" cmpd="tri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608" name="Group 104"/>
          <p:cNvGrpSpPr>
            <a:grpSpLocks/>
          </p:cNvGrpSpPr>
          <p:nvPr/>
        </p:nvGrpSpPr>
        <p:grpSpPr bwMode="auto">
          <a:xfrm>
            <a:off x="2032000" y="3810000"/>
            <a:ext cx="899584" cy="2044700"/>
            <a:chOff x="1077" y="2837"/>
            <a:chExt cx="425" cy="1288"/>
          </a:xfrm>
        </p:grpSpPr>
        <p:sp>
          <p:nvSpPr>
            <p:cNvPr id="21609" name="Line 105"/>
            <p:cNvSpPr>
              <a:spLocks noChangeShapeType="1"/>
            </p:cNvSpPr>
            <p:nvPr/>
          </p:nvSpPr>
          <p:spPr bwMode="auto">
            <a:xfrm>
              <a:off x="1077" y="2837"/>
              <a:ext cx="377" cy="1143"/>
            </a:xfrm>
            <a:prstGeom prst="line">
              <a:avLst/>
            </a:prstGeom>
            <a:noFill/>
            <a:ln w="104775" cmpd="tri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10" name="AutoShape 106"/>
            <p:cNvSpPr>
              <a:spLocks noChangeArrowheads="1"/>
            </p:cNvSpPr>
            <p:nvPr/>
          </p:nvSpPr>
          <p:spPr bwMode="auto">
            <a:xfrm rot="-1010490">
              <a:off x="1408" y="3837"/>
              <a:ext cx="94" cy="288"/>
            </a:xfrm>
            <a:prstGeom prst="star4">
              <a:avLst>
                <a:gd name="adj" fmla="val 12500"/>
              </a:avLst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228600" y="609605"/>
            <a:ext cx="1155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9999"/>
              </a:buClr>
              <a:buSzPct val="150000"/>
              <a:buFont typeface="Wingdings" pitchFamily="2" charset="2"/>
              <a:buChar char="@"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AB,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d.</a:t>
            </a:r>
          </a:p>
        </p:txBody>
      </p:sp>
      <p:sp>
        <p:nvSpPr>
          <p:cNvPr id="21615" name="Text Box 111"/>
          <p:cNvSpPr txBox="1">
            <a:spLocks noChangeArrowheads="1"/>
          </p:cNvSpPr>
          <p:nvPr/>
        </p:nvSpPr>
        <p:spPr bwMode="auto">
          <a:xfrm>
            <a:off x="254000" y="1066876"/>
            <a:ext cx="11785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9999"/>
              </a:buClr>
              <a:buSzPct val="150000"/>
              <a:buFont typeface="Wingdings" pitchFamily="2" charset="2"/>
              <a:buChar char="@"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AB.</a:t>
            </a:r>
          </a:p>
        </p:txBody>
      </p:sp>
      <p:sp>
        <p:nvSpPr>
          <p:cNvPr id="21616" name="Text Box 112"/>
          <p:cNvSpPr txBox="1">
            <a:spLocks noChangeArrowheads="1"/>
          </p:cNvSpPr>
          <p:nvPr/>
        </p:nvSpPr>
        <p:spPr bwMode="auto">
          <a:xfrm>
            <a:off x="254000" y="1905008"/>
            <a:ext cx="117856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9999"/>
              </a:buClr>
              <a:buSzPct val="150000"/>
              <a:buFont typeface="Wingdings" pitchFamily="2" charset="2"/>
              <a:buChar char="@"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D.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CD.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1066800" y="133350"/>
            <a:ext cx="6503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SimSun" pitchFamily="2" charset="-122"/>
              </a:rPr>
              <a:t>Thực</a:t>
            </a:r>
            <a:r>
              <a:rPr lang="en-US" sz="28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SimSun" pitchFamily="2" charset="-122"/>
              </a:rPr>
              <a:t>hiện</a:t>
            </a:r>
            <a:r>
              <a:rPr lang="en-US" sz="28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SimSun" pitchFamily="2" charset="-122"/>
              </a:rPr>
              <a:t>theo</a:t>
            </a:r>
            <a:r>
              <a:rPr lang="en-US" sz="28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SimSun" pitchFamily="2" charset="-122"/>
              </a:rPr>
              <a:t>các</a:t>
            </a:r>
            <a:r>
              <a:rPr lang="en-US" sz="2800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sz="2800" err="1">
                <a:solidFill>
                  <a:srgbClr val="000000"/>
                </a:solidFill>
                <a:ea typeface="SimSun" pitchFamily="2" charset="-122"/>
              </a:rPr>
              <a:t>bước</a:t>
            </a:r>
            <a:r>
              <a:rPr lang="en-US" sz="2800">
                <a:solidFill>
                  <a:srgbClr val="000000"/>
                </a:solidFill>
                <a:ea typeface="SimSun" pitchFamily="2" charset="-122"/>
              </a:rPr>
              <a:t> sau:</a:t>
            </a:r>
            <a:endParaRPr lang="en-US" sz="2800" dirty="0">
              <a:solidFill>
                <a:srgbClr val="000000"/>
              </a:solidFill>
              <a:ea typeface="SimSun" pitchFamily="2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44202"/>
            <a:ext cx="5740400" cy="104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0" y="4495876"/>
            <a:ext cx="3669197" cy="131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4572076"/>
            <a:ext cx="3378200" cy="130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75"/>
          <p:cNvSpPr txBox="1">
            <a:spLocks noChangeArrowheads="1"/>
          </p:cNvSpPr>
          <p:nvPr/>
        </p:nvSpPr>
        <p:spPr bwMode="auto">
          <a:xfrm>
            <a:off x="431800" y="5943638"/>
            <a:ext cx="840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b="1" i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i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175"/>
              <p:cNvSpPr txBox="1">
                <a:spLocks noChangeArrowheads="1"/>
              </p:cNvSpPr>
              <p:nvPr/>
            </p:nvSpPr>
            <p:spPr bwMode="auto">
              <a:xfrm>
                <a:off x="457200" y="6339087"/>
                <a:ext cx="8407400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r>
                  <a:rPr lang="en-US" sz="2800" b="1" i="1" u="sng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800" b="1" i="1" u="sng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i="1" u="sng" dirty="0" err="1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800" b="1" i="1" u="sng" dirty="0">
                    <a:solidFill>
                      <a:srgbClr val="3333FF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𝐶𝐷</m:t>
                    </m:r>
                  </m:oMath>
                </a14:m>
                <a:r>
                  <a:rPr lang="en-US" sz="2800" i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Text Box 1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6339087"/>
                <a:ext cx="8407400" cy="519113"/>
              </a:xfrm>
              <a:prstGeom prst="rect">
                <a:avLst/>
              </a:prstGeom>
              <a:blipFill rotWithShape="1">
                <a:blip r:embed="rId4"/>
                <a:stretch>
                  <a:fillRect l="-1450" t="-11765" b="-329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76200"/>
            <a:ext cx="1104005" cy="6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64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19375 L 0.25 -0.1937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713 L 0.25 -0.17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21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21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89" grpId="0"/>
      <p:bldP spid="21590" grpId="0"/>
      <p:bldP spid="21614" grpId="0"/>
      <p:bldP spid="21615" grpId="0"/>
      <p:bldP spid="21616" grpId="0"/>
      <p:bldP spid="37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301343" y="2879114"/>
            <a:ext cx="36140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4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2286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447800"/>
            <a:ext cx="2057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13716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AH.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B, Q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AH.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52749" y="5418749"/>
            <a:ext cx="1439251" cy="1439251"/>
          </a:xfrm>
          <a:prstGeom prst="rect">
            <a:avLst/>
          </a:prstGeom>
        </p:spPr>
      </p:pic>
      <p:pic>
        <p:nvPicPr>
          <p:cNvPr id="6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982" y="5331866"/>
            <a:ext cx="1900328" cy="10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3244" y="276235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447800"/>
            <a:ext cx="2057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 Box 176"/>
          <p:cNvSpPr txBox="1">
            <a:spLocks noChangeArrowheads="1"/>
          </p:cNvSpPr>
          <p:nvPr/>
        </p:nvSpPr>
        <p:spPr bwMode="auto">
          <a:xfrm>
            <a:off x="3048000" y="1384518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17" y="3448050"/>
            <a:ext cx="489594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754437"/>
            <a:ext cx="3103563" cy="3103563"/>
          </a:xfrm>
          <a:prstGeom prst="rect">
            <a:avLst/>
          </a:prstGeom>
        </p:spPr>
      </p:pic>
      <p:pic>
        <p:nvPicPr>
          <p:cNvPr id="9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1672" y="1137"/>
            <a:ext cx="1900328" cy="106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67200"/>
            <a:ext cx="28289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7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6858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447800"/>
            <a:ext cx="2057400" cy="685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0" y="1371600"/>
                <a:ext cx="8763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compa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O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bán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kính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3 </m:t>
                    </m:r>
                    <m:r>
                      <a:rPr lang="en-US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P, Q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tùy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đoạn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OP, OQ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371600"/>
                <a:ext cx="8763000" cy="1384995"/>
              </a:xfrm>
              <a:prstGeom prst="rect">
                <a:avLst/>
              </a:prstGeom>
              <a:blipFill>
                <a:blip r:embed="rId5"/>
                <a:stretch>
                  <a:fillRect l="-1391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52749" y="5418749"/>
            <a:ext cx="1439251" cy="1439251"/>
          </a:xfrm>
          <a:prstGeom prst="rect">
            <a:avLst/>
          </a:prstGeom>
        </p:spPr>
      </p:pic>
      <p:pic>
        <p:nvPicPr>
          <p:cNvPr id="6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982" y="5331866"/>
            <a:ext cx="1900328" cy="10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301343" y="287911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endParaRPr 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1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2800" y="152400"/>
            <a:ext cx="107696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17600" y="2819400"/>
            <a:ext cx="27432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026400" y="1752600"/>
            <a:ext cx="4165600" cy="24384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4673600" y="2476500"/>
            <a:ext cx="34544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57600" y="3429000"/>
            <a:ext cx="20320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65600" y="3124200"/>
            <a:ext cx="4064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37200" y="3102429"/>
            <a:ext cx="1320800" cy="859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9056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3B455B87-9046-487D-BAA7-27C9C906328E}"/>
              </a:ext>
            </a:extLst>
          </p:cNvPr>
          <p:cNvSpPr/>
          <p:nvPr/>
        </p:nvSpPr>
        <p:spPr>
          <a:xfrm>
            <a:off x="5375532" y="152400"/>
            <a:ext cx="6477000" cy="3581400"/>
          </a:xfrm>
          <a:prstGeom prst="clou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/>
            <a:endParaRPr lang="en-US" sz="2800" b="1" dirty="0">
              <a:ln/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O)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200 m, 150 m, 100 m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2800" b="1" dirty="0">
              <a:ln/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9907D-17E8-4FDE-9C46-A7FBA34C0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105400"/>
            <a:ext cx="22298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3" y="1887361"/>
            <a:ext cx="1747837" cy="250567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1985"/>
            <a:ext cx="7012688" cy="554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5532" y="5410200"/>
            <a:ext cx="20828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1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2895600"/>
            <a:ext cx="1219200" cy="929148"/>
          </a:xfrm>
          <a:prstGeom prst="rect">
            <a:avLst/>
          </a:prstGeom>
        </p:spPr>
      </p:pic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9200" y="1447800"/>
            <a:ext cx="1117600" cy="838200"/>
          </a:xfrm>
          <a:prstGeom prst="rect">
            <a:avLst/>
          </a:prstGeom>
        </p:spPr>
      </p:pic>
      <p:pic>
        <p:nvPicPr>
          <p:cNvPr id="7" name="Picture 6" descr="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16000" y="4572000"/>
            <a:ext cx="1219200" cy="1012372"/>
          </a:xfrm>
          <a:prstGeom prst="rect">
            <a:avLst/>
          </a:prstGeom>
        </p:spPr>
      </p:pic>
      <p:pic>
        <p:nvPicPr>
          <p:cNvPr id="8" name="Picture 7" descr="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562781"/>
            <a:ext cx="1092064" cy="895239"/>
          </a:xfrm>
          <a:prstGeom prst="rect">
            <a:avLst/>
          </a:prstGeom>
        </p:spPr>
      </p:pic>
      <p:pic>
        <p:nvPicPr>
          <p:cNvPr id="10" name="Picture 9" descr="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521" y="3962400"/>
            <a:ext cx="1174655" cy="8952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26681">
            <a:off x="8744588" y="1072042"/>
            <a:ext cx="1564637" cy="11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454 C 0.03959 0.00069 0.07917 -0.02292 0.1408 -0.01111 C 0.20261 0.00046 0.27865 0.07755 0.37118 0.09444 C 0.4632 0.11111 0.61163 0.11342 0.69375 0.08912 C 0.77604 0.06551 0.84757 -0.0044 0.86389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-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063 -0.17639 C 0.76181 -0.21273 0.73299 -0.24884 0.73299 -0.28148 C 0.73299 -0.31412 0.76181 -0.34329 0.79063 -0.37245 " pathEditMode="relative" ptsTypes="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14400" y="-1169100"/>
            <a:ext cx="143256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4" y="609601"/>
            <a:ext cx="5968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(mỗi đoạn thẳng đọc 1 tên)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AB, AC, BC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AC, BC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AC, BC, DA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AB, AC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7600" y="419101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200" y="3733806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22403" y="-54542"/>
            <a:ext cx="1371404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63200" y="5715166"/>
            <a:ext cx="1828800" cy="1142999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480"/>
            <a:ext cx="430730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9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143000" y="-880680"/>
            <a:ext cx="143256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2404" y="609601"/>
            <a:ext cx="9550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(mỗi đoạn thẳng đọc 1 tên)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4654" y="585722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4119" y="321058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5200" y="589351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2719" y="3311825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7600" y="419101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200" y="3733806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22403" y="-54542"/>
            <a:ext cx="1371404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63200" y="5715166"/>
            <a:ext cx="1828800" cy="114299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919" y="1459607"/>
            <a:ext cx="6123881" cy="27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336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AB, BC, CD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AC, AD, CD, BC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AC, BC, BD, CD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AB, BC, AC, CD</a:t>
            </a:r>
          </a:p>
        </p:txBody>
      </p:sp>
    </p:spTree>
    <p:extLst>
      <p:ext uri="{BB962C8B-B14F-4D97-AF65-F5344CB8AC3E}">
        <p14:creationId xmlns:p14="http://schemas.microsoft.com/office/powerpoint/2010/main" val="12655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1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179320" y="-1310888"/>
            <a:ext cx="15590520" cy="5070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28611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AH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D, 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C, 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F, 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C, F, E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200" y="3733806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63200" y="5715128"/>
            <a:ext cx="1828800" cy="1142999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2" y="457200"/>
            <a:ext cx="566165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7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1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52400" y="-609600"/>
            <a:ext cx="12496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0400" y="609600"/>
            <a:ext cx="843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3048000"/>
            <a:ext cx="4684296" cy="914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105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Tia CD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200" y="3733806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63200" y="5715106"/>
            <a:ext cx="18288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1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4800" y="-304800"/>
            <a:ext cx="124968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0400" y="1295402"/>
            <a:ext cx="843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biệt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thẳng?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82537" y="5455216"/>
            <a:ext cx="700495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31200" y="3733806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63200" y="5715082"/>
            <a:ext cx="18288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057400"/>
            <a:ext cx="952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2406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DEDFEC4A-34E0-444A-8121-F8D65A050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2" b="19620"/>
          <a:stretch/>
        </p:blipFill>
        <p:spPr>
          <a:xfrm>
            <a:off x="7680177" y="656698"/>
            <a:ext cx="3955659" cy="1945229"/>
          </a:xfrm>
          <a:prstGeom prst="rect">
            <a:avLst/>
          </a:prstGeom>
        </p:spPr>
      </p:pic>
      <p:pic>
        <p:nvPicPr>
          <p:cNvPr id="6" name="Picture 5" descr="A building next to a window&#10;&#10;Description automatically generated">
            <a:extLst>
              <a:ext uri="{FF2B5EF4-FFF2-40B4-BE49-F238E27FC236}">
                <a16:creationId xmlns:a16="http://schemas.microsoft.com/office/drawing/2014/main" id="{4CC9C886-F8CE-4D43-AAC0-364464B3F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7" y="3465008"/>
            <a:ext cx="6050524" cy="2483929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98528B-5FCB-42AB-B313-778E91856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7" b="13326"/>
          <a:stretch/>
        </p:blipFill>
        <p:spPr>
          <a:xfrm>
            <a:off x="815416" y="379512"/>
            <a:ext cx="3747661" cy="2592288"/>
          </a:xfrm>
          <a:prstGeom prst="rect">
            <a:avLst/>
          </a:prstGeom>
        </p:spPr>
      </p:pic>
      <p:pic>
        <p:nvPicPr>
          <p:cNvPr id="10" name="Picture 9" descr="A glass door&#10;&#10;Description automatically generated">
            <a:extLst>
              <a:ext uri="{FF2B5EF4-FFF2-40B4-BE49-F238E27FC236}">
                <a16:creationId xmlns:a16="http://schemas.microsoft.com/office/drawing/2014/main" id="{12E43F4C-C18B-4F26-850B-BA9387D4BB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5344"/>
          <a:stretch/>
        </p:blipFill>
        <p:spPr>
          <a:xfrm>
            <a:off x="7344139" y="3465004"/>
            <a:ext cx="4165600" cy="2295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6AB022-A26A-42EA-AF87-A97202C6307A}"/>
              </a:ext>
            </a:extLst>
          </p:cNvPr>
          <p:cNvSpPr txBox="1"/>
          <p:nvPr/>
        </p:nvSpPr>
        <p:spPr>
          <a:xfrm>
            <a:off x="1143000" y="2744924"/>
            <a:ext cx="349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2531C6-D331-4184-A82D-5C999BDE147C}"/>
              </a:ext>
            </a:extLst>
          </p:cNvPr>
          <p:cNvSpPr txBox="1"/>
          <p:nvPr/>
        </p:nvSpPr>
        <p:spPr>
          <a:xfrm>
            <a:off x="8544272" y="2744924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5A8A5-DEF8-45BF-B92F-AA2C59830637}"/>
              </a:ext>
            </a:extLst>
          </p:cNvPr>
          <p:cNvSpPr txBox="1"/>
          <p:nvPr/>
        </p:nvSpPr>
        <p:spPr>
          <a:xfrm>
            <a:off x="8208274" y="5913276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E3D64-5A48-41CA-AF8C-F6ADBDE5F72D}"/>
              </a:ext>
            </a:extLst>
          </p:cNvPr>
          <p:cNvSpPr txBox="1"/>
          <p:nvPr/>
        </p:nvSpPr>
        <p:spPr>
          <a:xfrm>
            <a:off x="1631544" y="6129300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can ban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0"/>
            <a:ext cx="952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5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7018" y="848392"/>
            <a:ext cx="9702800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ja-JP" sz="3200" b="1" dirty="0"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altLang="ja-JP" sz="3200" b="1" dirty="0">
              <a:latin typeface=".VnTimeH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1967805"/>
            <a:ext cx="899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đoạn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thẳng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compa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 2 SGK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87, 88.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41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976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1499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6494663" cy="38816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5304210" y="277340"/>
            <a:ext cx="518264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 dirty="0" err="1">
                <a:ln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/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AB, so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ln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ln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aroler in Hoodie">
                <a:extLst>
                  <a:ext uri="{FF2B5EF4-FFF2-40B4-BE49-F238E27FC236}">
                    <a16:creationId xmlns:a16="http://schemas.microsoft.com/office/drawing/2014/main" id="{17B1E643-21F2-4226-BD2A-E60EAB0DAC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9182767"/>
                  </p:ext>
                </p:extLst>
              </p:nvPr>
            </p:nvGraphicFramePr>
            <p:xfrm>
              <a:off x="3950144" y="3723678"/>
              <a:ext cx="960443" cy="310955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60443" cy="3109550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 ax="-73140" ay="872813" az="-1838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4518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aroler in Hoodie">
                <a:extLst>
                  <a:ext uri="{FF2B5EF4-FFF2-40B4-BE49-F238E27FC236}">
                    <a16:creationId xmlns:a16="http://schemas.microsoft.com/office/drawing/2014/main" id="{17B1E643-21F2-4226-BD2A-E60EAB0DAC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0144" y="3723678"/>
                <a:ext cx="960443" cy="3109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594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8" presetClass="emph" presetSubtype="128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IkBNTSRFvAqHqCtguEkkH2bpEV5ewUrHmvxF2s9IBZLiPlC-XUAB-pb_30AJSkTMTMs632Y11f5d546pfpQKv10RuJgElOYtMCS-mXSAo50d5XpKycZ4b5ZsMwMyPj2TU_83hm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39" y="27709"/>
            <a:ext cx="9210261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41;p46"/>
          <p:cNvSpPr txBox="1">
            <a:spLocks noGrp="1"/>
          </p:cNvSpPr>
          <p:nvPr/>
        </p:nvSpPr>
        <p:spPr>
          <a:xfrm>
            <a:off x="2286000" y="2895600"/>
            <a:ext cx="8610601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Clr>
                <a:prstClr val="black"/>
              </a:buClr>
            </a:pPr>
            <a:r>
              <a:rPr lang="en-US" altLang="en-GB" sz="5400" b="1" dirty="0" err="1">
                <a:solidFill>
                  <a:srgbClr val="3B3838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Tiết</a:t>
            </a:r>
            <a:r>
              <a:rPr lang="en-US" altLang="en-GB" sz="5400" b="1" dirty="0">
                <a:solidFill>
                  <a:srgbClr val="3B3838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 1</a:t>
            </a:r>
          </a:p>
          <a:p>
            <a:pPr>
              <a:buClr>
                <a:prstClr val="black"/>
              </a:buClr>
            </a:pPr>
            <a:r>
              <a:rPr lang="en-US" altLang="en-GB" sz="7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§3.  ĐOẠN THẲNG</a:t>
            </a:r>
          </a:p>
        </p:txBody>
      </p:sp>
    </p:spTree>
    <p:extLst>
      <p:ext uri="{BB962C8B-B14F-4D97-AF65-F5344CB8AC3E}">
        <p14:creationId xmlns:p14="http://schemas.microsoft.com/office/powerpoint/2010/main" val="212598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323731">
            <a:off x="3607314" y="706325"/>
            <a:ext cx="3294062" cy="3009900"/>
            <a:chOff x="3448906" y="908337"/>
            <a:chExt cx="3294062" cy="3009900"/>
          </a:xfrm>
        </p:grpSpPr>
        <p:pic>
          <p:nvPicPr>
            <p:cNvPr id="3" name="Picture 55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74335" y="2799244"/>
            <a:ext cx="2822575" cy="1004887"/>
            <a:chOff x="3337227" y="2799244"/>
            <a:chExt cx="2822575" cy="1004887"/>
          </a:xfrm>
        </p:grpSpPr>
        <p:pic>
          <p:nvPicPr>
            <p:cNvPr id="6" name="Picture 4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227" y="2799244"/>
              <a:ext cx="2822575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731420" y="3027054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76600" y="2209800"/>
            <a:ext cx="3124200" cy="2840038"/>
            <a:chOff x="3468020" y="2422282"/>
            <a:chExt cx="3124200" cy="2840038"/>
          </a:xfrm>
        </p:grpSpPr>
        <p:pic>
          <p:nvPicPr>
            <p:cNvPr id="9" name="Picture 3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3468020" y="2422282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41942" y="3202402"/>
            <a:ext cx="1011238" cy="2882494"/>
            <a:chOff x="5396773" y="2683161"/>
            <a:chExt cx="1011238" cy="2882494"/>
          </a:xfrm>
        </p:grpSpPr>
        <p:pic>
          <p:nvPicPr>
            <p:cNvPr id="12" name="Picture 14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415957">
              <a:off x="4461145" y="3618789"/>
              <a:ext cx="2882494" cy="1011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658107" y="4775316"/>
              <a:ext cx="257882" cy="308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rot="19432958">
            <a:off x="5507554" y="1753051"/>
            <a:ext cx="3244645" cy="2809875"/>
            <a:chOff x="4949897" y="2798474"/>
            <a:chExt cx="3306762" cy="2809875"/>
          </a:xfrm>
        </p:grpSpPr>
        <p:pic>
          <p:nvPicPr>
            <p:cNvPr id="15" name="Picture 25" descr="Cov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897" y="2798474"/>
              <a:ext cx="3306762" cy="280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7642979" y="4767166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87787" y="710337"/>
            <a:ext cx="2407289" cy="2900391"/>
            <a:chOff x="5604597" y="889866"/>
            <a:chExt cx="2943225" cy="2786063"/>
          </a:xfrm>
        </p:grpSpPr>
        <p:pic>
          <p:nvPicPr>
            <p:cNvPr id="21" name="Picture 5" descr="Cov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97" y="889866"/>
              <a:ext cx="2943225" cy="278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7685314" y="1001486"/>
              <a:ext cx="370115" cy="29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Google Shape;1341;p46"/>
          <p:cNvSpPr txBox="1">
            <a:spLocks noGrp="1"/>
          </p:cNvSpPr>
          <p:nvPr/>
        </p:nvSpPr>
        <p:spPr>
          <a:xfrm>
            <a:off x="4985603" y="2724206"/>
            <a:ext cx="2049987" cy="128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en-GB" sz="4800" b="1" dirty="0">
              <a:solidFill>
                <a:srgbClr val="FF0000"/>
              </a:solidFill>
              <a:latin typeface="Times New Roman" panose="02020603050405020304" pitchFamily="18" charset="0"/>
              <a:ea typeface="思源黑体 Medium" panose="020B0600000000000000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93177" y="775538"/>
            <a:ext cx="3825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sp>
        <p:nvSpPr>
          <p:cNvPr id="27" name="Rectangle 26"/>
          <p:cNvSpPr/>
          <p:nvPr/>
        </p:nvSpPr>
        <p:spPr>
          <a:xfrm>
            <a:off x="8634804" y="2667000"/>
            <a:ext cx="26768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pic>
        <p:nvPicPr>
          <p:cNvPr id="30" name="Picture 2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25159">
            <a:off x="8340875" y="4456226"/>
            <a:ext cx="1690623" cy="3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407893" y="5217623"/>
            <a:ext cx="1556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endParaRPr lang="en-US" sz="2800" dirty="0"/>
          </a:p>
        </p:txBody>
      </p:sp>
      <p:pic>
        <p:nvPicPr>
          <p:cNvPr id="32" name="Picture 2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5881">
            <a:off x="9534350" y="4503269"/>
            <a:ext cx="1690623" cy="3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9997453" y="5294557"/>
            <a:ext cx="1542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Com pa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1600200" y="5424133"/>
            <a:ext cx="6896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/>
          </a:p>
        </p:txBody>
      </p:sp>
      <p:sp>
        <p:nvSpPr>
          <p:cNvPr id="37" name="Rectangle 36"/>
          <p:cNvSpPr/>
          <p:nvPr/>
        </p:nvSpPr>
        <p:spPr>
          <a:xfrm>
            <a:off x="533400" y="3886200"/>
            <a:ext cx="31596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sp>
        <p:nvSpPr>
          <p:cNvPr id="39" name="Rectangle 38"/>
          <p:cNvSpPr/>
          <p:nvPr/>
        </p:nvSpPr>
        <p:spPr>
          <a:xfrm>
            <a:off x="808237" y="152400"/>
            <a:ext cx="36060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pic>
        <p:nvPicPr>
          <p:cNvPr id="40" name="Picture 39"/>
          <p:cNvPicPr/>
          <p:nvPr/>
        </p:nvPicPr>
        <p:blipFill>
          <a:blip r:embed="rId9"/>
          <a:stretch>
            <a:fillRect/>
          </a:stretch>
        </p:blipFill>
        <p:spPr>
          <a:xfrm>
            <a:off x="3581400" y="2209800"/>
            <a:ext cx="4572000" cy="23622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897808" y="2935312"/>
            <a:ext cx="3510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  <p:bldP spid="31" grpId="0"/>
      <p:bldP spid="33" grpId="0"/>
      <p:bldP spid="36" grpId="0"/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2" y="-206129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29522" y="1366118"/>
            <a:ext cx="5107608" cy="3347404"/>
            <a:chOff x="583337" y="328427"/>
            <a:chExt cx="5107608" cy="3498278"/>
          </a:xfrm>
        </p:grpSpPr>
        <p:pic>
          <p:nvPicPr>
            <p:cNvPr id="4" name="Picture 34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65642">
              <a:off x="1952115" y="870299"/>
              <a:ext cx="3738830" cy="2956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83337" y="328427"/>
              <a:ext cx="3412441" cy="1535485"/>
              <a:chOff x="6455743" y="2408542"/>
              <a:chExt cx="6469096" cy="712820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6455743" y="2408542"/>
                <a:ext cx="6292305" cy="712820"/>
              </a:xfrm>
              <a:prstGeom prst="roundRect">
                <a:avLst/>
              </a:prstGeom>
              <a:solidFill>
                <a:srgbClr val="CD3FA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552661" y="2449425"/>
                <a:ext cx="6372178" cy="671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kumimoji="0" lang="en-US" sz="2800" b="1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nhờ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compa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259439" y="989553"/>
            <a:ext cx="6056983" cy="2306664"/>
            <a:chOff x="5353926" y="566525"/>
            <a:chExt cx="6800751" cy="2306664"/>
          </a:xfrm>
        </p:grpSpPr>
        <p:pic>
          <p:nvPicPr>
            <p:cNvPr id="9" name="Picture 5" descr="Cov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76"/>
            <a:stretch/>
          </p:blipFill>
          <p:spPr bwMode="auto">
            <a:xfrm rot="20149227">
              <a:off x="5353926" y="1463561"/>
              <a:ext cx="4184999" cy="140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7811277" y="566525"/>
              <a:ext cx="4343400" cy="1866579"/>
              <a:chOff x="4100766" y="1232639"/>
              <a:chExt cx="7376118" cy="1127300"/>
            </a:xfrm>
            <a:solidFill>
              <a:srgbClr val="00B0F0"/>
            </a:solidFill>
          </p:grpSpPr>
          <p:sp>
            <p:nvSpPr>
              <p:cNvPr id="11" name="Rounded Rectangle 10"/>
              <p:cNvSpPr/>
              <p:nvPr/>
            </p:nvSpPr>
            <p:spPr>
              <a:xfrm>
                <a:off x="4100766" y="1232639"/>
                <a:ext cx="7376118" cy="1127299"/>
              </a:xfrm>
              <a:prstGeom prst="roundRect">
                <a:avLst/>
              </a:prstGeom>
              <a:grpFill/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24280" y="1263257"/>
                <a:ext cx="6729088" cy="109668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Nhận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biết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khái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niệm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6" name="Google Shape;1341;p46"/>
          <p:cNvSpPr txBox="1">
            <a:spLocks noGrp="1"/>
          </p:cNvSpPr>
          <p:nvPr/>
        </p:nvSpPr>
        <p:spPr>
          <a:xfrm>
            <a:off x="3429000" y="5262688"/>
            <a:ext cx="4747684" cy="126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600" b="1" dirty="0" err="1">
                <a:solidFill>
                  <a:srgbClr val="3B3838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Tiết</a:t>
            </a:r>
            <a:r>
              <a:rPr lang="en-US" altLang="en-GB" sz="3600" b="1" dirty="0">
                <a:solidFill>
                  <a:srgbClr val="3B3838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 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§3. </a:t>
            </a:r>
            <a:r>
              <a:rPr lang="en-US" alt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Đoạn</a:t>
            </a:r>
            <a:r>
              <a:rPr lang="en-US" altLang="en-GB" sz="4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 </a:t>
            </a:r>
            <a:r>
              <a:rPr lang="en-US" alt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thẳng</a:t>
            </a:r>
            <a:endParaRPr lang="en-US" altLang="en-GB" sz="4800" b="1" dirty="0">
              <a:solidFill>
                <a:srgbClr val="FF0000"/>
              </a:solidFill>
              <a:latin typeface="Times New Roman" panose="02020603050405020304" pitchFamily="18" charset="0"/>
              <a:ea typeface="思源黑体 Medium" panose="020B0600000000000000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67" y="2869915"/>
            <a:ext cx="2186634" cy="21899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494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lKyqPKxvYOyX7-biL_0oGt43eX90vHhemuf98N7zusZ-7A4YPZ_BvsOP3hO0K6KV9Yp3H-6Nw5rTAKQnvwj_UMklACqI9Iqs-ZMxY6kr79jxpteRUq0ko0EZRtIs0Cm_TqZh_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1273629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301343" y="2879114"/>
            <a:ext cx="6237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41299" y="914406"/>
            <a:ext cx="5431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1"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kumimoji="1" lang="en-US" sz="2800" b="1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59832" y="2181861"/>
            <a:ext cx="6650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kumimoji="1"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B.</a:t>
            </a:r>
          </a:p>
          <a:p>
            <a:r>
              <a:rPr kumimoji="1" lang="en-US" b="1" dirty="0">
                <a:solidFill>
                  <a:prstClr val="black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434115" y="2794000"/>
            <a:ext cx="142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vi-VN" sz="2800" baseline="30000">
              <a:solidFill>
                <a:prstClr val="black"/>
              </a:solidFill>
            </a:endParaRPr>
          </a:p>
        </p:txBody>
      </p:sp>
      <p:sp>
        <p:nvSpPr>
          <p:cNvPr id="18456" name="Text Box 176"/>
          <p:cNvSpPr txBox="1">
            <a:spLocks noChangeArrowheads="1"/>
          </p:cNvSpPr>
          <p:nvPr/>
        </p:nvSpPr>
        <p:spPr bwMode="auto">
          <a:xfrm>
            <a:off x="0" y="304805"/>
            <a:ext cx="619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nhau: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7" name="Picture 26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61" y="-93663"/>
            <a:ext cx="3103563" cy="3103563"/>
          </a:xfrm>
          <a:prstGeom prst="rect">
            <a:avLst/>
          </a:prstGeom>
        </p:spPr>
      </p:pic>
      <p:sp>
        <p:nvSpPr>
          <p:cNvPr id="268" name="Oval 6"/>
          <p:cNvSpPr>
            <a:spLocks noChangeArrowheads="1"/>
          </p:cNvSpPr>
          <p:nvPr/>
        </p:nvSpPr>
        <p:spPr bwMode="auto">
          <a:xfrm>
            <a:off x="6248400" y="4573587"/>
            <a:ext cx="203200" cy="152400"/>
          </a:xfrm>
          <a:prstGeom prst="ellipse">
            <a:avLst/>
          </a:prstGeom>
          <a:solidFill>
            <a:schemeClr val="tx1"/>
          </a:solidFill>
          <a:ln w="349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69" name="Oval 7"/>
          <p:cNvSpPr>
            <a:spLocks noChangeArrowheads="1"/>
          </p:cNvSpPr>
          <p:nvPr/>
        </p:nvSpPr>
        <p:spPr bwMode="auto">
          <a:xfrm>
            <a:off x="9825567" y="4573587"/>
            <a:ext cx="203200" cy="152400"/>
          </a:xfrm>
          <a:prstGeom prst="ellipse">
            <a:avLst/>
          </a:prstGeom>
          <a:solidFill>
            <a:schemeClr val="tx1"/>
          </a:solidFill>
          <a:ln w="349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" name="Text Box 8"/>
          <p:cNvSpPr txBox="1">
            <a:spLocks noChangeArrowheads="1"/>
          </p:cNvSpPr>
          <p:nvPr/>
        </p:nvSpPr>
        <p:spPr bwMode="auto">
          <a:xfrm>
            <a:off x="5638800" y="3948112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0">
                <a:solidFill>
                  <a:srgbClr val="000066"/>
                </a:solidFill>
                <a:latin typeface=".VnArial Narrow" pitchFamily="34" charset="0"/>
              </a:rPr>
              <a:t> </a:t>
            </a:r>
            <a:r>
              <a:rPr lang="en-US" sz="3600" b="0">
                <a:solidFill>
                  <a:srgbClr val="0000FF"/>
                </a:solidFill>
                <a:latin typeface=".VnArial Narrow" pitchFamily="34" charset="0"/>
              </a:rPr>
              <a:t>A</a:t>
            </a:r>
          </a:p>
        </p:txBody>
      </p:sp>
      <p:sp>
        <p:nvSpPr>
          <p:cNvPr id="271" name="Text Box 9"/>
          <p:cNvSpPr txBox="1">
            <a:spLocks noChangeArrowheads="1"/>
          </p:cNvSpPr>
          <p:nvPr/>
        </p:nvSpPr>
        <p:spPr bwMode="auto">
          <a:xfrm>
            <a:off x="9906000" y="3944937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0">
                <a:solidFill>
                  <a:srgbClr val="000066"/>
                </a:solidFill>
                <a:latin typeface=".VnArial Narrow" pitchFamily="34" charset="0"/>
              </a:rPr>
              <a:t> </a:t>
            </a:r>
            <a:r>
              <a:rPr lang="en-US" sz="3600" b="0">
                <a:solidFill>
                  <a:srgbClr val="0000FF"/>
                </a:solidFill>
                <a:latin typeface=".VnArial Narrow" pitchFamily="34" charset="0"/>
              </a:rPr>
              <a:t>B</a:t>
            </a:r>
          </a:p>
        </p:txBody>
      </p:sp>
      <p:pic>
        <p:nvPicPr>
          <p:cNvPr id="272" name="Picture 16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18398">
            <a:off x="5456767" y="2179637"/>
            <a:ext cx="3556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Line 11"/>
          <p:cNvSpPr>
            <a:spLocks noChangeShapeType="1"/>
          </p:cNvSpPr>
          <p:nvPr/>
        </p:nvSpPr>
        <p:spPr bwMode="auto">
          <a:xfrm>
            <a:off x="6328833" y="4643437"/>
            <a:ext cx="3556000" cy="0"/>
          </a:xfrm>
          <a:prstGeom prst="line">
            <a:avLst/>
          </a:prstGeom>
          <a:noFill/>
          <a:ln w="603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75" name="Group 164"/>
          <p:cNvGrpSpPr>
            <a:grpSpLocks/>
          </p:cNvGrpSpPr>
          <p:nvPr/>
        </p:nvGrpSpPr>
        <p:grpSpPr bwMode="auto">
          <a:xfrm>
            <a:off x="1625600" y="4724400"/>
            <a:ext cx="9753600" cy="1143000"/>
            <a:chOff x="-2400" y="1488"/>
            <a:chExt cx="2880" cy="439"/>
          </a:xfrm>
        </p:grpSpPr>
        <p:sp>
          <p:nvSpPr>
            <p:cNvPr id="276" name="Rectangle 165"/>
            <p:cNvSpPr>
              <a:spLocks noChangeArrowheads="1"/>
            </p:cNvSpPr>
            <p:nvPr/>
          </p:nvSpPr>
          <p:spPr bwMode="auto">
            <a:xfrm>
              <a:off x="-2400" y="1488"/>
              <a:ext cx="2832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FFFFFF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77" name="Group 166"/>
            <p:cNvGrpSpPr>
              <a:grpSpLocks/>
            </p:cNvGrpSpPr>
            <p:nvPr/>
          </p:nvGrpSpPr>
          <p:grpSpPr bwMode="auto">
            <a:xfrm>
              <a:off x="-2400" y="1488"/>
              <a:ext cx="2880" cy="439"/>
              <a:chOff x="3072" y="1536"/>
              <a:chExt cx="2688" cy="394"/>
            </a:xfrm>
          </p:grpSpPr>
          <p:sp>
            <p:nvSpPr>
              <p:cNvPr id="278" name="Line 167"/>
              <p:cNvSpPr>
                <a:spLocks noChangeShapeType="1"/>
              </p:cNvSpPr>
              <p:nvPr/>
            </p:nvSpPr>
            <p:spPr bwMode="auto">
              <a:xfrm>
                <a:off x="3072" y="1930"/>
                <a:ext cx="267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9" name="Line 168"/>
              <p:cNvSpPr>
                <a:spLocks noChangeShapeType="1"/>
              </p:cNvSpPr>
              <p:nvPr/>
            </p:nvSpPr>
            <p:spPr bwMode="auto">
              <a:xfrm>
                <a:off x="3083" y="1536"/>
                <a:ext cx="0" cy="39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0" name="Line 169"/>
              <p:cNvSpPr>
                <a:spLocks noChangeShapeType="1"/>
              </p:cNvSpPr>
              <p:nvPr/>
            </p:nvSpPr>
            <p:spPr bwMode="auto">
              <a:xfrm>
                <a:off x="3083" y="1536"/>
                <a:ext cx="267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1" name="Line 170"/>
              <p:cNvSpPr>
                <a:spLocks noChangeShapeType="1"/>
              </p:cNvSpPr>
              <p:nvPr/>
            </p:nvSpPr>
            <p:spPr bwMode="auto">
              <a:xfrm>
                <a:off x="3227" y="1536"/>
                <a:ext cx="0" cy="33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" name="Rectangle 171"/>
              <p:cNvSpPr>
                <a:spLocks noChangeArrowheads="1"/>
              </p:cNvSpPr>
              <p:nvPr/>
            </p:nvSpPr>
            <p:spPr bwMode="auto">
              <a:xfrm>
                <a:off x="3227" y="1580"/>
                <a:ext cx="19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900" b="1">
                    <a:solidFill>
                      <a:srgbClr val="FF0000"/>
                    </a:solidFill>
                    <a:latin typeface="MS Sans Serif"/>
                  </a:rPr>
                  <a:t>0</a:t>
                </a:r>
                <a:endParaRPr lang="en-US" sz="40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" name="Line 172"/>
              <p:cNvSpPr>
                <a:spLocks noChangeShapeType="1"/>
              </p:cNvSpPr>
              <p:nvPr/>
            </p:nvSpPr>
            <p:spPr bwMode="auto">
              <a:xfrm>
                <a:off x="3273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4" name="Line 173"/>
              <p:cNvSpPr>
                <a:spLocks noChangeShapeType="1"/>
              </p:cNvSpPr>
              <p:nvPr/>
            </p:nvSpPr>
            <p:spPr bwMode="auto">
              <a:xfrm>
                <a:off x="3319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5" name="Line 174"/>
              <p:cNvSpPr>
                <a:spLocks noChangeShapeType="1"/>
              </p:cNvSpPr>
              <p:nvPr/>
            </p:nvSpPr>
            <p:spPr bwMode="auto">
              <a:xfrm>
                <a:off x="3365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6" name="Line 175"/>
              <p:cNvSpPr>
                <a:spLocks noChangeShapeType="1"/>
              </p:cNvSpPr>
              <p:nvPr/>
            </p:nvSpPr>
            <p:spPr bwMode="auto">
              <a:xfrm>
                <a:off x="3411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7" name="Line 176"/>
              <p:cNvSpPr>
                <a:spLocks noChangeShapeType="1"/>
              </p:cNvSpPr>
              <p:nvPr/>
            </p:nvSpPr>
            <p:spPr bwMode="auto">
              <a:xfrm>
                <a:off x="3457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" name="Line 177"/>
              <p:cNvSpPr>
                <a:spLocks noChangeShapeType="1"/>
              </p:cNvSpPr>
              <p:nvPr/>
            </p:nvSpPr>
            <p:spPr bwMode="auto">
              <a:xfrm>
                <a:off x="3916" y="1536"/>
                <a:ext cx="0" cy="2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9" name="Line 178"/>
              <p:cNvSpPr>
                <a:spLocks noChangeShapeType="1"/>
              </p:cNvSpPr>
              <p:nvPr/>
            </p:nvSpPr>
            <p:spPr bwMode="auto">
              <a:xfrm>
                <a:off x="3503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0" name="Line 179"/>
              <p:cNvSpPr>
                <a:spLocks noChangeShapeType="1"/>
              </p:cNvSpPr>
              <p:nvPr/>
            </p:nvSpPr>
            <p:spPr bwMode="auto">
              <a:xfrm>
                <a:off x="3548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1" name="Line 180"/>
              <p:cNvSpPr>
                <a:spLocks noChangeShapeType="1"/>
              </p:cNvSpPr>
              <p:nvPr/>
            </p:nvSpPr>
            <p:spPr bwMode="auto">
              <a:xfrm>
                <a:off x="3594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2" name="Line 181"/>
              <p:cNvSpPr>
                <a:spLocks noChangeShapeType="1"/>
              </p:cNvSpPr>
              <p:nvPr/>
            </p:nvSpPr>
            <p:spPr bwMode="auto">
              <a:xfrm>
                <a:off x="3640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3" name="Line 182"/>
              <p:cNvSpPr>
                <a:spLocks noChangeShapeType="1"/>
              </p:cNvSpPr>
              <p:nvPr/>
            </p:nvSpPr>
            <p:spPr bwMode="auto">
              <a:xfrm>
                <a:off x="3686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4" name="Line 183"/>
              <p:cNvSpPr>
                <a:spLocks noChangeShapeType="1"/>
              </p:cNvSpPr>
              <p:nvPr/>
            </p:nvSpPr>
            <p:spPr bwMode="auto">
              <a:xfrm>
                <a:off x="3732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5" name="Line 184"/>
              <p:cNvSpPr>
                <a:spLocks noChangeShapeType="1"/>
              </p:cNvSpPr>
              <p:nvPr/>
            </p:nvSpPr>
            <p:spPr bwMode="auto">
              <a:xfrm>
                <a:off x="3778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6" name="Line 185"/>
              <p:cNvSpPr>
                <a:spLocks noChangeShapeType="1"/>
              </p:cNvSpPr>
              <p:nvPr/>
            </p:nvSpPr>
            <p:spPr bwMode="auto">
              <a:xfrm>
                <a:off x="3824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7" name="Line 186"/>
              <p:cNvSpPr>
                <a:spLocks noChangeShapeType="1"/>
              </p:cNvSpPr>
              <p:nvPr/>
            </p:nvSpPr>
            <p:spPr bwMode="auto">
              <a:xfrm>
                <a:off x="3870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8" name="Line 187"/>
              <p:cNvSpPr>
                <a:spLocks noChangeShapeType="1"/>
              </p:cNvSpPr>
              <p:nvPr/>
            </p:nvSpPr>
            <p:spPr bwMode="auto">
              <a:xfrm>
                <a:off x="3916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" name="Line 188"/>
              <p:cNvSpPr>
                <a:spLocks noChangeShapeType="1"/>
              </p:cNvSpPr>
              <p:nvPr/>
            </p:nvSpPr>
            <p:spPr bwMode="auto">
              <a:xfrm>
                <a:off x="3962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0" name="Line 189"/>
              <p:cNvSpPr>
                <a:spLocks noChangeShapeType="1"/>
              </p:cNvSpPr>
              <p:nvPr/>
            </p:nvSpPr>
            <p:spPr bwMode="auto">
              <a:xfrm>
                <a:off x="4008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1" name="Line 190"/>
              <p:cNvSpPr>
                <a:spLocks noChangeShapeType="1"/>
              </p:cNvSpPr>
              <p:nvPr/>
            </p:nvSpPr>
            <p:spPr bwMode="auto">
              <a:xfrm>
                <a:off x="4054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2" name="Line 191"/>
              <p:cNvSpPr>
                <a:spLocks noChangeShapeType="1"/>
              </p:cNvSpPr>
              <p:nvPr/>
            </p:nvSpPr>
            <p:spPr bwMode="auto">
              <a:xfrm>
                <a:off x="4100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3" name="Line 192"/>
              <p:cNvSpPr>
                <a:spLocks noChangeShapeType="1"/>
              </p:cNvSpPr>
              <p:nvPr/>
            </p:nvSpPr>
            <p:spPr bwMode="auto">
              <a:xfrm>
                <a:off x="4146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4" name="Line 193"/>
              <p:cNvSpPr>
                <a:spLocks noChangeShapeType="1"/>
              </p:cNvSpPr>
              <p:nvPr/>
            </p:nvSpPr>
            <p:spPr bwMode="auto">
              <a:xfrm>
                <a:off x="4192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5" name="Line 194"/>
              <p:cNvSpPr>
                <a:spLocks noChangeShapeType="1"/>
              </p:cNvSpPr>
              <p:nvPr/>
            </p:nvSpPr>
            <p:spPr bwMode="auto">
              <a:xfrm>
                <a:off x="4238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6" name="Line 195"/>
              <p:cNvSpPr>
                <a:spLocks noChangeShapeType="1"/>
              </p:cNvSpPr>
              <p:nvPr/>
            </p:nvSpPr>
            <p:spPr bwMode="auto">
              <a:xfrm>
                <a:off x="4283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" name="Line 196"/>
              <p:cNvSpPr>
                <a:spLocks noChangeShapeType="1"/>
              </p:cNvSpPr>
              <p:nvPr/>
            </p:nvSpPr>
            <p:spPr bwMode="auto">
              <a:xfrm>
                <a:off x="4329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" name="Line 197"/>
              <p:cNvSpPr>
                <a:spLocks noChangeShapeType="1"/>
              </p:cNvSpPr>
              <p:nvPr/>
            </p:nvSpPr>
            <p:spPr bwMode="auto">
              <a:xfrm>
                <a:off x="4375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" name="Line 198"/>
              <p:cNvSpPr>
                <a:spLocks noChangeShapeType="1"/>
              </p:cNvSpPr>
              <p:nvPr/>
            </p:nvSpPr>
            <p:spPr bwMode="auto">
              <a:xfrm>
                <a:off x="4421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" name="Line 199"/>
              <p:cNvSpPr>
                <a:spLocks noChangeShapeType="1"/>
              </p:cNvSpPr>
              <p:nvPr/>
            </p:nvSpPr>
            <p:spPr bwMode="auto">
              <a:xfrm>
                <a:off x="4467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1" name="Line 200"/>
              <p:cNvSpPr>
                <a:spLocks noChangeShapeType="1"/>
              </p:cNvSpPr>
              <p:nvPr/>
            </p:nvSpPr>
            <p:spPr bwMode="auto">
              <a:xfrm>
                <a:off x="4513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" name="Line 201"/>
              <p:cNvSpPr>
                <a:spLocks noChangeShapeType="1"/>
              </p:cNvSpPr>
              <p:nvPr/>
            </p:nvSpPr>
            <p:spPr bwMode="auto">
              <a:xfrm>
                <a:off x="4559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3" name="Line 202"/>
              <p:cNvSpPr>
                <a:spLocks noChangeShapeType="1"/>
              </p:cNvSpPr>
              <p:nvPr/>
            </p:nvSpPr>
            <p:spPr bwMode="auto">
              <a:xfrm>
                <a:off x="4605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4" name="Line 203"/>
              <p:cNvSpPr>
                <a:spLocks noChangeShapeType="1"/>
              </p:cNvSpPr>
              <p:nvPr/>
            </p:nvSpPr>
            <p:spPr bwMode="auto">
              <a:xfrm>
                <a:off x="4651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5" name="Line 204"/>
              <p:cNvSpPr>
                <a:spLocks noChangeShapeType="1"/>
              </p:cNvSpPr>
              <p:nvPr/>
            </p:nvSpPr>
            <p:spPr bwMode="auto">
              <a:xfrm>
                <a:off x="4697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" name="Line 205"/>
              <p:cNvSpPr>
                <a:spLocks noChangeShapeType="1"/>
              </p:cNvSpPr>
              <p:nvPr/>
            </p:nvSpPr>
            <p:spPr bwMode="auto">
              <a:xfrm>
                <a:off x="4743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" name="Line 206"/>
              <p:cNvSpPr>
                <a:spLocks noChangeShapeType="1"/>
              </p:cNvSpPr>
              <p:nvPr/>
            </p:nvSpPr>
            <p:spPr bwMode="auto">
              <a:xfrm>
                <a:off x="4789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8" name="Line 207"/>
              <p:cNvSpPr>
                <a:spLocks noChangeShapeType="1"/>
              </p:cNvSpPr>
              <p:nvPr/>
            </p:nvSpPr>
            <p:spPr bwMode="auto">
              <a:xfrm>
                <a:off x="4835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9" name="Line 208"/>
              <p:cNvSpPr>
                <a:spLocks noChangeShapeType="1"/>
              </p:cNvSpPr>
              <p:nvPr/>
            </p:nvSpPr>
            <p:spPr bwMode="auto">
              <a:xfrm>
                <a:off x="4881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" name="Line 209"/>
              <p:cNvSpPr>
                <a:spLocks noChangeShapeType="1"/>
              </p:cNvSpPr>
              <p:nvPr/>
            </p:nvSpPr>
            <p:spPr bwMode="auto">
              <a:xfrm>
                <a:off x="4927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1" name="Line 210"/>
              <p:cNvSpPr>
                <a:spLocks noChangeShapeType="1"/>
              </p:cNvSpPr>
              <p:nvPr/>
            </p:nvSpPr>
            <p:spPr bwMode="auto">
              <a:xfrm>
                <a:off x="4972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2" name="Line 211"/>
              <p:cNvSpPr>
                <a:spLocks noChangeShapeType="1"/>
              </p:cNvSpPr>
              <p:nvPr/>
            </p:nvSpPr>
            <p:spPr bwMode="auto">
              <a:xfrm>
                <a:off x="5018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3" name="Line 212"/>
              <p:cNvSpPr>
                <a:spLocks noChangeShapeType="1"/>
              </p:cNvSpPr>
              <p:nvPr/>
            </p:nvSpPr>
            <p:spPr bwMode="auto">
              <a:xfrm>
                <a:off x="5064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4" name="Line 213"/>
              <p:cNvSpPr>
                <a:spLocks noChangeShapeType="1"/>
              </p:cNvSpPr>
              <p:nvPr/>
            </p:nvSpPr>
            <p:spPr bwMode="auto">
              <a:xfrm>
                <a:off x="5110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5" name="Line 214"/>
              <p:cNvSpPr>
                <a:spLocks noChangeShapeType="1"/>
              </p:cNvSpPr>
              <p:nvPr/>
            </p:nvSpPr>
            <p:spPr bwMode="auto">
              <a:xfrm>
                <a:off x="5156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6" name="Line 215"/>
              <p:cNvSpPr>
                <a:spLocks noChangeShapeType="1"/>
              </p:cNvSpPr>
              <p:nvPr/>
            </p:nvSpPr>
            <p:spPr bwMode="auto">
              <a:xfrm>
                <a:off x="5202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7" name="Line 216"/>
              <p:cNvSpPr>
                <a:spLocks noChangeShapeType="1"/>
              </p:cNvSpPr>
              <p:nvPr/>
            </p:nvSpPr>
            <p:spPr bwMode="auto">
              <a:xfrm>
                <a:off x="5248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8" name="Line 217"/>
              <p:cNvSpPr>
                <a:spLocks noChangeShapeType="1"/>
              </p:cNvSpPr>
              <p:nvPr/>
            </p:nvSpPr>
            <p:spPr bwMode="auto">
              <a:xfrm>
                <a:off x="5294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9" name="Line 218"/>
              <p:cNvSpPr>
                <a:spLocks noChangeShapeType="1"/>
              </p:cNvSpPr>
              <p:nvPr/>
            </p:nvSpPr>
            <p:spPr bwMode="auto">
              <a:xfrm>
                <a:off x="5340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0" name="Line 219"/>
              <p:cNvSpPr>
                <a:spLocks noChangeShapeType="1"/>
              </p:cNvSpPr>
              <p:nvPr/>
            </p:nvSpPr>
            <p:spPr bwMode="auto">
              <a:xfrm>
                <a:off x="5386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1" name="Line 220"/>
              <p:cNvSpPr>
                <a:spLocks noChangeShapeType="1"/>
              </p:cNvSpPr>
              <p:nvPr/>
            </p:nvSpPr>
            <p:spPr bwMode="auto">
              <a:xfrm>
                <a:off x="5432" y="1536"/>
                <a:ext cx="0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2" name="Line 221"/>
              <p:cNvSpPr>
                <a:spLocks noChangeShapeType="1"/>
              </p:cNvSpPr>
              <p:nvPr/>
            </p:nvSpPr>
            <p:spPr bwMode="auto">
              <a:xfrm>
                <a:off x="5478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3" name="Line 222"/>
              <p:cNvSpPr>
                <a:spLocks noChangeShapeType="1"/>
              </p:cNvSpPr>
              <p:nvPr/>
            </p:nvSpPr>
            <p:spPr bwMode="auto">
              <a:xfrm>
                <a:off x="5524" y="1536"/>
                <a:ext cx="1" cy="1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4" name="Line 223"/>
              <p:cNvSpPr>
                <a:spLocks noChangeShapeType="1"/>
              </p:cNvSpPr>
              <p:nvPr/>
            </p:nvSpPr>
            <p:spPr bwMode="auto">
              <a:xfrm>
                <a:off x="3457" y="1547"/>
                <a:ext cx="1" cy="2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5" name="Line 224"/>
              <p:cNvSpPr>
                <a:spLocks noChangeShapeType="1"/>
              </p:cNvSpPr>
              <p:nvPr/>
            </p:nvSpPr>
            <p:spPr bwMode="auto">
              <a:xfrm>
                <a:off x="3686" y="1536"/>
                <a:ext cx="1" cy="33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6" name="Rectangle 225"/>
              <p:cNvSpPr>
                <a:spLocks noChangeArrowheads="1"/>
              </p:cNvSpPr>
              <p:nvPr/>
            </p:nvSpPr>
            <p:spPr bwMode="auto">
              <a:xfrm>
                <a:off x="3687" y="1593"/>
                <a:ext cx="6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500">
                    <a:solidFill>
                      <a:srgbClr val="FF0000"/>
                    </a:solidFill>
                    <a:latin typeface="MS Sans Serif"/>
                  </a:rPr>
                  <a:t>1</a:t>
                </a:r>
                <a:endParaRPr lang="en-US" sz="36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7" name="Line 226"/>
              <p:cNvSpPr>
                <a:spLocks noChangeShapeType="1"/>
              </p:cNvSpPr>
              <p:nvPr/>
            </p:nvSpPr>
            <p:spPr bwMode="auto">
              <a:xfrm>
                <a:off x="4146" y="1547"/>
                <a:ext cx="1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8" name="Rectangle 227"/>
              <p:cNvSpPr>
                <a:spLocks noChangeArrowheads="1"/>
              </p:cNvSpPr>
              <p:nvPr/>
            </p:nvSpPr>
            <p:spPr bwMode="auto">
              <a:xfrm>
                <a:off x="4153" y="1602"/>
                <a:ext cx="6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500">
                    <a:solidFill>
                      <a:srgbClr val="FF0000"/>
                    </a:solidFill>
                    <a:latin typeface="MS Sans Serif"/>
                  </a:rPr>
                  <a:t>2</a:t>
                </a:r>
                <a:endParaRPr lang="en-US" sz="36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9" name="Line 228"/>
              <p:cNvSpPr>
                <a:spLocks noChangeShapeType="1"/>
              </p:cNvSpPr>
              <p:nvPr/>
            </p:nvSpPr>
            <p:spPr bwMode="auto">
              <a:xfrm>
                <a:off x="4605" y="1547"/>
                <a:ext cx="0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0" name="Rectangle 229"/>
              <p:cNvSpPr>
                <a:spLocks noChangeArrowheads="1"/>
              </p:cNvSpPr>
              <p:nvPr/>
            </p:nvSpPr>
            <p:spPr bwMode="auto">
              <a:xfrm>
                <a:off x="4613" y="1610"/>
                <a:ext cx="6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500">
                    <a:solidFill>
                      <a:srgbClr val="FF0000"/>
                    </a:solidFill>
                    <a:latin typeface="MS Sans Serif"/>
                  </a:rPr>
                  <a:t>3</a:t>
                </a:r>
                <a:endParaRPr lang="en-US" sz="36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1" name="Line 230"/>
              <p:cNvSpPr>
                <a:spLocks noChangeShapeType="1"/>
              </p:cNvSpPr>
              <p:nvPr/>
            </p:nvSpPr>
            <p:spPr bwMode="auto">
              <a:xfrm>
                <a:off x="5064" y="1536"/>
                <a:ext cx="1" cy="33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2" name="Rectangle 231"/>
              <p:cNvSpPr>
                <a:spLocks noChangeArrowheads="1"/>
              </p:cNvSpPr>
              <p:nvPr/>
            </p:nvSpPr>
            <p:spPr bwMode="auto">
              <a:xfrm>
                <a:off x="5070" y="1602"/>
                <a:ext cx="6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500">
                    <a:solidFill>
                      <a:srgbClr val="FF0000"/>
                    </a:solidFill>
                    <a:latin typeface="MS Sans Serif"/>
                  </a:rPr>
                  <a:t>4</a:t>
                </a:r>
                <a:endParaRPr lang="en-US" sz="36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" name="Line 232"/>
              <p:cNvSpPr>
                <a:spLocks noChangeShapeType="1"/>
              </p:cNvSpPr>
              <p:nvPr/>
            </p:nvSpPr>
            <p:spPr bwMode="auto">
              <a:xfrm>
                <a:off x="5524" y="1536"/>
                <a:ext cx="1" cy="33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4" name="Rectangle 233"/>
              <p:cNvSpPr>
                <a:spLocks noChangeArrowheads="1"/>
              </p:cNvSpPr>
              <p:nvPr/>
            </p:nvSpPr>
            <p:spPr bwMode="auto">
              <a:xfrm>
                <a:off x="5523" y="1602"/>
                <a:ext cx="6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500">
                    <a:solidFill>
                      <a:srgbClr val="FF0000"/>
                    </a:solidFill>
                    <a:latin typeface="MS Sans Serif"/>
                  </a:rPr>
                  <a:t>5</a:t>
                </a:r>
                <a:endParaRPr lang="en-US" sz="36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5" name="Line 234"/>
              <p:cNvSpPr>
                <a:spLocks noChangeShapeType="1"/>
              </p:cNvSpPr>
              <p:nvPr/>
            </p:nvSpPr>
            <p:spPr bwMode="auto">
              <a:xfrm>
                <a:off x="4375" y="1536"/>
                <a:ext cx="1" cy="2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6" name="Line 235"/>
              <p:cNvSpPr>
                <a:spLocks noChangeShapeType="1"/>
              </p:cNvSpPr>
              <p:nvPr/>
            </p:nvSpPr>
            <p:spPr bwMode="auto">
              <a:xfrm>
                <a:off x="4835" y="1536"/>
                <a:ext cx="1" cy="2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7" name="Line 236"/>
              <p:cNvSpPr>
                <a:spLocks noChangeShapeType="1"/>
              </p:cNvSpPr>
              <p:nvPr/>
            </p:nvSpPr>
            <p:spPr bwMode="auto">
              <a:xfrm>
                <a:off x="5294" y="1536"/>
                <a:ext cx="1" cy="2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9" name="Text Box 5"/>
          <p:cNvSpPr txBox="1">
            <a:spLocks noChangeArrowheads="1"/>
          </p:cNvSpPr>
          <p:nvPr/>
        </p:nvSpPr>
        <p:spPr bwMode="auto">
          <a:xfrm>
            <a:off x="228600" y="5867439"/>
            <a:ext cx="1115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AB.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53" y="1500311"/>
            <a:ext cx="1318247" cy="7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9 -4.81481E-6 L 0.28889 -4.81481E-6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  <p:bldP spid="61444" grpId="0"/>
      <p:bldP spid="18456" grpId="0"/>
      <p:bldP spid="268" grpId="0" animBg="1"/>
      <p:bldP spid="269" grpId="0" animBg="1"/>
      <p:bldP spid="270" grpId="0"/>
      <p:bldP spid="271" grpId="0"/>
      <p:bldP spid="273" grpId="0" animBg="1"/>
      <p:bldP spid="3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" y="1572161"/>
            <a:ext cx="10439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 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434115" y="2794000"/>
            <a:ext cx="142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endParaRPr lang="vi-VN" sz="2800" baseline="30000">
              <a:solidFill>
                <a:prstClr val="black"/>
              </a:solidFill>
            </a:endParaRPr>
          </a:p>
        </p:txBody>
      </p:sp>
      <p:sp>
        <p:nvSpPr>
          <p:cNvPr id="274" name="Text Box 85"/>
          <p:cNvSpPr txBox="1">
            <a:spLocks noChangeArrowheads="1"/>
          </p:cNvSpPr>
          <p:nvPr/>
        </p:nvSpPr>
        <p:spPr bwMode="auto">
          <a:xfrm>
            <a:off x="1358900" y="3048220"/>
            <a:ext cx="6908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FF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99" name="Picture 98"/>
          <p:cNvPicPr/>
          <p:nvPr/>
        </p:nvPicPr>
        <p:blipFill>
          <a:blip r:embed="rId2"/>
          <a:srcRect l="4184"/>
          <a:stretch>
            <a:fillRect/>
          </a:stretch>
        </p:blipFill>
        <p:spPr bwMode="auto">
          <a:xfrm>
            <a:off x="1828800" y="3215006"/>
            <a:ext cx="5711507" cy="899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4"/>
          <p:cNvSpPr txBox="1">
            <a:spLocks noChangeArrowheads="1"/>
          </p:cNvSpPr>
          <p:nvPr/>
        </p:nvSpPr>
        <p:spPr bwMode="auto">
          <a:xfrm>
            <a:off x="685800" y="4544071"/>
            <a:ext cx="716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BA.</a:t>
            </a:r>
            <a:endParaRPr kumimoji="1" lang="en-US" b="1" dirty="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127000" y="304805"/>
            <a:ext cx="619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nhau: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1299" y="914406"/>
            <a:ext cx="5431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kumimoji="1" lang="en-US" sz="28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u="sng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kumimoji="1"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thẳng:</a:t>
            </a:r>
            <a:endParaRPr kumimoji="1" lang="en-US" sz="2800" b="1" u="sng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398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  <p:bldP spid="274" grpId="0"/>
      <p:bldP spid="100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252524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 CD88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2982</TotalTime>
  <Words>1090</Words>
  <Application>Microsoft Office PowerPoint</Application>
  <PresentationFormat>Widescreen</PresentationFormat>
  <Paragraphs>155</Paragraphs>
  <Slides>29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等线</vt:lpstr>
      <vt:lpstr>SimSun</vt:lpstr>
      <vt:lpstr>.VnArial Narrow</vt:lpstr>
      <vt:lpstr>.VnTimeH</vt:lpstr>
      <vt:lpstr>Arial</vt:lpstr>
      <vt:lpstr>Calibri</vt:lpstr>
      <vt:lpstr>Calibri Light</vt:lpstr>
      <vt:lpstr>Cambria Math</vt:lpstr>
      <vt:lpstr>MS Sans Serif</vt:lpstr>
      <vt:lpstr>Times New Roman</vt:lpstr>
      <vt:lpstr>VNI-Times</vt:lpstr>
      <vt:lpstr>Wingdings</vt:lpstr>
      <vt:lpstr>Office Theme</vt:lpstr>
      <vt:lpstr>1_Office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11_Office Theme</vt:lpstr>
      <vt:lpstr>2_Default Design</vt:lpstr>
      <vt:lpstr>2_Office Theme</vt:lpstr>
      <vt:lpstr>3_Office Theme</vt:lpstr>
      <vt:lpstr>8_Office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FNU LNU</cp:lastModifiedBy>
  <cp:revision>273</cp:revision>
  <dcterms:created xsi:type="dcterms:W3CDTF">2014-05-08T07:15:53Z</dcterms:created>
  <dcterms:modified xsi:type="dcterms:W3CDTF">2026-02-25T00:06:50Z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2026-02-25T00:06:50Z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7c3e863b-ad19-4fd9-8a60-7b21496421d7</vt:lpwstr>
  </property>
  <property fmtid="{D5CDD505-2E9C-101B-9397-08002B2CF9AE}" pid="7" name="MSIP_Label_defa4170-0d19-0005-0004-bc88714345d2_ActionId">
    <vt:lpwstr>85857f45-acd7-4c60-b904-404fee86496a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