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56" r:id="rId6"/>
    <p:sldMasterId id="2147483789" r:id="rId7"/>
    <p:sldMasterId id="2147483801" r:id="rId8"/>
    <p:sldMasterId id="2147483878" r:id="rId9"/>
  </p:sldMasterIdLst>
  <p:notesMasterIdLst>
    <p:notesMasterId r:id="rId25"/>
  </p:notesMasterIdLst>
  <p:sldIdLst>
    <p:sldId id="301" r:id="rId10"/>
    <p:sldId id="510" r:id="rId11"/>
    <p:sldId id="519" r:id="rId12"/>
    <p:sldId id="272" r:id="rId13"/>
    <p:sldId id="274" r:id="rId14"/>
    <p:sldId id="275" r:id="rId15"/>
    <p:sldId id="520" r:id="rId16"/>
    <p:sldId id="302" r:id="rId17"/>
    <p:sldId id="521" r:id="rId18"/>
    <p:sldId id="266" r:id="rId19"/>
    <p:sldId id="523" r:id="rId20"/>
    <p:sldId id="268" r:id="rId21"/>
    <p:sldId id="281" r:id="rId22"/>
    <p:sldId id="522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E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B4E0-B7DC-4419-8279-90D90A40670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89D4-2AD7-41C0-9B1E-CEBF4DB8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Google Shape;411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8" name="Google Shape;411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19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975D5137-40F4-42CD-AA26-AE7C6E1195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ED8C15E8-2F43-4775-9424-E5A6E0D36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EBC93741-FB4B-4BC7-9818-07188C2B2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C7E8C-4C0C-4E19-AEDE-9B7F56CA44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5A93C30A-9D9B-453A-9C1C-773005CC2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EEEDAA4E-5CBE-4865-94C6-4F6F57E9D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EFF3AB18-A85F-497D-9E49-132256A0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0F638-E67C-4CD7-AE11-9D9DA93B6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52DA0-EE53-907D-A06D-2EA6AF63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11F7A2FC-7C18-77DB-3E6B-F2C9FE42E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3BEDFC44-D909-E8B5-8220-BCCCBEC9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30BFC193-D28C-DD7D-A7B3-B35A5DE3E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0F638-E67C-4CD7-AE11-9D9DA93B6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22A29-D01F-5B3B-96C9-D1AC928C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4958AC84-0CEA-E001-16D0-DA6C71B9C5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0E065972-282F-EB4B-FB59-6E30CB3FC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4BADB7D7-0B0E-F6C4-F801-E79EF5DE5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0F638-E67C-4CD7-AE11-9D9DA93B6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6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9142-6A8B-4F60-9BDC-62F17EA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39502-1AF5-4BC3-B6A0-56A24A44F7FF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5B31-C28C-41D5-930E-5196722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747C-A36F-4A3F-9108-ED6A8891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1C3C8-F772-4DC7-B542-8BDE3C477511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CC18-5318-451C-A3B5-D615C23B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FF28-52DF-45F9-B68A-E83FF109746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FA03-75E8-470F-B236-91C2BDC9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5A41-714E-46AF-BEFC-E4A7963A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139E-83CA-47D9-A062-E4158730A1B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4349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75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26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0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08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537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338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859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3392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0705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EDAAD-3357-4D28-A6DC-4DBCF220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8A38-16C9-4A4D-AAB0-2EAE9CD2A52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301E-9671-4DA4-A46D-60DE59B8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D90F-B75D-492A-A9E2-FF134FB3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4E08-56D6-43D4-884A-D700683785A6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2545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54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81AA-B9CB-44B1-8DE7-3D3FBB83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C67D5-55A2-4894-979E-40E00F8A6EE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554F-974E-4020-8BD7-3C2E4046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20FE-0ED0-4563-8811-3AFEF933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59F43-DEB0-4B89-B1AA-51876CA523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6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E82E-5F0A-43BA-A526-13AF0D78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15554-874E-461B-9256-A8CE8D511A4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316A-01FA-4462-A93A-30329327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9516-42C1-4536-8B6B-E713D306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E397B-6A33-41F0-83AD-6F51C32D51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3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471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163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548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C7D8-100D-419E-A924-672298DC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BAEA7-17E5-4E7F-AEAC-03CD5C6E1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AF3F-5E25-48DE-98EF-4227A842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16B6-ABF6-4B9D-804B-BC1377DA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7124-3C1C-4FDC-A6C2-AA9704BDC7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4ACBE-71AD-4D2A-BA62-7DE8939A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E5D29-CE7B-48A2-B280-31DDE03CB6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EBA8E-6086-4797-9679-4DBAEF0C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EDE5B-04DA-4A78-8057-936758EE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2A0AA-927E-41AA-8BF0-D2C44266E0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7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901-9783-4FE8-BFB5-A2EDBF4F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055CE-32AD-47C8-AE50-BB85484B88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7D6C-6F84-482F-AA45-5815723E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56439-BD38-4089-AE67-8A0C6B3C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7D83D-DB84-4464-AD8A-C17B1AFA21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7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29B0C-E486-4FC5-B2D9-AB9960CC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5A780-E71A-4501-A55F-A295C239F8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D321E-DE72-441C-A7E8-6EB8546A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490A-FBAA-4060-A4EC-71EAA4C0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622AE-F482-4122-B15A-A62B9F6D3D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55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A7C2A-8848-4F6B-8F96-95DB2110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60808-7010-4CF7-A34A-87A7836858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93D2F-655D-4C24-8EB1-E1A4C984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6E9B-549E-41F6-AC59-67ABF64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D4CD-7010-44C6-9FFF-7B04656FC3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61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6927" indent="0">
              <a:buNone/>
              <a:defRPr sz="1200"/>
            </a:lvl2pPr>
            <a:lvl3pPr marL="913878" indent="0">
              <a:buNone/>
              <a:defRPr sz="1067"/>
            </a:lvl3pPr>
            <a:lvl4pPr marL="1370818" indent="0">
              <a:buNone/>
              <a:defRPr sz="933"/>
            </a:lvl4pPr>
            <a:lvl5pPr marL="1827757" indent="0">
              <a:buNone/>
              <a:defRPr sz="933"/>
            </a:lvl5pPr>
            <a:lvl6pPr marL="2284710" indent="0">
              <a:buNone/>
              <a:defRPr sz="933"/>
            </a:lvl6pPr>
            <a:lvl7pPr marL="2741634" indent="0">
              <a:buNone/>
              <a:defRPr sz="933"/>
            </a:lvl7pPr>
            <a:lvl8pPr marL="3198560" indent="0">
              <a:buNone/>
              <a:defRPr sz="933"/>
            </a:lvl8pPr>
            <a:lvl9pPr marL="3655487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F499-DC8D-4E14-9791-B3F8145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08BFE-D435-4733-B251-1E0C8D37B4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AC3B5-5ADE-493A-B099-ED7AAED1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EE23D-8016-401E-9ADA-99380EA3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ED40E-A0DD-48F1-BB83-5E8DA5DFE9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DFBC-5112-49B3-A153-FF57B6DF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5AC9-6512-49E6-9DE2-908F756B52E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C547-4E7A-498F-A003-B498AAC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AA2CF-B9B6-4F30-8153-3A14B3A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CA0FB-6A7B-42BA-AB55-4B850FA6993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45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27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710" indent="0">
              <a:buNone/>
              <a:defRPr sz="2000"/>
            </a:lvl6pPr>
            <a:lvl7pPr marL="2741634" indent="0">
              <a:buNone/>
              <a:defRPr sz="2000"/>
            </a:lvl7pPr>
            <a:lvl8pPr marL="3198560" indent="0">
              <a:buNone/>
              <a:defRPr sz="2000"/>
            </a:lvl8pPr>
            <a:lvl9pPr marL="365548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6927" indent="0">
              <a:buNone/>
              <a:defRPr sz="1200"/>
            </a:lvl2pPr>
            <a:lvl3pPr marL="913878" indent="0">
              <a:buNone/>
              <a:defRPr sz="1067"/>
            </a:lvl3pPr>
            <a:lvl4pPr marL="1370818" indent="0">
              <a:buNone/>
              <a:defRPr sz="933"/>
            </a:lvl4pPr>
            <a:lvl5pPr marL="1827757" indent="0">
              <a:buNone/>
              <a:defRPr sz="933"/>
            </a:lvl5pPr>
            <a:lvl6pPr marL="2284710" indent="0">
              <a:buNone/>
              <a:defRPr sz="933"/>
            </a:lvl6pPr>
            <a:lvl7pPr marL="2741634" indent="0">
              <a:buNone/>
              <a:defRPr sz="933"/>
            </a:lvl7pPr>
            <a:lvl8pPr marL="3198560" indent="0">
              <a:buNone/>
              <a:defRPr sz="933"/>
            </a:lvl8pPr>
            <a:lvl9pPr marL="3655487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F8E5-51F0-40BD-BA24-870B544C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71209-D40C-4237-98B0-09021DDA71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4EAB4-40D8-461E-AAF2-CF8EF66A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85151-11BD-4AC1-B7D4-17DC9F90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0A554-3C10-44E1-BF49-85BF03FB88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6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30F4-AF22-4EE2-936B-87BD8F5A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7AAF5-242B-4518-873D-D76484648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72F0-FBAC-4B24-9F6A-4F2361FB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730B-E009-4311-B84B-1EBB0674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C984A-6C5D-4B63-A646-25050BC7A3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45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1BD0-DFDB-494E-B54C-6D3559F1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9A0A7-87ED-4501-AA81-A5D793F4EE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54D1-4F7D-4219-85CB-22BFA517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BBEAC-97D1-477C-81B0-C4139F6A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0E6C9-2FBB-432E-AE99-1A6DBD486C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22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9142-6A8B-4F60-9BDC-62F17EA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39502-1AF5-4BC3-B6A0-56A24A44F7FF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5B31-C28C-41D5-930E-5196722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747C-A36F-4A3F-9108-ED6A8891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1C3C8-F772-4DC7-B542-8BDE3C477511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29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DFBC-5112-49B3-A153-FF57B6DF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5AC9-6512-49E6-9DE2-908F756B52E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C547-4E7A-498F-A003-B498AAC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AA2CF-B9B6-4F30-8153-3A14B3A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CA0FB-6A7B-42BA-AB55-4B850FA6993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03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6474-1EB6-4503-9AB1-A5533275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DAB2-E05C-49FC-A924-32EE6A347D8F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47F3-5D6F-491E-BB08-983DE8F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3831-8BB3-4D7C-838A-988569D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CCA6A-D99D-4AB8-AD8E-2174397711E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BCB9D7-3367-4C5B-BC64-B95F2419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95D43-964A-4E3F-8A5F-CF469A905B29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A85274-0320-4C89-9AE4-630F1094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046299-7B9D-4658-81A7-75063C3C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DEA8-5818-480E-A83D-82844E58623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16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210950-13C2-4FCA-A1FC-550FA877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509AD-35A2-4A30-8A74-0AA212AA4232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22850-E4C9-4058-A4C3-8C21277A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0342BE-DA4A-4503-B9D6-05A6AF54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CFAC2-3392-4D4C-89A2-6F02FAB8E3F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21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2B4FBC-CC1C-46B1-A386-4E293F78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7B833-7DCC-4373-A14A-03B56CACF95D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990C5A-84C4-4EA8-930F-BC4F1A56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FBB674-9EEF-47B3-A59F-4FBFBF26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B2FCB-DE1F-465F-9C27-8B1F3F4D7F3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548796-27BE-45C4-93D3-3EAED46C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2FC4E-B0AF-40E9-879A-1ED86BF1B6A6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592D7A-B213-4B97-AA86-E2523DA0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A932F-3B23-478D-BE30-4B09C27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32866-D414-46D4-8A34-67B680E8026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78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6474-1EB6-4503-9AB1-A5533275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DAB2-E05C-49FC-A924-32EE6A347D8F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47F3-5D6F-491E-BB08-983DE8F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3831-8BB3-4D7C-838A-988569D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CCA6A-D99D-4AB8-AD8E-2174397711E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40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A5DE1-0FE7-4AA7-9AFD-F04C2CAB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C425-0E85-4A65-A664-014509C6413E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F927A1-C380-4DE6-BE8F-E105AD1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A9177-4F9F-4DA9-B0F0-FF6C898E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F67FC-0DA8-42B6-9EF9-861735D7AE1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7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59" indent="0">
              <a:buNone/>
              <a:defRPr sz="3733"/>
            </a:lvl2pPr>
            <a:lvl3pPr marL="1218180" indent="0">
              <a:buNone/>
              <a:defRPr sz="3200"/>
            </a:lvl3pPr>
            <a:lvl4pPr marL="1827258" indent="0">
              <a:buNone/>
              <a:defRPr sz="2667"/>
            </a:lvl4pPr>
            <a:lvl5pPr marL="2436358" indent="0">
              <a:buNone/>
              <a:defRPr sz="2667"/>
            </a:lvl5pPr>
            <a:lvl6pPr marL="3045416" indent="0">
              <a:buNone/>
              <a:defRPr sz="2667"/>
            </a:lvl6pPr>
            <a:lvl7pPr marL="3654475" indent="0">
              <a:buNone/>
              <a:defRPr sz="2667"/>
            </a:lvl7pPr>
            <a:lvl8pPr marL="4263573" indent="0">
              <a:buNone/>
              <a:defRPr sz="2667"/>
            </a:lvl8pPr>
            <a:lvl9pPr marL="4872656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8EEBEB-D22D-495E-87BD-D718AE80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76CA5-57D5-4A74-A60C-33978374796C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462B24-DFE3-479C-BAED-4EDC414F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3632E9-128D-403A-B23C-676F0CE0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05E9-D453-4EC6-933B-8AC2BA7854E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41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CC18-5318-451C-A3B5-D615C23B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FF28-52DF-45F9-B68A-E83FF109746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FA03-75E8-470F-B236-91C2BDC9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5A41-714E-46AF-BEFC-E4A7963A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139E-83CA-47D9-A062-E4158730A1B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63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EDAAD-3357-4D28-A6DC-4DBCF220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8A38-16C9-4A4D-AAB0-2EAE9CD2A52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301E-9671-4DA4-A46D-60DE59B8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D90F-B75D-492A-A9E2-FF134FB3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4E08-56D6-43D4-884A-D700683785A6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73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7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1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83D15-C7AC-448D-A70C-E7F1F90D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C23D1-F900-41B8-95BB-8C405E6E6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0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1F469-550B-4C07-8E1C-1805447B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8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E78C-939F-4E78-9FA5-3AA5561A3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BCB9D7-3367-4C5B-BC64-B95F2419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95D43-964A-4E3F-8A5F-CF469A905B29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A85274-0320-4C89-9AE4-630F1094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046299-7B9D-4658-81A7-75063C3C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DEA8-5818-480E-A83D-82844E58623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273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42AFD-E890-4453-A2C9-DEE9679A3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E7D6A-DD33-4592-AEB6-17BA29A85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4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E9AFD-C634-4D9F-AFC4-95DF62558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4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72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53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354A9-A367-4835-B5C7-5AA3D52B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A7FFF-BE23-4737-A356-B995C914E8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2AAB-8DFA-4E04-BF69-1B9D3B06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FA7F-C4E4-47B2-8C58-F8678A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3C346-6AC2-430F-9BA0-0BE662A932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03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9C31-B1DB-453C-8F5B-0BD303B0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1A5564-7F47-409B-803F-17EF06ED4A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F512E-73C0-4EDE-80BD-F2E1A4BA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54BE-9BE5-4639-AABB-992BF023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4EFF6-0C3A-4CFF-B04C-657BCBD009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37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8615-BFED-4EE0-AA42-F468639A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FD199-65A7-4695-A4C9-9457634479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3A17-FA61-4311-80D7-D0F00527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503B-B9BA-499A-8680-9CCA1AF8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F8843-59C4-4C22-B073-AB3A52F38E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83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10FCB-04EA-45C2-A6EF-CBD363D0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49F60-E054-454E-8116-9F2A7D114D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00FBD-DE53-4556-B581-80C19AD7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B10DE-EBA8-4B70-AB83-0F5C67E8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53391-8485-45D2-B0AB-A617323267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867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867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3B4CD-3D6F-4042-8D04-BFF3CC8F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92C71-0FA5-4F90-9441-5F2838C080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83740-2BCF-4FB2-80B0-FAD4F3E8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DB43E-02AE-4627-8828-8AFBD5F0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D1BB-5766-41CA-8B11-AB3899E015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21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210950-13C2-4FCA-A1FC-550FA877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509AD-35A2-4A30-8A74-0AA212AA4232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22850-E4C9-4058-A4C3-8C21277A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0342BE-DA4A-4503-B9D6-05A6AF54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CFAC2-3392-4D4C-89A2-6F02FAB8E3F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22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5A729-3B26-47B8-A1EB-E153C1DE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68065-51EF-49F1-9EBA-AC4D273FAB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E0187-B842-4338-B699-4913D988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6A93E-D1C9-4476-A44D-D0480FA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33DC1-9992-4E49-BD70-7BF170E537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03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B7211-E267-4E9F-A773-0646F5F0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0654D-1B40-41F2-8015-56782727BB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98DBE-0F3D-41BC-ACEF-12980C87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E52E6-7528-40DE-B8F7-61CEA2D3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A0935-E3F4-4A2F-8C52-CB5A3FD2F4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40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035" indent="0">
              <a:buNone/>
              <a:defRPr sz="1200"/>
            </a:lvl2pPr>
            <a:lvl3pPr marL="914082" indent="0">
              <a:buNone/>
              <a:defRPr sz="1067"/>
            </a:lvl3pPr>
            <a:lvl4pPr marL="1371124" indent="0">
              <a:buNone/>
              <a:defRPr sz="933"/>
            </a:lvl4pPr>
            <a:lvl5pPr marL="1828165" indent="0">
              <a:buNone/>
              <a:defRPr sz="933"/>
            </a:lvl5pPr>
            <a:lvl6pPr marL="2285214" indent="0">
              <a:buNone/>
              <a:defRPr sz="933"/>
            </a:lvl6pPr>
            <a:lvl7pPr marL="2742246" indent="0">
              <a:buNone/>
              <a:defRPr sz="933"/>
            </a:lvl7pPr>
            <a:lvl8pPr marL="3199280" indent="0">
              <a:buNone/>
              <a:defRPr sz="933"/>
            </a:lvl8pPr>
            <a:lvl9pPr marL="3656315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0AA19-E918-4ACF-9D75-6DB78656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239E9-FC2A-4F12-B279-BAD17156DD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10F5E-4394-4295-A6B7-0E8E72D5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5897A-4E60-418F-A511-FE510BD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3FAF8-2F9E-4CD3-9C18-9523510F28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05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035" indent="0">
              <a:buNone/>
              <a:defRPr sz="1200"/>
            </a:lvl2pPr>
            <a:lvl3pPr marL="914082" indent="0">
              <a:buNone/>
              <a:defRPr sz="1067"/>
            </a:lvl3pPr>
            <a:lvl4pPr marL="1371124" indent="0">
              <a:buNone/>
              <a:defRPr sz="933"/>
            </a:lvl4pPr>
            <a:lvl5pPr marL="1828165" indent="0">
              <a:buNone/>
              <a:defRPr sz="933"/>
            </a:lvl5pPr>
            <a:lvl6pPr marL="2285214" indent="0">
              <a:buNone/>
              <a:defRPr sz="933"/>
            </a:lvl6pPr>
            <a:lvl7pPr marL="2742246" indent="0">
              <a:buNone/>
              <a:defRPr sz="933"/>
            </a:lvl7pPr>
            <a:lvl8pPr marL="3199280" indent="0">
              <a:buNone/>
              <a:defRPr sz="933"/>
            </a:lvl8pPr>
            <a:lvl9pPr marL="3656315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F6D79-5B1B-46FA-8A80-796FF025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C2DE-8505-455D-AC15-DECDB9EE05E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6BD19-4C81-430A-A42D-7C3BC3F8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C05E-EFC3-4B7D-9700-DE1166BD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2A913-A5E5-4297-9F3E-8C650B8EA6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65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2FD3C-F131-457A-9638-A404405E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9912A-7B8A-4A69-9F69-485862AF4B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4E92-B42B-41A1-9A62-CE36636C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72923-4D81-4E63-B693-C38004EE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80932-89CB-4A61-9FCF-5AF5B0829B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41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6749-3997-422F-8CAE-7964C39F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11925-BC50-4822-8DC8-7D25E246A1F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C8E4-C95A-4ED3-A497-E5697064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180"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A4EA-1E70-4F0B-8D7B-2F6F9C89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54">
              <a:defRPr/>
            </a:lvl1pPr>
          </a:lstStyle>
          <a:p>
            <a:pPr marL="0" marR="0" lvl="0" indent="0" algn="r" defTabSz="1217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F3C2-4E14-4C20-B255-8ACCAA7C3D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15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74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54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83D15-C7AC-448D-A70C-E7F1F90D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4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C23D1-F900-41B8-95BB-8C405E6E6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2B4FBC-CC1C-46B1-A386-4E293F78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7B833-7DCC-4373-A14A-03B56CACF95D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990C5A-84C4-4EA8-930F-BC4F1A56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FBB674-9EEF-47B3-A59F-4FBFBF26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B2FCB-DE1F-465F-9C27-8B1F3F4D7F3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92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1F469-550B-4C07-8E1C-1805447B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E78C-939F-4E78-9FA5-3AA5561A3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42AFD-E890-4453-A2C9-DEE9679A3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5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E7D6A-DD33-4592-AEB6-17BA29A85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6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E9AFD-C634-4D9F-AFC4-95DF62558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4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83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26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D781-8896-46CD-85A2-AE0FC0E5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5A04-880E-4F3C-BBBA-90F9F85D1370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8764-00A5-458A-AD62-6993ECDF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DD66-117E-441E-9D0C-6F6680FF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82773-AF24-443F-9328-F269B649B6DF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3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420B-33FD-483B-8B48-B68665B8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06369-3C6C-4AA8-9F41-203D9E8F0D44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149F-99DD-48BE-8CAC-9DBC2F01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5667-C601-4E0C-879D-71C3B4FA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9C4A3-934A-4E90-AFF2-FEA6EAFDCB2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12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16D9-FECA-4064-A7B4-789ED40A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010CC-706C-4630-9A36-52EB26FE3E12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0C8C8-7679-4624-9714-B1829417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3E0CC-BC11-4FCF-9B8F-09FFB28E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473ED-CE21-4402-AD55-968E54345B59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548796-27BE-45C4-93D3-3EAED46C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2FC4E-B0AF-40E9-879A-1ED86BF1B6A6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592D7A-B213-4B97-AA86-E2523DA0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A932F-3B23-478D-BE30-4B09C27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32866-D414-46D4-8A34-67B680E8026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89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7A522-BED5-495E-8794-ED2A9288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DDE0C-7888-4F5F-9F39-509A4A789BA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ED8636-515F-44F7-AF5C-7D684EE8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C16C6E-6FA6-4134-8980-8DA7BCEF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EF618-FBA3-4628-9C8F-7428F86FF9E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17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667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33" b="1"/>
            </a:lvl4pPr>
            <a:lvl5pPr marL="2436358" indent="0">
              <a:buNone/>
              <a:defRPr sz="2133" b="1"/>
            </a:lvl5pPr>
            <a:lvl6pPr marL="3045416" indent="0">
              <a:buNone/>
              <a:defRPr sz="2133" b="1"/>
            </a:lvl6pPr>
            <a:lvl7pPr marL="3654475" indent="0">
              <a:buNone/>
              <a:defRPr sz="2133" b="1"/>
            </a:lvl7pPr>
            <a:lvl8pPr marL="4263573" indent="0">
              <a:buNone/>
              <a:defRPr sz="2133" b="1"/>
            </a:lvl8pPr>
            <a:lvl9pPr marL="48726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6A9090-802A-4049-9295-4A6BF9E7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344EB-333C-478D-AEA8-52FAAECDEE1D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5768E4-7552-4986-A3DC-CFD96752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54B64-76D5-4505-BDC7-B6A1FF1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54FF-F4F8-4622-B5CF-E7DA8F91D52F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73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5CB074-F0C1-4C45-812B-03B02B04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9516-4A7A-420B-B474-51383F47AED4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AB3518-8F8A-4B14-BC47-C07D339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36086-11C3-40AA-A300-84852CB0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89518-288B-4D0D-827B-FB1290AFFD5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84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F996E3-A08B-4534-BF88-F9CDF085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44D70-4BF7-4EB3-AA51-4CEAB5C5822E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E1612F-05D9-4334-A8B2-5C76AE7F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F2953-AACC-458D-AAB3-9B448420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179A1-2018-4BB6-B692-9C3F5F18BF62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85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C7E7D-C37D-4DA0-B9FD-15423F45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4F8EA-222C-45A5-81DB-956D5D539FB1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74F53-9B10-4561-83FA-26EA2462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D0E814-D69C-4A8B-96F3-9D998C55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434FA-28C1-4CA0-B451-AE4D9E2BC0F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75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59" indent="0">
              <a:buNone/>
              <a:defRPr sz="3733"/>
            </a:lvl2pPr>
            <a:lvl3pPr marL="1218180" indent="0">
              <a:buNone/>
              <a:defRPr sz="3200"/>
            </a:lvl3pPr>
            <a:lvl4pPr marL="1827258" indent="0">
              <a:buNone/>
              <a:defRPr sz="2667"/>
            </a:lvl4pPr>
            <a:lvl5pPr marL="2436358" indent="0">
              <a:buNone/>
              <a:defRPr sz="2667"/>
            </a:lvl5pPr>
            <a:lvl6pPr marL="3045416" indent="0">
              <a:buNone/>
              <a:defRPr sz="2667"/>
            </a:lvl6pPr>
            <a:lvl7pPr marL="3654475" indent="0">
              <a:buNone/>
              <a:defRPr sz="2667"/>
            </a:lvl7pPr>
            <a:lvl8pPr marL="4263573" indent="0">
              <a:buNone/>
              <a:defRPr sz="2667"/>
            </a:lvl8pPr>
            <a:lvl9pPr marL="4872656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0CA0FB-DAD6-4EB8-AF1F-E3B24EE4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C100A-5EE9-4B8F-9FF3-7C854332EAE0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B11CA3-AE03-4DFB-A747-D5BA1E1D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567AC5-85F4-4DD5-A307-170D06B1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0534B-11A7-4E2D-B62E-3862F73B07C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7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D86F-8AAA-44D2-B4E8-01B0D6F4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CF7E-E626-40D9-97DC-4A313DB560E1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DC4C-282B-4F4E-8C5B-4C8BC6A9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AD4B-EB11-4AA7-82FA-58AC563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3604A-6F1E-4A9C-8C1D-1D677B8F271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6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64B4-14B3-4B09-A1CB-5ACBD20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E6C81-004D-4A7E-989A-2F674BF993A0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F05-518D-403A-B6B4-C03010D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AF5A-D9B1-4F4F-A7E0-35FACC5E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AC5B9-64B5-4933-AC34-EE3D2FBBE49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96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32553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30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A5DE1-0FE7-4AA7-9AFD-F04C2CAB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C425-0E85-4A65-A664-014509C6413E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F927A1-C380-4DE6-BE8F-E105AD1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A9177-4F9F-4DA9-B0F0-FF6C898E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F67FC-0DA8-42B6-9EF9-861735D7AE1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99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43212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3895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14487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69758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1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90924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24102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665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597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747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59" indent="0">
              <a:buNone/>
              <a:defRPr sz="3733"/>
            </a:lvl2pPr>
            <a:lvl3pPr marL="1218180" indent="0">
              <a:buNone/>
              <a:defRPr sz="3200"/>
            </a:lvl3pPr>
            <a:lvl4pPr marL="1827258" indent="0">
              <a:buNone/>
              <a:defRPr sz="2667"/>
            </a:lvl4pPr>
            <a:lvl5pPr marL="2436358" indent="0">
              <a:buNone/>
              <a:defRPr sz="2667"/>
            </a:lvl5pPr>
            <a:lvl6pPr marL="3045416" indent="0">
              <a:buNone/>
              <a:defRPr sz="2667"/>
            </a:lvl6pPr>
            <a:lvl7pPr marL="3654475" indent="0">
              <a:buNone/>
              <a:defRPr sz="2667"/>
            </a:lvl7pPr>
            <a:lvl8pPr marL="4263573" indent="0">
              <a:buNone/>
              <a:defRPr sz="2667"/>
            </a:lvl8pPr>
            <a:lvl9pPr marL="4872656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59" indent="0">
              <a:buNone/>
              <a:defRPr sz="1600"/>
            </a:lvl2pPr>
            <a:lvl3pPr marL="1218180" indent="0">
              <a:buNone/>
              <a:defRPr sz="1333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8EEBEB-D22D-495E-87BD-D718AE80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76CA5-57D5-4A74-A60C-33978374796C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462B24-DFE3-479C-BAED-4EDC414F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3632E9-128D-403A-B23C-676F0CE0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05E9-D453-4EC6-933B-8AC2BA7854E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7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3374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209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203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0493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9616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702267"/>
            <a:ext cx="8768000" cy="15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12" name="Google Shape;712;p11"/>
          <p:cNvSpPr txBox="1">
            <a:spLocks noGrp="1"/>
          </p:cNvSpPr>
          <p:nvPr>
            <p:ph type="subTitle" idx="1"/>
          </p:nvPr>
        </p:nvSpPr>
        <p:spPr>
          <a:xfrm>
            <a:off x="1712000" y="3406300"/>
            <a:ext cx="8768000" cy="5488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436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52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70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D2D7EF-E730-49AD-B5B6-46B56B3840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4F6830-121D-4130-A6AF-31AB2C09E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97AB3-A665-462A-95BE-AAD8D155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l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389A-A294-4422-86C7-288B37003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ctr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C80B4-F7A3-4DB8-96A7-00A786429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1ADEE55-AB9D-4056-BEB8-D83E905F6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9" rIns="6854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ACA0012-A07B-4E23-9F8B-4400333891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9" rIns="6854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21FC-B313-4299-A911-07236EAB7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defTabSz="9138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39194-3D5B-465D-B3EE-31D0E575EC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B9045-7B8C-47B2-B086-7000B120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defTabSz="9138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3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6305-C68C-49B1-8723-80E9CBA07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68547" tIns="34289" rIns="68547" bIns="34289" numCol="1" anchor="ctr" anchorCtr="0" compatLnSpc="1">
            <a:prstTxWarp prst="textNoShape">
              <a:avLst/>
            </a:prstTxWarp>
          </a:bodyPr>
          <a:lstStyle>
            <a:lvl1pPr algn="r" defTabSz="91226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2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B047E-B950-4EDC-8075-3BE38F66DD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226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609585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775" indent="-340775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15" indent="-283626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9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7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0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D2D7EF-E730-49AD-B5B6-46B56B3840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4F6830-121D-4130-A6AF-31AB2C09E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97AB3-A665-462A-95BE-AAD8D155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l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389A-A294-4422-86C7-288B37003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ctr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C80B4-F7A3-4DB8-96A7-00A786429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E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9B265-0EC4-47B4-80DB-829BF49956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19BC13D-CC02-4524-BD9F-E142344F40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1" tIns="34289" rIns="6856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BDE36F7-FB1C-4718-931E-7E803988E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1" tIns="34289" rIns="6856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AB12-505A-43A7-AB4F-9B083126A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 defTabSz="91408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817F2-229E-4DD2-9E11-25A4FBFC9E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190D-2315-4249-B012-A0D0F1B15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 defTabSz="91408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6587-8628-41BD-95E9-2EE0ABBC7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68561" tIns="34289" rIns="68561" bIns="34289" numCol="1" anchor="ctr" anchorCtr="0" compatLnSpc="1">
            <a:prstTxWarp prst="textNoShape">
              <a:avLst/>
            </a:prstTxWarp>
          </a:bodyPr>
          <a:lstStyle>
            <a:lvl1pPr algn="r" defTabSz="91226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2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7D493-62C2-443E-8F39-9DB20EB123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226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2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609585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9122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775" indent="-340775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15" indent="-283626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E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EC86-E7C7-4932-B542-0913E4B4166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BB69-DDAF-40B7-A207-74BFDB278D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Medium" panose="020B06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9B265-0EC4-47B4-80DB-829BF49956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A51F15-0678-49EA-930C-86B8B4AAC6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0E8AF2-BE18-4732-9427-889B10E48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87" rIns="91374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EFA7-01E7-4BBA-B502-99E2EFF5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l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A5AC6-6D5D-42E7-81B8-B9802383C057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4259A-6D8C-4381-9609-F3D9675F6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ctr" defTabSz="121818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2E0A-6FB6-4957-9E3A-18B0AA35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1771F-47A6-44C8-919C-9E67D210F3B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2676" algn="l" defTabSz="12170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C50117-DBA3-4A4A-9FB8-144504F62A2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F9682-CEFF-4E13-8C57-5D6F1B908F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0F871AA-3193-35B1-13C6-D6130ADD6827}"/>
              </a:ext>
            </a:extLst>
          </p:cNvPr>
          <p:cNvSpPr txBox="1"/>
          <p:nvPr userDrawn="1"/>
        </p:nvSpPr>
        <p:spPr>
          <a:xfrm>
            <a:off x="0" y="-26734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www.9slide.vn</a:t>
            </a: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5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AE420-9B37-4558-8D0A-EC469623F6F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C2C-6FC2-44DD-BCE1-247614B8DF2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57B8AD-8676-4BB0-3EF8-7A78240982B2}"/>
              </a:ext>
            </a:extLst>
          </p:cNvPr>
          <p:cNvGrpSpPr/>
          <p:nvPr/>
        </p:nvGrpSpPr>
        <p:grpSpPr>
          <a:xfrm>
            <a:off x="4647167" y="-940649"/>
            <a:ext cx="2897533" cy="659700"/>
            <a:chOff x="3485375" y="2935637"/>
            <a:chExt cx="2173150" cy="494775"/>
          </a:xfrm>
        </p:grpSpPr>
        <p:grpSp>
          <p:nvGrpSpPr>
            <p:cNvPr id="4122" name="Google Shape;4122;p69"/>
            <p:cNvGrpSpPr/>
            <p:nvPr/>
          </p:nvGrpSpPr>
          <p:grpSpPr>
            <a:xfrm>
              <a:off x="3485375" y="2935637"/>
              <a:ext cx="494800" cy="494775"/>
              <a:chOff x="3485375" y="3088037"/>
              <a:chExt cx="494800" cy="494775"/>
            </a:xfrm>
          </p:grpSpPr>
          <p:sp>
            <p:nvSpPr>
              <p:cNvPr id="4123" name="Google Shape;4123;p69"/>
              <p:cNvSpPr/>
              <p:nvPr/>
            </p:nvSpPr>
            <p:spPr>
              <a:xfrm>
                <a:off x="3542775" y="3145412"/>
                <a:ext cx="437400" cy="437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69"/>
              <p:cNvSpPr/>
              <p:nvPr/>
            </p:nvSpPr>
            <p:spPr>
              <a:xfrm>
                <a:off x="3485375" y="3088037"/>
                <a:ext cx="437400" cy="4374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6" name="Google Shape;4126;p69"/>
            <p:cNvGrpSpPr/>
            <p:nvPr/>
          </p:nvGrpSpPr>
          <p:grpSpPr>
            <a:xfrm>
              <a:off x="4324550" y="2935637"/>
              <a:ext cx="494800" cy="494775"/>
              <a:chOff x="3485375" y="3088037"/>
              <a:chExt cx="494800" cy="494775"/>
            </a:xfrm>
          </p:grpSpPr>
          <p:sp>
            <p:nvSpPr>
              <p:cNvPr id="4127" name="Google Shape;4127;p69"/>
              <p:cNvSpPr/>
              <p:nvPr/>
            </p:nvSpPr>
            <p:spPr>
              <a:xfrm>
                <a:off x="3542775" y="3145412"/>
                <a:ext cx="437400" cy="437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69"/>
              <p:cNvSpPr/>
              <p:nvPr/>
            </p:nvSpPr>
            <p:spPr>
              <a:xfrm>
                <a:off x="3485375" y="3088037"/>
                <a:ext cx="437400" cy="4374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9" name="Google Shape;4129;p69"/>
            <p:cNvGrpSpPr/>
            <p:nvPr/>
          </p:nvGrpSpPr>
          <p:grpSpPr>
            <a:xfrm>
              <a:off x="5163725" y="2935637"/>
              <a:ext cx="494800" cy="494775"/>
              <a:chOff x="3485375" y="3088037"/>
              <a:chExt cx="494800" cy="494775"/>
            </a:xfrm>
          </p:grpSpPr>
          <p:sp>
            <p:nvSpPr>
              <p:cNvPr id="4130" name="Google Shape;4130;p69"/>
              <p:cNvSpPr/>
              <p:nvPr/>
            </p:nvSpPr>
            <p:spPr>
              <a:xfrm>
                <a:off x="3542775" y="3145412"/>
                <a:ext cx="437400" cy="437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p69"/>
              <p:cNvSpPr/>
              <p:nvPr/>
            </p:nvSpPr>
            <p:spPr>
              <a:xfrm>
                <a:off x="3485375" y="3088037"/>
                <a:ext cx="437400" cy="4374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2" name="Google Shape;4132;p69"/>
            <p:cNvGrpSpPr/>
            <p:nvPr/>
          </p:nvGrpSpPr>
          <p:grpSpPr>
            <a:xfrm>
              <a:off x="3573405" y="3016934"/>
              <a:ext cx="263494" cy="263480"/>
              <a:chOff x="266768" y="1721375"/>
              <a:chExt cx="397907" cy="397887"/>
            </a:xfrm>
          </p:grpSpPr>
          <p:sp>
            <p:nvSpPr>
              <p:cNvPr id="4133" name="Google Shape;4133;p69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69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5" name="Google Shape;4135;p69"/>
            <p:cNvGrpSpPr/>
            <p:nvPr/>
          </p:nvGrpSpPr>
          <p:grpSpPr>
            <a:xfrm>
              <a:off x="5247463" y="3016937"/>
              <a:ext cx="263480" cy="263480"/>
              <a:chOff x="1379798" y="1723250"/>
              <a:chExt cx="397887" cy="397887"/>
            </a:xfrm>
          </p:grpSpPr>
          <p:sp>
            <p:nvSpPr>
              <p:cNvPr id="4136" name="Google Shape;4136;p69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7" name="Google Shape;4137;p69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p69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69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0" name="Google Shape;4140;p69"/>
            <p:cNvGrpSpPr/>
            <p:nvPr/>
          </p:nvGrpSpPr>
          <p:grpSpPr>
            <a:xfrm>
              <a:off x="4410458" y="3016937"/>
              <a:ext cx="263467" cy="263480"/>
              <a:chOff x="864491" y="1723250"/>
              <a:chExt cx="397866" cy="397887"/>
            </a:xfrm>
          </p:grpSpPr>
          <p:sp>
            <p:nvSpPr>
              <p:cNvPr id="4141" name="Google Shape;4141;p69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69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69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7" name="Google Shape;4167;p69"/>
          <p:cNvGrpSpPr/>
          <p:nvPr/>
        </p:nvGrpSpPr>
        <p:grpSpPr>
          <a:xfrm>
            <a:off x="10400067" y="4663500"/>
            <a:ext cx="1263964" cy="1429717"/>
            <a:chOff x="7800050" y="3497625"/>
            <a:chExt cx="947973" cy="1072288"/>
          </a:xfrm>
        </p:grpSpPr>
        <p:grpSp>
          <p:nvGrpSpPr>
            <p:cNvPr id="4168" name="Google Shape;4168;p69"/>
            <p:cNvGrpSpPr/>
            <p:nvPr/>
          </p:nvGrpSpPr>
          <p:grpSpPr>
            <a:xfrm>
              <a:off x="7800050" y="4023913"/>
              <a:ext cx="546000" cy="546000"/>
              <a:chOff x="7807225" y="3947400"/>
              <a:chExt cx="546000" cy="546000"/>
            </a:xfrm>
          </p:grpSpPr>
          <p:sp>
            <p:nvSpPr>
              <p:cNvPr id="4169" name="Google Shape;4169;p69"/>
              <p:cNvSpPr/>
              <p:nvPr/>
            </p:nvSpPr>
            <p:spPr>
              <a:xfrm>
                <a:off x="7807225" y="3947400"/>
                <a:ext cx="546000" cy="5460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sp>
            <p:nvSpPr>
              <p:cNvPr id="4170" name="Google Shape;4170;p69"/>
              <p:cNvSpPr/>
              <p:nvPr/>
            </p:nvSpPr>
            <p:spPr>
              <a:xfrm>
                <a:off x="7872250" y="3998375"/>
                <a:ext cx="426625" cy="451450"/>
              </a:xfrm>
              <a:custGeom>
                <a:avLst/>
                <a:gdLst/>
                <a:ahLst/>
                <a:cxnLst/>
                <a:rect l="l" t="t" r="r" b="b"/>
                <a:pathLst>
                  <a:path w="17065" h="18058" extrusionOk="0">
                    <a:moveTo>
                      <a:pt x="9078" y="8385"/>
                    </a:moveTo>
                    <a:cubicBezTo>
                      <a:pt x="9139" y="8385"/>
                      <a:pt x="9200" y="8388"/>
                      <a:pt x="9261" y="8395"/>
                    </a:cubicBezTo>
                    <a:cubicBezTo>
                      <a:pt x="9513" y="8420"/>
                      <a:pt x="9777" y="8508"/>
                      <a:pt x="10003" y="8659"/>
                    </a:cubicBezTo>
                    <a:cubicBezTo>
                      <a:pt x="10191" y="8784"/>
                      <a:pt x="10342" y="8960"/>
                      <a:pt x="10468" y="9161"/>
                    </a:cubicBezTo>
                    <a:cubicBezTo>
                      <a:pt x="10782" y="9702"/>
                      <a:pt x="10794" y="10430"/>
                      <a:pt x="10455" y="10958"/>
                    </a:cubicBezTo>
                    <a:cubicBezTo>
                      <a:pt x="10142" y="11434"/>
                      <a:pt x="9568" y="11695"/>
                      <a:pt x="8998" y="11695"/>
                    </a:cubicBezTo>
                    <a:cubicBezTo>
                      <a:pt x="8905" y="11695"/>
                      <a:pt x="8812" y="11688"/>
                      <a:pt x="8721" y="11674"/>
                    </a:cubicBezTo>
                    <a:cubicBezTo>
                      <a:pt x="8532" y="11637"/>
                      <a:pt x="8344" y="11561"/>
                      <a:pt x="8168" y="11461"/>
                    </a:cubicBezTo>
                    <a:cubicBezTo>
                      <a:pt x="7716" y="11184"/>
                      <a:pt x="7452" y="10669"/>
                      <a:pt x="7402" y="10141"/>
                    </a:cubicBezTo>
                    <a:cubicBezTo>
                      <a:pt x="7376" y="9815"/>
                      <a:pt x="7439" y="9475"/>
                      <a:pt x="7615" y="9186"/>
                    </a:cubicBezTo>
                    <a:lnTo>
                      <a:pt x="7691" y="9073"/>
                    </a:lnTo>
                    <a:cubicBezTo>
                      <a:pt x="8007" y="8633"/>
                      <a:pt x="8536" y="8385"/>
                      <a:pt x="9078" y="8385"/>
                    </a:cubicBezTo>
                    <a:close/>
                    <a:moveTo>
                      <a:pt x="11511" y="1"/>
                    </a:moveTo>
                    <a:lnTo>
                      <a:pt x="11511" y="13"/>
                    </a:lnTo>
                    <a:cubicBezTo>
                      <a:pt x="7590" y="4260"/>
                      <a:pt x="3833" y="8633"/>
                      <a:pt x="214" y="13132"/>
                    </a:cubicBezTo>
                    <a:lnTo>
                      <a:pt x="0" y="13434"/>
                    </a:lnTo>
                    <a:cubicBezTo>
                      <a:pt x="339" y="14049"/>
                      <a:pt x="767" y="14627"/>
                      <a:pt x="1244" y="15143"/>
                    </a:cubicBezTo>
                    <a:cubicBezTo>
                      <a:pt x="2526" y="16512"/>
                      <a:pt x="4222" y="17442"/>
                      <a:pt x="6007" y="18008"/>
                    </a:cubicBezTo>
                    <a:cubicBezTo>
                      <a:pt x="6070" y="18020"/>
                      <a:pt x="6120" y="18045"/>
                      <a:pt x="6183" y="18058"/>
                    </a:cubicBezTo>
                    <a:lnTo>
                      <a:pt x="6233" y="17869"/>
                    </a:lnTo>
                    <a:cubicBezTo>
                      <a:pt x="9965" y="13660"/>
                      <a:pt x="13584" y="9325"/>
                      <a:pt x="17065" y="4901"/>
                    </a:cubicBezTo>
                    <a:cubicBezTo>
                      <a:pt x="16851" y="4436"/>
                      <a:pt x="16600" y="3997"/>
                      <a:pt x="16311" y="3569"/>
                    </a:cubicBezTo>
                    <a:cubicBezTo>
                      <a:pt x="15167" y="1886"/>
                      <a:pt x="13446" y="641"/>
                      <a:pt x="11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1" name="Google Shape;4171;p69"/>
              <p:cNvSpPr/>
              <p:nvPr/>
            </p:nvSpPr>
            <p:spPr>
              <a:xfrm>
                <a:off x="8057275" y="4246250"/>
                <a:ext cx="424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60" extrusionOk="0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1358" y="25"/>
                      <a:pt x="1018" y="101"/>
                      <a:pt x="704" y="201"/>
                    </a:cubicBezTo>
                    <a:lnTo>
                      <a:pt x="1" y="226"/>
                    </a:lnTo>
                    <a:cubicBezTo>
                      <a:pt x="51" y="754"/>
                      <a:pt x="315" y="1269"/>
                      <a:pt x="767" y="1546"/>
                    </a:cubicBezTo>
                    <a:cubicBezTo>
                      <a:pt x="943" y="1646"/>
                      <a:pt x="1131" y="1722"/>
                      <a:pt x="1320" y="1759"/>
                    </a:cubicBezTo>
                    <a:lnTo>
                      <a:pt x="1446" y="1294"/>
                    </a:lnTo>
                    <a:cubicBezTo>
                      <a:pt x="1571" y="867"/>
                      <a:pt x="1659" y="440"/>
                      <a:pt x="16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2" name="Google Shape;4172;p69"/>
              <p:cNvSpPr/>
              <p:nvPr/>
            </p:nvSpPr>
            <p:spPr>
              <a:xfrm>
                <a:off x="8090250" y="4227400"/>
                <a:ext cx="5187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535" extrusionOk="0">
                    <a:moveTo>
                      <a:pt x="1748" y="0"/>
                    </a:moveTo>
                    <a:lnTo>
                      <a:pt x="1408" y="767"/>
                    </a:lnTo>
                    <a:cubicBezTo>
                      <a:pt x="1227" y="740"/>
                      <a:pt x="1041" y="727"/>
                      <a:pt x="856" y="727"/>
                    </a:cubicBezTo>
                    <a:cubicBezTo>
                      <a:pt x="696" y="727"/>
                      <a:pt x="535" y="737"/>
                      <a:pt x="378" y="754"/>
                    </a:cubicBezTo>
                    <a:cubicBezTo>
                      <a:pt x="340" y="1194"/>
                      <a:pt x="252" y="1621"/>
                      <a:pt x="127" y="2048"/>
                    </a:cubicBezTo>
                    <a:lnTo>
                      <a:pt x="1" y="2513"/>
                    </a:lnTo>
                    <a:cubicBezTo>
                      <a:pt x="92" y="2527"/>
                      <a:pt x="185" y="2534"/>
                      <a:pt x="278" y="2534"/>
                    </a:cubicBezTo>
                    <a:cubicBezTo>
                      <a:pt x="848" y="2534"/>
                      <a:pt x="1422" y="2273"/>
                      <a:pt x="1735" y="1797"/>
                    </a:cubicBezTo>
                    <a:cubicBezTo>
                      <a:pt x="2074" y="1269"/>
                      <a:pt x="2062" y="541"/>
                      <a:pt x="17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69"/>
              <p:cNvSpPr/>
              <p:nvPr/>
            </p:nvSpPr>
            <p:spPr>
              <a:xfrm>
                <a:off x="8056650" y="4208000"/>
                <a:ext cx="4715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757" extrusionOk="0">
                    <a:moveTo>
                      <a:pt x="1702" y="0"/>
                    </a:moveTo>
                    <a:cubicBezTo>
                      <a:pt x="1160" y="0"/>
                      <a:pt x="631" y="248"/>
                      <a:pt x="315" y="688"/>
                    </a:cubicBezTo>
                    <a:lnTo>
                      <a:pt x="239" y="801"/>
                    </a:lnTo>
                    <a:cubicBezTo>
                      <a:pt x="63" y="1090"/>
                      <a:pt x="0" y="1430"/>
                      <a:pt x="26" y="1756"/>
                    </a:cubicBezTo>
                    <a:lnTo>
                      <a:pt x="729" y="1731"/>
                    </a:lnTo>
                    <a:cubicBezTo>
                      <a:pt x="1043" y="1631"/>
                      <a:pt x="1383" y="1555"/>
                      <a:pt x="1722" y="1530"/>
                    </a:cubicBezTo>
                    <a:cubicBezTo>
                      <a:pt x="1747" y="1178"/>
                      <a:pt x="1747" y="826"/>
                      <a:pt x="1709" y="487"/>
                    </a:cubicBezTo>
                    <a:lnTo>
                      <a:pt x="1885" y="10"/>
                    </a:lnTo>
                    <a:cubicBezTo>
                      <a:pt x="1824" y="3"/>
                      <a:pt x="1763" y="0"/>
                      <a:pt x="1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69"/>
              <p:cNvSpPr/>
              <p:nvPr/>
            </p:nvSpPr>
            <p:spPr>
              <a:xfrm>
                <a:off x="8099375" y="4208225"/>
                <a:ext cx="34575" cy="38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534" extrusionOk="0">
                    <a:moveTo>
                      <a:pt x="176" y="1"/>
                    </a:moveTo>
                    <a:lnTo>
                      <a:pt x="0" y="478"/>
                    </a:lnTo>
                    <a:cubicBezTo>
                      <a:pt x="38" y="817"/>
                      <a:pt x="38" y="1169"/>
                      <a:pt x="13" y="1521"/>
                    </a:cubicBezTo>
                    <a:cubicBezTo>
                      <a:pt x="170" y="1504"/>
                      <a:pt x="331" y="1494"/>
                      <a:pt x="491" y="1494"/>
                    </a:cubicBezTo>
                    <a:cubicBezTo>
                      <a:pt x="676" y="1494"/>
                      <a:pt x="862" y="1507"/>
                      <a:pt x="1043" y="1534"/>
                    </a:cubicBezTo>
                    <a:lnTo>
                      <a:pt x="1383" y="767"/>
                    </a:lnTo>
                    <a:cubicBezTo>
                      <a:pt x="1257" y="566"/>
                      <a:pt x="1106" y="390"/>
                      <a:pt x="918" y="265"/>
                    </a:cubicBezTo>
                    <a:cubicBezTo>
                      <a:pt x="692" y="114"/>
                      <a:pt x="428" y="26"/>
                      <a:pt x="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69"/>
              <p:cNvSpPr/>
              <p:nvPr/>
            </p:nvSpPr>
            <p:spPr>
              <a:xfrm>
                <a:off x="8027125" y="4450125"/>
                <a:ext cx="1282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981" extrusionOk="0">
                    <a:moveTo>
                      <a:pt x="5115" y="981"/>
                    </a:moveTo>
                    <a:lnTo>
                      <a:pt x="5127" y="151"/>
                    </a:lnTo>
                    <a:lnTo>
                      <a:pt x="5127" y="151"/>
                    </a:lnTo>
                    <a:lnTo>
                      <a:pt x="5115" y="981"/>
                    </a:lnTo>
                    <a:lnTo>
                      <a:pt x="5115" y="981"/>
                    </a:lnTo>
                    <a:close/>
                    <a:moveTo>
                      <a:pt x="2966" y="440"/>
                    </a:moveTo>
                    <a:lnTo>
                      <a:pt x="2966" y="440"/>
                    </a:lnTo>
                    <a:lnTo>
                      <a:pt x="2966" y="440"/>
                    </a:lnTo>
                    <a:lnTo>
                      <a:pt x="2966" y="440"/>
                    </a:lnTo>
                    <a:close/>
                    <a:moveTo>
                      <a:pt x="2966" y="440"/>
                    </a:moveTo>
                    <a:cubicBezTo>
                      <a:pt x="1961" y="440"/>
                      <a:pt x="955" y="277"/>
                      <a:pt x="0" y="0"/>
                    </a:cubicBezTo>
                    <a:cubicBezTo>
                      <a:pt x="955" y="277"/>
                      <a:pt x="1961" y="440"/>
                      <a:pt x="2966" y="440"/>
                    </a:cubicBezTo>
                    <a:close/>
                    <a:moveTo>
                      <a:pt x="5089" y="164"/>
                    </a:moveTo>
                    <a:cubicBezTo>
                      <a:pt x="5102" y="164"/>
                      <a:pt x="5115" y="151"/>
                      <a:pt x="5127" y="151"/>
                    </a:cubicBezTo>
                    <a:cubicBezTo>
                      <a:pt x="5115" y="151"/>
                      <a:pt x="5102" y="164"/>
                      <a:pt x="5089" y="164"/>
                    </a:cubicBezTo>
                    <a:close/>
                  </a:path>
                </a:pathLst>
              </a:custGeom>
              <a:solidFill>
                <a:srgbClr val="EE27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p69"/>
              <p:cNvSpPr/>
              <p:nvPr/>
            </p:nvSpPr>
            <p:spPr>
              <a:xfrm>
                <a:off x="7881675" y="4252525"/>
                <a:ext cx="5657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765" extrusionOk="0">
                    <a:moveTo>
                      <a:pt x="0" y="2765"/>
                    </a:moveTo>
                    <a:cubicBezTo>
                      <a:pt x="742" y="1835"/>
                      <a:pt x="1496" y="918"/>
                      <a:pt x="2262" y="0"/>
                    </a:cubicBezTo>
                    <a:cubicBezTo>
                      <a:pt x="2262" y="0"/>
                      <a:pt x="2262" y="0"/>
                      <a:pt x="2262" y="0"/>
                    </a:cubicBezTo>
                    <a:cubicBezTo>
                      <a:pt x="1496" y="918"/>
                      <a:pt x="742" y="1835"/>
                      <a:pt x="0" y="2765"/>
                    </a:cubicBezTo>
                  </a:path>
                </a:pathLst>
              </a:custGeom>
              <a:solidFill>
                <a:srgbClr val="F8A6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p69"/>
              <p:cNvSpPr/>
              <p:nvPr/>
            </p:nvSpPr>
            <p:spPr>
              <a:xfrm>
                <a:off x="7865325" y="4320075"/>
                <a:ext cx="695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66" extrusionOk="0">
                    <a:moveTo>
                      <a:pt x="277" y="566"/>
                    </a:moveTo>
                    <a:cubicBezTo>
                      <a:pt x="177" y="390"/>
                      <a:pt x="89" y="201"/>
                      <a:pt x="1" y="0"/>
                    </a:cubicBezTo>
                    <a:cubicBezTo>
                      <a:pt x="89" y="201"/>
                      <a:pt x="177" y="390"/>
                      <a:pt x="277" y="566"/>
                    </a:cubicBezTo>
                    <a:lnTo>
                      <a:pt x="277" y="566"/>
                    </a:lnTo>
                    <a:close/>
                  </a:path>
                </a:pathLst>
              </a:custGeom>
              <a:solidFill>
                <a:srgbClr val="EE26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69"/>
              <p:cNvSpPr/>
              <p:nvPr/>
            </p:nvSpPr>
            <p:spPr>
              <a:xfrm>
                <a:off x="7845550" y="4310325"/>
                <a:ext cx="185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41" extrusionOk="0">
                    <a:moveTo>
                      <a:pt x="0" y="541"/>
                    </a:moveTo>
                    <a:lnTo>
                      <a:pt x="0" y="541"/>
                    </a:lnTo>
                    <a:lnTo>
                      <a:pt x="628" y="1"/>
                    </a:lnTo>
                    <a:cubicBezTo>
                      <a:pt x="666" y="101"/>
                      <a:pt x="704" y="189"/>
                      <a:pt x="741" y="290"/>
                    </a:cubicBezTo>
                    <a:cubicBezTo>
                      <a:pt x="704" y="189"/>
                      <a:pt x="666" y="101"/>
                      <a:pt x="628" y="1"/>
                    </a:cubicBezTo>
                    <a:lnTo>
                      <a:pt x="0" y="541"/>
                    </a:lnTo>
                  </a:path>
                </a:pathLst>
              </a:custGeom>
              <a:solidFill>
                <a:srgbClr val="EE26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69"/>
              <p:cNvSpPr/>
              <p:nvPr/>
            </p:nvSpPr>
            <p:spPr>
              <a:xfrm>
                <a:off x="8297925" y="4287400"/>
                <a:ext cx="39900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3482" extrusionOk="0">
                    <a:moveTo>
                      <a:pt x="0" y="3481"/>
                    </a:moveTo>
                    <a:cubicBezTo>
                      <a:pt x="264" y="3129"/>
                      <a:pt x="490" y="2752"/>
                      <a:pt x="704" y="2363"/>
                    </a:cubicBezTo>
                    <a:cubicBezTo>
                      <a:pt x="1093" y="1609"/>
                      <a:pt x="1395" y="817"/>
                      <a:pt x="1596" y="0"/>
                    </a:cubicBezTo>
                    <a:cubicBezTo>
                      <a:pt x="1395" y="817"/>
                      <a:pt x="1093" y="1609"/>
                      <a:pt x="704" y="2363"/>
                    </a:cubicBezTo>
                    <a:cubicBezTo>
                      <a:pt x="490" y="2752"/>
                      <a:pt x="264" y="3129"/>
                      <a:pt x="0" y="3481"/>
                    </a:cubicBezTo>
                    <a:close/>
                  </a:path>
                </a:pathLst>
              </a:custGeom>
              <a:solidFill>
                <a:srgbClr val="F8A5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69"/>
              <p:cNvSpPr/>
              <p:nvPr/>
            </p:nvSpPr>
            <p:spPr>
              <a:xfrm>
                <a:off x="8275925" y="4262575"/>
                <a:ext cx="4275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4537" extrusionOk="0">
                    <a:moveTo>
                      <a:pt x="1709" y="1"/>
                    </a:moveTo>
                    <a:cubicBezTo>
                      <a:pt x="1698" y="84"/>
                      <a:pt x="1687" y="167"/>
                      <a:pt x="1674" y="250"/>
                    </a:cubicBezTo>
                    <a:lnTo>
                      <a:pt x="1674" y="250"/>
                    </a:lnTo>
                    <a:cubicBezTo>
                      <a:pt x="1686" y="171"/>
                      <a:pt x="1698" y="92"/>
                      <a:pt x="1709" y="13"/>
                    </a:cubicBezTo>
                    <a:cubicBezTo>
                      <a:pt x="1709" y="1"/>
                      <a:pt x="1709" y="1"/>
                      <a:pt x="1709" y="1"/>
                    </a:cubicBezTo>
                    <a:close/>
                    <a:moveTo>
                      <a:pt x="1674" y="250"/>
                    </a:moveTo>
                    <a:cubicBezTo>
                      <a:pt x="1427" y="1775"/>
                      <a:pt x="873" y="3258"/>
                      <a:pt x="0" y="4537"/>
                    </a:cubicBezTo>
                    <a:cubicBezTo>
                      <a:pt x="871" y="3261"/>
                      <a:pt x="1436" y="1782"/>
                      <a:pt x="1674" y="250"/>
                    </a:cubicBezTo>
                    <a:close/>
                  </a:path>
                </a:pathLst>
              </a:custGeom>
              <a:solidFill>
                <a:srgbClr val="EE27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181" name="Google Shape;4181;p69"/>
              <p:cNvGrpSpPr/>
              <p:nvPr/>
            </p:nvGrpSpPr>
            <p:grpSpPr>
              <a:xfrm>
                <a:off x="7846500" y="3983675"/>
                <a:ext cx="490400" cy="480150"/>
                <a:chOff x="7846500" y="3983675"/>
                <a:chExt cx="490400" cy="480150"/>
              </a:xfrm>
            </p:grpSpPr>
            <p:sp>
              <p:nvSpPr>
                <p:cNvPr id="4182" name="Google Shape;4182;p69"/>
                <p:cNvSpPr/>
                <p:nvPr/>
              </p:nvSpPr>
              <p:spPr>
                <a:xfrm>
                  <a:off x="8005750" y="3983675"/>
                  <a:ext cx="331150" cy="3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15946" extrusionOk="0">
                      <a:moveTo>
                        <a:pt x="3169" y="1"/>
                      </a:moveTo>
                      <a:cubicBezTo>
                        <a:pt x="2072" y="1"/>
                        <a:pt x="970" y="199"/>
                        <a:pt x="1" y="677"/>
                      </a:cubicBezTo>
                      <a:lnTo>
                        <a:pt x="13" y="702"/>
                      </a:lnTo>
                      <a:cubicBezTo>
                        <a:pt x="1075" y="374"/>
                        <a:pt x="2130" y="178"/>
                        <a:pt x="3210" y="178"/>
                      </a:cubicBezTo>
                      <a:cubicBezTo>
                        <a:pt x="3664" y="178"/>
                        <a:pt x="4122" y="213"/>
                        <a:pt x="4587" y="287"/>
                      </a:cubicBezTo>
                      <a:cubicBezTo>
                        <a:pt x="6183" y="551"/>
                        <a:pt x="7729" y="1217"/>
                        <a:pt x="8998" y="2210"/>
                      </a:cubicBezTo>
                      <a:cubicBezTo>
                        <a:pt x="11599" y="4233"/>
                        <a:pt x="12780" y="7538"/>
                        <a:pt x="12454" y="10767"/>
                      </a:cubicBezTo>
                      <a:cubicBezTo>
                        <a:pt x="12278" y="12564"/>
                        <a:pt x="11649" y="14298"/>
                        <a:pt x="10619" y="15781"/>
                      </a:cubicBezTo>
                      <a:cubicBezTo>
                        <a:pt x="10564" y="15863"/>
                        <a:pt x="10636" y="15945"/>
                        <a:pt x="10708" y="15945"/>
                      </a:cubicBezTo>
                      <a:cubicBezTo>
                        <a:pt x="10735" y="15945"/>
                        <a:pt x="10762" y="15934"/>
                        <a:pt x="10782" y="15907"/>
                      </a:cubicBezTo>
                      <a:cubicBezTo>
                        <a:pt x="12680" y="13180"/>
                        <a:pt x="13245" y="9586"/>
                        <a:pt x="12202" y="6432"/>
                      </a:cubicBezTo>
                      <a:cubicBezTo>
                        <a:pt x="11172" y="3290"/>
                        <a:pt x="8508" y="966"/>
                        <a:pt x="5291" y="237"/>
                      </a:cubicBezTo>
                      <a:cubicBezTo>
                        <a:pt x="4612" y="87"/>
                        <a:pt x="3892" y="1"/>
                        <a:pt x="31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3" name="Google Shape;4183;p69"/>
                <p:cNvSpPr/>
                <p:nvPr/>
              </p:nvSpPr>
              <p:spPr>
                <a:xfrm>
                  <a:off x="7846500" y="4248000"/>
                  <a:ext cx="369250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0" h="8633" extrusionOk="0">
                      <a:moveTo>
                        <a:pt x="102" y="0"/>
                      </a:moveTo>
                      <a:cubicBezTo>
                        <a:pt x="56" y="0"/>
                        <a:pt x="12" y="29"/>
                        <a:pt x="12" y="94"/>
                      </a:cubicBezTo>
                      <a:cubicBezTo>
                        <a:pt x="1" y="5076"/>
                        <a:pt x="5370" y="8633"/>
                        <a:pt x="10074" y="8633"/>
                      </a:cubicBezTo>
                      <a:cubicBezTo>
                        <a:pt x="10484" y="8633"/>
                        <a:pt x="10888" y="8606"/>
                        <a:pt x="11284" y="8550"/>
                      </a:cubicBezTo>
                      <a:cubicBezTo>
                        <a:pt x="12553" y="8374"/>
                        <a:pt x="13847" y="7897"/>
                        <a:pt x="14740" y="6929"/>
                      </a:cubicBezTo>
                      <a:cubicBezTo>
                        <a:pt x="14769" y="6900"/>
                        <a:pt x="14745" y="6855"/>
                        <a:pt x="14709" y="6855"/>
                      </a:cubicBezTo>
                      <a:cubicBezTo>
                        <a:pt x="14699" y="6855"/>
                        <a:pt x="14688" y="6858"/>
                        <a:pt x="14677" y="6867"/>
                      </a:cubicBezTo>
                      <a:cubicBezTo>
                        <a:pt x="13343" y="7963"/>
                        <a:pt x="11761" y="8415"/>
                        <a:pt x="10140" y="8415"/>
                      </a:cubicBezTo>
                      <a:cubicBezTo>
                        <a:pt x="8844" y="8415"/>
                        <a:pt x="7522" y="8126"/>
                        <a:pt x="6283" y="7646"/>
                      </a:cubicBezTo>
                      <a:cubicBezTo>
                        <a:pt x="3028" y="6377"/>
                        <a:pt x="414" y="3713"/>
                        <a:pt x="213" y="106"/>
                      </a:cubicBezTo>
                      <a:cubicBezTo>
                        <a:pt x="213" y="39"/>
                        <a:pt x="156" y="0"/>
                        <a:pt x="1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4" name="Google Shape;4184;p69"/>
                <p:cNvSpPr/>
                <p:nvPr/>
              </p:nvSpPr>
              <p:spPr>
                <a:xfrm>
                  <a:off x="7899450" y="4068475"/>
                  <a:ext cx="259850" cy="3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4" h="12154" extrusionOk="0">
                      <a:moveTo>
                        <a:pt x="10358" y="1"/>
                      </a:moveTo>
                      <a:cubicBezTo>
                        <a:pt x="10350" y="1"/>
                        <a:pt x="10342" y="4"/>
                        <a:pt x="10335" y="11"/>
                      </a:cubicBezTo>
                      <a:cubicBezTo>
                        <a:pt x="6804" y="3919"/>
                        <a:pt x="3461" y="8016"/>
                        <a:pt x="56" y="12024"/>
                      </a:cubicBezTo>
                      <a:cubicBezTo>
                        <a:pt x="0" y="12089"/>
                        <a:pt x="60" y="12154"/>
                        <a:pt x="121" y="12154"/>
                      </a:cubicBezTo>
                      <a:cubicBezTo>
                        <a:pt x="143" y="12154"/>
                        <a:pt x="165" y="12145"/>
                        <a:pt x="181" y="12125"/>
                      </a:cubicBezTo>
                      <a:cubicBezTo>
                        <a:pt x="3587" y="8104"/>
                        <a:pt x="7093" y="4158"/>
                        <a:pt x="10385" y="37"/>
                      </a:cubicBezTo>
                      <a:cubicBezTo>
                        <a:pt x="10394" y="19"/>
                        <a:pt x="10378" y="1"/>
                        <a:pt x="103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5" name="Google Shape;4185;p69"/>
                <p:cNvSpPr/>
                <p:nvPr/>
              </p:nvSpPr>
              <p:spPr>
                <a:xfrm>
                  <a:off x="8050050" y="4205650"/>
                  <a:ext cx="92375" cy="8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3504" extrusionOk="0">
                      <a:moveTo>
                        <a:pt x="1969" y="1"/>
                      </a:moveTo>
                      <a:cubicBezTo>
                        <a:pt x="1395" y="1"/>
                        <a:pt x="799" y="245"/>
                        <a:pt x="516" y="732"/>
                      </a:cubicBezTo>
                      <a:cubicBezTo>
                        <a:pt x="480" y="795"/>
                        <a:pt x="528" y="845"/>
                        <a:pt x="581" y="845"/>
                      </a:cubicBezTo>
                      <a:cubicBezTo>
                        <a:pt x="602" y="845"/>
                        <a:pt x="624" y="838"/>
                        <a:pt x="641" y="820"/>
                      </a:cubicBezTo>
                      <a:cubicBezTo>
                        <a:pt x="990" y="431"/>
                        <a:pt x="1472" y="192"/>
                        <a:pt x="1985" y="192"/>
                      </a:cubicBezTo>
                      <a:cubicBezTo>
                        <a:pt x="2102" y="192"/>
                        <a:pt x="2220" y="204"/>
                        <a:pt x="2338" y="229"/>
                      </a:cubicBezTo>
                      <a:cubicBezTo>
                        <a:pt x="2979" y="380"/>
                        <a:pt x="3406" y="933"/>
                        <a:pt x="3481" y="1574"/>
                      </a:cubicBezTo>
                      <a:cubicBezTo>
                        <a:pt x="3557" y="2227"/>
                        <a:pt x="3243" y="2843"/>
                        <a:pt x="2652" y="3132"/>
                      </a:cubicBezTo>
                      <a:cubicBezTo>
                        <a:pt x="2423" y="3242"/>
                        <a:pt x="2171" y="3298"/>
                        <a:pt x="1920" y="3298"/>
                      </a:cubicBezTo>
                      <a:cubicBezTo>
                        <a:pt x="1538" y="3298"/>
                        <a:pt x="1161" y="3167"/>
                        <a:pt x="880" y="2893"/>
                      </a:cubicBezTo>
                      <a:cubicBezTo>
                        <a:pt x="327" y="2366"/>
                        <a:pt x="302" y="1586"/>
                        <a:pt x="553" y="908"/>
                      </a:cubicBezTo>
                      <a:cubicBezTo>
                        <a:pt x="570" y="865"/>
                        <a:pt x="541" y="834"/>
                        <a:pt x="505" y="834"/>
                      </a:cubicBezTo>
                      <a:cubicBezTo>
                        <a:pt x="488" y="834"/>
                        <a:pt x="469" y="841"/>
                        <a:pt x="453" y="858"/>
                      </a:cubicBezTo>
                      <a:cubicBezTo>
                        <a:pt x="1" y="1423"/>
                        <a:pt x="164" y="2328"/>
                        <a:pt x="566" y="2868"/>
                      </a:cubicBezTo>
                      <a:cubicBezTo>
                        <a:pt x="892" y="3293"/>
                        <a:pt x="1393" y="3504"/>
                        <a:pt x="1907" y="3504"/>
                      </a:cubicBezTo>
                      <a:cubicBezTo>
                        <a:pt x="2106" y="3504"/>
                        <a:pt x="2308" y="3472"/>
                        <a:pt x="2501" y="3409"/>
                      </a:cubicBezTo>
                      <a:cubicBezTo>
                        <a:pt x="3205" y="3182"/>
                        <a:pt x="3695" y="2554"/>
                        <a:pt x="3695" y="1800"/>
                      </a:cubicBezTo>
                      <a:cubicBezTo>
                        <a:pt x="3695" y="1096"/>
                        <a:pt x="3318" y="405"/>
                        <a:pt x="2652" y="129"/>
                      </a:cubicBezTo>
                      <a:cubicBezTo>
                        <a:pt x="2444" y="44"/>
                        <a:pt x="2209" y="1"/>
                        <a:pt x="19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6" name="Google Shape;4186;p69"/>
                <p:cNvSpPr/>
                <p:nvPr/>
              </p:nvSpPr>
              <p:spPr>
                <a:xfrm>
                  <a:off x="8072975" y="4243725"/>
                  <a:ext cx="5470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358" extrusionOk="0">
                      <a:moveTo>
                        <a:pt x="1399" y="1"/>
                      </a:moveTo>
                      <a:cubicBezTo>
                        <a:pt x="1280" y="1"/>
                        <a:pt x="1161" y="5"/>
                        <a:pt x="1044" y="13"/>
                      </a:cubicBezTo>
                      <a:cubicBezTo>
                        <a:pt x="868" y="26"/>
                        <a:pt x="692" y="51"/>
                        <a:pt x="516" y="89"/>
                      </a:cubicBezTo>
                      <a:cubicBezTo>
                        <a:pt x="365" y="114"/>
                        <a:pt x="152" y="139"/>
                        <a:pt x="39" y="252"/>
                      </a:cubicBezTo>
                      <a:cubicBezTo>
                        <a:pt x="1" y="290"/>
                        <a:pt x="13" y="352"/>
                        <a:pt x="64" y="352"/>
                      </a:cubicBezTo>
                      <a:cubicBezTo>
                        <a:pt x="86" y="356"/>
                        <a:pt x="109" y="358"/>
                        <a:pt x="132" y="358"/>
                      </a:cubicBezTo>
                      <a:cubicBezTo>
                        <a:pt x="275" y="358"/>
                        <a:pt x="424" y="297"/>
                        <a:pt x="554" y="265"/>
                      </a:cubicBezTo>
                      <a:cubicBezTo>
                        <a:pt x="717" y="227"/>
                        <a:pt x="893" y="202"/>
                        <a:pt x="1056" y="177"/>
                      </a:cubicBezTo>
                      <a:cubicBezTo>
                        <a:pt x="1215" y="160"/>
                        <a:pt x="1374" y="153"/>
                        <a:pt x="1532" y="153"/>
                      </a:cubicBezTo>
                      <a:cubicBezTo>
                        <a:pt x="1723" y="153"/>
                        <a:pt x="1913" y="163"/>
                        <a:pt x="2099" y="177"/>
                      </a:cubicBezTo>
                      <a:cubicBezTo>
                        <a:pt x="2175" y="177"/>
                        <a:pt x="2187" y="63"/>
                        <a:pt x="2112" y="51"/>
                      </a:cubicBezTo>
                      <a:cubicBezTo>
                        <a:pt x="1877" y="17"/>
                        <a:pt x="1637" y="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7" name="Google Shape;4187;p69"/>
                <p:cNvSpPr/>
                <p:nvPr/>
              </p:nvSpPr>
              <p:spPr>
                <a:xfrm>
                  <a:off x="8090925" y="4218700"/>
                  <a:ext cx="12550" cy="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2482" extrusionOk="0">
                      <a:moveTo>
                        <a:pt x="338" y="1"/>
                      </a:moveTo>
                      <a:cubicBezTo>
                        <a:pt x="306" y="1"/>
                        <a:pt x="276" y="20"/>
                        <a:pt x="276" y="59"/>
                      </a:cubicBezTo>
                      <a:cubicBezTo>
                        <a:pt x="326" y="838"/>
                        <a:pt x="238" y="1605"/>
                        <a:pt x="24" y="2371"/>
                      </a:cubicBezTo>
                      <a:cubicBezTo>
                        <a:pt x="1" y="2434"/>
                        <a:pt x="55" y="2482"/>
                        <a:pt x="106" y="2482"/>
                      </a:cubicBezTo>
                      <a:cubicBezTo>
                        <a:pt x="136" y="2482"/>
                        <a:pt x="166" y="2464"/>
                        <a:pt x="175" y="2422"/>
                      </a:cubicBezTo>
                      <a:cubicBezTo>
                        <a:pt x="426" y="1668"/>
                        <a:pt x="502" y="838"/>
                        <a:pt x="401" y="47"/>
                      </a:cubicBezTo>
                      <a:cubicBezTo>
                        <a:pt x="395" y="17"/>
                        <a:pt x="366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48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188" name="Google Shape;4188;p69"/>
            <p:cNvGrpSpPr/>
            <p:nvPr/>
          </p:nvGrpSpPr>
          <p:grpSpPr>
            <a:xfrm>
              <a:off x="8240700" y="3497625"/>
              <a:ext cx="507323" cy="521794"/>
              <a:chOff x="8498350" y="3464975"/>
              <a:chExt cx="507323" cy="521794"/>
            </a:xfrm>
          </p:grpSpPr>
          <p:sp>
            <p:nvSpPr>
              <p:cNvPr id="4189" name="Google Shape;4189;p69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69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TextBox 30">
            <a:extLst>
              <a:ext uri="{FF2B5EF4-FFF2-40B4-BE49-F238E27FC236}">
                <a16:creationId xmlns:a16="http://schemas.microsoft.com/office/drawing/2014/main" id="{FCC81D1E-E2C1-607B-5FBD-DF5D9FF02C5C}"/>
              </a:ext>
            </a:extLst>
          </p:cNvPr>
          <p:cNvSpPr txBox="1"/>
          <p:nvPr/>
        </p:nvSpPr>
        <p:spPr>
          <a:xfrm>
            <a:off x="419824" y="2214515"/>
            <a:ext cx="11169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CHUYÊN 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ÔN THI VÀO LỚP 10 THPT</a:t>
            </a:r>
          </a:p>
          <a:p>
            <a:pPr lvl="0" algn="ctr" defTabSz="121818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ỨNG DỤNG ĐỊNH LÝ VI - ET</a:t>
            </a:r>
            <a:endParaRPr lang="en-US" sz="5467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4788CA-2C3B-E477-1E11-CCC544C5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9" y="344555"/>
            <a:ext cx="1572197" cy="15721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457483-61A4-7CBB-82AA-65FA8E93352C}"/>
              </a:ext>
            </a:extLst>
          </p:cNvPr>
          <p:cNvSpPr txBox="1"/>
          <p:nvPr/>
        </p:nvSpPr>
        <p:spPr>
          <a:xfrm>
            <a:off x="1781340" y="603241"/>
            <a:ext cx="854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Arial"/>
              </a:rPr>
              <a:t>UỶ BAN NHÂN DÂN PHƯỜNG BỒ ĐỀ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Arial"/>
              </a:rPr>
              <a:t>TRƯỜNG THCS NGỌC LÂM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F7C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Arial"/>
              </a:rPr>
              <a:t>------‐‐‐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F7C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F7C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F7C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-------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F7C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  <a:sym typeface="Arial"/>
              </a:rPr>
              <a:t>‐‐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84A47-0996-89BF-0410-BEE29511664F}"/>
              </a:ext>
            </a:extLst>
          </p:cNvPr>
          <p:cNvSpPr txBox="1"/>
          <p:nvPr/>
        </p:nvSpPr>
        <p:spPr>
          <a:xfrm>
            <a:off x="2516606" y="4857393"/>
            <a:ext cx="69931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00FF"/>
                </a:solidFill>
                <a:cs typeface="Times New Roman" panose="02020603050405020304" pitchFamily="18" charset="0"/>
                <a:sym typeface="Arial"/>
              </a:rPr>
              <a:t>Giáo viên: Nguyễn Thị </a:t>
            </a:r>
            <a:r>
              <a:rPr lang="en-US" sz="3200" b="1" kern="0" dirty="0">
                <a:solidFill>
                  <a:srgbClr val="0000FF"/>
                </a:solidFill>
                <a:latin typeface="Bodoni MT" panose="02070603080606020203" pitchFamily="18" charset="0"/>
                <a:cs typeface="Times New Roman" panose="02020603050405020304" pitchFamily="18" charset="0"/>
                <a:sym typeface="Arial"/>
              </a:rPr>
              <a:t>Hanh</a:t>
            </a:r>
            <a:endParaRPr lang="vi-VN" sz="3200" b="1" kern="0" dirty="0">
              <a:solidFill>
                <a:srgbClr val="0000FF"/>
              </a:solidFill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doni MT" panose="02070603080606020203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doni MT" panose="02070603080606020203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doni MT" panose="02070603080606020203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doni MT" panose="02070603080606020203" pitchFamily="18" charset="0"/>
                <a:cs typeface="Times New Roman" panose="02020603050405020304" pitchFamily="18" charset="0"/>
                <a:sym typeface="Arial"/>
              </a:rPr>
              <a:t> 2025 - 2026</a:t>
            </a:r>
          </a:p>
        </p:txBody>
      </p:sp>
      <p:sp>
        <p:nvSpPr>
          <p:cNvPr id="3" name="D7190A">
            <a:extLst>
              <a:ext uri="{FF2B5EF4-FFF2-40B4-BE49-F238E27FC236}">
                <a16:creationId xmlns:a16="http://schemas.microsoft.com/office/drawing/2014/main" id="{2CA4004A-074C-21B0-811E-7E8DEEFD516C}"/>
              </a:ext>
            </a:extLst>
          </p:cNvPr>
          <p:cNvSpPr txBox="1"/>
          <p:nvPr/>
        </p:nvSpPr>
        <p:spPr>
          <a:xfrm>
            <a:off x="0" y="-850900"/>
            <a:ext cx="635000" cy="23909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  <a:sym typeface="Arial"/>
              </a:rPr>
              <a:t>/Users/macbookair/Desktop/</a:t>
            </a:r>
            <a:endParaRPr kumimoji="0" lang="x-none" sz="1867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D7190A">
            <a:extLst>
              <a:ext uri="{FF2B5EF4-FFF2-40B4-BE49-F238E27FC236}">
                <a16:creationId xmlns:a16="http://schemas.microsoft.com/office/drawing/2014/main" id="{1DA5B6F1-58FF-EFAA-82F5-97262CCB8904}"/>
              </a:ext>
            </a:extLst>
          </p:cNvPr>
          <p:cNvSpPr txBox="1"/>
          <p:nvPr/>
        </p:nvSpPr>
        <p:spPr>
          <a:xfrm>
            <a:off x="0" y="-850900"/>
            <a:ext cx="635000" cy="23909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  <a:sym typeface="Arial"/>
              </a:rPr>
              <a:t>/Users/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  <a:sym typeface="Arial"/>
              </a:rPr>
              <a:t>macbookair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  <a:sym typeface="Arial"/>
              </a:rPr>
              <a:t>/Desktop/</a:t>
            </a:r>
            <a:endParaRPr kumimoji="0" lang="x-none" sz="1867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3029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73F537-9CBA-9226-21F0-F4BD22262347}"/>
              </a:ext>
            </a:extLst>
          </p:cNvPr>
          <p:cNvSpPr txBox="1"/>
          <p:nvPr/>
        </p:nvSpPr>
        <p:spPr>
          <a:xfrm>
            <a:off x="1239362" y="675525"/>
            <a:ext cx="9365381" cy="15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x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(m + 1)x + m = 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=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3FAF0-D661-178D-8289-8B8026D4C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37" y="1055396"/>
            <a:ext cx="1929746" cy="446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F1F05-53B4-FC0F-4E0D-35FE9DC41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96" y="410369"/>
            <a:ext cx="1093520" cy="1099182"/>
          </a:xfrm>
          <a:prstGeom prst="rect">
            <a:avLst/>
          </a:prstGeom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55C00F41-AFAD-8261-C317-250B4766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2:00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22005FCC-B984-ACC9-8E66-82C9B353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1:59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3A3540C-7B52-10DC-51DD-DABFAFD7E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1:58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EACCC786-E29D-8A6C-F1DA-A3ED28B2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1:57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53CFA31-2BF6-4BC5-27F8-016A2363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1:56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DD863AE-0F72-AC48-BDE3-8583D4B3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1:55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F2BEA7AA-F94A-8386-218E-96DB1817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1:54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2D0316E5-C6C8-1D7D-49B5-E492346B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1:53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5ED57818-6C0D-D680-A1FF-19F5BC355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1:52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75CDA234-310F-D491-1445-1DBF2F70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1:51</a:t>
            </a: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E936C4D4-E8F7-6EE1-E36E-0EF60912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1:50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41F544F-0C5F-80B8-6347-AF4190EC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1:49</a:t>
            </a: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A121164-7FC5-DBA1-9F32-A989EAA5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1:48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26DCCD98-BF67-9CDB-550B-0E16639D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1:47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4A61B40E-B008-746B-8A06-5542CD35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1:46</a:t>
            </a: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5981247D-A4CD-5856-E81E-A1610B4A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1:45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27355E46-6074-2353-5686-DE2C02F36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1:44</a:t>
            </a: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A013D431-A8A7-E2F4-5AFE-1977653B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1:43</a:t>
            </a: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DD1782CE-5216-BD96-A556-2D5E2291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1:42</a:t>
            </a: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E084C9CC-EB32-1790-CC27-4AAC05B9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1:41</a:t>
            </a:r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id="{9EF41291-4DCE-673E-3422-7864E798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1:40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20E0DC0A-9464-5B75-9576-FDB050E0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1:39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522AE4F9-2246-3487-C54B-A37A7203A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1:38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39157E3-41E6-7D6A-6B97-01A6759E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1:37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D5C8345E-5949-27F4-C5A8-EFFC6E58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1:36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CE64F295-E8BF-98B7-D91E-805D489F5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1:35</a:t>
            </a:r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BE34E92F-C38B-6071-3D88-29D46B36C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1:34</a:t>
            </a: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3305F2D2-AAF6-E767-6633-2EFB01F29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1:33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2DA1A2BE-A61F-EB27-EA5C-BDD0CA5F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1:32</a:t>
            </a: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A2E33992-1212-FA56-352C-9CC33437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1:31</a:t>
            </a: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985AA795-6A28-C6F3-6512-4CA3AEEB0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1:30</a:t>
            </a: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B3DD11BD-A331-64B3-F06E-C1C8AE87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1:29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D2BB1630-C6A3-0DE4-F0DB-445C7AC4A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1:28</a:t>
            </a:r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0D4C9360-E491-88DE-4B28-B7642EB2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1:27</a:t>
            </a:r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id="{605F4B72-D505-9FAC-E704-27589F8E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1:26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9D9B7974-7B5E-FABF-ADC8-F2D4DE7B2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1:25</a:t>
            </a: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D36BB2D1-AA1B-D9CE-0E96-9CEF2F25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1:24</a:t>
            </a:r>
          </a:p>
        </p:txBody>
      </p:sp>
      <p:sp>
        <p:nvSpPr>
          <p:cNvPr id="44" name="AutoShape 5">
            <a:extLst>
              <a:ext uri="{FF2B5EF4-FFF2-40B4-BE49-F238E27FC236}">
                <a16:creationId xmlns:a16="http://schemas.microsoft.com/office/drawing/2014/main" id="{ACAC3609-8677-A4EE-BC24-BFEF8511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1:23</a:t>
            </a:r>
          </a:p>
        </p:txBody>
      </p:sp>
      <p:sp>
        <p:nvSpPr>
          <p:cNvPr id="45" name="AutoShape 5">
            <a:extLst>
              <a:ext uri="{FF2B5EF4-FFF2-40B4-BE49-F238E27FC236}">
                <a16:creationId xmlns:a16="http://schemas.microsoft.com/office/drawing/2014/main" id="{2F98D775-9C9E-D31B-3F9C-94099A5A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1:22</a:t>
            </a:r>
          </a:p>
        </p:txBody>
      </p:sp>
      <p:sp>
        <p:nvSpPr>
          <p:cNvPr id="46" name="AutoShape 5">
            <a:extLst>
              <a:ext uri="{FF2B5EF4-FFF2-40B4-BE49-F238E27FC236}">
                <a16:creationId xmlns:a16="http://schemas.microsoft.com/office/drawing/2014/main" id="{00A0E64B-1934-545C-06F1-2CDEAAD0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1:21</a:t>
            </a:r>
          </a:p>
        </p:txBody>
      </p:sp>
      <p:sp>
        <p:nvSpPr>
          <p:cNvPr id="47" name="AutoShape 5">
            <a:extLst>
              <a:ext uri="{FF2B5EF4-FFF2-40B4-BE49-F238E27FC236}">
                <a16:creationId xmlns:a16="http://schemas.microsoft.com/office/drawing/2014/main" id="{0A896C38-1A4F-BF7C-0DC3-05F279A0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1:20</a:t>
            </a:r>
          </a:p>
        </p:txBody>
      </p:sp>
      <p:sp>
        <p:nvSpPr>
          <p:cNvPr id="48" name="AutoShape 5">
            <a:extLst>
              <a:ext uri="{FF2B5EF4-FFF2-40B4-BE49-F238E27FC236}">
                <a16:creationId xmlns:a16="http://schemas.microsoft.com/office/drawing/2014/main" id="{4462FD97-3093-6875-FD39-73EEA51C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1:19</a:t>
            </a: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id="{FA2FC21D-423B-9322-837C-861674765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1:18</a:t>
            </a:r>
          </a:p>
        </p:txBody>
      </p:sp>
      <p:sp>
        <p:nvSpPr>
          <p:cNvPr id="50" name="AutoShape 5">
            <a:extLst>
              <a:ext uri="{FF2B5EF4-FFF2-40B4-BE49-F238E27FC236}">
                <a16:creationId xmlns:a16="http://schemas.microsoft.com/office/drawing/2014/main" id="{F452A7F2-0FC5-374A-870F-E76679DE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1:17</a:t>
            </a:r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4CC19C07-7D52-55AF-E0B0-5A8E7171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1:16</a:t>
            </a:r>
          </a:p>
        </p:txBody>
      </p:sp>
      <p:sp>
        <p:nvSpPr>
          <p:cNvPr id="52" name="AutoShape 5">
            <a:extLst>
              <a:ext uri="{FF2B5EF4-FFF2-40B4-BE49-F238E27FC236}">
                <a16:creationId xmlns:a16="http://schemas.microsoft.com/office/drawing/2014/main" id="{2BF60BB2-F030-240A-3A54-BC97BEF6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1:15</a:t>
            </a: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E94E67CB-7FF3-9460-1F31-88157DC2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1:14</a:t>
            </a:r>
          </a:p>
        </p:txBody>
      </p:sp>
      <p:sp>
        <p:nvSpPr>
          <p:cNvPr id="54" name="AutoShape 5">
            <a:extLst>
              <a:ext uri="{FF2B5EF4-FFF2-40B4-BE49-F238E27FC236}">
                <a16:creationId xmlns:a16="http://schemas.microsoft.com/office/drawing/2014/main" id="{4F2CBC46-1F5C-00AF-6905-3FC7C6D8D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1:13</a:t>
            </a:r>
          </a:p>
        </p:txBody>
      </p:sp>
      <p:sp>
        <p:nvSpPr>
          <p:cNvPr id="55" name="AutoShape 5">
            <a:extLst>
              <a:ext uri="{FF2B5EF4-FFF2-40B4-BE49-F238E27FC236}">
                <a16:creationId xmlns:a16="http://schemas.microsoft.com/office/drawing/2014/main" id="{20385802-0D7F-20EE-C184-E5785F0C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1:12</a:t>
            </a:r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59323EBA-5249-D297-6F4F-C5148E9F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1:11</a:t>
            </a:r>
          </a:p>
        </p:txBody>
      </p:sp>
      <p:sp>
        <p:nvSpPr>
          <p:cNvPr id="57" name="AutoShape 5">
            <a:extLst>
              <a:ext uri="{FF2B5EF4-FFF2-40B4-BE49-F238E27FC236}">
                <a16:creationId xmlns:a16="http://schemas.microsoft.com/office/drawing/2014/main" id="{B334B4D6-BDE3-8149-BFFD-6E5DDFAE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1:10</a:t>
            </a:r>
          </a:p>
        </p:txBody>
      </p:sp>
      <p:sp>
        <p:nvSpPr>
          <p:cNvPr id="58" name="AutoShape 5">
            <a:extLst>
              <a:ext uri="{FF2B5EF4-FFF2-40B4-BE49-F238E27FC236}">
                <a16:creationId xmlns:a16="http://schemas.microsoft.com/office/drawing/2014/main" id="{F4D3C151-9CD9-46DC-02E1-2779873E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1:09</a:t>
            </a:r>
          </a:p>
        </p:txBody>
      </p:sp>
      <p:sp>
        <p:nvSpPr>
          <p:cNvPr id="59" name="AutoShape 5">
            <a:extLst>
              <a:ext uri="{FF2B5EF4-FFF2-40B4-BE49-F238E27FC236}">
                <a16:creationId xmlns:a16="http://schemas.microsoft.com/office/drawing/2014/main" id="{D2BF0F94-6BF7-2091-74CB-328DA2F3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1:08</a:t>
            </a:r>
          </a:p>
        </p:txBody>
      </p:sp>
      <p:sp>
        <p:nvSpPr>
          <p:cNvPr id="60" name="AutoShape 5">
            <a:extLst>
              <a:ext uri="{FF2B5EF4-FFF2-40B4-BE49-F238E27FC236}">
                <a16:creationId xmlns:a16="http://schemas.microsoft.com/office/drawing/2014/main" id="{EEE1045E-40F6-A5B9-FEA3-494D54BE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1:07</a:t>
            </a:r>
          </a:p>
        </p:txBody>
      </p:sp>
      <p:sp>
        <p:nvSpPr>
          <p:cNvPr id="61" name="AutoShape 5">
            <a:extLst>
              <a:ext uri="{FF2B5EF4-FFF2-40B4-BE49-F238E27FC236}">
                <a16:creationId xmlns:a16="http://schemas.microsoft.com/office/drawing/2014/main" id="{DF7FA8D0-E88B-48BF-F1A2-5E087E37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1:06</a:t>
            </a:r>
          </a:p>
        </p:txBody>
      </p:sp>
      <p:sp>
        <p:nvSpPr>
          <p:cNvPr id="62" name="AutoShape 5">
            <a:extLst>
              <a:ext uri="{FF2B5EF4-FFF2-40B4-BE49-F238E27FC236}">
                <a16:creationId xmlns:a16="http://schemas.microsoft.com/office/drawing/2014/main" id="{34BE3835-429E-C106-0511-33C8E5C3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1:05</a:t>
            </a:r>
          </a:p>
        </p:txBody>
      </p:sp>
      <p:sp>
        <p:nvSpPr>
          <p:cNvPr id="63" name="AutoShape 5">
            <a:extLst>
              <a:ext uri="{FF2B5EF4-FFF2-40B4-BE49-F238E27FC236}">
                <a16:creationId xmlns:a16="http://schemas.microsoft.com/office/drawing/2014/main" id="{5919221C-5187-0DFF-016F-B3DC465D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1:04</a:t>
            </a: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5D67017F-CD6C-38ED-9513-3B1E586F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1:03</a:t>
            </a:r>
          </a:p>
        </p:txBody>
      </p:sp>
      <p:sp>
        <p:nvSpPr>
          <p:cNvPr id="65" name="AutoShape 5">
            <a:extLst>
              <a:ext uri="{FF2B5EF4-FFF2-40B4-BE49-F238E27FC236}">
                <a16:creationId xmlns:a16="http://schemas.microsoft.com/office/drawing/2014/main" id="{8D0F741F-AC78-5C65-C126-C509D563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1:02</a:t>
            </a:r>
          </a:p>
        </p:txBody>
      </p:sp>
      <p:sp>
        <p:nvSpPr>
          <p:cNvPr id="66" name="AutoShape 5">
            <a:extLst>
              <a:ext uri="{FF2B5EF4-FFF2-40B4-BE49-F238E27FC236}">
                <a16:creationId xmlns:a16="http://schemas.microsoft.com/office/drawing/2014/main" id="{A5AAFE9C-3AAA-48FE-D687-35A023F5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1:01</a:t>
            </a:r>
          </a:p>
        </p:txBody>
      </p:sp>
      <p:sp>
        <p:nvSpPr>
          <p:cNvPr id="67" name="AutoShape 5">
            <a:extLst>
              <a:ext uri="{FF2B5EF4-FFF2-40B4-BE49-F238E27FC236}">
                <a16:creationId xmlns:a16="http://schemas.microsoft.com/office/drawing/2014/main" id="{00D0BF5C-0613-FD7C-989F-5FD9558B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1:00</a:t>
            </a:r>
          </a:p>
        </p:txBody>
      </p:sp>
      <p:sp>
        <p:nvSpPr>
          <p:cNvPr id="68" name="AutoShape 5">
            <a:extLst>
              <a:ext uri="{FF2B5EF4-FFF2-40B4-BE49-F238E27FC236}">
                <a16:creationId xmlns:a16="http://schemas.microsoft.com/office/drawing/2014/main" id="{0B782363-BA6D-659C-00D7-772743CC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0:59</a:t>
            </a:r>
          </a:p>
        </p:txBody>
      </p:sp>
      <p:sp>
        <p:nvSpPr>
          <p:cNvPr id="69" name="AutoShape 5">
            <a:extLst>
              <a:ext uri="{FF2B5EF4-FFF2-40B4-BE49-F238E27FC236}">
                <a16:creationId xmlns:a16="http://schemas.microsoft.com/office/drawing/2014/main" id="{ADAB81C0-8D0C-831A-A845-113F3E6F5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0:58</a:t>
            </a:r>
          </a:p>
        </p:txBody>
      </p:sp>
      <p:sp>
        <p:nvSpPr>
          <p:cNvPr id="70" name="AutoShape 5">
            <a:extLst>
              <a:ext uri="{FF2B5EF4-FFF2-40B4-BE49-F238E27FC236}">
                <a16:creationId xmlns:a16="http://schemas.microsoft.com/office/drawing/2014/main" id="{D3BA8EE6-F91B-EE57-F80C-EB7D019C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0:57</a:t>
            </a:r>
          </a:p>
        </p:txBody>
      </p:sp>
      <p:sp>
        <p:nvSpPr>
          <p:cNvPr id="71" name="AutoShape 5">
            <a:extLst>
              <a:ext uri="{FF2B5EF4-FFF2-40B4-BE49-F238E27FC236}">
                <a16:creationId xmlns:a16="http://schemas.microsoft.com/office/drawing/2014/main" id="{8F561B5B-AE8E-FFA1-CA04-7B9441C7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0:56</a:t>
            </a:r>
          </a:p>
        </p:txBody>
      </p:sp>
      <p:sp>
        <p:nvSpPr>
          <p:cNvPr id="72" name="AutoShape 5">
            <a:extLst>
              <a:ext uri="{FF2B5EF4-FFF2-40B4-BE49-F238E27FC236}">
                <a16:creationId xmlns:a16="http://schemas.microsoft.com/office/drawing/2014/main" id="{EF258EE4-4FE1-5161-EFBB-23282685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0:55</a:t>
            </a: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BDAC49DA-8B45-D6E9-3AE6-D18C4F7B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0:54</a:t>
            </a:r>
          </a:p>
        </p:txBody>
      </p:sp>
      <p:sp>
        <p:nvSpPr>
          <p:cNvPr id="74" name="AutoShape 5">
            <a:extLst>
              <a:ext uri="{FF2B5EF4-FFF2-40B4-BE49-F238E27FC236}">
                <a16:creationId xmlns:a16="http://schemas.microsoft.com/office/drawing/2014/main" id="{B3AB9E43-82D2-CA45-49EC-4AA8FE4C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0:53</a:t>
            </a: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1D030FED-A7FC-BF87-D2BC-A1368D08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0:52</a:t>
            </a:r>
          </a:p>
        </p:txBody>
      </p:sp>
      <p:sp>
        <p:nvSpPr>
          <p:cNvPr id="76" name="AutoShape 5">
            <a:extLst>
              <a:ext uri="{FF2B5EF4-FFF2-40B4-BE49-F238E27FC236}">
                <a16:creationId xmlns:a16="http://schemas.microsoft.com/office/drawing/2014/main" id="{909EC610-658E-51C8-A0FB-DE1E0D77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0:51</a:t>
            </a:r>
          </a:p>
        </p:txBody>
      </p:sp>
      <p:sp>
        <p:nvSpPr>
          <p:cNvPr id="77" name="AutoShape 5">
            <a:extLst>
              <a:ext uri="{FF2B5EF4-FFF2-40B4-BE49-F238E27FC236}">
                <a16:creationId xmlns:a16="http://schemas.microsoft.com/office/drawing/2014/main" id="{74F16807-ADF7-0D91-55E3-492D72A6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0:50</a:t>
            </a:r>
          </a:p>
        </p:txBody>
      </p:sp>
      <p:sp>
        <p:nvSpPr>
          <p:cNvPr id="78" name="AutoShape 5">
            <a:extLst>
              <a:ext uri="{FF2B5EF4-FFF2-40B4-BE49-F238E27FC236}">
                <a16:creationId xmlns:a16="http://schemas.microsoft.com/office/drawing/2014/main" id="{544E34CA-BA24-6F72-C73B-3CFCBDC9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0:49</a:t>
            </a:r>
          </a:p>
        </p:txBody>
      </p:sp>
      <p:sp>
        <p:nvSpPr>
          <p:cNvPr id="79" name="AutoShape 5">
            <a:extLst>
              <a:ext uri="{FF2B5EF4-FFF2-40B4-BE49-F238E27FC236}">
                <a16:creationId xmlns:a16="http://schemas.microsoft.com/office/drawing/2014/main" id="{A3276138-072E-0466-74CE-6DF6EAC9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0:48</a:t>
            </a:r>
          </a:p>
        </p:txBody>
      </p:sp>
      <p:sp>
        <p:nvSpPr>
          <p:cNvPr id="80" name="AutoShape 5">
            <a:extLst>
              <a:ext uri="{FF2B5EF4-FFF2-40B4-BE49-F238E27FC236}">
                <a16:creationId xmlns:a16="http://schemas.microsoft.com/office/drawing/2014/main" id="{DA574DEF-2459-22A9-CA76-BDC914BE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0:47</a:t>
            </a:r>
          </a:p>
        </p:txBody>
      </p:sp>
      <p:sp>
        <p:nvSpPr>
          <p:cNvPr id="81" name="AutoShape 5">
            <a:extLst>
              <a:ext uri="{FF2B5EF4-FFF2-40B4-BE49-F238E27FC236}">
                <a16:creationId xmlns:a16="http://schemas.microsoft.com/office/drawing/2014/main" id="{888B9F2F-DB6D-A42B-3EBA-932DF67D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0:46</a:t>
            </a:r>
          </a:p>
        </p:txBody>
      </p:sp>
      <p:sp>
        <p:nvSpPr>
          <p:cNvPr id="82" name="AutoShape 5">
            <a:extLst>
              <a:ext uri="{FF2B5EF4-FFF2-40B4-BE49-F238E27FC236}">
                <a16:creationId xmlns:a16="http://schemas.microsoft.com/office/drawing/2014/main" id="{2DA54BD7-A7A3-070B-18B8-7D469405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0:45</a:t>
            </a:r>
          </a:p>
        </p:txBody>
      </p:sp>
      <p:sp>
        <p:nvSpPr>
          <p:cNvPr id="83" name="AutoShape 5">
            <a:extLst>
              <a:ext uri="{FF2B5EF4-FFF2-40B4-BE49-F238E27FC236}">
                <a16:creationId xmlns:a16="http://schemas.microsoft.com/office/drawing/2014/main" id="{27DB395A-1227-3546-630B-95EA23D2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0:44</a:t>
            </a:r>
          </a:p>
        </p:txBody>
      </p:sp>
      <p:sp>
        <p:nvSpPr>
          <p:cNvPr id="84" name="AutoShape 5">
            <a:extLst>
              <a:ext uri="{FF2B5EF4-FFF2-40B4-BE49-F238E27FC236}">
                <a16:creationId xmlns:a16="http://schemas.microsoft.com/office/drawing/2014/main" id="{2BB28E7A-3930-B35B-3B39-02E2C636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0:43</a:t>
            </a:r>
          </a:p>
        </p:txBody>
      </p:sp>
      <p:sp>
        <p:nvSpPr>
          <p:cNvPr id="85" name="AutoShape 5">
            <a:extLst>
              <a:ext uri="{FF2B5EF4-FFF2-40B4-BE49-F238E27FC236}">
                <a16:creationId xmlns:a16="http://schemas.microsoft.com/office/drawing/2014/main" id="{15C9A2F6-096C-E2C3-C144-CFC06F6D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0:42</a:t>
            </a:r>
          </a:p>
        </p:txBody>
      </p:sp>
      <p:sp>
        <p:nvSpPr>
          <p:cNvPr id="86" name="AutoShape 5">
            <a:extLst>
              <a:ext uri="{FF2B5EF4-FFF2-40B4-BE49-F238E27FC236}">
                <a16:creationId xmlns:a16="http://schemas.microsoft.com/office/drawing/2014/main" id="{63029DEE-52ED-BF3E-4218-5793AF104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0:41</a:t>
            </a:r>
          </a:p>
        </p:txBody>
      </p:sp>
      <p:sp>
        <p:nvSpPr>
          <p:cNvPr id="87" name="AutoShape 5">
            <a:extLst>
              <a:ext uri="{FF2B5EF4-FFF2-40B4-BE49-F238E27FC236}">
                <a16:creationId xmlns:a16="http://schemas.microsoft.com/office/drawing/2014/main" id="{61A0D088-5F47-2841-2D0A-E8D81155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0:40</a:t>
            </a:r>
          </a:p>
        </p:txBody>
      </p:sp>
      <p:sp>
        <p:nvSpPr>
          <p:cNvPr id="88" name="AutoShape 5">
            <a:extLst>
              <a:ext uri="{FF2B5EF4-FFF2-40B4-BE49-F238E27FC236}">
                <a16:creationId xmlns:a16="http://schemas.microsoft.com/office/drawing/2014/main" id="{F191DA98-E480-60E2-7FA1-0FBCF7BAF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0:39</a:t>
            </a:r>
          </a:p>
        </p:txBody>
      </p:sp>
      <p:sp>
        <p:nvSpPr>
          <p:cNvPr id="89" name="AutoShape 5">
            <a:extLst>
              <a:ext uri="{FF2B5EF4-FFF2-40B4-BE49-F238E27FC236}">
                <a16:creationId xmlns:a16="http://schemas.microsoft.com/office/drawing/2014/main" id="{B337EC68-6595-DFD4-D285-AF16903F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0:38</a:t>
            </a:r>
          </a:p>
        </p:txBody>
      </p:sp>
      <p:sp>
        <p:nvSpPr>
          <p:cNvPr id="90" name="AutoShape 5">
            <a:extLst>
              <a:ext uri="{FF2B5EF4-FFF2-40B4-BE49-F238E27FC236}">
                <a16:creationId xmlns:a16="http://schemas.microsoft.com/office/drawing/2014/main" id="{8FACE06A-A3A6-3CBF-61DB-185F7F07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0:37</a:t>
            </a:r>
          </a:p>
        </p:txBody>
      </p:sp>
      <p:sp>
        <p:nvSpPr>
          <p:cNvPr id="91" name="AutoShape 5">
            <a:extLst>
              <a:ext uri="{FF2B5EF4-FFF2-40B4-BE49-F238E27FC236}">
                <a16:creationId xmlns:a16="http://schemas.microsoft.com/office/drawing/2014/main" id="{AE820D03-52C7-80A8-8DA0-0FCE61C8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0:36</a:t>
            </a:r>
          </a:p>
        </p:txBody>
      </p:sp>
      <p:sp>
        <p:nvSpPr>
          <p:cNvPr id="92" name="AutoShape 5">
            <a:extLst>
              <a:ext uri="{FF2B5EF4-FFF2-40B4-BE49-F238E27FC236}">
                <a16:creationId xmlns:a16="http://schemas.microsoft.com/office/drawing/2014/main" id="{DF64B24A-A5C2-6ED4-802A-72E65CC9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0:35</a:t>
            </a:r>
          </a:p>
        </p:txBody>
      </p:sp>
      <p:sp>
        <p:nvSpPr>
          <p:cNvPr id="93" name="AutoShape 5">
            <a:extLst>
              <a:ext uri="{FF2B5EF4-FFF2-40B4-BE49-F238E27FC236}">
                <a16:creationId xmlns:a16="http://schemas.microsoft.com/office/drawing/2014/main" id="{A803078D-5D2C-1A92-5B6A-B7A0C345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0:34</a:t>
            </a:r>
          </a:p>
        </p:txBody>
      </p:sp>
      <p:sp>
        <p:nvSpPr>
          <p:cNvPr id="94" name="AutoShape 5">
            <a:extLst>
              <a:ext uri="{FF2B5EF4-FFF2-40B4-BE49-F238E27FC236}">
                <a16:creationId xmlns:a16="http://schemas.microsoft.com/office/drawing/2014/main" id="{732012D6-17D1-DEED-B7A5-92FFDA0E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0:33</a:t>
            </a:r>
          </a:p>
        </p:txBody>
      </p:sp>
      <p:sp>
        <p:nvSpPr>
          <p:cNvPr id="95" name="AutoShape 5">
            <a:extLst>
              <a:ext uri="{FF2B5EF4-FFF2-40B4-BE49-F238E27FC236}">
                <a16:creationId xmlns:a16="http://schemas.microsoft.com/office/drawing/2014/main" id="{F585C211-D098-9DCF-4414-7BD798E1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0:32</a:t>
            </a:r>
          </a:p>
        </p:txBody>
      </p:sp>
      <p:sp>
        <p:nvSpPr>
          <p:cNvPr id="96" name="AutoShape 5">
            <a:extLst>
              <a:ext uri="{FF2B5EF4-FFF2-40B4-BE49-F238E27FC236}">
                <a16:creationId xmlns:a16="http://schemas.microsoft.com/office/drawing/2014/main" id="{53B6AA78-F1DB-6FAC-EAAC-91CD3432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0:31</a:t>
            </a:r>
          </a:p>
        </p:txBody>
      </p:sp>
      <p:sp>
        <p:nvSpPr>
          <p:cNvPr id="97" name="AutoShape 5">
            <a:extLst>
              <a:ext uri="{FF2B5EF4-FFF2-40B4-BE49-F238E27FC236}">
                <a16:creationId xmlns:a16="http://schemas.microsoft.com/office/drawing/2014/main" id="{54340627-A669-CFD5-24AF-B912132A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0:30</a:t>
            </a:r>
          </a:p>
        </p:txBody>
      </p:sp>
      <p:sp>
        <p:nvSpPr>
          <p:cNvPr id="98" name="AutoShape 5">
            <a:extLst>
              <a:ext uri="{FF2B5EF4-FFF2-40B4-BE49-F238E27FC236}">
                <a16:creationId xmlns:a16="http://schemas.microsoft.com/office/drawing/2014/main" id="{13C7EBA7-37A2-940C-81B1-E08FF566A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0:29</a:t>
            </a:r>
          </a:p>
        </p:txBody>
      </p:sp>
      <p:sp>
        <p:nvSpPr>
          <p:cNvPr id="99" name="AutoShape 5">
            <a:extLst>
              <a:ext uri="{FF2B5EF4-FFF2-40B4-BE49-F238E27FC236}">
                <a16:creationId xmlns:a16="http://schemas.microsoft.com/office/drawing/2014/main" id="{0DA65C34-819F-F8C0-4AD8-D3FC0DAD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0:28</a:t>
            </a:r>
          </a:p>
        </p:txBody>
      </p:sp>
      <p:sp>
        <p:nvSpPr>
          <p:cNvPr id="100" name="AutoShape 5">
            <a:extLst>
              <a:ext uri="{FF2B5EF4-FFF2-40B4-BE49-F238E27FC236}">
                <a16:creationId xmlns:a16="http://schemas.microsoft.com/office/drawing/2014/main" id="{9A2B85CD-E863-00B4-0965-4B60732A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0:27</a:t>
            </a:r>
          </a:p>
        </p:txBody>
      </p:sp>
      <p:sp>
        <p:nvSpPr>
          <p:cNvPr id="101" name="AutoShape 5">
            <a:extLst>
              <a:ext uri="{FF2B5EF4-FFF2-40B4-BE49-F238E27FC236}">
                <a16:creationId xmlns:a16="http://schemas.microsoft.com/office/drawing/2014/main" id="{C7B00AA9-5C3C-7C1D-14C4-B96F1E28F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0:26</a:t>
            </a:r>
          </a:p>
        </p:txBody>
      </p:sp>
      <p:sp>
        <p:nvSpPr>
          <p:cNvPr id="102" name="AutoShape 5">
            <a:extLst>
              <a:ext uri="{FF2B5EF4-FFF2-40B4-BE49-F238E27FC236}">
                <a16:creationId xmlns:a16="http://schemas.microsoft.com/office/drawing/2014/main" id="{24324677-F1C0-3FFF-9EAF-1B94720E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0:25</a:t>
            </a:r>
          </a:p>
        </p:txBody>
      </p:sp>
      <p:sp>
        <p:nvSpPr>
          <p:cNvPr id="103" name="AutoShape 5">
            <a:extLst>
              <a:ext uri="{FF2B5EF4-FFF2-40B4-BE49-F238E27FC236}">
                <a16:creationId xmlns:a16="http://schemas.microsoft.com/office/drawing/2014/main" id="{4D25DA25-C510-38DD-EB37-B20F2EED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0:24</a:t>
            </a:r>
          </a:p>
        </p:txBody>
      </p:sp>
      <p:sp>
        <p:nvSpPr>
          <p:cNvPr id="104" name="AutoShape 5">
            <a:extLst>
              <a:ext uri="{FF2B5EF4-FFF2-40B4-BE49-F238E27FC236}">
                <a16:creationId xmlns:a16="http://schemas.microsoft.com/office/drawing/2014/main" id="{438330D8-C20E-9C2A-92CE-3059B23F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0:23</a:t>
            </a:r>
          </a:p>
        </p:txBody>
      </p:sp>
      <p:sp>
        <p:nvSpPr>
          <p:cNvPr id="105" name="AutoShape 5">
            <a:extLst>
              <a:ext uri="{FF2B5EF4-FFF2-40B4-BE49-F238E27FC236}">
                <a16:creationId xmlns:a16="http://schemas.microsoft.com/office/drawing/2014/main" id="{6892F298-BDE5-1A06-AC1F-BF565B0D5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0:22</a:t>
            </a:r>
          </a:p>
        </p:txBody>
      </p:sp>
      <p:sp>
        <p:nvSpPr>
          <p:cNvPr id="106" name="AutoShape 5">
            <a:extLst>
              <a:ext uri="{FF2B5EF4-FFF2-40B4-BE49-F238E27FC236}">
                <a16:creationId xmlns:a16="http://schemas.microsoft.com/office/drawing/2014/main" id="{71ECC23E-ED28-EF54-239C-4D7E6C39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0:21</a:t>
            </a:r>
          </a:p>
        </p:txBody>
      </p:sp>
      <p:sp>
        <p:nvSpPr>
          <p:cNvPr id="107" name="AutoShape 5">
            <a:extLst>
              <a:ext uri="{FF2B5EF4-FFF2-40B4-BE49-F238E27FC236}">
                <a16:creationId xmlns:a16="http://schemas.microsoft.com/office/drawing/2014/main" id="{F878BC14-0D32-E929-6F22-613C9D21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0:20</a:t>
            </a:r>
          </a:p>
        </p:txBody>
      </p:sp>
      <p:sp>
        <p:nvSpPr>
          <p:cNvPr id="108" name="AutoShape 5">
            <a:extLst>
              <a:ext uri="{FF2B5EF4-FFF2-40B4-BE49-F238E27FC236}">
                <a16:creationId xmlns:a16="http://schemas.microsoft.com/office/drawing/2014/main" id="{1B22E103-7FDA-02EC-A5CC-D8BA1E2C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0:19</a:t>
            </a:r>
          </a:p>
        </p:txBody>
      </p:sp>
      <p:sp>
        <p:nvSpPr>
          <p:cNvPr id="109" name="AutoShape 5">
            <a:extLst>
              <a:ext uri="{FF2B5EF4-FFF2-40B4-BE49-F238E27FC236}">
                <a16:creationId xmlns:a16="http://schemas.microsoft.com/office/drawing/2014/main" id="{597849C8-2D9B-5C37-47E4-A4EE5026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0:18</a:t>
            </a:r>
          </a:p>
        </p:txBody>
      </p:sp>
      <p:sp>
        <p:nvSpPr>
          <p:cNvPr id="110" name="AutoShape 5">
            <a:extLst>
              <a:ext uri="{FF2B5EF4-FFF2-40B4-BE49-F238E27FC236}">
                <a16:creationId xmlns:a16="http://schemas.microsoft.com/office/drawing/2014/main" id="{B9DC8F8E-1BB0-5FBA-655D-ECED55C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0:17</a:t>
            </a:r>
          </a:p>
        </p:txBody>
      </p:sp>
      <p:sp>
        <p:nvSpPr>
          <p:cNvPr id="111" name="AutoShape 5">
            <a:extLst>
              <a:ext uri="{FF2B5EF4-FFF2-40B4-BE49-F238E27FC236}">
                <a16:creationId xmlns:a16="http://schemas.microsoft.com/office/drawing/2014/main" id="{795F8E7A-3046-59CD-BBEC-20F81B7C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0:16</a:t>
            </a:r>
          </a:p>
        </p:txBody>
      </p:sp>
      <p:sp>
        <p:nvSpPr>
          <p:cNvPr id="112" name="AutoShape 5">
            <a:extLst>
              <a:ext uri="{FF2B5EF4-FFF2-40B4-BE49-F238E27FC236}">
                <a16:creationId xmlns:a16="http://schemas.microsoft.com/office/drawing/2014/main" id="{374EB627-2494-8F70-D2A8-EAC567A9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0:15</a:t>
            </a:r>
          </a:p>
        </p:txBody>
      </p:sp>
      <p:sp>
        <p:nvSpPr>
          <p:cNvPr id="113" name="AutoShape 5">
            <a:extLst>
              <a:ext uri="{FF2B5EF4-FFF2-40B4-BE49-F238E27FC236}">
                <a16:creationId xmlns:a16="http://schemas.microsoft.com/office/drawing/2014/main" id="{3176DCF0-45D4-5E66-6881-8DB62E05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0:14</a:t>
            </a:r>
          </a:p>
        </p:txBody>
      </p:sp>
      <p:sp>
        <p:nvSpPr>
          <p:cNvPr id="114" name="AutoShape 5">
            <a:extLst>
              <a:ext uri="{FF2B5EF4-FFF2-40B4-BE49-F238E27FC236}">
                <a16:creationId xmlns:a16="http://schemas.microsoft.com/office/drawing/2014/main" id="{D58A01E6-D656-7868-D3AF-76AC3A46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0:13</a:t>
            </a:r>
          </a:p>
        </p:txBody>
      </p:sp>
      <p:sp>
        <p:nvSpPr>
          <p:cNvPr id="115" name="AutoShape 5">
            <a:extLst>
              <a:ext uri="{FF2B5EF4-FFF2-40B4-BE49-F238E27FC236}">
                <a16:creationId xmlns:a16="http://schemas.microsoft.com/office/drawing/2014/main" id="{D55F17CB-3AF3-D110-564D-5AA24FAE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0:12</a:t>
            </a:r>
          </a:p>
        </p:txBody>
      </p:sp>
      <p:sp>
        <p:nvSpPr>
          <p:cNvPr id="116" name="AutoShape 5">
            <a:extLst>
              <a:ext uri="{FF2B5EF4-FFF2-40B4-BE49-F238E27FC236}">
                <a16:creationId xmlns:a16="http://schemas.microsoft.com/office/drawing/2014/main" id="{93A05EAF-85F5-1BE8-444A-040E6A30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0:11</a:t>
            </a:r>
          </a:p>
        </p:txBody>
      </p:sp>
      <p:sp>
        <p:nvSpPr>
          <p:cNvPr id="117" name="AutoShape 5">
            <a:extLst>
              <a:ext uri="{FF2B5EF4-FFF2-40B4-BE49-F238E27FC236}">
                <a16:creationId xmlns:a16="http://schemas.microsoft.com/office/drawing/2014/main" id="{931B7F61-F33D-382E-EF9D-054B9FBA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0:10</a:t>
            </a:r>
          </a:p>
        </p:txBody>
      </p:sp>
      <p:sp>
        <p:nvSpPr>
          <p:cNvPr id="118" name="AutoShape 5">
            <a:extLst>
              <a:ext uri="{FF2B5EF4-FFF2-40B4-BE49-F238E27FC236}">
                <a16:creationId xmlns:a16="http://schemas.microsoft.com/office/drawing/2014/main" id="{DA0DE6C4-4BC0-0517-D834-2B84A659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0:09</a:t>
            </a:r>
          </a:p>
        </p:txBody>
      </p:sp>
      <p:sp>
        <p:nvSpPr>
          <p:cNvPr id="119" name="AutoShape 5">
            <a:extLst>
              <a:ext uri="{FF2B5EF4-FFF2-40B4-BE49-F238E27FC236}">
                <a16:creationId xmlns:a16="http://schemas.microsoft.com/office/drawing/2014/main" id="{BC7A0ADF-D91E-AD4F-06F2-FB7AC6C3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0:08</a:t>
            </a:r>
          </a:p>
        </p:txBody>
      </p:sp>
      <p:sp>
        <p:nvSpPr>
          <p:cNvPr id="120" name="AutoShape 5">
            <a:extLst>
              <a:ext uri="{FF2B5EF4-FFF2-40B4-BE49-F238E27FC236}">
                <a16:creationId xmlns:a16="http://schemas.microsoft.com/office/drawing/2014/main" id="{9A0A894E-B1A2-4E95-F7D6-5B25E153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0:07</a:t>
            </a:r>
          </a:p>
        </p:txBody>
      </p:sp>
      <p:sp>
        <p:nvSpPr>
          <p:cNvPr id="121" name="AutoShape 5">
            <a:extLst>
              <a:ext uri="{FF2B5EF4-FFF2-40B4-BE49-F238E27FC236}">
                <a16:creationId xmlns:a16="http://schemas.microsoft.com/office/drawing/2014/main" id="{B79078DC-0F51-6BB8-5B4A-D4441D81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0:06</a:t>
            </a:r>
          </a:p>
        </p:txBody>
      </p:sp>
      <p:sp>
        <p:nvSpPr>
          <p:cNvPr id="122" name="AutoShape 5">
            <a:extLst>
              <a:ext uri="{FF2B5EF4-FFF2-40B4-BE49-F238E27FC236}">
                <a16:creationId xmlns:a16="http://schemas.microsoft.com/office/drawing/2014/main" id="{2235C5F7-C6FE-9887-240F-A0A00FA2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0:05</a:t>
            </a:r>
          </a:p>
        </p:txBody>
      </p:sp>
      <p:sp>
        <p:nvSpPr>
          <p:cNvPr id="123" name="AutoShape 5">
            <a:extLst>
              <a:ext uri="{FF2B5EF4-FFF2-40B4-BE49-F238E27FC236}">
                <a16:creationId xmlns:a16="http://schemas.microsoft.com/office/drawing/2014/main" id="{FAB4FE88-4772-E8AD-9A10-ED18D1EA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0:04</a:t>
            </a:r>
          </a:p>
        </p:txBody>
      </p:sp>
      <p:sp>
        <p:nvSpPr>
          <p:cNvPr id="124" name="AutoShape 5">
            <a:extLst>
              <a:ext uri="{FF2B5EF4-FFF2-40B4-BE49-F238E27FC236}">
                <a16:creationId xmlns:a16="http://schemas.microsoft.com/office/drawing/2014/main" id="{3106AF16-9CA4-541E-60D5-98C988CA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0:03</a:t>
            </a:r>
          </a:p>
        </p:txBody>
      </p:sp>
      <p:sp>
        <p:nvSpPr>
          <p:cNvPr id="125" name="AutoShape 5">
            <a:extLst>
              <a:ext uri="{FF2B5EF4-FFF2-40B4-BE49-F238E27FC236}">
                <a16:creationId xmlns:a16="http://schemas.microsoft.com/office/drawing/2014/main" id="{23DA8DA6-AF95-153C-5511-746D2F38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0:02</a:t>
            </a:r>
          </a:p>
        </p:txBody>
      </p:sp>
      <p:sp>
        <p:nvSpPr>
          <p:cNvPr id="126" name="AutoShape 5">
            <a:extLst>
              <a:ext uri="{FF2B5EF4-FFF2-40B4-BE49-F238E27FC236}">
                <a16:creationId xmlns:a16="http://schemas.microsoft.com/office/drawing/2014/main" id="{8E5EB4D0-B173-7000-7C76-9C23A5E5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0:01</a:t>
            </a:r>
          </a:p>
        </p:txBody>
      </p:sp>
      <p:sp>
        <p:nvSpPr>
          <p:cNvPr id="127" name="AutoShape 5">
            <a:extLst>
              <a:ext uri="{FF2B5EF4-FFF2-40B4-BE49-F238E27FC236}">
                <a16:creationId xmlns:a16="http://schemas.microsoft.com/office/drawing/2014/main" id="{94AD2B8D-97E9-4310-FB20-20D36D14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0:00</a:t>
            </a:r>
          </a:p>
        </p:txBody>
      </p:sp>
      <p:sp>
        <p:nvSpPr>
          <p:cNvPr id="128" name="AutoShape 5">
            <a:extLst>
              <a:ext uri="{FF2B5EF4-FFF2-40B4-BE49-F238E27FC236}">
                <a16:creationId xmlns:a16="http://schemas.microsoft.com/office/drawing/2014/main" id="{E76775A3-2879-D562-F78D-5DB65CFA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Hết giờ</a:t>
            </a:r>
          </a:p>
        </p:txBody>
      </p:sp>
      <p:sp>
        <p:nvSpPr>
          <p:cNvPr id="129" name="AutoShape 5">
            <a:extLst>
              <a:ext uri="{FF2B5EF4-FFF2-40B4-BE49-F238E27FC236}">
                <a16:creationId xmlns:a16="http://schemas.microsoft.com/office/drawing/2014/main" id="{523F7B75-9910-D34E-3049-09668850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3:00</a:t>
            </a:r>
          </a:p>
        </p:txBody>
      </p:sp>
      <p:sp>
        <p:nvSpPr>
          <p:cNvPr id="130" name="AutoShape 5">
            <a:extLst>
              <a:ext uri="{FF2B5EF4-FFF2-40B4-BE49-F238E27FC236}">
                <a16:creationId xmlns:a16="http://schemas.microsoft.com/office/drawing/2014/main" id="{DC0A2319-95D4-D9B6-AD28-47718448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2:59</a:t>
            </a:r>
          </a:p>
        </p:txBody>
      </p:sp>
      <p:sp>
        <p:nvSpPr>
          <p:cNvPr id="131" name="AutoShape 5">
            <a:extLst>
              <a:ext uri="{FF2B5EF4-FFF2-40B4-BE49-F238E27FC236}">
                <a16:creationId xmlns:a16="http://schemas.microsoft.com/office/drawing/2014/main" id="{C67607A5-8ACA-BA9C-278B-24C28E84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2:58</a:t>
            </a:r>
          </a:p>
        </p:txBody>
      </p:sp>
      <p:sp>
        <p:nvSpPr>
          <p:cNvPr id="132" name="AutoShape 5">
            <a:extLst>
              <a:ext uri="{FF2B5EF4-FFF2-40B4-BE49-F238E27FC236}">
                <a16:creationId xmlns:a16="http://schemas.microsoft.com/office/drawing/2014/main" id="{BAE50AAD-010A-C374-298C-D321F16A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2:57</a:t>
            </a:r>
          </a:p>
        </p:txBody>
      </p:sp>
      <p:sp>
        <p:nvSpPr>
          <p:cNvPr id="133" name="AutoShape 5">
            <a:extLst>
              <a:ext uri="{FF2B5EF4-FFF2-40B4-BE49-F238E27FC236}">
                <a16:creationId xmlns:a16="http://schemas.microsoft.com/office/drawing/2014/main" id="{9DA8CD71-3632-3505-3D7F-D960931F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2:56</a:t>
            </a:r>
          </a:p>
        </p:txBody>
      </p:sp>
      <p:sp>
        <p:nvSpPr>
          <p:cNvPr id="134" name="AutoShape 5">
            <a:extLst>
              <a:ext uri="{FF2B5EF4-FFF2-40B4-BE49-F238E27FC236}">
                <a16:creationId xmlns:a16="http://schemas.microsoft.com/office/drawing/2014/main" id="{34BE49A4-2BC6-72A3-8353-B638921D1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2:55</a:t>
            </a:r>
          </a:p>
        </p:txBody>
      </p:sp>
      <p:sp>
        <p:nvSpPr>
          <p:cNvPr id="135" name="AutoShape 5">
            <a:extLst>
              <a:ext uri="{FF2B5EF4-FFF2-40B4-BE49-F238E27FC236}">
                <a16:creationId xmlns:a16="http://schemas.microsoft.com/office/drawing/2014/main" id="{E8303F56-F3C7-EE06-6A98-367E1B73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2:54</a:t>
            </a:r>
          </a:p>
        </p:txBody>
      </p:sp>
      <p:sp>
        <p:nvSpPr>
          <p:cNvPr id="136" name="AutoShape 5">
            <a:extLst>
              <a:ext uri="{FF2B5EF4-FFF2-40B4-BE49-F238E27FC236}">
                <a16:creationId xmlns:a16="http://schemas.microsoft.com/office/drawing/2014/main" id="{E0C17CC9-AB06-2BFC-9221-D0C1B3CD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2:53</a:t>
            </a:r>
          </a:p>
        </p:txBody>
      </p:sp>
      <p:sp>
        <p:nvSpPr>
          <p:cNvPr id="137" name="AutoShape 5">
            <a:extLst>
              <a:ext uri="{FF2B5EF4-FFF2-40B4-BE49-F238E27FC236}">
                <a16:creationId xmlns:a16="http://schemas.microsoft.com/office/drawing/2014/main" id="{47B32F88-83DF-7F99-1FAD-D9192CAA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2:52</a:t>
            </a:r>
          </a:p>
        </p:txBody>
      </p:sp>
      <p:sp>
        <p:nvSpPr>
          <p:cNvPr id="138" name="AutoShape 5">
            <a:extLst>
              <a:ext uri="{FF2B5EF4-FFF2-40B4-BE49-F238E27FC236}">
                <a16:creationId xmlns:a16="http://schemas.microsoft.com/office/drawing/2014/main" id="{6CAC67DC-951F-60E2-71C4-9F6751B7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2:51</a:t>
            </a:r>
          </a:p>
        </p:txBody>
      </p:sp>
      <p:sp>
        <p:nvSpPr>
          <p:cNvPr id="139" name="AutoShape 5">
            <a:extLst>
              <a:ext uri="{FF2B5EF4-FFF2-40B4-BE49-F238E27FC236}">
                <a16:creationId xmlns:a16="http://schemas.microsoft.com/office/drawing/2014/main" id="{96258066-EEF6-E709-9AF2-ECBCEA69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2:50</a:t>
            </a:r>
          </a:p>
        </p:txBody>
      </p:sp>
      <p:sp>
        <p:nvSpPr>
          <p:cNvPr id="140" name="AutoShape 5">
            <a:extLst>
              <a:ext uri="{FF2B5EF4-FFF2-40B4-BE49-F238E27FC236}">
                <a16:creationId xmlns:a16="http://schemas.microsoft.com/office/drawing/2014/main" id="{85F7AB90-368A-8692-2512-235F72F7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2:49</a:t>
            </a:r>
          </a:p>
        </p:txBody>
      </p:sp>
      <p:sp>
        <p:nvSpPr>
          <p:cNvPr id="141" name="AutoShape 5">
            <a:extLst>
              <a:ext uri="{FF2B5EF4-FFF2-40B4-BE49-F238E27FC236}">
                <a16:creationId xmlns:a16="http://schemas.microsoft.com/office/drawing/2014/main" id="{082A58B7-8EAF-2CCA-9EE9-E8C04A7F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2:48</a:t>
            </a:r>
          </a:p>
        </p:txBody>
      </p:sp>
      <p:sp>
        <p:nvSpPr>
          <p:cNvPr id="142" name="AutoShape 5">
            <a:extLst>
              <a:ext uri="{FF2B5EF4-FFF2-40B4-BE49-F238E27FC236}">
                <a16:creationId xmlns:a16="http://schemas.microsoft.com/office/drawing/2014/main" id="{C95568EC-030B-5EB8-FD39-1DC46E0F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2:47</a:t>
            </a:r>
          </a:p>
        </p:txBody>
      </p:sp>
      <p:sp>
        <p:nvSpPr>
          <p:cNvPr id="143" name="AutoShape 5">
            <a:extLst>
              <a:ext uri="{FF2B5EF4-FFF2-40B4-BE49-F238E27FC236}">
                <a16:creationId xmlns:a16="http://schemas.microsoft.com/office/drawing/2014/main" id="{2622EC6F-2A17-85F5-CA36-413F903C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2:46</a:t>
            </a:r>
          </a:p>
        </p:txBody>
      </p:sp>
      <p:sp>
        <p:nvSpPr>
          <p:cNvPr id="144" name="AutoShape 5">
            <a:extLst>
              <a:ext uri="{FF2B5EF4-FFF2-40B4-BE49-F238E27FC236}">
                <a16:creationId xmlns:a16="http://schemas.microsoft.com/office/drawing/2014/main" id="{9222ACF3-62A9-08C3-02B4-79C3C899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2:45</a:t>
            </a:r>
          </a:p>
        </p:txBody>
      </p:sp>
      <p:sp>
        <p:nvSpPr>
          <p:cNvPr id="145" name="AutoShape 5">
            <a:extLst>
              <a:ext uri="{FF2B5EF4-FFF2-40B4-BE49-F238E27FC236}">
                <a16:creationId xmlns:a16="http://schemas.microsoft.com/office/drawing/2014/main" id="{EEDB4F6E-F861-4C7F-ED05-9FFDBAC4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2:44</a:t>
            </a:r>
          </a:p>
        </p:txBody>
      </p:sp>
      <p:sp>
        <p:nvSpPr>
          <p:cNvPr id="146" name="AutoShape 5">
            <a:extLst>
              <a:ext uri="{FF2B5EF4-FFF2-40B4-BE49-F238E27FC236}">
                <a16:creationId xmlns:a16="http://schemas.microsoft.com/office/drawing/2014/main" id="{15F98A29-D92C-FD09-B170-600F92A5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2:43</a:t>
            </a:r>
          </a:p>
        </p:txBody>
      </p:sp>
      <p:sp>
        <p:nvSpPr>
          <p:cNvPr id="147" name="AutoShape 5">
            <a:extLst>
              <a:ext uri="{FF2B5EF4-FFF2-40B4-BE49-F238E27FC236}">
                <a16:creationId xmlns:a16="http://schemas.microsoft.com/office/drawing/2014/main" id="{2C4AD12A-CB96-3A1F-7503-89B1D84C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2:42</a:t>
            </a:r>
          </a:p>
        </p:txBody>
      </p:sp>
      <p:sp>
        <p:nvSpPr>
          <p:cNvPr id="148" name="AutoShape 5">
            <a:extLst>
              <a:ext uri="{FF2B5EF4-FFF2-40B4-BE49-F238E27FC236}">
                <a16:creationId xmlns:a16="http://schemas.microsoft.com/office/drawing/2014/main" id="{BE05D47D-D447-70D6-FE1D-55D013A6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2:41</a:t>
            </a:r>
          </a:p>
        </p:txBody>
      </p:sp>
      <p:sp>
        <p:nvSpPr>
          <p:cNvPr id="149" name="AutoShape 5">
            <a:extLst>
              <a:ext uri="{FF2B5EF4-FFF2-40B4-BE49-F238E27FC236}">
                <a16:creationId xmlns:a16="http://schemas.microsoft.com/office/drawing/2014/main" id="{77B4F65D-855A-0C6D-FBFE-6702DE27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2:40</a:t>
            </a:r>
          </a:p>
        </p:txBody>
      </p:sp>
      <p:sp>
        <p:nvSpPr>
          <p:cNvPr id="150" name="AutoShape 5">
            <a:extLst>
              <a:ext uri="{FF2B5EF4-FFF2-40B4-BE49-F238E27FC236}">
                <a16:creationId xmlns:a16="http://schemas.microsoft.com/office/drawing/2014/main" id="{22E0858A-A65D-7B36-A96E-6F547F7B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2:39</a:t>
            </a:r>
          </a:p>
        </p:txBody>
      </p:sp>
      <p:sp>
        <p:nvSpPr>
          <p:cNvPr id="151" name="AutoShape 5">
            <a:extLst>
              <a:ext uri="{FF2B5EF4-FFF2-40B4-BE49-F238E27FC236}">
                <a16:creationId xmlns:a16="http://schemas.microsoft.com/office/drawing/2014/main" id="{C252910C-CE3F-6C1A-E07C-36C07E4A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2:38</a:t>
            </a:r>
          </a:p>
        </p:txBody>
      </p:sp>
      <p:sp>
        <p:nvSpPr>
          <p:cNvPr id="152" name="AutoShape 5">
            <a:extLst>
              <a:ext uri="{FF2B5EF4-FFF2-40B4-BE49-F238E27FC236}">
                <a16:creationId xmlns:a16="http://schemas.microsoft.com/office/drawing/2014/main" id="{1140AEC4-0FC1-9AE8-D983-348F1E43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2:37</a:t>
            </a:r>
          </a:p>
        </p:txBody>
      </p:sp>
      <p:sp>
        <p:nvSpPr>
          <p:cNvPr id="153" name="AutoShape 5">
            <a:extLst>
              <a:ext uri="{FF2B5EF4-FFF2-40B4-BE49-F238E27FC236}">
                <a16:creationId xmlns:a16="http://schemas.microsoft.com/office/drawing/2014/main" id="{5B59187B-6A33-22AD-59CD-CFF9D847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2:36</a:t>
            </a:r>
          </a:p>
        </p:txBody>
      </p:sp>
      <p:sp>
        <p:nvSpPr>
          <p:cNvPr id="154" name="AutoShape 5">
            <a:extLst>
              <a:ext uri="{FF2B5EF4-FFF2-40B4-BE49-F238E27FC236}">
                <a16:creationId xmlns:a16="http://schemas.microsoft.com/office/drawing/2014/main" id="{0493726F-B6C6-2711-0A3B-F12B39A1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2:35</a:t>
            </a:r>
          </a:p>
        </p:txBody>
      </p:sp>
      <p:sp>
        <p:nvSpPr>
          <p:cNvPr id="155" name="AutoShape 5">
            <a:extLst>
              <a:ext uri="{FF2B5EF4-FFF2-40B4-BE49-F238E27FC236}">
                <a16:creationId xmlns:a16="http://schemas.microsoft.com/office/drawing/2014/main" id="{0BE69FC8-96D5-E50D-6F53-13F632F5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2:34</a:t>
            </a:r>
          </a:p>
        </p:txBody>
      </p:sp>
      <p:sp>
        <p:nvSpPr>
          <p:cNvPr id="156" name="AutoShape 5">
            <a:extLst>
              <a:ext uri="{FF2B5EF4-FFF2-40B4-BE49-F238E27FC236}">
                <a16:creationId xmlns:a16="http://schemas.microsoft.com/office/drawing/2014/main" id="{0F857AF9-2AD1-CA8E-4B7A-47C4C9C0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2:33</a:t>
            </a:r>
          </a:p>
        </p:txBody>
      </p:sp>
      <p:sp>
        <p:nvSpPr>
          <p:cNvPr id="157" name="AutoShape 5">
            <a:extLst>
              <a:ext uri="{FF2B5EF4-FFF2-40B4-BE49-F238E27FC236}">
                <a16:creationId xmlns:a16="http://schemas.microsoft.com/office/drawing/2014/main" id="{6B1E77B8-4912-0DA5-B5DA-FE647755B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2:32</a:t>
            </a:r>
          </a:p>
        </p:txBody>
      </p:sp>
      <p:sp>
        <p:nvSpPr>
          <p:cNvPr id="158" name="AutoShape 5">
            <a:extLst>
              <a:ext uri="{FF2B5EF4-FFF2-40B4-BE49-F238E27FC236}">
                <a16:creationId xmlns:a16="http://schemas.microsoft.com/office/drawing/2014/main" id="{9481B963-910D-3311-ACB1-712DD455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2:31</a:t>
            </a:r>
          </a:p>
        </p:txBody>
      </p:sp>
      <p:sp>
        <p:nvSpPr>
          <p:cNvPr id="159" name="AutoShape 5">
            <a:extLst>
              <a:ext uri="{FF2B5EF4-FFF2-40B4-BE49-F238E27FC236}">
                <a16:creationId xmlns:a16="http://schemas.microsoft.com/office/drawing/2014/main" id="{E7790D6B-787D-FBEF-A092-A26CBEEB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2:30</a:t>
            </a:r>
          </a:p>
        </p:txBody>
      </p:sp>
      <p:sp>
        <p:nvSpPr>
          <p:cNvPr id="160" name="AutoShape 5">
            <a:extLst>
              <a:ext uri="{FF2B5EF4-FFF2-40B4-BE49-F238E27FC236}">
                <a16:creationId xmlns:a16="http://schemas.microsoft.com/office/drawing/2014/main" id="{F00E527A-E21A-87CB-6D81-BC482331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2:29</a:t>
            </a:r>
          </a:p>
        </p:txBody>
      </p:sp>
      <p:sp>
        <p:nvSpPr>
          <p:cNvPr id="161" name="AutoShape 5">
            <a:extLst>
              <a:ext uri="{FF2B5EF4-FFF2-40B4-BE49-F238E27FC236}">
                <a16:creationId xmlns:a16="http://schemas.microsoft.com/office/drawing/2014/main" id="{83798EAF-A725-556F-1160-372029C1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2:28</a:t>
            </a:r>
          </a:p>
        </p:txBody>
      </p:sp>
      <p:sp>
        <p:nvSpPr>
          <p:cNvPr id="162" name="AutoShape 5">
            <a:extLst>
              <a:ext uri="{FF2B5EF4-FFF2-40B4-BE49-F238E27FC236}">
                <a16:creationId xmlns:a16="http://schemas.microsoft.com/office/drawing/2014/main" id="{3260FBD7-7155-88A7-0A8A-BF8C7567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2:27</a:t>
            </a:r>
          </a:p>
        </p:txBody>
      </p:sp>
      <p:sp>
        <p:nvSpPr>
          <p:cNvPr id="163" name="AutoShape 5">
            <a:extLst>
              <a:ext uri="{FF2B5EF4-FFF2-40B4-BE49-F238E27FC236}">
                <a16:creationId xmlns:a16="http://schemas.microsoft.com/office/drawing/2014/main" id="{656BBEEF-E4FB-36A2-DA39-595B959B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2:26</a:t>
            </a:r>
          </a:p>
        </p:txBody>
      </p:sp>
      <p:sp>
        <p:nvSpPr>
          <p:cNvPr id="164" name="AutoShape 5">
            <a:extLst>
              <a:ext uri="{FF2B5EF4-FFF2-40B4-BE49-F238E27FC236}">
                <a16:creationId xmlns:a16="http://schemas.microsoft.com/office/drawing/2014/main" id="{1B236B43-13D0-F8FF-5B11-154AE474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2:25</a:t>
            </a:r>
          </a:p>
        </p:txBody>
      </p:sp>
      <p:sp>
        <p:nvSpPr>
          <p:cNvPr id="165" name="AutoShape 5">
            <a:extLst>
              <a:ext uri="{FF2B5EF4-FFF2-40B4-BE49-F238E27FC236}">
                <a16:creationId xmlns:a16="http://schemas.microsoft.com/office/drawing/2014/main" id="{733DC7ED-9C55-B32A-7703-4E439BEA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2:24</a:t>
            </a:r>
          </a:p>
        </p:txBody>
      </p:sp>
      <p:sp>
        <p:nvSpPr>
          <p:cNvPr id="166" name="AutoShape 5">
            <a:extLst>
              <a:ext uri="{FF2B5EF4-FFF2-40B4-BE49-F238E27FC236}">
                <a16:creationId xmlns:a16="http://schemas.microsoft.com/office/drawing/2014/main" id="{8199BB2D-F6E7-25A2-5BC5-829BF8255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2:23</a:t>
            </a:r>
          </a:p>
        </p:txBody>
      </p:sp>
      <p:sp>
        <p:nvSpPr>
          <p:cNvPr id="167" name="AutoShape 5">
            <a:extLst>
              <a:ext uri="{FF2B5EF4-FFF2-40B4-BE49-F238E27FC236}">
                <a16:creationId xmlns:a16="http://schemas.microsoft.com/office/drawing/2014/main" id="{2DEF8FCF-10D4-D0B4-8D3E-82D08617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2:22</a:t>
            </a:r>
          </a:p>
        </p:txBody>
      </p:sp>
      <p:sp>
        <p:nvSpPr>
          <p:cNvPr id="168" name="AutoShape 5">
            <a:extLst>
              <a:ext uri="{FF2B5EF4-FFF2-40B4-BE49-F238E27FC236}">
                <a16:creationId xmlns:a16="http://schemas.microsoft.com/office/drawing/2014/main" id="{F248B4CC-5DA0-62E8-55F2-803B55A3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2:21</a:t>
            </a:r>
          </a:p>
        </p:txBody>
      </p:sp>
      <p:sp>
        <p:nvSpPr>
          <p:cNvPr id="169" name="AutoShape 5">
            <a:extLst>
              <a:ext uri="{FF2B5EF4-FFF2-40B4-BE49-F238E27FC236}">
                <a16:creationId xmlns:a16="http://schemas.microsoft.com/office/drawing/2014/main" id="{B7258165-C5E6-5A54-B93B-D2E7D60B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2:20</a:t>
            </a:r>
          </a:p>
        </p:txBody>
      </p:sp>
      <p:sp>
        <p:nvSpPr>
          <p:cNvPr id="170" name="AutoShape 5">
            <a:extLst>
              <a:ext uri="{FF2B5EF4-FFF2-40B4-BE49-F238E27FC236}">
                <a16:creationId xmlns:a16="http://schemas.microsoft.com/office/drawing/2014/main" id="{EBC3626E-CAD6-964B-E430-BC410DE6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2:19</a:t>
            </a:r>
          </a:p>
        </p:txBody>
      </p:sp>
      <p:sp>
        <p:nvSpPr>
          <p:cNvPr id="171" name="AutoShape 5">
            <a:extLst>
              <a:ext uri="{FF2B5EF4-FFF2-40B4-BE49-F238E27FC236}">
                <a16:creationId xmlns:a16="http://schemas.microsoft.com/office/drawing/2014/main" id="{6EE52027-AC26-C181-966E-341D6A34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2:18</a:t>
            </a:r>
          </a:p>
        </p:txBody>
      </p:sp>
      <p:sp>
        <p:nvSpPr>
          <p:cNvPr id="172" name="AutoShape 5">
            <a:extLst>
              <a:ext uri="{FF2B5EF4-FFF2-40B4-BE49-F238E27FC236}">
                <a16:creationId xmlns:a16="http://schemas.microsoft.com/office/drawing/2014/main" id="{DEF4575F-BF1C-3E9B-B3BE-8CFE6F3A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2:17</a:t>
            </a:r>
          </a:p>
        </p:txBody>
      </p:sp>
      <p:sp>
        <p:nvSpPr>
          <p:cNvPr id="173" name="AutoShape 5">
            <a:extLst>
              <a:ext uri="{FF2B5EF4-FFF2-40B4-BE49-F238E27FC236}">
                <a16:creationId xmlns:a16="http://schemas.microsoft.com/office/drawing/2014/main" id="{320DD8D8-5F67-3C16-15CF-3A4E6C0D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2:16</a:t>
            </a:r>
          </a:p>
        </p:txBody>
      </p:sp>
      <p:sp>
        <p:nvSpPr>
          <p:cNvPr id="174" name="AutoShape 5">
            <a:extLst>
              <a:ext uri="{FF2B5EF4-FFF2-40B4-BE49-F238E27FC236}">
                <a16:creationId xmlns:a16="http://schemas.microsoft.com/office/drawing/2014/main" id="{ABEA1386-56A7-09EF-6392-AFA164DE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2:15</a:t>
            </a:r>
          </a:p>
        </p:txBody>
      </p:sp>
      <p:sp>
        <p:nvSpPr>
          <p:cNvPr id="175" name="AutoShape 5">
            <a:extLst>
              <a:ext uri="{FF2B5EF4-FFF2-40B4-BE49-F238E27FC236}">
                <a16:creationId xmlns:a16="http://schemas.microsoft.com/office/drawing/2014/main" id="{6951CB65-C74A-472E-3475-391A9E06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2:14</a:t>
            </a:r>
          </a:p>
        </p:txBody>
      </p:sp>
      <p:sp>
        <p:nvSpPr>
          <p:cNvPr id="176" name="AutoShape 5">
            <a:extLst>
              <a:ext uri="{FF2B5EF4-FFF2-40B4-BE49-F238E27FC236}">
                <a16:creationId xmlns:a16="http://schemas.microsoft.com/office/drawing/2014/main" id="{A524EBB3-AEDC-4EC9-16F8-1C23CF8B6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2:13</a:t>
            </a:r>
          </a:p>
        </p:txBody>
      </p:sp>
      <p:sp>
        <p:nvSpPr>
          <p:cNvPr id="177" name="AutoShape 5">
            <a:extLst>
              <a:ext uri="{FF2B5EF4-FFF2-40B4-BE49-F238E27FC236}">
                <a16:creationId xmlns:a16="http://schemas.microsoft.com/office/drawing/2014/main" id="{52571EBC-FC34-16BC-0A42-2339C41F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2:12</a:t>
            </a:r>
          </a:p>
        </p:txBody>
      </p:sp>
      <p:sp>
        <p:nvSpPr>
          <p:cNvPr id="178" name="AutoShape 5">
            <a:extLst>
              <a:ext uri="{FF2B5EF4-FFF2-40B4-BE49-F238E27FC236}">
                <a16:creationId xmlns:a16="http://schemas.microsoft.com/office/drawing/2014/main" id="{C3A4D54C-EC60-D1A2-B5A3-7918A61E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2:11</a:t>
            </a:r>
          </a:p>
        </p:txBody>
      </p:sp>
      <p:sp>
        <p:nvSpPr>
          <p:cNvPr id="179" name="AutoShape 5">
            <a:extLst>
              <a:ext uri="{FF2B5EF4-FFF2-40B4-BE49-F238E27FC236}">
                <a16:creationId xmlns:a16="http://schemas.microsoft.com/office/drawing/2014/main" id="{C9DB6F74-0D6F-40B7-5D0E-8004E449E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2:10</a:t>
            </a:r>
          </a:p>
        </p:txBody>
      </p:sp>
      <p:sp>
        <p:nvSpPr>
          <p:cNvPr id="180" name="AutoShape 5">
            <a:extLst>
              <a:ext uri="{FF2B5EF4-FFF2-40B4-BE49-F238E27FC236}">
                <a16:creationId xmlns:a16="http://schemas.microsoft.com/office/drawing/2014/main" id="{93F8479F-FDF2-E42E-758D-B7D75E03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2:09</a:t>
            </a:r>
          </a:p>
        </p:txBody>
      </p:sp>
      <p:sp>
        <p:nvSpPr>
          <p:cNvPr id="181" name="AutoShape 5">
            <a:extLst>
              <a:ext uri="{FF2B5EF4-FFF2-40B4-BE49-F238E27FC236}">
                <a16:creationId xmlns:a16="http://schemas.microsoft.com/office/drawing/2014/main" id="{D695E3C5-CEF6-63F0-B6E2-9720B9DC0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2:08</a:t>
            </a:r>
          </a:p>
        </p:txBody>
      </p:sp>
      <p:sp>
        <p:nvSpPr>
          <p:cNvPr id="182" name="AutoShape 5">
            <a:extLst>
              <a:ext uri="{FF2B5EF4-FFF2-40B4-BE49-F238E27FC236}">
                <a16:creationId xmlns:a16="http://schemas.microsoft.com/office/drawing/2014/main" id="{064E2E3F-E26A-0B4A-413E-D3A084E8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2:07</a:t>
            </a:r>
          </a:p>
        </p:txBody>
      </p:sp>
      <p:sp>
        <p:nvSpPr>
          <p:cNvPr id="183" name="AutoShape 5">
            <a:extLst>
              <a:ext uri="{FF2B5EF4-FFF2-40B4-BE49-F238E27FC236}">
                <a16:creationId xmlns:a16="http://schemas.microsoft.com/office/drawing/2014/main" id="{9B86FCEF-BCA4-7D66-DE84-31194FC4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2:06</a:t>
            </a:r>
          </a:p>
        </p:txBody>
      </p:sp>
      <p:sp>
        <p:nvSpPr>
          <p:cNvPr id="184" name="AutoShape 5">
            <a:extLst>
              <a:ext uri="{FF2B5EF4-FFF2-40B4-BE49-F238E27FC236}">
                <a16:creationId xmlns:a16="http://schemas.microsoft.com/office/drawing/2014/main" id="{41DC90BA-4160-DC10-0358-0229746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2:05</a:t>
            </a:r>
          </a:p>
        </p:txBody>
      </p:sp>
      <p:sp>
        <p:nvSpPr>
          <p:cNvPr id="185" name="AutoShape 5">
            <a:extLst>
              <a:ext uri="{FF2B5EF4-FFF2-40B4-BE49-F238E27FC236}">
                <a16:creationId xmlns:a16="http://schemas.microsoft.com/office/drawing/2014/main" id="{F6E30824-1951-A9C8-A03C-0850A980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2:04</a:t>
            </a:r>
          </a:p>
        </p:txBody>
      </p:sp>
      <p:sp>
        <p:nvSpPr>
          <p:cNvPr id="186" name="AutoShape 5">
            <a:extLst>
              <a:ext uri="{FF2B5EF4-FFF2-40B4-BE49-F238E27FC236}">
                <a16:creationId xmlns:a16="http://schemas.microsoft.com/office/drawing/2014/main" id="{FFB245E0-7696-B2E6-B406-2E214D8D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2:03</a:t>
            </a:r>
          </a:p>
        </p:txBody>
      </p:sp>
      <p:sp>
        <p:nvSpPr>
          <p:cNvPr id="187" name="AutoShape 5">
            <a:extLst>
              <a:ext uri="{FF2B5EF4-FFF2-40B4-BE49-F238E27FC236}">
                <a16:creationId xmlns:a16="http://schemas.microsoft.com/office/drawing/2014/main" id="{24E2564D-21D1-F13D-5C9A-A0493791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2:02</a:t>
            </a:r>
          </a:p>
        </p:txBody>
      </p:sp>
      <p:sp>
        <p:nvSpPr>
          <p:cNvPr id="188" name="AutoShape 5">
            <a:extLst>
              <a:ext uri="{FF2B5EF4-FFF2-40B4-BE49-F238E27FC236}">
                <a16:creationId xmlns:a16="http://schemas.microsoft.com/office/drawing/2014/main" id="{5A9B04B0-9AE7-AD4B-749E-7DD9F978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756" y="1600200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Vogue" pitchFamily="34" charset="0"/>
              </a:rPr>
              <a:t>2:01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24CCD5C0-B04A-AC0C-D7B2-1D7869B84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791" y="1696453"/>
            <a:ext cx="8751965" cy="48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77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6" dur="770" decel="100000"/>
                                        <p:tgtEl>
                                          <p:spTgt spid="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8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0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285A-E9AD-A1F0-2FA8-07D824AA1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5825C2-772D-FB2B-8B1B-D6E35A69C43D}"/>
              </a:ext>
            </a:extLst>
          </p:cNvPr>
          <p:cNvSpPr txBox="1"/>
          <p:nvPr/>
        </p:nvSpPr>
        <p:spPr>
          <a:xfrm>
            <a:off x="1239362" y="675525"/>
            <a:ext cx="9365381" cy="15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x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(m + 1)x + m = 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=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04082-9BCD-82E3-F74F-8ABBF3FB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37" y="1055396"/>
            <a:ext cx="1929746" cy="446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E8BD8-2CC6-D36E-551D-CD77DB06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14" y="2652969"/>
            <a:ext cx="9764881" cy="3418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B793C-EF49-F3CF-296C-41E0A5D6412E}"/>
              </a:ext>
            </a:extLst>
          </p:cNvPr>
          <p:cNvSpPr txBox="1"/>
          <p:nvPr/>
        </p:nvSpPr>
        <p:spPr>
          <a:xfrm>
            <a:off x="4860700" y="2203762"/>
            <a:ext cx="27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6">
            <a:extLst>
              <a:ext uri="{FF2B5EF4-FFF2-40B4-BE49-F238E27FC236}">
                <a16:creationId xmlns:a16="http://schemas.microsoft.com/office/drawing/2014/main" id="{3600BAF2-3795-D9EE-DF0E-25C0092C625B}"/>
              </a:ext>
            </a:extLst>
          </p:cNvPr>
          <p:cNvSpPr txBox="1"/>
          <p:nvPr/>
        </p:nvSpPr>
        <p:spPr>
          <a:xfrm>
            <a:off x="197635" y="392686"/>
            <a:ext cx="1179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CÁC BƯỚC GIẢI DẠNG TOÁN TÍNH GIÁ TRỊ CỦA BIỂU THỨC KHI PT CÓ CHỨA THAM SỐ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75862-8B9C-A416-03D1-A8B7A281387B}"/>
              </a:ext>
            </a:extLst>
          </p:cNvPr>
          <p:cNvSpPr txBox="1"/>
          <p:nvPr/>
        </p:nvSpPr>
        <p:spPr>
          <a:xfrm>
            <a:off x="1626669" y="1285238"/>
            <a:ext cx="8182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823668-6A6D-20E0-EE39-9C379BE18D52}"/>
              </a:ext>
            </a:extLst>
          </p:cNvPr>
          <p:cNvSpPr/>
          <p:nvPr/>
        </p:nvSpPr>
        <p:spPr>
          <a:xfrm>
            <a:off x="750771" y="2099368"/>
            <a:ext cx="10838046" cy="459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(Lưu ý ĐK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Viète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(S)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(P)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vi-VN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C0F6-05BB-C956-1961-B2C06D9AA0D7}"/>
              </a:ext>
            </a:extLst>
          </p:cNvPr>
          <p:cNvSpPr txBox="1"/>
          <p:nvPr/>
        </p:nvSpPr>
        <p:spPr>
          <a:xfrm>
            <a:off x="712269" y="675525"/>
            <a:ext cx="10789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 + a = 0 (1).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altLang="vi-VN" sz="24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vi-VN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altLang="vi-VN" sz="24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F77AE7-4F44-E846-7B77-EABD0F00C9A0}"/>
              </a:ext>
            </a:extLst>
          </p:cNvPr>
          <p:cNvSpPr/>
          <p:nvPr/>
        </p:nvSpPr>
        <p:spPr>
          <a:xfrm>
            <a:off x="6474987" y="1058779"/>
            <a:ext cx="4411186" cy="490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88930-EDC9-89A0-9937-4FD5B8E1EE89}"/>
              </a:ext>
            </a:extLst>
          </p:cNvPr>
          <p:cNvSpPr txBox="1"/>
          <p:nvPr/>
        </p:nvSpPr>
        <p:spPr>
          <a:xfrm>
            <a:off x="7033666" y="2087963"/>
            <a:ext cx="3053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altLang="vi-VN" sz="24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0DE7D4-5843-A5C0-BFE7-1255675C6126}"/>
              </a:ext>
            </a:extLst>
          </p:cNvPr>
          <p:cNvSpPr txBox="1"/>
          <p:nvPr/>
        </p:nvSpPr>
        <p:spPr>
          <a:xfrm>
            <a:off x="856648" y="1302959"/>
            <a:ext cx="106070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BÀI TẬP VỀ NHÀ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III.3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ctr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các dạng toán khác về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2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537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68" y="311787"/>
            <a:ext cx="11531064" cy="62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 rot="609641">
            <a:off x="2356605" y="1939054"/>
            <a:ext cx="69341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Xin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chân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thành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thày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odoni MT" panose="02070603080606020203" pitchFamily="18" charset="0"/>
              </a:rPr>
              <a:t>sinh</a:t>
            </a:r>
            <a:r>
              <a:rPr lang="en-US" sz="6000" dirty="0">
                <a:solidFill>
                  <a:srgbClr val="FF0000"/>
                </a:solidFill>
                <a:latin typeface="Bodoni MT" panose="02070603080606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862277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Đề minh họa Toán vào lớp 10 Hà Nội 2025">
            <a:extLst>
              <a:ext uri="{FF2B5EF4-FFF2-40B4-BE49-F238E27FC236}">
                <a16:creationId xmlns:a16="http://schemas.microsoft.com/office/drawing/2014/main" id="{1CAC2EFF-9ACD-6EBA-DA0B-D9EBCA86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Đề minh họa Toán vào lớp 10 Hà Nội 2025">
            <a:extLst>
              <a:ext uri="{FF2B5EF4-FFF2-40B4-BE49-F238E27FC236}">
                <a16:creationId xmlns:a16="http://schemas.microsoft.com/office/drawing/2014/main" id="{313381E1-33F2-5CEB-E66D-6E984119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1"/>
            <a:ext cx="6057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60FBF-6044-6D20-82E7-5F05B7F409CB}"/>
              </a:ext>
            </a:extLst>
          </p:cNvPr>
          <p:cNvSpPr/>
          <p:nvPr/>
        </p:nvSpPr>
        <p:spPr bwMode="auto">
          <a:xfrm>
            <a:off x="6554803" y="914400"/>
            <a:ext cx="5582653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1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61E15-5EB5-D8DD-4FBD-9CE0217B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01"/>
            <a:ext cx="12192000" cy="68194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BAF8EF-2619-C550-860F-8E74C0C38939}"/>
              </a:ext>
            </a:extLst>
          </p:cNvPr>
          <p:cNvSpPr/>
          <p:nvPr/>
        </p:nvSpPr>
        <p:spPr bwMode="auto">
          <a:xfrm>
            <a:off x="298383" y="6150546"/>
            <a:ext cx="5380523" cy="5727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B49DE97-F713-24D6-11DA-803B63E0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626" y="3783874"/>
            <a:ext cx="7505393" cy="111188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Thiết kế trò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kiến thức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Viète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C4676AB-2A7F-75C4-2E3E-43040986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35" y="1872978"/>
            <a:ext cx="7505392" cy="11118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 marL="514350" indent="-514350" eaLnBrk="1" hangingPunct="1">
              <a:spcBef>
                <a:spcPct val="50000"/>
              </a:spcBef>
              <a:buAutoNum type="arabicParenR"/>
            </a:pP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 hiểu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lí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Viète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  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Ứng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dụng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lí</a:t>
            </a:r>
            <a:r>
              <a:rPr lang="en-US" alt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Viète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F3FFC4FE-719B-7A71-B07C-43013B513B30}"/>
              </a:ext>
            </a:extLst>
          </p:cNvPr>
          <p:cNvSpPr/>
          <p:nvPr/>
        </p:nvSpPr>
        <p:spPr bwMode="auto">
          <a:xfrm>
            <a:off x="522793" y="3970814"/>
            <a:ext cx="1353402" cy="685800"/>
          </a:xfrm>
          <a:prstGeom prst="round2Diag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Nhóm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3-4</a:t>
            </a:r>
            <a:endParaRPr kumimoji="0" lang="vi-V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 Diagonal Corner Rectangle 7">
            <a:extLst>
              <a:ext uri="{FF2B5EF4-FFF2-40B4-BE49-F238E27FC236}">
                <a16:creationId xmlns:a16="http://schemas.microsoft.com/office/drawing/2014/main" id="{B4BC0B35-7BAD-89AF-0DD1-4760DA2A8495}"/>
              </a:ext>
            </a:extLst>
          </p:cNvPr>
          <p:cNvSpPr/>
          <p:nvPr/>
        </p:nvSpPr>
        <p:spPr bwMode="auto">
          <a:xfrm>
            <a:off x="484693" y="2086020"/>
            <a:ext cx="1429603" cy="685800"/>
          </a:xfrm>
          <a:prstGeom prst="round2Diag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Nhóm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1-2</a:t>
            </a:r>
            <a:endParaRPr kumimoji="0" lang="vi-V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nip Diagonal Corner Rectangle 8">
            <a:extLst>
              <a:ext uri="{FF2B5EF4-FFF2-40B4-BE49-F238E27FC236}">
                <a16:creationId xmlns:a16="http://schemas.microsoft.com/office/drawing/2014/main" id="{AE5F3793-8D2B-9A90-EF85-9E21EA09F91F}"/>
              </a:ext>
            </a:extLst>
          </p:cNvPr>
          <p:cNvSpPr/>
          <p:nvPr/>
        </p:nvSpPr>
        <p:spPr bwMode="auto">
          <a:xfrm>
            <a:off x="2370127" y="444773"/>
            <a:ext cx="6281286" cy="68580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1"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NHIỆM VỤ ĐÃ GIAO CHO CÁC NHÓM</a:t>
            </a:r>
            <a:endParaRPr kumimoji="0" lang="vi-VN" sz="2400" b="1" i="0" u="none" strike="noStrike" normalizeH="0" baseline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3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E09C1D5-E0AC-4DC5-B2E8-F8384C3D2CCF}"/>
              </a:ext>
            </a:extLst>
          </p:cNvPr>
          <p:cNvSpPr txBox="1"/>
          <p:nvPr/>
        </p:nvSpPr>
        <p:spPr>
          <a:xfrm>
            <a:off x="1777854" y="1538536"/>
            <a:ext cx="10157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E0DCC-3B84-4A45-B872-1CECC8240AE2}"/>
              </a:ext>
            </a:extLst>
          </p:cNvPr>
          <p:cNvSpPr txBox="1"/>
          <p:nvPr/>
        </p:nvSpPr>
        <p:spPr>
          <a:xfrm>
            <a:off x="1758607" y="4574066"/>
            <a:ext cx="957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F023D-07F1-4F22-9D8C-BDDE5843A47E}"/>
              </a:ext>
            </a:extLst>
          </p:cNvPr>
          <p:cNvSpPr txBox="1"/>
          <p:nvPr/>
        </p:nvSpPr>
        <p:spPr>
          <a:xfrm>
            <a:off x="1758609" y="2570210"/>
            <a:ext cx="8214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7F7D1-3288-4ADE-8094-F37317C752EC}"/>
              </a:ext>
            </a:extLst>
          </p:cNvPr>
          <p:cNvSpPr txBox="1"/>
          <p:nvPr/>
        </p:nvSpPr>
        <p:spPr>
          <a:xfrm>
            <a:off x="1758608" y="3595292"/>
            <a:ext cx="936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5226-3118-4CF9-97FD-24440F37CBAF}"/>
              </a:ext>
            </a:extLst>
          </p:cNvPr>
          <p:cNvSpPr txBox="1"/>
          <p:nvPr/>
        </p:nvSpPr>
        <p:spPr>
          <a:xfrm>
            <a:off x="399495" y="697118"/>
            <a:ext cx="1152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DẠNG TOÁN THƯỜNG GẶP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54658-670A-8538-E15C-B73463284807}"/>
              </a:ext>
            </a:extLst>
          </p:cNvPr>
          <p:cNvSpPr/>
          <p:nvPr/>
        </p:nvSpPr>
        <p:spPr>
          <a:xfrm>
            <a:off x="1556477" y="1424539"/>
            <a:ext cx="9570328" cy="2146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3C22B4-3D05-79F0-7A44-A440F3954B8C}"/>
              </a:ext>
            </a:extLst>
          </p:cNvPr>
          <p:cNvSpPr txBox="1"/>
          <p:nvPr/>
        </p:nvSpPr>
        <p:spPr>
          <a:xfrm>
            <a:off x="1838425" y="1031317"/>
            <a:ext cx="7962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 - 5 =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=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E9686-32CF-F216-9DE4-DC1FAE6CFAA6}"/>
              </a:ext>
            </a:extLst>
          </p:cNvPr>
          <p:cNvSpPr/>
          <p:nvPr/>
        </p:nvSpPr>
        <p:spPr>
          <a:xfrm>
            <a:off x="1846486" y="2678786"/>
            <a:ext cx="742959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HK2 THCS Thanh Xuân HN -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2025-2026 )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045650C-72AF-557E-F6CF-7BCD5751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66" y="169737"/>
            <a:ext cx="2782824" cy="1143000"/>
          </a:xfrm>
        </p:spPr>
        <p:txBody>
          <a:bodyPr/>
          <a:lstStyle/>
          <a:p>
            <a:pPr eaLnBrk="1" hangingPunct="1"/>
            <a:r>
              <a:rPr lang="en-US" altLang="vi-VN" sz="3600" b="1" dirty="0">
                <a:solidFill>
                  <a:srgbClr val="FFFF00"/>
                </a:solidFill>
              </a:rPr>
              <a:t>LUYỆN TẬP</a:t>
            </a:r>
            <a:endParaRPr lang="en-US" altLang="vi-VN" sz="3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3449-EF19-F4AF-9AFA-95517309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75BCAA-5A01-DB51-A4DC-F9943665AC2A}"/>
              </a:ext>
            </a:extLst>
          </p:cNvPr>
          <p:cNvSpPr txBox="1"/>
          <p:nvPr/>
        </p:nvSpPr>
        <p:spPr>
          <a:xfrm>
            <a:off x="1838425" y="1031317"/>
            <a:ext cx="7962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  <a:r>
              <a:rPr lang="en-US" altLang="vi-V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 - 5 =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=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24C7-922C-49E4-2DFD-73924FFA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78" y="3571413"/>
            <a:ext cx="8229600" cy="156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86AF3-286D-5122-6EC0-BCA70F9FD8EE}"/>
              </a:ext>
            </a:extLst>
          </p:cNvPr>
          <p:cNvSpPr txBox="1"/>
          <p:nvPr/>
        </p:nvSpPr>
        <p:spPr>
          <a:xfrm>
            <a:off x="3048802" y="304460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EC3FA-ADCC-29CD-9298-E22E69332D87}"/>
              </a:ext>
            </a:extLst>
          </p:cNvPr>
          <p:cNvSpPr/>
          <p:nvPr/>
        </p:nvSpPr>
        <p:spPr>
          <a:xfrm>
            <a:off x="2348065" y="5036976"/>
            <a:ext cx="742959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HK2 THCS Thanh Xuân HN -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2025-2026 )</a:t>
            </a:r>
          </a:p>
        </p:txBody>
      </p:sp>
    </p:spTree>
    <p:extLst>
      <p:ext uri="{BB962C8B-B14F-4D97-AF65-F5344CB8AC3E}">
        <p14:creationId xmlns:p14="http://schemas.microsoft.com/office/powerpoint/2010/main" val="122057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197635" y="286811"/>
            <a:ext cx="1179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CÁC BƯỚC GIẢI DẠNG TOÁN TÍNH GIÁ TRỊ CỦA BIỂU THỨC KHI PT KHÔNG CHỨA THAM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4199" y="1780036"/>
            <a:ext cx="8179254" cy="1279806"/>
            <a:chOff x="1573863" y="2197478"/>
            <a:chExt cx="4958934" cy="980131"/>
          </a:xfrm>
        </p:grpSpPr>
        <p:sp>
          <p:nvSpPr>
            <p:cNvPr id="6" name="AutoShape 21">
              <a:extLst>
                <a:ext uri="{FF2B5EF4-FFF2-40B4-BE49-F238E27FC236}">
                  <a16:creationId xmlns:a16="http://schemas.microsoft.com/office/drawing/2014/main" id="{A5B40767-BDAA-4880-AA84-F281447E8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863" y="2197478"/>
              <a:ext cx="4679088" cy="735747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B9BD5"/>
                </a:buClr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5F4F4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B253F0-062A-4301-AC5F-63034C9800C5}"/>
                </a:ext>
              </a:extLst>
            </p:cNvPr>
            <p:cNvSpPr txBox="1"/>
            <p:nvPr/>
          </p:nvSpPr>
          <p:spPr>
            <a:xfrm>
              <a:off x="1720027" y="2211204"/>
              <a:ext cx="4812770" cy="96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zh-CN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1: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endPara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90992" y="2922617"/>
            <a:ext cx="7750319" cy="943290"/>
            <a:chOff x="1560657" y="3563054"/>
            <a:chExt cx="4743772" cy="750591"/>
          </a:xfrm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A5B40767-BDAA-4880-AA84-F281447E8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0657" y="3577898"/>
              <a:ext cx="4743772" cy="735747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B9BD5"/>
                </a:buClr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B253F0-062A-4301-AC5F-63034C9800C5}"/>
                </a:ext>
              </a:extLst>
            </p:cNvPr>
            <p:cNvSpPr txBox="1"/>
            <p:nvPr/>
          </p:nvSpPr>
          <p:spPr>
            <a:xfrm>
              <a:off x="1693766" y="3563054"/>
              <a:ext cx="4483093" cy="68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2: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Viète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tổng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(S) </a:t>
              </a:r>
            </a:p>
            <a:p>
              <a:pPr lvl="0"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(P)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97258" y="4152178"/>
            <a:ext cx="7951004" cy="1554938"/>
            <a:chOff x="1553546" y="4667093"/>
            <a:chExt cx="4910299" cy="1261884"/>
          </a:xfrm>
        </p:grpSpPr>
        <p:sp>
          <p:nvSpPr>
            <p:cNvPr id="12" name="AutoShape 21">
              <a:extLst>
                <a:ext uri="{FF2B5EF4-FFF2-40B4-BE49-F238E27FC236}">
                  <a16:creationId xmlns:a16="http://schemas.microsoft.com/office/drawing/2014/main" id="{A5B40767-BDAA-4880-AA84-F281447E8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53546" y="4687885"/>
              <a:ext cx="4910299" cy="735747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B9BD5"/>
                </a:buClr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B253F0-062A-4301-AC5F-63034C9800C5}"/>
                </a:ext>
              </a:extLst>
            </p:cNvPr>
            <p:cNvSpPr txBox="1"/>
            <p:nvPr/>
          </p:nvSpPr>
          <p:spPr>
            <a:xfrm>
              <a:off x="1651075" y="4667093"/>
              <a:ext cx="481277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zh-CN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3: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tổng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B22FFD-F370-5A08-84A6-DB17E67692E2}"/>
              </a:ext>
            </a:extLst>
          </p:cNvPr>
          <p:cNvGrpSpPr/>
          <p:nvPr/>
        </p:nvGrpSpPr>
        <p:grpSpPr>
          <a:xfrm>
            <a:off x="3811158" y="5332396"/>
            <a:ext cx="8104920" cy="865230"/>
            <a:chOff x="1765301" y="4702286"/>
            <a:chExt cx="4905936" cy="865230"/>
          </a:xfrm>
        </p:grpSpPr>
        <p:sp>
          <p:nvSpPr>
            <p:cNvPr id="3" name="AutoShape 21">
              <a:extLst>
                <a:ext uri="{FF2B5EF4-FFF2-40B4-BE49-F238E27FC236}">
                  <a16:creationId xmlns:a16="http://schemas.microsoft.com/office/drawing/2014/main" id="{A64BDA79-90FF-D084-6739-39DE36570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65301" y="4702286"/>
              <a:ext cx="4717178" cy="865230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B9BD5"/>
                </a:buClr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B3822DA-46A2-F8EE-F4B9-42DF43923E87}"/>
                </a:ext>
              </a:extLst>
            </p:cNvPr>
            <p:cNvSpPr txBox="1"/>
            <p:nvPr/>
          </p:nvSpPr>
          <p:spPr>
            <a:xfrm>
              <a:off x="1858467" y="4949297"/>
              <a:ext cx="48127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3: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Kết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luận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8738C16-B904-6881-2790-71BB497289F2}"/>
              </a:ext>
            </a:extLst>
          </p:cNvPr>
          <p:cNvGrpSpPr/>
          <p:nvPr/>
        </p:nvGrpSpPr>
        <p:grpSpPr>
          <a:xfrm>
            <a:off x="1953350" y="1433583"/>
            <a:ext cx="1766830" cy="5060249"/>
            <a:chOff x="1953350" y="1433583"/>
            <a:chExt cx="1766830" cy="506024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4D36652-4DFC-930C-0CCB-59B75CF23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3350" y="5166057"/>
              <a:ext cx="1766830" cy="13277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2098306" y="1433583"/>
              <a:ext cx="1458569" cy="3898813"/>
              <a:chOff x="195918" y="2292531"/>
              <a:chExt cx="1711767" cy="4042668"/>
            </a:xfrm>
          </p:grpSpPr>
          <p:grpSp>
            <p:nvGrpSpPr>
              <p:cNvPr id="60" name="Google Shape;9094;p52"/>
              <p:cNvGrpSpPr/>
              <p:nvPr/>
            </p:nvGrpSpPr>
            <p:grpSpPr>
              <a:xfrm rot="16200000">
                <a:off x="-969532" y="3457981"/>
                <a:ext cx="4042668" cy="1711767"/>
                <a:chOff x="5194708" y="3484366"/>
                <a:chExt cx="2369266" cy="987306"/>
              </a:xfrm>
              <a:solidFill>
                <a:schemeClr val="accent4"/>
              </a:solidFill>
            </p:grpSpPr>
            <p:grpSp>
              <p:nvGrpSpPr>
                <p:cNvPr id="62" name="Google Shape;9099;p52"/>
                <p:cNvGrpSpPr/>
                <p:nvPr/>
              </p:nvGrpSpPr>
              <p:grpSpPr>
                <a:xfrm>
                  <a:off x="6752546" y="3484366"/>
                  <a:ext cx="811428" cy="987304"/>
                  <a:chOff x="2332275" y="1617275"/>
                  <a:chExt cx="1090775" cy="1327200"/>
                </a:xfrm>
                <a:grpFill/>
              </p:grpSpPr>
              <p:sp>
                <p:nvSpPr>
                  <p:cNvPr id="70" name="Google Shape;9100;p52"/>
                  <p:cNvSpPr/>
                  <p:nvPr/>
                </p:nvSpPr>
                <p:spPr>
                  <a:xfrm>
                    <a:off x="2659835" y="1890059"/>
                    <a:ext cx="519875" cy="597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15" h="29615" extrusionOk="0">
                        <a:moveTo>
                          <a:pt x="14810" y="1"/>
                        </a:moveTo>
                        <a:cubicBezTo>
                          <a:pt x="6631" y="1"/>
                          <a:pt x="1" y="6631"/>
                          <a:pt x="1" y="14809"/>
                        </a:cubicBezTo>
                        <a:cubicBezTo>
                          <a:pt x="1" y="22988"/>
                          <a:pt x="6631" y="29615"/>
                          <a:pt x="14810" y="29615"/>
                        </a:cubicBezTo>
                        <a:cubicBezTo>
                          <a:pt x="22988" y="29615"/>
                          <a:pt x="29615" y="22988"/>
                          <a:pt x="29615" y="14809"/>
                        </a:cubicBezTo>
                        <a:cubicBezTo>
                          <a:pt x="29615" y="6631"/>
                          <a:pt x="22988" y="1"/>
                          <a:pt x="14810" y="1"/>
                        </a:cubicBez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 cap="flat" cmpd="sng">
                    <a:solidFill>
                      <a:srgbClr val="667E9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Google Shape;9101;p52"/>
                  <p:cNvSpPr/>
                  <p:nvPr/>
                </p:nvSpPr>
                <p:spPr>
                  <a:xfrm>
                    <a:off x="2332275" y="1617275"/>
                    <a:ext cx="1090775" cy="127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31" h="50958" extrusionOk="0">
                        <a:moveTo>
                          <a:pt x="21816" y="0"/>
                        </a:moveTo>
                        <a:cubicBezTo>
                          <a:pt x="9786" y="0"/>
                          <a:pt x="1" y="9788"/>
                          <a:pt x="1" y="21814"/>
                        </a:cubicBezTo>
                        <a:cubicBezTo>
                          <a:pt x="12" y="22289"/>
                          <a:pt x="402" y="22672"/>
                          <a:pt x="880" y="22672"/>
                        </a:cubicBezTo>
                        <a:cubicBezTo>
                          <a:pt x="1355" y="22672"/>
                          <a:pt x="1745" y="22289"/>
                          <a:pt x="1756" y="21814"/>
                        </a:cubicBezTo>
                        <a:cubicBezTo>
                          <a:pt x="1756" y="10757"/>
                          <a:pt x="10754" y="1755"/>
                          <a:pt x="21812" y="1755"/>
                        </a:cubicBezTo>
                        <a:cubicBezTo>
                          <a:pt x="32869" y="1755"/>
                          <a:pt x="41871" y="10753"/>
                          <a:pt x="41871" y="21814"/>
                        </a:cubicBezTo>
                        <a:cubicBezTo>
                          <a:pt x="41871" y="32872"/>
                          <a:pt x="32873" y="41870"/>
                          <a:pt x="21816" y="41870"/>
                        </a:cubicBezTo>
                        <a:cubicBezTo>
                          <a:pt x="21329" y="41870"/>
                          <a:pt x="20936" y="42263"/>
                          <a:pt x="20936" y="42750"/>
                        </a:cubicBezTo>
                        <a:lnTo>
                          <a:pt x="20936" y="50957"/>
                        </a:lnTo>
                        <a:lnTo>
                          <a:pt x="22691" y="50942"/>
                        </a:lnTo>
                        <a:lnTo>
                          <a:pt x="22691" y="43610"/>
                        </a:lnTo>
                        <a:cubicBezTo>
                          <a:pt x="34317" y="43147"/>
                          <a:pt x="43630" y="33547"/>
                          <a:pt x="43627" y="21814"/>
                        </a:cubicBezTo>
                        <a:cubicBezTo>
                          <a:pt x="43627" y="9785"/>
                          <a:pt x="33842" y="0"/>
                          <a:pt x="218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Google Shape;9102;p52"/>
                  <p:cNvSpPr/>
                  <p:nvPr/>
                </p:nvSpPr>
                <p:spPr>
                  <a:xfrm>
                    <a:off x="2727925" y="2771175"/>
                    <a:ext cx="300950" cy="17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8" h="6932" extrusionOk="0">
                        <a:moveTo>
                          <a:pt x="11088" y="1"/>
                        </a:moveTo>
                        <a:cubicBezTo>
                          <a:pt x="10863" y="1"/>
                          <a:pt x="10637" y="87"/>
                          <a:pt x="10465" y="260"/>
                        </a:cubicBezTo>
                        <a:lnTo>
                          <a:pt x="6869" y="3859"/>
                        </a:lnTo>
                        <a:lnTo>
                          <a:pt x="5982" y="4742"/>
                        </a:lnTo>
                        <a:lnTo>
                          <a:pt x="5110" y="3874"/>
                        </a:lnTo>
                        <a:lnTo>
                          <a:pt x="1496" y="260"/>
                        </a:lnTo>
                        <a:cubicBezTo>
                          <a:pt x="1342" y="153"/>
                          <a:pt x="1165" y="102"/>
                          <a:pt x="990" y="102"/>
                        </a:cubicBezTo>
                        <a:cubicBezTo>
                          <a:pt x="731" y="102"/>
                          <a:pt x="475" y="214"/>
                          <a:pt x="297" y="427"/>
                        </a:cubicBezTo>
                        <a:cubicBezTo>
                          <a:pt x="1" y="783"/>
                          <a:pt x="27" y="1306"/>
                          <a:pt x="353" y="1636"/>
                        </a:cubicBezTo>
                        <a:lnTo>
                          <a:pt x="5388" y="6675"/>
                        </a:lnTo>
                        <a:cubicBezTo>
                          <a:pt x="5561" y="6846"/>
                          <a:pt x="5785" y="6931"/>
                          <a:pt x="6010" y="6931"/>
                        </a:cubicBezTo>
                        <a:cubicBezTo>
                          <a:pt x="6234" y="6931"/>
                          <a:pt x="6459" y="6846"/>
                          <a:pt x="6632" y="6675"/>
                        </a:cubicBezTo>
                        <a:lnTo>
                          <a:pt x="11667" y="1636"/>
                        </a:lnTo>
                        <a:cubicBezTo>
                          <a:pt x="12019" y="1250"/>
                          <a:pt x="12038" y="668"/>
                          <a:pt x="11711" y="260"/>
                        </a:cubicBezTo>
                        <a:cubicBezTo>
                          <a:pt x="11539" y="87"/>
                          <a:pt x="11313" y="1"/>
                          <a:pt x="110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oogle Shape;9103;p52"/>
                <p:cNvGrpSpPr/>
                <p:nvPr/>
              </p:nvGrpSpPr>
              <p:grpSpPr>
                <a:xfrm>
                  <a:off x="5973664" y="3484367"/>
                  <a:ext cx="811335" cy="987305"/>
                  <a:chOff x="1285250" y="1617275"/>
                  <a:chExt cx="1090650" cy="1327200"/>
                </a:xfrm>
                <a:grpFill/>
              </p:grpSpPr>
              <p:sp>
                <p:nvSpPr>
                  <p:cNvPr id="67" name="Google Shape;9104;p52"/>
                  <p:cNvSpPr/>
                  <p:nvPr/>
                </p:nvSpPr>
                <p:spPr>
                  <a:xfrm>
                    <a:off x="1571389" y="1878800"/>
                    <a:ext cx="519877" cy="5745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19" h="29615" extrusionOk="0">
                        <a:moveTo>
                          <a:pt x="14809" y="1"/>
                        </a:moveTo>
                        <a:cubicBezTo>
                          <a:pt x="6631" y="1"/>
                          <a:pt x="0" y="6631"/>
                          <a:pt x="0" y="14809"/>
                        </a:cubicBezTo>
                        <a:cubicBezTo>
                          <a:pt x="0" y="22988"/>
                          <a:pt x="6631" y="29615"/>
                          <a:pt x="14809" y="29615"/>
                        </a:cubicBezTo>
                        <a:cubicBezTo>
                          <a:pt x="22987" y="29615"/>
                          <a:pt x="29618" y="22988"/>
                          <a:pt x="29618" y="14809"/>
                        </a:cubicBezTo>
                        <a:cubicBezTo>
                          <a:pt x="29618" y="6631"/>
                          <a:pt x="22987" y="1"/>
                          <a:pt x="14809" y="1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9050" cap="flat" cmpd="sng">
                    <a:solidFill>
                      <a:srgbClr val="445D7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Google Shape;9105;p52"/>
                  <p:cNvSpPr/>
                  <p:nvPr/>
                </p:nvSpPr>
                <p:spPr>
                  <a:xfrm>
                    <a:off x="1285250" y="1617275"/>
                    <a:ext cx="1090650" cy="127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26" h="50958" extrusionOk="0">
                        <a:moveTo>
                          <a:pt x="21811" y="0"/>
                        </a:moveTo>
                        <a:cubicBezTo>
                          <a:pt x="9785" y="0"/>
                          <a:pt x="0" y="9788"/>
                          <a:pt x="0" y="21814"/>
                        </a:cubicBezTo>
                        <a:cubicBezTo>
                          <a:pt x="8" y="22289"/>
                          <a:pt x="401" y="22672"/>
                          <a:pt x="876" y="22672"/>
                        </a:cubicBezTo>
                        <a:cubicBezTo>
                          <a:pt x="1355" y="22672"/>
                          <a:pt x="1744" y="22289"/>
                          <a:pt x="1755" y="21814"/>
                        </a:cubicBezTo>
                        <a:cubicBezTo>
                          <a:pt x="1755" y="10757"/>
                          <a:pt x="10754" y="1755"/>
                          <a:pt x="21811" y="1755"/>
                        </a:cubicBezTo>
                        <a:cubicBezTo>
                          <a:pt x="32869" y="1755"/>
                          <a:pt x="41867" y="10753"/>
                          <a:pt x="41867" y="21814"/>
                        </a:cubicBezTo>
                        <a:cubicBezTo>
                          <a:pt x="41871" y="32872"/>
                          <a:pt x="32869" y="41870"/>
                          <a:pt x="21811" y="41870"/>
                        </a:cubicBezTo>
                        <a:cubicBezTo>
                          <a:pt x="21329" y="41870"/>
                          <a:pt x="20932" y="42263"/>
                          <a:pt x="20936" y="42750"/>
                        </a:cubicBezTo>
                        <a:lnTo>
                          <a:pt x="20936" y="50957"/>
                        </a:lnTo>
                        <a:lnTo>
                          <a:pt x="22691" y="50942"/>
                        </a:lnTo>
                        <a:lnTo>
                          <a:pt x="22691" y="43610"/>
                        </a:lnTo>
                        <a:cubicBezTo>
                          <a:pt x="34312" y="43147"/>
                          <a:pt x="43626" y="33547"/>
                          <a:pt x="43626" y="21814"/>
                        </a:cubicBezTo>
                        <a:cubicBezTo>
                          <a:pt x="43626" y="9785"/>
                          <a:pt x="33841" y="0"/>
                          <a:pt x="218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Google Shape;9106;p52"/>
                  <p:cNvSpPr/>
                  <p:nvPr/>
                </p:nvSpPr>
                <p:spPr>
                  <a:xfrm>
                    <a:off x="1680900" y="2771175"/>
                    <a:ext cx="300850" cy="17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4" h="6932" extrusionOk="0">
                        <a:moveTo>
                          <a:pt x="11086" y="1"/>
                        </a:moveTo>
                        <a:cubicBezTo>
                          <a:pt x="10860" y="1"/>
                          <a:pt x="10635" y="87"/>
                          <a:pt x="10464" y="260"/>
                        </a:cubicBezTo>
                        <a:lnTo>
                          <a:pt x="6865" y="3859"/>
                        </a:lnTo>
                        <a:lnTo>
                          <a:pt x="5978" y="4742"/>
                        </a:lnTo>
                        <a:lnTo>
                          <a:pt x="5110" y="3874"/>
                        </a:lnTo>
                        <a:lnTo>
                          <a:pt x="1495" y="260"/>
                        </a:lnTo>
                        <a:cubicBezTo>
                          <a:pt x="1341" y="153"/>
                          <a:pt x="1165" y="102"/>
                          <a:pt x="989" y="102"/>
                        </a:cubicBezTo>
                        <a:cubicBezTo>
                          <a:pt x="730" y="102"/>
                          <a:pt x="474" y="214"/>
                          <a:pt x="297" y="427"/>
                        </a:cubicBezTo>
                        <a:cubicBezTo>
                          <a:pt x="0" y="783"/>
                          <a:pt x="22" y="1306"/>
                          <a:pt x="349" y="1636"/>
                        </a:cubicBezTo>
                        <a:lnTo>
                          <a:pt x="5388" y="6675"/>
                        </a:lnTo>
                        <a:cubicBezTo>
                          <a:pt x="5559" y="6846"/>
                          <a:pt x="5783" y="6931"/>
                          <a:pt x="6008" y="6931"/>
                        </a:cubicBezTo>
                        <a:cubicBezTo>
                          <a:pt x="6233" y="6931"/>
                          <a:pt x="6458" y="6846"/>
                          <a:pt x="6631" y="6675"/>
                        </a:cubicBezTo>
                        <a:lnTo>
                          <a:pt x="11666" y="1636"/>
                        </a:lnTo>
                        <a:cubicBezTo>
                          <a:pt x="12015" y="1250"/>
                          <a:pt x="12034" y="668"/>
                          <a:pt x="11711" y="260"/>
                        </a:cubicBezTo>
                        <a:cubicBezTo>
                          <a:pt x="11538" y="87"/>
                          <a:pt x="11312" y="1"/>
                          <a:pt x="110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" name="Google Shape;9107;p52"/>
                <p:cNvGrpSpPr/>
                <p:nvPr/>
              </p:nvGrpSpPr>
              <p:grpSpPr>
                <a:xfrm>
                  <a:off x="5194708" y="3484366"/>
                  <a:ext cx="811409" cy="987304"/>
                  <a:chOff x="238125" y="1617275"/>
                  <a:chExt cx="1090750" cy="1327200"/>
                </a:xfrm>
                <a:grpFill/>
              </p:grpSpPr>
              <p:sp>
                <p:nvSpPr>
                  <p:cNvPr id="65" name="Google Shape;9109;p52"/>
                  <p:cNvSpPr/>
                  <p:nvPr/>
                </p:nvSpPr>
                <p:spPr>
                  <a:xfrm>
                    <a:off x="238125" y="1617275"/>
                    <a:ext cx="1090750" cy="127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30" h="50958" extrusionOk="0">
                        <a:moveTo>
                          <a:pt x="21815" y="0"/>
                        </a:moveTo>
                        <a:cubicBezTo>
                          <a:pt x="9785" y="0"/>
                          <a:pt x="0" y="9788"/>
                          <a:pt x="0" y="21814"/>
                        </a:cubicBezTo>
                        <a:cubicBezTo>
                          <a:pt x="11" y="22289"/>
                          <a:pt x="401" y="22672"/>
                          <a:pt x="879" y="22672"/>
                        </a:cubicBezTo>
                        <a:cubicBezTo>
                          <a:pt x="1354" y="22672"/>
                          <a:pt x="1744" y="22289"/>
                          <a:pt x="1755" y="21814"/>
                        </a:cubicBezTo>
                        <a:cubicBezTo>
                          <a:pt x="1755" y="10757"/>
                          <a:pt x="10753" y="1755"/>
                          <a:pt x="21811" y="1755"/>
                        </a:cubicBezTo>
                        <a:cubicBezTo>
                          <a:pt x="32869" y="1755"/>
                          <a:pt x="41870" y="10753"/>
                          <a:pt x="41870" y="21814"/>
                        </a:cubicBezTo>
                        <a:cubicBezTo>
                          <a:pt x="41870" y="32872"/>
                          <a:pt x="32872" y="41870"/>
                          <a:pt x="21815" y="41870"/>
                        </a:cubicBezTo>
                        <a:cubicBezTo>
                          <a:pt x="21329" y="41870"/>
                          <a:pt x="20935" y="42263"/>
                          <a:pt x="20935" y="42750"/>
                        </a:cubicBezTo>
                        <a:lnTo>
                          <a:pt x="20935" y="50957"/>
                        </a:lnTo>
                        <a:lnTo>
                          <a:pt x="22694" y="50942"/>
                        </a:lnTo>
                        <a:lnTo>
                          <a:pt x="22694" y="43610"/>
                        </a:lnTo>
                        <a:cubicBezTo>
                          <a:pt x="34316" y="43147"/>
                          <a:pt x="43629" y="33547"/>
                          <a:pt x="43626" y="21814"/>
                        </a:cubicBezTo>
                        <a:cubicBezTo>
                          <a:pt x="43626" y="9785"/>
                          <a:pt x="33841" y="0"/>
                          <a:pt x="218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Google Shape;9110;p52"/>
                  <p:cNvSpPr/>
                  <p:nvPr/>
                </p:nvSpPr>
                <p:spPr>
                  <a:xfrm>
                    <a:off x="633750" y="2771175"/>
                    <a:ext cx="300950" cy="17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8" h="6932" extrusionOk="0">
                        <a:moveTo>
                          <a:pt x="11088" y="1"/>
                        </a:moveTo>
                        <a:cubicBezTo>
                          <a:pt x="10863" y="1"/>
                          <a:pt x="10637" y="87"/>
                          <a:pt x="10465" y="260"/>
                        </a:cubicBezTo>
                        <a:lnTo>
                          <a:pt x="6869" y="3859"/>
                        </a:lnTo>
                        <a:lnTo>
                          <a:pt x="5982" y="4742"/>
                        </a:lnTo>
                        <a:lnTo>
                          <a:pt x="5110" y="3874"/>
                        </a:lnTo>
                        <a:lnTo>
                          <a:pt x="1496" y="260"/>
                        </a:lnTo>
                        <a:cubicBezTo>
                          <a:pt x="1342" y="153"/>
                          <a:pt x="1165" y="102"/>
                          <a:pt x="990" y="102"/>
                        </a:cubicBezTo>
                        <a:cubicBezTo>
                          <a:pt x="731" y="102"/>
                          <a:pt x="475" y="214"/>
                          <a:pt x="298" y="427"/>
                        </a:cubicBezTo>
                        <a:cubicBezTo>
                          <a:pt x="1" y="783"/>
                          <a:pt x="27" y="1306"/>
                          <a:pt x="353" y="1636"/>
                        </a:cubicBezTo>
                        <a:lnTo>
                          <a:pt x="5389" y="6675"/>
                        </a:lnTo>
                        <a:cubicBezTo>
                          <a:pt x="5561" y="6846"/>
                          <a:pt x="5786" y="6931"/>
                          <a:pt x="6010" y="6931"/>
                        </a:cubicBezTo>
                        <a:cubicBezTo>
                          <a:pt x="6235" y="6931"/>
                          <a:pt x="6459" y="6846"/>
                          <a:pt x="6632" y="6675"/>
                        </a:cubicBezTo>
                        <a:lnTo>
                          <a:pt x="11667" y="1636"/>
                        </a:lnTo>
                        <a:cubicBezTo>
                          <a:pt x="12019" y="1250"/>
                          <a:pt x="12038" y="668"/>
                          <a:pt x="11711" y="260"/>
                        </a:cubicBezTo>
                        <a:cubicBezTo>
                          <a:pt x="11539" y="87"/>
                          <a:pt x="11313" y="1"/>
                          <a:pt x="110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Google Shape;9104;p52"/>
              <p:cNvSpPr/>
              <p:nvPr/>
            </p:nvSpPr>
            <p:spPr>
              <a:xfrm rot="16200000">
                <a:off x="585302" y="5231999"/>
                <a:ext cx="694271" cy="79979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16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A1631-D090-4CFC-2419-2C5E24BE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1248A-0CE0-A1E7-73FA-7A4660B389B4}"/>
              </a:ext>
            </a:extLst>
          </p:cNvPr>
          <p:cNvSpPr txBox="1"/>
          <p:nvPr/>
        </p:nvSpPr>
        <p:spPr>
          <a:xfrm>
            <a:off x="1193534" y="559678"/>
            <a:ext cx="9952521" cy="18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- 3x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0A9CD-3B86-1748-2188-C50CC5DD297D}"/>
              </a:ext>
            </a:extLst>
          </p:cNvPr>
          <p:cNvSpPr/>
          <p:nvPr/>
        </p:nvSpPr>
        <p:spPr>
          <a:xfrm>
            <a:off x="2074712" y="1656716"/>
            <a:ext cx="8392875" cy="9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GDPT 2018 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SGD Hà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CE5A9-D3AC-3C6D-5D59-71E57850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17" y="1077964"/>
            <a:ext cx="1419423" cy="73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9D888-48AB-D643-509E-1719FC30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455" y="2533821"/>
            <a:ext cx="7203317" cy="4086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D45E72-4A47-0D3C-B1AE-A7878BCD7BE6}"/>
              </a:ext>
            </a:extLst>
          </p:cNvPr>
          <p:cNvSpPr txBox="1"/>
          <p:nvPr/>
        </p:nvSpPr>
        <p:spPr>
          <a:xfrm>
            <a:off x="5113254" y="2133769"/>
            <a:ext cx="27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955</Words>
  <Application>Microsoft Office PowerPoint</Application>
  <PresentationFormat>Widescreen</PresentationFormat>
  <Paragraphs>250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.VnVogue</vt:lpstr>
      <vt:lpstr>Arial</vt:lpstr>
      <vt:lpstr>Bodoni MT</vt:lpstr>
      <vt:lpstr>Calibri</vt:lpstr>
      <vt:lpstr>Garamond</vt:lpstr>
      <vt:lpstr>Palatino Linotype</vt:lpstr>
      <vt:lpstr>Quicksand Medium</vt:lpstr>
      <vt:lpstr>Times New Roman</vt:lpstr>
      <vt:lpstr>Trebuchet MS</vt:lpstr>
      <vt:lpstr>Wingdings 3</vt:lpstr>
      <vt:lpstr>思源黑体 CN Medium</vt:lpstr>
      <vt:lpstr>1_Office Theme</vt:lpstr>
      <vt:lpstr>4_Office Theme</vt:lpstr>
      <vt:lpstr>5_Office Theme</vt:lpstr>
      <vt:lpstr>Office 主题</vt:lpstr>
      <vt:lpstr>6_Office Theme</vt:lpstr>
      <vt:lpstr>1_Office 主题</vt:lpstr>
      <vt:lpstr>8_Office Theme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27</cp:revision>
  <dcterms:created xsi:type="dcterms:W3CDTF">2026-03-09T17:16:54Z</dcterms:created>
  <dcterms:modified xsi:type="dcterms:W3CDTF">2026-03-24T15:18:17Z</dcterms:modified>
</cp:coreProperties>
</file>