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3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305" r:id="rId15"/>
    <p:sldId id="306" r:id="rId16"/>
    <p:sldId id="307" r:id="rId17"/>
    <p:sldId id="308" r:id="rId18"/>
    <p:sldId id="289" r:id="rId19"/>
    <p:sldId id="263" r:id="rId20"/>
    <p:sldId id="290" r:id="rId21"/>
    <p:sldId id="266" r:id="rId22"/>
    <p:sldId id="292" r:id="rId23"/>
    <p:sldId id="294" r:id="rId24"/>
    <p:sldId id="270" r:id="rId25"/>
    <p:sldId id="267" r:id="rId26"/>
    <p:sldId id="295" r:id="rId27"/>
    <p:sldId id="293" r:id="rId28"/>
    <p:sldId id="296" r:id="rId29"/>
    <p:sldId id="268" r:id="rId30"/>
    <p:sldId id="297" r:id="rId31"/>
    <p:sldId id="298" r:id="rId32"/>
    <p:sldId id="269" r:id="rId33"/>
    <p:sldId id="265" r:id="rId34"/>
    <p:sldId id="300" r:id="rId35"/>
    <p:sldId id="304" r:id="rId36"/>
    <p:sldId id="299" r:id="rId37"/>
    <p:sldId id="301" r:id="rId38"/>
    <p:sldId id="302" r:id="rId39"/>
    <p:sldId id="303" r:id="rId40"/>
    <p:sldId id="282" r:id="rId41"/>
    <p:sldId id="271" r:id="rId42"/>
  </p:sldIdLst>
  <p:sldSz cx="9144000" cy="5143500" type="screen16x9"/>
  <p:notesSz cx="6858000" cy="9144000"/>
  <p:embeddedFontLst>
    <p:embeddedFont>
      <p:font typeface="Caveat Brush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宋体" pitchFamily="2" charset="-122"/>
      <p:regular r:id="rId49"/>
    </p:embeddedFont>
    <p:embeddedFont>
      <p:font typeface="Anaheim" charset="0"/>
      <p:regular r:id="rId50"/>
    </p:embeddedFont>
    <p:embeddedFont>
      <p:font typeface="Roboto Condensed Light" charset="0"/>
      <p:regular r:id="rId51"/>
      <p:italic r:id="rId52"/>
    </p:embeddedFont>
    <p:embeddedFont>
      <p:font typeface="Open Sans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27" autoAdjust="0"/>
  </p:normalViewPr>
  <p:slideViewPr>
    <p:cSldViewPr snapToGrid="0">
      <p:cViewPr varScale="1">
        <p:scale>
          <a:sx n="90" d="100"/>
          <a:sy n="90" d="100"/>
        </p:scale>
        <p:origin x="-80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0752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7815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198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/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/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/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/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cùng</a:t>
                </a:r>
                <a:r>
                  <a:rPr lang="en-US" sz="2000" dirty="0"/>
                  <a:t/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ghi</a:t>
                </a:r>
                <a:r>
                  <a:rPr lang="en-US" sz="2000" dirty="0"/>
                  <a:t/>
                </a:r>
                <a:r>
                  <a:rPr lang="en-US" sz="2000" dirty="0" err="1"/>
                  <a:t>một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khác</a:t>
                </a:r>
                <a:r>
                  <a:rPr lang="en-US" sz="2000" dirty="0"/>
                  <a:t/>
                </a:r>
                <a:r>
                  <a:rPr lang="en-US" sz="2000" dirty="0" err="1"/>
                  <a:t>nhau</a:t>
                </a:r>
                <a:r>
                  <a:rPr lang="en-US" sz="2000" dirty="0"/>
                  <a:t/>
                </a:r>
                <a:r>
                  <a:rPr lang="en-US" sz="2000" dirty="0" err="1"/>
                  <a:t>thì</a:t>
                </a:r>
                <a:r>
                  <a:rPr lang="en-US" sz="2000" dirty="0"/>
                  <a:t/>
                </a:r>
                <a:r>
                  <a:rPr lang="en-US" sz="2000" dirty="0" err="1"/>
                  <a:t>ghi</a:t>
                </a:r>
                <a:r>
                  <a:rPr lang="en-US" sz="2000" dirty="0"/>
                  <a:t/>
                </a:r>
                <a:r>
                  <a:rPr lang="en-US" sz="2000" dirty="0" err="1"/>
                  <a:t>hai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khác</a:t>
                </a:r>
                <a:r>
                  <a:rPr lang="en-US" sz="2000" dirty="0"/>
                  <a:t/>
                </a:r>
                <a:r>
                  <a:rPr lang="en-US" sz="2000" dirty="0" err="1"/>
                  <a:t>nhau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/>
                </a:r>
                <a:r>
                  <a:rPr lang="en-US" sz="2000" dirty="0" err="1"/>
                  <a:t>Rút</a:t>
                </a:r>
                <a:r>
                  <a:rPr lang="en-US" sz="2000" dirty="0"/>
                  <a:t/>
                </a:r>
                <a:r>
                  <a:rPr lang="en-US" sz="2000" dirty="0" err="1"/>
                  <a:t>ngẫu</a:t>
                </a:r>
                <a:r>
                  <a:rPr lang="en-US" sz="2000" dirty="0"/>
                  <a:t/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/>
                </a:r>
                <a:r>
                  <a:rPr lang="en-US" sz="2000" dirty="0" err="1"/>
                  <a:t>luận</a:t>
                </a:r>
                <a:r>
                  <a:rPr lang="en-US" sz="2000" dirty="0"/>
                  <a:t/>
                </a:r>
                <a:r>
                  <a:rPr lang="en-US" sz="2000" dirty="0" err="1"/>
                  <a:t>và</a:t>
                </a:r>
                <a:r>
                  <a:rPr lang="en-US" sz="2000" dirty="0"/>
                  <a:t/>
                </a:r>
                <a:r>
                  <a:rPr lang="en-US" sz="2000" dirty="0" err="1"/>
                  <a:t>trả</a:t>
                </a:r>
                <a:r>
                  <a:rPr lang="en-US" sz="2000" dirty="0"/>
                  <a:t/>
                </a:r>
                <a:r>
                  <a:rPr lang="en-US" sz="2000" dirty="0" err="1"/>
                  <a:t>lời</a:t>
                </a:r>
                <a:r>
                  <a:rPr lang="en-US" sz="2000" dirty="0"/>
                  <a:t/>
                </a:r>
                <a:r>
                  <a:rPr lang="en-US" sz="2000" dirty="0" err="1"/>
                  <a:t>lần</a:t>
                </a:r>
                <a:r>
                  <a:rPr lang="en-US" sz="2000" dirty="0"/>
                  <a:t/>
                </a:r>
                <a:r>
                  <a:rPr lang="en-US" sz="2000" dirty="0" err="1"/>
                  <a:t>lượt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câu</a:t>
                </a:r>
                <a:r>
                  <a:rPr lang="en-US" sz="2000" dirty="0"/>
                  <a:t/>
                </a:r>
                <a:r>
                  <a:rPr lang="en-US" sz="2000" dirty="0" err="1"/>
                  <a:t>hỏi</a:t>
                </a:r>
                <a:r>
                  <a:rPr lang="en-US" sz="2000" dirty="0"/>
                  <a:t/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xmlns="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xmlns="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xmlns="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xmlns="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xmlns="" val="3920645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thể</a:t>
                </a:r>
                <a:r>
                  <a:rPr lang="en-US" sz="2000" dirty="0"/>
                  <a:t/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/>
                </a:r>
                <a:r>
                  <a:rPr lang="en-US" sz="2000" dirty="0" err="1"/>
                  <a:t>với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xuất</a:t>
                </a:r>
                <a:r>
                  <a:rPr lang="en-US" sz="2000" dirty="0"/>
                  <a:t/>
                </a:r>
                <a:r>
                  <a:rPr lang="en-US" sz="2000" dirty="0" err="1"/>
                  <a:t>hiện</a:t>
                </a:r>
                <a:r>
                  <a:rPr lang="en-US" sz="2000" dirty="0"/>
                  <a:t/>
                </a:r>
                <a:r>
                  <a:rPr lang="en-US" sz="2000" dirty="0" err="1"/>
                  <a:t>trên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bé</a:t>
                </a:r>
                <a:r>
                  <a:rPr lang="en-US" sz="2000" dirty="0"/>
                  <a:t/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chín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xuất</a:t>
                </a:r>
                <a:r>
                  <a:rPr lang="en-US" sz="2000" dirty="0"/>
                  <a:t/>
                </a:r>
                <a:r>
                  <a:rPr lang="en-US" sz="2000" dirty="0" err="1"/>
                  <a:t>hiện</a:t>
                </a:r>
                <a:r>
                  <a:rPr lang="en-US" sz="2000" dirty="0"/>
                  <a:t/>
                </a:r>
                <a:r>
                  <a:rPr lang="en-US" sz="2000" dirty="0" err="1"/>
                  <a:t>trên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để</a:t>
                </a:r>
                <a:r>
                  <a:rPr lang="en-US" sz="2000" dirty="0"/>
                  <a:t/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bé</a:t>
                </a:r>
                <a:r>
                  <a:rPr lang="en-US" sz="2000" dirty="0"/>
                  <a:t/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dư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xuất</a:t>
                </a:r>
                <a:r>
                  <a:rPr lang="en-US" sz="2000" dirty="0"/>
                  <a:t/>
                </a:r>
                <a:r>
                  <a:rPr lang="en-US" sz="2000" dirty="0" err="1"/>
                  <a:t>hiện</a:t>
                </a:r>
                <a:r>
                  <a:rPr lang="en-US" sz="2000" dirty="0"/>
                  <a:t/>
                </a:r>
                <a:r>
                  <a:rPr lang="en-US" sz="2000" dirty="0" err="1"/>
                  <a:t>trên</a:t>
                </a:r>
                <a:r>
                  <a:rPr lang="en-US" sz="2000" dirty="0"/>
                  <a:t/>
                </a:r>
                <a:r>
                  <a:rPr lang="en-US" sz="2000" dirty="0" err="1"/>
                  <a:t>thẻ</a:t>
                </a:r>
                <a:r>
                  <a:rPr lang="en-US" sz="2000" dirty="0"/>
                  <a:t/>
                </a:r>
                <a:r>
                  <a:rPr lang="en-US" sz="2000" dirty="0" err="1"/>
                  <a:t>để</a:t>
                </a:r>
                <a:r>
                  <a:rPr lang="en-US" sz="2000" dirty="0"/>
                  <a:t/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dư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97180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xmlns="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8294E6-9D6C-4592-B36C-BC1C8DC272D2}"/>
              </a:ext>
            </a:extLst>
          </p:cNvPr>
          <p:cNvSpPr txBox="1"/>
          <p:nvPr/>
        </p:nvSpPr>
        <p:spPr>
          <a:xfrm>
            <a:off x="-446389" y="1171188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xmlns="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thể</a:t>
                </a:r>
                <a:r>
                  <a:rPr lang="en-US" sz="2000" dirty="0"/>
                  <a:t/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/>
                </a:r>
                <a:r>
                  <a:rPr lang="en-US" sz="2000" dirty="0" err="1"/>
                  <a:t>với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tự</a:t>
                </a:r>
                <a:r>
                  <a:rPr lang="en-US" sz="2000" dirty="0"/>
                  <a:t/>
                </a:r>
                <a:r>
                  <a:rPr lang="en-US" sz="2000" dirty="0" err="1"/>
                  <a:t>nhiên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mười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mười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tự</a:t>
                </a:r>
                <a:r>
                  <a:rPr lang="en-US" sz="2000" dirty="0"/>
                  <a:t/>
                </a:r>
                <a:r>
                  <a:rPr lang="en-US" sz="2000" dirty="0" err="1"/>
                  <a:t>nhiên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sáu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bình</a:t>
                </a:r>
                <a:r>
                  <a:rPr lang="en-US" sz="2000" dirty="0"/>
                  <a:t/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/>
                </a:r>
                <a:r>
                  <a:rPr lang="en-US" sz="2000" dirty="0" err="1"/>
                  <a:t>của</a:t>
                </a:r>
                <a:r>
                  <a:rPr lang="en-US" sz="2000" dirty="0"/>
                  <a:t/>
                </a:r>
                <a:r>
                  <a:rPr lang="en-US" sz="2000" dirty="0" err="1"/>
                  <a:t>một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sáu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/>
                </a:r>
                <a:r>
                  <a:rPr lang="en-US" sz="2000" dirty="0" err="1"/>
                  <a:t>tự</a:t>
                </a:r>
                <a:r>
                  <a:rPr lang="en-US" sz="2000" dirty="0"/>
                  <a:t/>
                </a:r>
                <a:r>
                  <a:rPr lang="en-US" sz="2000" dirty="0" err="1"/>
                  <a:t>nhiên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bình</a:t>
                </a:r>
                <a:r>
                  <a:rPr lang="en-US" sz="2000" dirty="0"/>
                  <a:t/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/>
                </a:r>
                <a:r>
                  <a:rPr lang="en-US" sz="2000" dirty="0" err="1"/>
                  <a:t>của</a:t>
                </a:r>
                <a:r>
                  <a:rPr lang="en-US" sz="2000" dirty="0"/>
                  <a:t/>
                </a:r>
                <a:r>
                  <a:rPr lang="en-US" sz="2000" dirty="0" err="1"/>
                  <a:t>một</a:t>
                </a:r>
                <a:r>
                  <a:rPr lang="en-US" sz="2000" dirty="0"/>
                  <a:t/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/>
                </a:r>
                <a:r>
                  <a:rPr lang="en-US" sz="2000" dirty="0" err="1"/>
                  <a:t>các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thể</a:t>
                </a:r>
                <a:r>
                  <a:rPr lang="en-US" sz="2000" dirty="0"/>
                  <a:t/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/>
                </a:r>
                <a:r>
                  <a:rPr lang="en-US" sz="2000" dirty="0" err="1"/>
                  <a:t>với</a:t>
                </a:r>
                <a:r>
                  <a:rPr lang="en-US" sz="2000" dirty="0"/>
                  <a:t/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/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nữ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năm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/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nam</a:t>
                </a:r>
                <a:r>
                  <a:rPr lang="en-US" sz="2000" dirty="0"/>
                  <a:t/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/>
                </a:r>
                <a:r>
                  <a:rPr lang="en-US" sz="2000" dirty="0" err="1"/>
                  <a:t>có</a:t>
                </a:r>
                <a:r>
                  <a:rPr lang="en-US" sz="2000" dirty="0"/>
                  <a:t/>
                </a:r>
                <a:r>
                  <a:rPr lang="en-US" sz="2000" dirty="0" err="1"/>
                  <a:t>năm</a:t>
                </a:r>
                <a:r>
                  <a:rPr lang="en-US" sz="2000" dirty="0"/>
                  <a:t/>
                </a:r>
                <a:r>
                  <a:rPr lang="en-US" sz="2000" dirty="0" err="1"/>
                  <a:t>kết</a:t>
                </a:r>
                <a:r>
                  <a:rPr lang="en-US" sz="2000" dirty="0"/>
                  <a:t/>
                </a:r>
                <a:r>
                  <a:rPr lang="en-US" sz="2000" dirty="0" err="1"/>
                  <a:t>quả</a:t>
                </a:r>
                <a:r>
                  <a:rPr lang="en-US" sz="2000" dirty="0"/>
                  <a:t/>
                </a:r>
                <a:r>
                  <a:rPr lang="en-US" sz="2000" dirty="0" err="1"/>
                  <a:t>thuận</a:t>
                </a:r>
                <a:r>
                  <a:rPr lang="en-US" sz="2000" dirty="0"/>
                  <a:t/>
                </a:r>
                <a:r>
                  <a:rPr lang="en-US" sz="2000" dirty="0" err="1"/>
                  <a:t>lợi</a:t>
                </a:r>
                <a:r>
                  <a:rPr lang="en-US" sz="2000" dirty="0"/>
                  <a:t/>
                </a:r>
                <a:r>
                  <a:rPr lang="en-US" sz="2000" dirty="0" err="1"/>
                  <a:t>cho</a:t>
                </a:r>
                <a:r>
                  <a:rPr lang="en-US" sz="2000" dirty="0"/>
                  <a:t/>
                </a:r>
                <a:r>
                  <a:rPr lang="en-US" sz="2000" dirty="0" err="1"/>
                  <a:t>biến</a:t>
                </a:r>
                <a:r>
                  <a:rPr lang="en-US" sz="2000" dirty="0"/>
                  <a:t/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/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/>
                </a:r>
                <a:r>
                  <a:rPr lang="en-US" sz="2000" dirty="0" err="1"/>
                  <a:t>học</a:t>
                </a:r>
                <a:r>
                  <a:rPr lang="en-US" sz="2000" dirty="0"/>
                  <a:t/>
                </a:r>
                <a:r>
                  <a:rPr lang="en-US" sz="2000" dirty="0" err="1"/>
                  <a:t>sinh</a:t>
                </a:r>
                <a:r>
                  <a:rPr lang="en-US" sz="2000" dirty="0"/>
                  <a:t/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/>
                </a:r>
                <a:r>
                  <a:rPr lang="en-US" sz="2000" dirty="0" err="1"/>
                  <a:t>tập</a:t>
                </a:r>
                <a:r>
                  <a:rPr lang="en-US" sz="2000" dirty="0"/>
                  <a:t/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xmlns="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xmlns="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xmlns="" val="1097789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xmlns="" val="10107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48314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xmlns="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xmlns="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xmlns="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xmlns="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xmlns="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xmlns="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xmlns="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xmlns="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715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xmlns="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xmlns="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xmlns="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29B68-BE79-4886-B1FC-F27D9EB1FAE3}"/>
              </a:ext>
            </a:extLst>
          </p:cNvPr>
          <p:cNvSpPr txBox="1"/>
          <p:nvPr/>
        </p:nvSpPr>
        <p:spPr>
          <a:xfrm>
            <a:off x="4620985" y="2828219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2712</Words>
  <Application>Microsoft Office PowerPoint</Application>
  <PresentationFormat>On-screen Show (16:9)</PresentationFormat>
  <Paragraphs>157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Caveat Brush</vt:lpstr>
      <vt:lpstr>Times New Roman</vt:lpstr>
      <vt:lpstr>Calibri</vt:lpstr>
      <vt:lpstr>宋体</vt:lpstr>
      <vt:lpstr>Wingdings</vt:lpstr>
      <vt:lpstr>汉仪小麦体简</vt:lpstr>
      <vt:lpstr>Anaheim</vt:lpstr>
      <vt:lpstr>Roboto Condensed Light</vt:lpstr>
      <vt:lpstr>Open Sans</vt:lpstr>
      <vt:lpstr>Eco-Friendly Paper Bag Day by Slidesgo</vt:lpstr>
      <vt:lpstr>CHÀO MỪNG CÁC EM ĐẾN VỚI TIẾT HỌC! </vt:lpstr>
      <vt:lpstr>Slide 2</vt:lpstr>
      <vt:lpstr>Slide 3</vt:lpstr>
      <vt:lpstr>Slide 4</vt:lpstr>
      <vt:lpstr>I.  BIẾN CỐ  TRONG TRÒ CHƠI  GIEO XÚC XẮC</vt:lpstr>
      <vt:lpstr>Slide 6</vt:lpstr>
      <vt:lpstr>Slide 7</vt:lpstr>
      <vt:lpstr>Slide 8</vt:lpstr>
      <vt:lpstr>Slide 9</vt:lpstr>
      <vt:lpstr>Slide 10</vt:lpstr>
      <vt:lpstr>Slide 11</vt:lpstr>
      <vt:lpstr>Slide 12</vt:lpstr>
      <vt:lpstr>II. BIẾN CỐ TRONG  TRÒ CHƠI RÚT THẺ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HƯỚNG DẪN VỀ NHÀ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MyPC One</cp:lastModifiedBy>
  <cp:revision>39</cp:revision>
  <dcterms:modified xsi:type="dcterms:W3CDTF">2023-02-11T09:31:14Z</dcterms:modified>
</cp:coreProperties>
</file>