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oiny" charset="0"/>
      <p:regular r:id="rId41"/>
    </p:embeddedFont>
    <p:embeddedFont>
      <p:font typeface="Varela Round" charset="-79"/>
      <p:regular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0" d="100"/>
          <a:sy n="60" d="100"/>
        </p:scale>
        <p:origin x="-1644" y="-58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notesSlide" Target="../notesSlides/notesSlide17.xml"/><Relationship Id="rId12" Type="http://schemas.microsoft.com/office/2007/relationships/media" Target="../media/media1.mp3"/><Relationship Id="rId2" Type="http://schemas.openxmlformats.org/officeDocument/2006/relationships/slideLayout" Target="../slideLayouts/slideLayout6.xml"/><Relationship Id="rId1" Type="http://schemas.openxmlformats.org/officeDocument/2006/relationships/video" Target="NULL" TargetMode="External"/><Relationship Id="rId11"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5.svg"/><Relationship Id="rId14" Type="http://schemas.microsoft.com/office/2007/relationships/media" Target="../media/media2.mp3"/></Relationships>
</file>

<file path=ppt/slides/_rels/slide22.xml.rels><?xml version="1.0" encoding="UTF-8" standalone="yes"?>
<Relationships xmlns="http://schemas.openxmlformats.org/package/2006/relationships"><Relationship Id="rId13" Type="http://schemas.microsoft.com/office/2007/relationships/media" Target="../media/media2.mp3"/><Relationship Id="rId3" Type="http://schemas.openxmlformats.org/officeDocument/2006/relationships/notesSlide" Target="../notesSlides/notesSlide18.xml"/><Relationship Id="rId7"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slideLayout" Target="../slideLayouts/slideLayout27.xml"/><Relationship Id="rId1" Type="http://schemas.openxmlformats.org/officeDocument/2006/relationships/video" Target="NULL" TargetMode="External"/><Relationship Id="rId6" Type="http://schemas.openxmlformats.org/officeDocument/2006/relationships/image" Target="../media/image16.png"/><Relationship Id="rId11" Type="http://schemas.openxmlformats.org/officeDocument/2006/relationships/image" Target="../media/image15.png"/><Relationship Id="rId5" Type="http://schemas.microsoft.com/office/2007/relationships/media" Target="../media/media1.mp3"/><Relationship Id="rId10" Type="http://schemas.openxmlformats.org/officeDocument/2006/relationships/image" Target="../media/image15.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5.svg"/><Relationship Id="rId12" Type="http://schemas.microsoft.com/office/2007/relationships/media" Target="../media/media2.mp3"/><Relationship Id="rId2" Type="http://schemas.openxmlformats.org/officeDocument/2006/relationships/slideLayout" Target="../slideLayouts/slideLayout8.xml"/><Relationship Id="rId1" Type="http://schemas.openxmlformats.org/officeDocument/2006/relationships/video" Target="NULL" TargetMode="External"/><Relationship Id="rId11" Type="http://schemas.openxmlformats.org/officeDocument/2006/relationships/image" Target="../media/image16.png"/><Relationship Id="rId10" Type="http://schemas.microsoft.com/office/2007/relationships/media" Target="../media/media1.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5.svg"/><Relationship Id="rId12" Type="http://schemas.microsoft.com/office/2007/relationships/media" Target="../media/media2.mp3"/><Relationship Id="rId2" Type="http://schemas.openxmlformats.org/officeDocument/2006/relationships/slideLayout" Target="../slideLayouts/slideLayout29.xml"/><Relationship Id="rId1" Type="http://schemas.openxmlformats.org/officeDocument/2006/relationships/video" Target="NULL" TargetMode="External"/><Relationship Id="rId11" Type="http://schemas.openxmlformats.org/officeDocument/2006/relationships/image" Target="../media/image16.png"/><Relationship Id="rId10" Type="http://schemas.microsoft.com/office/2007/relationships/media" Target="../media/media1.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xmlns=""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xmlns=""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r>
                <a:r>
                  <a:rPr lang="en-US" sz="1800" dirty="0" err="1"/>
                  <a:t>phần</a:t>
                </a:r>
                <a:r>
                  <a:rPr lang="en-US" sz="1800" dirty="0"/>
                  <a:t/>
                </a:r>
                <a:r>
                  <a:rPr lang="en-US" sz="1800" dirty="0" err="1"/>
                  <a:t>trăm</a:t>
                </a:r>
                <a:r>
                  <a:rPr lang="en-US" sz="1800" dirty="0"/>
                  <a:t/>
                </a:r>
                <a:r>
                  <a:rPr lang="en-US" sz="1800" dirty="0" err="1"/>
                  <a:t>của</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2018 </a:t>
                </a:r>
                <a:r>
                  <a:rPr lang="en-US" sz="1800" dirty="0" err="1"/>
                  <a:t>và</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2018 </a:t>
                </a:r>
                <a:r>
                  <a:rPr lang="en-US" sz="1800" dirty="0" err="1"/>
                  <a:t>tăng</a:t>
                </a:r>
                <a:r>
                  <a:rPr lang="en-US" sz="1800" dirty="0"/>
                  <a:t/>
                </a:r>
                <a:r>
                  <a:rPr lang="en-US" sz="1800" dirty="0" err="1"/>
                  <a:t>khoảng</a:t>
                </a:r>
                <a:r>
                  <a:rPr lang="en-US" sz="1800" dirty="0"/>
                  <a:t> 3,4% so </a:t>
                </a:r>
                <a:r>
                  <a:rPr lang="en-US" sz="1800" dirty="0" err="1"/>
                  <a:t>với</a:t>
                </a:r>
                <a:r>
                  <a:rPr lang="en-US" sz="1800" dirty="0"/>
                  <a:t/>
                </a:r>
                <a:r>
                  <a:rPr lang="en-US" sz="1800" dirty="0" err="1"/>
                  <a:t>năm</a:t>
                </a:r>
                <a:r>
                  <a:rPr lang="en-US" sz="1800" dirty="0"/>
                  <a:t> 2017.</a:t>
                </a:r>
              </a:p>
              <a:p>
                <a:pPr algn="ctr">
                  <a:lnSpc>
                    <a:spcPct val="150000"/>
                  </a:lnSpc>
                </a:pPr>
                <a:endParaRPr lang="en-US" sz="1800" dirty="0"/>
              </a:p>
            </p:txBody>
          </p:sp>
        </mc:Choice>
        <mc:Fallback>
          <p:sp>
            <p:nvSpPr>
              <p:cNvPr id="6" name="TextBox 5">
                <a:extLst>
                  <a:ext uri="{FF2B5EF4-FFF2-40B4-BE49-F238E27FC236}">
                    <a16:creationId xmlns:a16="http://schemas.microsoft.com/office/drawing/2014/main" xmlns="" xmlns:a14="http://schemas.microsoft.com/office/drawing/2010/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xmlns=""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xmlns=""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xmlns=""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xmlns="" id="{1DE12C46-F0A8-42B3-87E6-DBAE2F3135A7}"/>
              </a:ext>
            </a:extLst>
          </p:cNvPr>
          <p:cNvSpPr txBox="1"/>
          <p:nvPr/>
        </p:nvSpPr>
        <p:spPr>
          <a:xfrm>
            <a:off x="487610" y="4596707"/>
            <a:ext cx="8355601" cy="507831"/>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smtClean="0"/>
              <a:t>Cửa</a:t>
            </a:r>
            <a:r>
              <a:rPr lang="en-US" sz="1800" i="1" dirty="0" smtClean="0"/>
              <a:t> </a:t>
            </a:r>
            <a:r>
              <a:rPr lang="en-US" sz="1800" i="1" dirty="0" err="1" smtClean="0"/>
              <a:t>hàng</a:t>
            </a:r>
            <a:r>
              <a:rPr lang="en-US" sz="1800" i="1" dirty="0" smtClean="0"/>
              <a:t> </a:t>
            </a:r>
            <a:r>
              <a:rPr lang="en-US" sz="1800" i="1" dirty="0" err="1" smtClean="0"/>
              <a:t>nào</a:t>
            </a:r>
            <a:r>
              <a:rPr lang="en-US" sz="1800" i="1" dirty="0" smtClean="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xmlns=""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xmlns=""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xmlns=""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xmlns=""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xmlns=""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xmlns=""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xmlns=""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xmlns=""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xmlns=""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xmlns=""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r>
                <a:r>
                  <a:rPr lang="en-US" sz="1800" dirty="0" err="1"/>
                  <a:t>các</a:t>
                </a:r>
                <a:r>
                  <a:rPr lang="en-US" sz="1800" dirty="0"/>
                  <a:t/>
                </a:r>
                <a:r>
                  <a:rPr lang="en-US" sz="1800" dirty="0" err="1"/>
                  <a:t>môn</a:t>
                </a:r>
                <a:r>
                  <a:rPr lang="en-US" sz="1800" dirty="0"/>
                  <a:t/>
                </a:r>
                <a:r>
                  <a:rPr lang="en-US" sz="1800" dirty="0" err="1"/>
                  <a:t>học</a:t>
                </a:r>
                <a:r>
                  <a:rPr lang="en-US" sz="1800" dirty="0"/>
                  <a:t/>
                </a:r>
                <a:r>
                  <a:rPr lang="en-US" sz="1800" dirty="0" err="1"/>
                  <a:t>đánh</a:t>
                </a:r>
                <a:r>
                  <a:rPr lang="en-US" sz="1800" dirty="0"/>
                  <a:t/>
                </a:r>
                <a:r>
                  <a:rPr lang="en-US" sz="1800" dirty="0" err="1"/>
                  <a:t>giá</a:t>
                </a:r>
                <a:r>
                  <a:rPr lang="en-US" sz="1800" dirty="0"/>
                  <a:t/>
                </a:r>
                <a:r>
                  <a:rPr lang="en-US" sz="1800" dirty="0" err="1"/>
                  <a:t>bằng</a:t>
                </a:r>
                <a:r>
                  <a:rPr lang="en-US" sz="1800" dirty="0"/>
                  <a:t/>
                </a:r>
                <a:r>
                  <a:rPr lang="en-US" sz="1800" dirty="0" err="1"/>
                  <a:t>nhận</a:t>
                </a:r>
                <a:r>
                  <a:rPr lang="en-US" sz="1800" dirty="0"/>
                  <a:t/>
                </a:r>
                <a:r>
                  <a:rPr lang="en-US" sz="1800" dirty="0" err="1"/>
                  <a:t>xét</a:t>
                </a:r>
                <a:r>
                  <a:rPr lang="en-US" sz="1800" dirty="0"/>
                  <a:t/>
                </a:r>
                <a:r>
                  <a:rPr lang="en-US" sz="1800" dirty="0" err="1"/>
                  <a:t>kết</a:t>
                </a:r>
                <a:r>
                  <a:rPr lang="en-US" sz="1800" dirty="0"/>
                  <a:t/>
                </a:r>
                <a:r>
                  <a:rPr lang="en-US" sz="1800" dirty="0" err="1"/>
                  <a:t>hợp</a:t>
                </a:r>
                <a:r>
                  <a:rPr lang="en-US" sz="1800" dirty="0"/>
                  <a:t/>
                </a:r>
                <a:r>
                  <a:rPr lang="en-US" sz="1800" dirty="0" err="1"/>
                  <a:t>đánh</a:t>
                </a:r>
                <a:r>
                  <a:rPr lang="en-US" sz="1800" dirty="0"/>
                  <a:t/>
                </a:r>
                <a:r>
                  <a:rPr lang="en-US" sz="1800" dirty="0" err="1"/>
                  <a:t>giá</a:t>
                </a:r>
                <a:r>
                  <a:rPr lang="en-US" sz="1800" dirty="0"/>
                  <a:t/>
                </a:r>
                <a:r>
                  <a:rPr lang="en-US" sz="1800" dirty="0" err="1"/>
                  <a:t>bằng</a:t>
                </a:r>
                <a:r>
                  <a:rPr lang="en-US" sz="1800" dirty="0"/>
                  <a:t/>
                </a:r>
                <a:r>
                  <a:rPr lang="en-US" sz="1800" dirty="0" err="1"/>
                  <a:t>điểm</a:t>
                </a:r>
                <a:r>
                  <a:rPr lang="en-US" sz="1800" dirty="0"/>
                  <a:t/>
                </a:r>
                <a:r>
                  <a:rPr lang="en-US" sz="1800" dirty="0" err="1"/>
                  <a:t>số</a:t>
                </a:r>
                <a:r>
                  <a:rPr lang="en-US" sz="1800" dirty="0"/>
                  <a:t>, </a:t>
                </a:r>
                <a:r>
                  <a:rPr lang="en-US" sz="1800" dirty="0" err="1"/>
                  <a:t>có</a:t>
                </a:r>
                <a:r>
                  <a:rPr lang="en-US" sz="1800" dirty="0"/>
                  <a:t/>
                </a:r>
                <a:r>
                  <a:rPr lang="en-US" sz="1800" dirty="0" err="1"/>
                  <a:t>ít</a:t>
                </a:r>
                <a:r>
                  <a:rPr lang="en-US" sz="1800" dirty="0"/>
                  <a:t/>
                </a:r>
                <a:r>
                  <a:rPr lang="en-US" sz="1800" dirty="0" err="1"/>
                  <a:t>nhất</a:t>
                </a:r>
                <a:r>
                  <a:rPr lang="en-US" sz="1800" dirty="0"/>
                  <a:t> 6 </a:t>
                </a:r>
                <a:r>
                  <a:rPr lang="en-US" sz="1800" dirty="0" err="1"/>
                  <a:t>môn</a:t>
                </a:r>
                <a:r>
                  <a:rPr lang="en-US" sz="1800" dirty="0"/>
                  <a:t/>
                </a:r>
                <a:r>
                  <a:rPr lang="en-US" sz="1800" dirty="0" err="1"/>
                  <a:t>học</a:t>
                </a:r>
                <a:r>
                  <a:rPr lang="en-US" sz="1800" dirty="0"/>
                  <a:t/>
                </a:r>
                <a:r>
                  <a:rPr lang="en-US" sz="1800" dirty="0" err="1"/>
                  <a:t>có</a:t>
                </a:r>
                <a:r>
                  <a:rPr lang="en-US" sz="1800" dirty="0"/>
                  <a:t/>
                </a:r>
                <a:r>
                  <a:rPr lang="en-US" sz="1800" dirty="0" err="1"/>
                  <a:t>điểm</a:t>
                </a:r>
                <a:r>
                  <a:rPr lang="en-US" sz="1800" dirty="0"/>
                  <a:t/>
                </a:r>
                <a:r>
                  <a:rPr lang="en-US" sz="1800" dirty="0" err="1"/>
                  <a:t>trung</a:t>
                </a:r>
                <a:r>
                  <a:rPr lang="en-US" sz="1800" dirty="0"/>
                  <a:t/>
                </a:r>
                <a:r>
                  <a:rPr lang="en-US" sz="1800" dirty="0" err="1"/>
                  <a:t>bình</a:t>
                </a:r>
                <a:r>
                  <a:rPr lang="en-US" sz="1800" dirty="0"/>
                  <a:t/>
                </a:r>
                <a:r>
                  <a:rPr lang="en-US" sz="1800" dirty="0" err="1"/>
                  <a:t>Học</a:t>
                </a:r>
                <a:r>
                  <a:rPr lang="en-US" sz="1800" dirty="0"/>
                  <a:t/>
                </a:r>
                <a:r>
                  <a:rPr lang="en-US" sz="1800" dirty="0" err="1"/>
                  <a:t>kì</a:t>
                </a:r>
                <a:r>
                  <a:rPr lang="en-US" sz="1800" dirty="0"/>
                  <a:t> I </a:t>
                </a:r>
                <a:r>
                  <a:rPr lang="en-US" sz="1800" dirty="0" err="1"/>
                  <a:t>đạt</a:t>
                </a:r>
                <a:r>
                  <a:rPr lang="en-US" sz="1800" dirty="0"/>
                  <a:t/>
                </a:r>
                <a:r>
                  <a:rPr lang="en-US" sz="1800" dirty="0" err="1"/>
                  <a:t>từ</a:t>
                </a:r>
                <a:r>
                  <a:rPr lang="en-US" sz="1800" dirty="0"/>
                  <a:t> 8,0 </a:t>
                </a:r>
                <a:r>
                  <a:rPr lang="en-US" sz="1800" dirty="0" err="1"/>
                  <a:t>điểm</a:t>
                </a:r>
                <a:r>
                  <a:rPr lang="en-US" sz="1800" dirty="0"/>
                  <a:t/>
                </a:r>
                <a:r>
                  <a:rPr lang="en-US" sz="1800" dirty="0" err="1"/>
                  <a:t>trở</a:t>
                </a:r>
                <a:r>
                  <a:rPr lang="en-US" sz="1800" dirty="0"/>
                  <a:t/>
                </a:r>
                <a:r>
                  <a:rPr lang="en-US" sz="1800" dirty="0" err="1"/>
                  <a:t>lên</a:t>
                </a:r>
                <a:r>
                  <a:rPr lang="en-US" sz="1800" dirty="0"/>
                  <a:t> (</a:t>
                </a:r>
                <a:r>
                  <a:rPr lang="en-US" sz="1800" dirty="0" err="1"/>
                  <a:t>viết</a:t>
                </a:r>
                <a:r>
                  <a:rPr lang="en-US" sz="1800" dirty="0"/>
                  <a:t/>
                </a:r>
                <a:r>
                  <a:rPr lang="en-US" sz="1800" dirty="0" err="1"/>
                  <a:t>tắt</a:t>
                </a:r>
                <a:r>
                  <a:rPr lang="en-US" sz="1800" dirty="0"/>
                  <a:t/>
                </a:r>
                <a:r>
                  <a:rPr lang="en-US" sz="1800" dirty="0" err="1"/>
                  <a:t>ĐTB</a:t>
                </a:r>
                <a:r>
                  <a:rPr lang="en-US" sz="1800" baseline="-25000" dirty="0" err="1"/>
                  <a:t>mhkI</a:t>
                </a:r>
                <a:r>
                  <a:rPr lang="en-US" sz="1800" dirty="0"/>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p:sp>
            <p:nvSpPr>
              <p:cNvPr id="8" name="TextBox 7">
                <a:extLst>
                  <a:ext uri="{FF2B5EF4-FFF2-40B4-BE49-F238E27FC236}">
                    <a16:creationId xmlns:a16="http://schemas.microsoft.com/office/drawing/2014/main" xmlns="" xmlns:a14="http://schemas.microsoft.com/office/drawing/2010/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xmlns=""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r>
                <a:r>
                  <a:rPr lang="en-US" sz="1600" dirty="0" err="1">
                    <a:latin typeface="+mn-lt"/>
                  </a:rPr>
                  <a:t>sinh</a:t>
                </a:r>
                <a:r>
                  <a:rPr lang="en-US" sz="1600" dirty="0">
                    <a:latin typeface="+mn-lt"/>
                  </a:rPr>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r>
                <a:r>
                  <a:rPr lang="en-US" sz="1600" dirty="0" err="1">
                    <a:latin typeface="+mn-lt"/>
                  </a:rPr>
                  <a:t>một</a:t>
                </a:r>
                <a:r>
                  <a:rPr lang="en-US" sz="1600" dirty="0">
                    <a:latin typeface="+mn-lt"/>
                  </a:rPr>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r>
                <a:r>
                  <a:rPr lang="en-US" sz="1600" dirty="0" err="1">
                    <a:latin typeface="+mn-lt"/>
                  </a:rPr>
                  <a:t>học</a:t>
                </a:r>
                <a:r>
                  <a:rPr lang="en-US" sz="1600" dirty="0">
                    <a:latin typeface="+mn-lt"/>
                  </a:rPr>
                  <a:t/>
                </a:r>
                <a:r>
                  <a:rPr lang="en-US" sz="1600" dirty="0" err="1">
                    <a:latin typeface="+mn-lt"/>
                  </a:rPr>
                  <a:t>trong</a:t>
                </a:r>
                <a:r>
                  <a:rPr lang="en-US" sz="1600" dirty="0">
                    <a:latin typeface="+mn-lt"/>
                  </a:rPr>
                  <a:t/>
                </a:r>
                <a:r>
                  <a:rPr lang="en-US" sz="1600" dirty="0" err="1">
                    <a:latin typeface="+mn-lt"/>
                  </a:rPr>
                  <a:t>Học</a:t>
                </a:r>
                <a:r>
                  <a:rPr lang="en-US" sz="1600" dirty="0">
                    <a:latin typeface="+mn-lt"/>
                  </a:rPr>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r>
                <a:r>
                  <a:rPr lang="en-US" sz="1600" dirty="0" err="1">
                    <a:latin typeface="+mn-lt"/>
                  </a:rPr>
                  <a:t>đó</a:t>
                </a:r>
                <a:r>
                  <a:rPr lang="en-US" sz="1600" dirty="0">
                    <a:latin typeface="+mn-lt"/>
                  </a:rPr>
                  <a:t/>
                </a:r>
                <a:r>
                  <a:rPr lang="en-US" sz="1600" dirty="0" err="1">
                    <a:latin typeface="+mn-lt"/>
                  </a:rPr>
                  <a:t>có</a:t>
                </a:r>
                <a:r>
                  <a:rPr lang="en-US" sz="1600" dirty="0">
                    <a:latin typeface="+mn-lt"/>
                  </a:rPr>
                  <a:t> 8 </a:t>
                </a:r>
                <a:r>
                  <a:rPr lang="en-US" sz="1600" dirty="0" err="1">
                    <a:latin typeface="+mn-lt"/>
                  </a:rPr>
                  <a:t>môn</a:t>
                </a:r>
                <a:r>
                  <a:rPr lang="en-US" sz="1600" dirty="0">
                    <a:latin typeface="+mn-lt"/>
                  </a:rPr>
                  <a:t/>
                </a:r>
                <a:r>
                  <a:rPr lang="en-US" sz="1600" dirty="0" err="1">
                    <a:latin typeface="+mn-lt"/>
                  </a:rPr>
                  <a:t>học</a:t>
                </a:r>
                <a:r>
                  <a:rPr lang="en-US" sz="1600" dirty="0">
                    <a:latin typeface="+mn-lt"/>
                  </a:rPr>
                  <a:t/>
                </a:r>
                <a:r>
                  <a:rPr lang="en-US" sz="1600" dirty="0" err="1">
                    <a:latin typeface="+mn-lt"/>
                  </a:rPr>
                  <a:t>được</a:t>
                </a:r>
                <a:r>
                  <a:rPr lang="en-US" sz="1600" dirty="0">
                    <a:latin typeface="+mn-lt"/>
                  </a:rPr>
                  <a:t/>
                </a:r>
                <a:r>
                  <a:rPr lang="en-US" sz="1600" dirty="0" err="1">
                    <a:latin typeface="+mn-lt"/>
                  </a:rPr>
                  <a:t>đánh</a:t>
                </a:r>
                <a:r>
                  <a:rPr lang="en-US" sz="1600" dirty="0">
                    <a:latin typeface="+mn-lt"/>
                  </a:rPr>
                  <a:t/>
                </a:r>
                <a:r>
                  <a:rPr lang="en-US" sz="1600" dirty="0" err="1">
                    <a:latin typeface="+mn-lt"/>
                  </a:rPr>
                  <a:t>giá</a:t>
                </a:r>
                <a:r>
                  <a:rPr lang="en-US" sz="1600" dirty="0">
                    <a:latin typeface="+mn-lt"/>
                  </a:rPr>
                  <a:t/>
                </a:r>
                <a:r>
                  <a:rPr lang="en-US" sz="1600" dirty="0" err="1">
                    <a:latin typeface="+mn-lt"/>
                  </a:rPr>
                  <a:t>bằng</a:t>
                </a:r>
                <a:r>
                  <a:rPr lang="en-US" sz="1600" dirty="0">
                    <a:latin typeface="+mn-lt"/>
                  </a:rPr>
                  <a:t/>
                </a:r>
                <a:r>
                  <a:rPr lang="en-US" sz="1600" dirty="0" err="1">
                    <a:latin typeface="+mn-lt"/>
                  </a:rPr>
                  <a:t>nhận</a:t>
                </a:r>
                <a:r>
                  <a:rPr lang="en-US" sz="1600" dirty="0">
                    <a:latin typeface="+mn-lt"/>
                  </a:rPr>
                  <a:t/>
                </a:r>
                <a:r>
                  <a:rPr lang="en-US" sz="1600" dirty="0" err="1">
                    <a:latin typeface="+mn-lt"/>
                  </a:rPr>
                  <a:t>xét</a:t>
                </a:r>
                <a:r>
                  <a:rPr lang="en-US" sz="1600" dirty="0">
                    <a:latin typeface="+mn-lt"/>
                  </a:rPr>
                  <a:t/>
                </a:r>
                <a:r>
                  <a:rPr lang="en-US" sz="1600" dirty="0" err="1">
                    <a:latin typeface="+mn-lt"/>
                  </a:rPr>
                  <a:t>kết</a:t>
                </a:r>
                <a:r>
                  <a:rPr lang="en-US" sz="1600" dirty="0">
                    <a:latin typeface="+mn-lt"/>
                  </a:rPr>
                  <a:t/>
                </a:r>
                <a:r>
                  <a:rPr lang="en-US" sz="1600" dirty="0" err="1">
                    <a:latin typeface="+mn-lt"/>
                  </a:rPr>
                  <a:t>hợp</a:t>
                </a:r>
                <a:r>
                  <a:rPr lang="en-US" sz="1600" dirty="0">
                    <a:latin typeface="+mn-lt"/>
                  </a:rPr>
                  <a:t/>
                </a:r>
                <a:r>
                  <a:rPr lang="en-US" sz="1600" dirty="0" err="1">
                    <a:latin typeface="+mn-lt"/>
                  </a:rPr>
                  <a:t>đánh</a:t>
                </a:r>
                <a:r>
                  <a:rPr lang="en-US" sz="1600" dirty="0">
                    <a:latin typeface="+mn-lt"/>
                  </a:rPr>
                  <a:t/>
                </a:r>
                <a:r>
                  <a:rPr lang="en-US" sz="1600" dirty="0" err="1">
                    <a:latin typeface="+mn-lt"/>
                  </a:rPr>
                  <a:t>giá</a:t>
                </a:r>
                <a:r>
                  <a:rPr lang="en-US" sz="1600" dirty="0">
                    <a:latin typeface="+mn-lt"/>
                  </a:rPr>
                  <a:t/>
                </a:r>
                <a:r>
                  <a:rPr lang="en-US" sz="1600" dirty="0" err="1">
                    <a:latin typeface="+mn-lt"/>
                  </a:rPr>
                  <a:t>bằng</a:t>
                </a:r>
                <a:r>
                  <a:rPr lang="en-US" sz="1600" dirty="0">
                    <a:latin typeface="+mn-lt"/>
                  </a:rPr>
                  <a:t/>
                </a:r>
                <a:r>
                  <a:rPr lang="en-US" sz="1600" dirty="0" err="1">
                    <a:latin typeface="+mn-lt"/>
                  </a:rPr>
                  <a:t>điểm</a:t>
                </a:r>
                <a:r>
                  <a:rPr lang="en-US" sz="1600" dirty="0">
                    <a:latin typeface="+mn-lt"/>
                  </a:rPr>
                  <a:t/>
                </a:r>
                <a:r>
                  <a:rPr lang="en-US" sz="1600" dirty="0" err="1">
                    <a:latin typeface="+mn-lt"/>
                  </a:rPr>
                  <a:t>số</a:t>
                </a:r>
                <a:r>
                  <a:rPr lang="en-US" sz="1600" dirty="0">
                    <a:latin typeface="+mn-lt"/>
                  </a:rPr>
                  <a:t>. </a:t>
                </a:r>
                <a:r>
                  <a:rPr lang="en-US" sz="1600" dirty="0" err="1">
                    <a:latin typeface="+mn-lt"/>
                  </a:rPr>
                  <a:t>Tất</a:t>
                </a:r>
                <a:r>
                  <a:rPr lang="en-US" sz="1600" dirty="0">
                    <a:latin typeface="+mn-lt"/>
                  </a:rPr>
                  <a:t/>
                </a:r>
                <a:r>
                  <a:rPr lang="en-US" sz="1600" dirty="0" err="1">
                    <a:latin typeface="+mn-lt"/>
                  </a:rPr>
                  <a:t>cả</a:t>
                </a:r>
                <a:r>
                  <a:rPr lang="en-US" sz="1600" dirty="0">
                    <a:latin typeface="+mn-lt"/>
                  </a:rPr>
                  <a:t/>
                </a:r>
                <a:r>
                  <a:rPr lang="en-US" sz="1600" dirty="0" err="1">
                    <a:latin typeface="+mn-lt"/>
                  </a:rPr>
                  <a:t>các</a:t>
                </a:r>
                <a:r>
                  <a:rPr lang="en-US" sz="1600" dirty="0">
                    <a:latin typeface="+mn-lt"/>
                  </a:rPr>
                  <a:t/>
                </a:r>
                <a:r>
                  <a:rPr lang="en-US" sz="1600" dirty="0" err="1">
                    <a:latin typeface="+mn-lt"/>
                  </a:rPr>
                  <a:t>học</a:t>
                </a:r>
                <a:r>
                  <a:rPr lang="en-US" sz="1600" dirty="0">
                    <a:latin typeface="+mn-lt"/>
                  </a:rPr>
                  <a:t/>
                </a:r>
                <a:r>
                  <a:rPr lang="en-US" sz="1600" dirty="0" err="1">
                    <a:latin typeface="+mn-lt"/>
                  </a:rPr>
                  <a:t>sinh</a:t>
                </a:r>
                <a:r>
                  <a:rPr lang="en-US" sz="1600" dirty="0">
                    <a:latin typeface="+mn-lt"/>
                  </a:rPr>
                  <a:t/>
                </a:r>
                <a:r>
                  <a:rPr lang="en-US" sz="1600" dirty="0" err="1">
                    <a:latin typeface="+mn-lt"/>
                  </a:rPr>
                  <a:t>của</a:t>
                </a:r>
                <a:r>
                  <a:rPr lang="en-US" sz="1600" dirty="0">
                    <a:latin typeface="+mn-lt"/>
                  </a:rPr>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r>
                <a:r>
                  <a:rPr lang="en-US" sz="1600" dirty="0" err="1">
                    <a:latin typeface="+mn-lt"/>
                  </a:rPr>
                  <a:t>đạt</a:t>
                </a:r>
                <a:r>
                  <a:rPr lang="en-US" sz="1600" dirty="0">
                    <a:latin typeface="+mn-lt"/>
                  </a:rPr>
                  <a:t/>
                </a:r>
                <a:r>
                  <a:rPr lang="en-US" sz="1600" dirty="0" err="1">
                    <a:latin typeface="+mn-lt"/>
                  </a:rPr>
                  <a:t>tiêu</a:t>
                </a:r>
                <a:r>
                  <a:rPr lang="en-US" sz="1600" dirty="0">
                    <a:latin typeface="+mn-lt"/>
                  </a:rPr>
                  <a:t/>
                </a:r>
                <a:r>
                  <a:rPr lang="en-US" sz="1600" dirty="0" err="1">
                    <a:latin typeface="+mn-lt"/>
                  </a:rPr>
                  <a:t>chí</a:t>
                </a:r>
                <a:r>
                  <a:rPr lang="en-US" sz="1600" dirty="0">
                    <a:latin typeface="+mn-lt"/>
                  </a:rPr>
                  <a:t> (1) </a:t>
                </a:r>
                <a:r>
                  <a:rPr lang="en-US" sz="1600" dirty="0" err="1">
                    <a:latin typeface="+mn-lt"/>
                  </a:rPr>
                  <a:t>và</a:t>
                </a:r>
                <a:r>
                  <a:rPr lang="en-US" sz="1600" dirty="0">
                    <a:latin typeface="+mn-lt"/>
                  </a:rPr>
                  <a:t/>
                </a:r>
                <a:r>
                  <a:rPr lang="en-US" sz="1600" dirty="0" err="1">
                    <a:latin typeface="+mn-lt"/>
                  </a:rPr>
                  <a:t>tiêu</a:t>
                </a:r>
                <a:r>
                  <a:rPr lang="en-US" sz="1600" dirty="0">
                    <a:latin typeface="+mn-lt"/>
                  </a:rPr>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r>
                <a:r>
                  <a:rPr lang="en-US" sz="1600" dirty="0" err="1">
                    <a:latin typeface="+mn-lt"/>
                  </a:rPr>
                  <a:t>kê</a:t>
                </a:r>
                <a:r>
                  <a:rPr lang="en-US" sz="1600" dirty="0">
                    <a:latin typeface="+mn-lt"/>
                  </a:rPr>
                  <a:t/>
                </a:r>
                <a:r>
                  <a:rPr lang="en-US" sz="1600" dirty="0" err="1">
                    <a:latin typeface="+mn-lt"/>
                  </a:rPr>
                  <a:t>số</a:t>
                </a:r>
                <a:r>
                  <a:rPr lang="en-US" sz="1600" dirty="0">
                    <a:latin typeface="+mn-lt"/>
                  </a:rPr>
                  <a:t/>
                </a:r>
                <a:r>
                  <a:rPr lang="en-US" sz="1600" dirty="0" err="1">
                    <a:latin typeface="+mn-lt"/>
                  </a:rPr>
                  <a:t>lượng</a:t>
                </a:r>
                <a:r>
                  <a:rPr lang="en-US" sz="1600" dirty="0">
                    <a:latin typeface="+mn-lt"/>
                  </a:rPr>
                  <a:t/>
                </a:r>
                <a:r>
                  <a:rPr lang="en-US" sz="1600" dirty="0" err="1">
                    <a:latin typeface="+mn-lt"/>
                  </a:rPr>
                  <a:t>môn</a:t>
                </a:r>
                <a:r>
                  <a:rPr lang="en-US" sz="1600" dirty="0">
                    <a:latin typeface="+mn-lt"/>
                  </a:rPr>
                  <a:t/>
                </a:r>
                <a:r>
                  <a:rPr lang="en-US" sz="1600" dirty="0" err="1">
                    <a:latin typeface="+mn-lt"/>
                  </a:rPr>
                  <a:t>học</a:t>
                </a:r>
                <a:r>
                  <a:rPr lang="en-US" sz="1600" dirty="0">
                    <a:latin typeface="+mn-lt"/>
                  </a:rPr>
                  <a:t/>
                </a:r>
                <a:r>
                  <a:rPr lang="en-US" sz="1600" dirty="0" err="1">
                    <a:latin typeface="+mn-lt"/>
                  </a:rPr>
                  <a:t>có</a:t>
                </a:r>
                <a:r>
                  <a:rPr lang="en-US" sz="1600" dirty="0">
                    <a:latin typeface="+mn-lt"/>
                  </a:rPr>
                  <a:t/>
                </a:r>
                <a:r>
                  <a:rPr lang="en-US" sz="1600" dirty="0" err="1">
                    <a:latin typeface="+mn-lt"/>
                  </a:rPr>
                  <a:t>ĐTB</a:t>
                </a:r>
                <a:r>
                  <a:rPr lang="en-US" sz="1600" baseline="-25000" dirty="0" err="1">
                    <a:latin typeface="+mn-lt"/>
                  </a:rPr>
                  <a:t>mhkI</a:t>
                </a:r>
                <a:r>
                  <a:rPr lang="en-US" sz="1600" dirty="0">
                    <a:latin typeface="+mn-lt"/>
                  </a:rPr>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r>
                <a:r>
                  <a:rPr lang="en-US" sz="1600" dirty="0" err="1">
                    <a:latin typeface="+mn-lt"/>
                  </a:rPr>
                  <a:t>lượt</a:t>
                </a:r>
                <a:r>
                  <a:rPr lang="en-US" sz="1600" dirty="0">
                    <a:latin typeface="+mn-lt"/>
                  </a:rPr>
                  <a:t/>
                </a:r>
                <a:r>
                  <a:rPr lang="en-US" sz="1600" dirty="0" err="1">
                    <a:latin typeface="+mn-lt"/>
                  </a:rPr>
                  <a:t>mỗi</a:t>
                </a:r>
                <a:r>
                  <a:rPr lang="en-US" sz="1600" dirty="0">
                    <a:latin typeface="+mn-lt"/>
                  </a:rPr>
                  <a:t/>
                </a:r>
                <a:r>
                  <a:rPr lang="en-US" sz="1600" dirty="0" err="1">
                    <a:latin typeface="+mn-lt"/>
                  </a:rPr>
                  <a:t>học</a:t>
                </a:r>
                <a:r>
                  <a:rPr lang="en-US" sz="1600" dirty="0">
                    <a:latin typeface="+mn-lt"/>
                  </a:rPr>
                  <a:t/>
                </a:r>
                <a:r>
                  <a:rPr lang="en-US" sz="1600" dirty="0" err="1">
                    <a:latin typeface="+mn-lt"/>
                  </a:rPr>
                  <a:t>sinh</a:t>
                </a:r>
                <a:r>
                  <a:rPr lang="en-US" sz="1600" dirty="0">
                    <a:latin typeface="+mn-lt"/>
                  </a:rPr>
                  <a:t/>
                </a:r>
                <a:r>
                  <a:rPr lang="en-US" sz="1600" dirty="0" err="1">
                    <a:latin typeface="+mn-lt"/>
                  </a:rPr>
                  <a:t>trong</a:t>
                </a:r>
                <a:r>
                  <a:rPr lang="en-US" sz="1600" dirty="0">
                    <a:latin typeface="+mn-lt"/>
                  </a:rPr>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r>
                <a:r>
                  <a:rPr lang="en-US" sz="1600" dirty="0" err="1">
                    <a:latin typeface="+mn-lt"/>
                  </a:rPr>
                  <a:t>học</a:t>
                </a:r>
                <a:r>
                  <a:rPr lang="en-US" sz="1600" dirty="0">
                    <a:latin typeface="+mn-lt"/>
                  </a:rPr>
                  <a:t/>
                </a:r>
                <a:r>
                  <a:rPr lang="en-US" sz="1600" dirty="0" err="1">
                    <a:latin typeface="+mn-lt"/>
                  </a:rPr>
                  <a:t>sinh</a:t>
                </a:r>
                <a:r>
                  <a:rPr lang="en-US" sz="1600" dirty="0">
                    <a:latin typeface="+mn-lt"/>
                  </a:rPr>
                  <a:t/>
                </a:r>
                <a:r>
                  <a:rPr lang="en-US" sz="1600" dirty="0" err="1">
                    <a:latin typeface="+mn-lt"/>
                  </a:rPr>
                  <a:t>được</a:t>
                </a:r>
                <a:r>
                  <a:rPr lang="en-US" sz="1600" dirty="0">
                    <a:latin typeface="+mn-lt"/>
                  </a:rPr>
                  <a:t/>
                </a:r>
                <a:r>
                  <a:rPr lang="en-US" sz="1600" dirty="0" err="1">
                    <a:latin typeface="+mn-lt"/>
                  </a:rPr>
                  <a:t>tính</a:t>
                </a:r>
                <a:r>
                  <a:rPr lang="en-US" sz="1600" dirty="0">
                    <a:latin typeface="+mn-lt"/>
                  </a:rPr>
                  <a:t/>
                </a:r>
                <a:r>
                  <a:rPr lang="en-US" sz="1600" dirty="0" err="1">
                    <a:latin typeface="+mn-lt"/>
                  </a:rPr>
                  <a:t>đúng</a:t>
                </a:r>
                <a:r>
                  <a:rPr lang="en-US" sz="1600" dirty="0">
                    <a:latin typeface="+mn-lt"/>
                  </a:rPr>
                  <a:t/>
                </a:r>
                <a:r>
                  <a:rPr lang="en-US" sz="1600" dirty="0" err="1">
                    <a:latin typeface="+mn-lt"/>
                  </a:rPr>
                  <a:t>một</a:t>
                </a:r>
                <a:r>
                  <a:rPr lang="en-US" sz="1600" dirty="0">
                    <a:latin typeface="+mn-lt"/>
                  </a:rPr>
                  <a:t/>
                </a:r>
                <a:r>
                  <a:rPr lang="en-US" sz="1600" dirty="0" err="1">
                    <a:latin typeface="+mn-lt"/>
                  </a:rPr>
                  <a:t>lần</a:t>
                </a:r>
                <a:r>
                  <a:rPr lang="en-US" sz="1600" dirty="0">
                    <a:latin typeface="+mn-lt"/>
                  </a:rPr>
                  <a:t>) </a:t>
                </a:r>
                <a:r>
                  <a:rPr lang="en-US" sz="1600" dirty="0" err="1">
                    <a:latin typeface="+mn-lt"/>
                  </a:rPr>
                  <a:t>như</a:t>
                </a:r>
                <a:r>
                  <a:rPr lang="en-US" sz="1600" dirty="0">
                    <a:latin typeface="+mn-lt"/>
                  </a:rPr>
                  <a:t/>
                </a:r>
                <a:r>
                  <a:rPr lang="en-US" sz="1600" dirty="0" err="1">
                    <a:latin typeface="+mn-lt"/>
                  </a:rPr>
                  <a:t>sau</a:t>
                </a:r>
                <a:r>
                  <a:rPr lang="en-US" sz="1600" dirty="0">
                    <a:latin typeface="+mn-lt"/>
                  </a:rPr>
                  <a:t>:</a:t>
                </a:r>
              </a:p>
            </p:txBody>
          </p:sp>
        </mc:Choice>
        <mc:Fallback>
          <p:sp>
            <p:nvSpPr>
              <p:cNvPr id="40" name="TextBox 39">
                <a:extLst>
                  <a:ext uri="{FF2B5EF4-FFF2-40B4-BE49-F238E27FC236}">
                    <a16:creationId xmlns:a16="http://schemas.microsoft.com/office/drawing/2014/main" xmlns="" xmlns:a14="http://schemas.microsoft.com/office/drawing/2010/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r>
                          <a:r>
                            <a:rPr lang="en-US" sz="1600" b="1" dirty="0" err="1">
                              <a:solidFill>
                                <a:srgbClr val="1C8541"/>
                              </a:solidFill>
                              <a:latin typeface="+mn-lt"/>
                            </a:rPr>
                            <a:t>học</a:t>
                          </a:r>
                          <a:r>
                            <a:rPr lang="en-US" sz="1600" b="1" dirty="0">
                              <a:solidFill>
                                <a:srgbClr val="1C8541"/>
                              </a:solidFill>
                              <a:latin typeface="+mn-lt"/>
                            </a:rPr>
                            <a:t/>
                          </a:r>
                          <a:r>
                            <a:rPr lang="en-US" sz="1600" b="1" dirty="0" err="1">
                              <a:solidFill>
                                <a:srgbClr val="1C8541"/>
                              </a:solidFill>
                              <a:latin typeface="+mn-lt"/>
                            </a:rPr>
                            <a:t>có</a:t>
                          </a:r>
                          <a:r>
                            <a:rPr lang="en-US" sz="1600" b="1" dirty="0">
                              <a:solidFill>
                                <a:srgbClr val="1C8541"/>
                              </a:solidFill>
                              <a:latin typeface="+mn-lt"/>
                            </a:rPr>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r>
                          <a:r>
                            <a:rPr lang="en-US" sz="1600" dirty="0" err="1">
                              <a:latin typeface="+mn-lt"/>
                            </a:rPr>
                            <a:t>học</a:t>
                          </a:r>
                          <a:r>
                            <a:rPr lang="en-US" sz="1600" dirty="0">
                              <a:latin typeface="+mn-lt"/>
                            </a:rPr>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p:graphicFrame>
            <p:nvGraphicFramePr>
              <p:cNvPr id="44" name="Table 44">
                <a:extLst>
                  <a:ext uri="{FF2B5EF4-FFF2-40B4-BE49-F238E27FC236}">
                    <a16:creationId xmlns:a16="http://schemas.microsoft.com/office/drawing/2014/main" xmlns="" xmlns:a14="http://schemas.microsoft.com/office/drawing/2010/main" id="{3F8E77C1-DD73-4AB2-A844-FE75343D01C1}"/>
                  </a:ext>
                </a:extLst>
              </p:cNvPr>
              <p:cNvGraphicFramePr>
                <a:graphicFrameLocks noGrp="1"/>
              </p:cNvGraphicFramePr>
              <p:nvPr>
                <p:extLst>
                  <p:ext uri="{D42A27DB-BD31-4B8C-83A1-F6EECF244321}">
                    <p14:modId xmlns:p14="http://schemas.microsoft.com/office/powerpoint/2010/main" xmlns="" xmlns:a14="http://schemas.microsoft.com/office/drawing/2010/main" val="3708853871"/>
                  </p:ext>
                </p:extLst>
              </p:nvPr>
            </p:nvGraphicFramePr>
            <p:xfrm>
              <a:off x="751973" y="2308702"/>
              <a:ext cx="7910768" cy="1245824"/>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xmlns="" xmlns:a14="http://schemas.microsoft.com/office/drawing/2010/main" val="3110039334"/>
                        </a:ext>
                      </a:extLst>
                    </a:gridCol>
                    <a:gridCol w="659231">
                      <a:extLst>
                        <a:ext uri="{9D8B030D-6E8A-4147-A177-3AD203B41FA5}">
                          <a16:colId xmlns:a16="http://schemas.microsoft.com/office/drawing/2014/main" xmlns="" xmlns:a14="http://schemas.microsoft.com/office/drawing/2010/main" val="4226381919"/>
                        </a:ext>
                      </a:extLst>
                    </a:gridCol>
                    <a:gridCol w="659231">
                      <a:extLst>
                        <a:ext uri="{9D8B030D-6E8A-4147-A177-3AD203B41FA5}">
                          <a16:colId xmlns:a16="http://schemas.microsoft.com/office/drawing/2014/main" xmlns="" xmlns:a14="http://schemas.microsoft.com/office/drawing/2010/main" val="584021460"/>
                        </a:ext>
                      </a:extLst>
                    </a:gridCol>
                    <a:gridCol w="659231">
                      <a:extLst>
                        <a:ext uri="{9D8B030D-6E8A-4147-A177-3AD203B41FA5}">
                          <a16:colId xmlns:a16="http://schemas.microsoft.com/office/drawing/2014/main" xmlns="" xmlns:a14="http://schemas.microsoft.com/office/drawing/2010/main" val="2872955248"/>
                        </a:ext>
                      </a:extLst>
                    </a:gridCol>
                    <a:gridCol w="659231">
                      <a:extLst>
                        <a:ext uri="{9D8B030D-6E8A-4147-A177-3AD203B41FA5}">
                          <a16:colId xmlns:a16="http://schemas.microsoft.com/office/drawing/2014/main" xmlns="" xmlns:a14="http://schemas.microsoft.com/office/drawing/2010/main" val="868814840"/>
                        </a:ext>
                      </a:extLst>
                    </a:gridCol>
                    <a:gridCol w="659231">
                      <a:extLst>
                        <a:ext uri="{9D8B030D-6E8A-4147-A177-3AD203B41FA5}">
                          <a16:colId xmlns:a16="http://schemas.microsoft.com/office/drawing/2014/main" xmlns="" xmlns:a14="http://schemas.microsoft.com/office/drawing/2010/main" val="2057402929"/>
                        </a:ext>
                      </a:extLst>
                    </a:gridCol>
                    <a:gridCol w="659231">
                      <a:extLst>
                        <a:ext uri="{9D8B030D-6E8A-4147-A177-3AD203B41FA5}">
                          <a16:colId xmlns:a16="http://schemas.microsoft.com/office/drawing/2014/main" xmlns="" xmlns:a14="http://schemas.microsoft.com/office/drawing/2010/main" val="512793919"/>
                        </a:ext>
                      </a:extLst>
                    </a:gridCol>
                    <a:gridCol w="659231">
                      <a:extLst>
                        <a:ext uri="{9D8B030D-6E8A-4147-A177-3AD203B41FA5}">
                          <a16:colId xmlns:a16="http://schemas.microsoft.com/office/drawing/2014/main" xmlns="" xmlns:a14="http://schemas.microsoft.com/office/drawing/2010/main" val="2685796067"/>
                        </a:ext>
                      </a:extLst>
                    </a:gridCol>
                    <a:gridCol w="659231">
                      <a:extLst>
                        <a:ext uri="{9D8B030D-6E8A-4147-A177-3AD203B41FA5}">
                          <a16:colId xmlns:a16="http://schemas.microsoft.com/office/drawing/2014/main" xmlns="" xmlns:a14="http://schemas.microsoft.com/office/drawing/2010/main" val="2389060226"/>
                        </a:ext>
                      </a:extLst>
                    </a:gridCol>
                    <a:gridCol w="659231">
                      <a:extLst>
                        <a:ext uri="{9D8B030D-6E8A-4147-A177-3AD203B41FA5}">
                          <a16:colId xmlns:a16="http://schemas.microsoft.com/office/drawing/2014/main" xmlns="" xmlns:a14="http://schemas.microsoft.com/office/drawing/2010/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xmlns:a14="http://schemas.microsoft.com/office/drawing/2010/main" val="4018075244"/>
                      </a:ext>
                    </a:extLst>
                  </a:tr>
                  <a:tr h="412867">
                    <a:tc>
                      <a:txBody>
                        <a:bodyPr/>
                        <a:lstStyle/>
                        <a:p>
                          <a:pPr algn="ctr">
                            <a:lnSpc>
                              <a:spcPct val="150000"/>
                            </a:lnSpc>
                          </a:pPr>
                          <a:r>
                            <a:rPr lang="en-US" sz="1600" dirty="0" err="1">
                              <a:latin typeface="+mn-lt"/>
                            </a:rPr>
                            <a:t>Sốhọcsinh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10019151"/>
                      </a:ext>
                    </a:extLst>
                  </a:tr>
                </a:tbl>
              </a:graphicData>
            </a:graphic>
          </p:graphicFrame>
        </mc:Fallback>
      </mc:AlternateContent>
      <p:sp>
        <p:nvSpPr>
          <p:cNvPr id="71" name="TextBox 70">
            <a:extLst>
              <a:ext uri="{FF2B5EF4-FFF2-40B4-BE49-F238E27FC236}">
                <a16:creationId xmlns:a16="http://schemas.microsoft.com/office/drawing/2014/main" xmlns=""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xmlns=""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mc:Choice xmlns:a14="http://schemas.microsoft.com/office/drawing/2010/main" xmlns=""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r>
                <a:r>
                  <a:rPr lang="en-US" sz="2000" dirty="0" err="1">
                    <a:latin typeface="+mn-lt"/>
                  </a:rPr>
                  <a:t>học</a:t>
                </a:r>
                <a:r>
                  <a:rPr lang="en-US" sz="2000" dirty="0">
                    <a:latin typeface="+mn-lt"/>
                  </a:rPr>
                  <a:t/>
                </a:r>
                <a:r>
                  <a:rPr lang="en-US" sz="2000" dirty="0" err="1">
                    <a:latin typeface="+mn-lt"/>
                  </a:rPr>
                  <a:t>sinh</a:t>
                </a:r>
                <a:r>
                  <a:rPr lang="en-US" sz="2000" dirty="0">
                    <a:latin typeface="+mn-lt"/>
                  </a:rPr>
                  <a:t/>
                </a:r>
                <a:r>
                  <a:rPr lang="en-US" sz="2000" dirty="0" err="1">
                    <a:latin typeface="+mn-lt"/>
                  </a:rPr>
                  <a:t>đạt</a:t>
                </a:r>
                <a:r>
                  <a:rPr lang="en-US" sz="2000" dirty="0">
                    <a:latin typeface="+mn-lt"/>
                  </a:rPr>
                  <a:t/>
                </a:r>
                <a:r>
                  <a:rPr lang="en-US" sz="2000" dirty="0" err="1">
                    <a:latin typeface="+mn-lt"/>
                  </a:rPr>
                  <a:t>kết</a:t>
                </a:r>
                <a:r>
                  <a:rPr lang="en-US" sz="2000" dirty="0">
                    <a:latin typeface="+mn-lt"/>
                  </a:rPr>
                  <a:t/>
                </a:r>
                <a:r>
                  <a:rPr lang="en-US" sz="2000" dirty="0" err="1">
                    <a:latin typeface="+mn-lt"/>
                  </a:rPr>
                  <a:t>quả</a:t>
                </a:r>
                <a:r>
                  <a:rPr lang="en-US" sz="2000" dirty="0">
                    <a:latin typeface="+mn-lt"/>
                  </a:rPr>
                  <a:t/>
                </a:r>
                <a:r>
                  <a:rPr lang="en-US" sz="2000" dirty="0" err="1">
                    <a:latin typeface="+mn-lt"/>
                  </a:rPr>
                  <a:t>học</a:t>
                </a:r>
                <a:r>
                  <a:rPr lang="en-US" sz="2000" dirty="0">
                    <a:latin typeface="+mn-lt"/>
                  </a:rPr>
                  <a:t/>
                </a:r>
                <a:r>
                  <a:rPr lang="en-US" sz="2000" dirty="0" err="1">
                    <a:latin typeface="+mn-lt"/>
                  </a:rPr>
                  <a:t>tập</a:t>
                </a:r>
                <a:r>
                  <a:rPr lang="en-US" sz="2000" dirty="0">
                    <a:latin typeface="+mn-lt"/>
                  </a:rPr>
                  <a:t/>
                </a:r>
                <a:r>
                  <a:rPr lang="en-US" sz="2000" dirty="0" err="1">
                    <a:latin typeface="+mn-lt"/>
                  </a:rPr>
                  <a:t>Học</a:t>
                </a:r>
                <a:r>
                  <a:rPr lang="en-US" sz="2000" dirty="0">
                    <a:latin typeface="+mn-lt"/>
                  </a:rPr>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r>
                <a:r>
                  <a:rPr lang="en-US" sz="2000" dirty="0" err="1">
                    <a:latin typeface="+mn-lt"/>
                  </a:rPr>
                  <a:t>đánh</a:t>
                </a:r>
                <a:r>
                  <a:rPr lang="en-US" sz="2000" dirty="0">
                    <a:latin typeface="+mn-lt"/>
                  </a:rPr>
                  <a:t/>
                </a:r>
                <a:r>
                  <a:rPr lang="en-US" sz="2000" dirty="0" err="1">
                    <a:latin typeface="+mn-lt"/>
                  </a:rPr>
                  <a:t>giá</a:t>
                </a:r>
                <a:r>
                  <a:rPr lang="en-US" sz="2000" dirty="0">
                    <a:latin typeface="+mn-lt"/>
                  </a:rPr>
                  <a:t/>
                </a:r>
                <a:r>
                  <a:rPr lang="en-US" sz="2000" dirty="0" err="1">
                    <a:latin typeface="+mn-lt"/>
                  </a:rPr>
                  <a:t>mức</a:t>
                </a:r>
                <a:r>
                  <a:rPr lang="en-US" sz="2000" dirty="0">
                    <a:latin typeface="+mn-lt"/>
                  </a:rPr>
                  <a:t/>
                </a:r>
                <a:r>
                  <a:rPr lang="en-US" sz="2000" dirty="0" err="1">
                    <a:latin typeface="+mn-lt"/>
                  </a:rPr>
                  <a:t>Tốt</a:t>
                </a:r>
                <a:r>
                  <a:rPr lang="en-US" sz="2000" dirty="0">
                    <a:latin typeface="+mn-lt"/>
                  </a:rPr>
                  <a:t/>
                </a:r>
                <a:r>
                  <a:rPr lang="en-US" sz="2000" dirty="0" err="1">
                    <a:latin typeface="+mn-lt"/>
                  </a:rPr>
                  <a:t>của</a:t>
                </a:r>
                <a:r>
                  <a:rPr lang="en-US" sz="2000" dirty="0">
                    <a:latin typeface="+mn-lt"/>
                  </a:rPr>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r>
                <a:r>
                  <a:rPr lang="en-US" sz="2000" dirty="0" err="1">
                    <a:latin typeface="+mn-lt"/>
                  </a:rPr>
                  <a:t>cả</a:t>
                </a:r>
                <a:r>
                  <a:rPr lang="en-US" sz="2000" dirty="0">
                    <a:latin typeface="+mn-lt"/>
                  </a:rPr>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r>
                <a:r>
                  <a:rPr lang="en-US" sz="2000" dirty="0" err="1">
                    <a:latin typeface="+mn-lt"/>
                  </a:rPr>
                  <a:t>lệ</a:t>
                </a:r>
                <a:r>
                  <a:rPr lang="en-US" sz="2000" dirty="0">
                    <a:latin typeface="+mn-lt"/>
                  </a:rPr>
                  <a:t/>
                </a:r>
                <a:r>
                  <a:rPr lang="en-US" sz="2000" dirty="0" err="1">
                    <a:latin typeface="+mn-lt"/>
                  </a:rPr>
                  <a:t>học</a:t>
                </a:r>
                <a:r>
                  <a:rPr lang="en-US" sz="2000" dirty="0">
                    <a:latin typeface="+mn-lt"/>
                  </a:rPr>
                  <a:t/>
                </a:r>
                <a:r>
                  <a:rPr lang="en-US" sz="2000" dirty="0" err="1">
                    <a:latin typeface="+mn-lt"/>
                  </a:rPr>
                  <a:t>sinh</a:t>
                </a:r>
                <a:r>
                  <a:rPr lang="en-US" sz="2000" dirty="0">
                    <a:latin typeface="+mn-lt"/>
                  </a:rPr>
                  <a:t/>
                </a:r>
                <a:r>
                  <a:rPr lang="en-US" sz="2000" dirty="0" err="1">
                    <a:latin typeface="+mn-lt"/>
                  </a:rPr>
                  <a:t>đạt</a:t>
                </a:r>
                <a:r>
                  <a:rPr lang="en-US" sz="2000" dirty="0">
                    <a:latin typeface="+mn-lt"/>
                  </a:rPr>
                  <a:t/>
                </a:r>
                <a:r>
                  <a:rPr lang="en-US" sz="2000" dirty="0" err="1">
                    <a:latin typeface="+mn-lt"/>
                  </a:rPr>
                  <a:t>kết</a:t>
                </a:r>
                <a:r>
                  <a:rPr lang="en-US" sz="2000" dirty="0">
                    <a:latin typeface="+mn-lt"/>
                  </a:rPr>
                  <a:t/>
                </a:r>
                <a:r>
                  <a:rPr lang="en-US" sz="2000" dirty="0" err="1">
                    <a:latin typeface="+mn-lt"/>
                  </a:rPr>
                  <a:t>quả</a:t>
                </a:r>
                <a:r>
                  <a:rPr lang="en-US" sz="2000" dirty="0">
                    <a:latin typeface="+mn-lt"/>
                  </a:rPr>
                  <a:t/>
                </a:r>
                <a:r>
                  <a:rPr lang="en-US" sz="2000" dirty="0" err="1">
                    <a:latin typeface="+mn-lt"/>
                  </a:rPr>
                  <a:t>học</a:t>
                </a:r>
                <a:r>
                  <a:rPr lang="en-US" sz="2000" dirty="0">
                    <a:latin typeface="+mn-lt"/>
                  </a:rPr>
                  <a:t/>
                </a:r>
                <a:r>
                  <a:rPr lang="en-US" sz="2000" dirty="0" err="1">
                    <a:latin typeface="+mn-lt"/>
                  </a:rPr>
                  <a:t>tập</a:t>
                </a:r>
                <a:r>
                  <a:rPr lang="en-US" sz="2000" dirty="0">
                    <a:latin typeface="+mn-lt"/>
                  </a:rPr>
                  <a:t/>
                </a:r>
                <a:r>
                  <a:rPr lang="en-US" sz="2000" dirty="0" err="1">
                    <a:latin typeface="+mn-lt"/>
                  </a:rPr>
                  <a:t>Học</a:t>
                </a:r>
                <a:r>
                  <a:rPr lang="en-US" sz="2000" dirty="0">
                    <a:latin typeface="+mn-lt"/>
                  </a:rPr>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r>
                <a:r>
                  <a:rPr lang="en-US" sz="2000" dirty="0" err="1">
                    <a:latin typeface="+mn-lt"/>
                  </a:rPr>
                  <a:t>đánh</a:t>
                </a:r>
                <a:r>
                  <a:rPr lang="en-US" sz="2000" dirty="0">
                    <a:latin typeface="+mn-lt"/>
                  </a:rPr>
                  <a:t/>
                </a:r>
                <a:r>
                  <a:rPr lang="en-US" sz="2000" dirty="0" err="1">
                    <a:latin typeface="+mn-lt"/>
                  </a:rPr>
                  <a:t>giá</a:t>
                </a:r>
                <a:r>
                  <a:rPr lang="en-US" sz="2000" dirty="0">
                    <a:latin typeface="+mn-lt"/>
                  </a:rPr>
                  <a:t/>
                </a:r>
                <a:r>
                  <a:rPr lang="en-US" sz="2000" dirty="0" err="1">
                    <a:latin typeface="+mn-lt"/>
                  </a:rPr>
                  <a:t>mức</a:t>
                </a:r>
                <a:r>
                  <a:rPr lang="en-US" sz="2000" dirty="0">
                    <a:latin typeface="+mn-lt"/>
                  </a:rPr>
                  <a:t/>
                </a:r>
                <a:r>
                  <a:rPr lang="en-US" sz="2000" dirty="0" err="1">
                    <a:latin typeface="+mn-lt"/>
                  </a:rPr>
                  <a:t>Tốt</a:t>
                </a:r>
                <a:r>
                  <a:rPr lang="en-US" sz="2000" dirty="0">
                    <a:latin typeface="+mn-lt"/>
                  </a:rPr>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r>
                <a:r>
                  <a:rPr lang="en-US" sz="2000" dirty="0" err="1">
                    <a:latin typeface="+mn-lt"/>
                  </a:rPr>
                  <a:t>thông</a:t>
                </a:r>
                <a:r>
                  <a:rPr lang="en-US" sz="2000" dirty="0">
                    <a:latin typeface="+mn-lt"/>
                  </a:rPr>
                  <a:t/>
                </a:r>
                <a:r>
                  <a:rPr lang="en-US" sz="2000" dirty="0" err="1">
                    <a:latin typeface="+mn-lt"/>
                  </a:rPr>
                  <a:t>báo</a:t>
                </a:r>
                <a:r>
                  <a:rPr lang="en-US" sz="2000" dirty="0">
                    <a:latin typeface="+mn-lt"/>
                  </a:rPr>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r>
                <a:r>
                  <a:rPr lang="en-US" sz="2000" dirty="0" err="1">
                    <a:latin typeface="+mn-lt"/>
                  </a:rPr>
                  <a:t>đúng</a:t>
                </a:r>
                <a:r>
                  <a:rPr lang="en-US" sz="2000" dirty="0">
                    <a:latin typeface="+mn-lt"/>
                  </a:rPr>
                  <a:t>.</a:t>
                </a:r>
              </a:p>
            </p:txBody>
          </p:sp>
        </mc:Choice>
        <mc:Fallback>
          <p:sp>
            <p:nvSpPr>
              <p:cNvPr id="71" name="TextBox 70">
                <a:extLst>
                  <a:ext uri="{FF2B5EF4-FFF2-40B4-BE49-F238E27FC236}">
                    <a16:creationId xmlns:a16="http://schemas.microsoft.com/office/drawing/2014/main" xmlns="" xmlns:a14="http://schemas.microsoft.com/office/drawing/2010/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xmlns=""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xmlns="" id="{4096E338-A858-4057-93CD-0B04C806DE6A}"/>
              </a:ext>
            </a:extLst>
          </p:cNvPr>
          <p:cNvGraphicFramePr>
            <a:graphicFrameLocks noGrp="1"/>
          </p:cNvGraphicFramePr>
          <p:nvPr>
            <p:extLst>
              <p:ext uri="{D42A27DB-BD31-4B8C-83A1-F6EECF244321}">
                <p14:modId xmlns:p14="http://schemas.microsoft.com/office/powerpoint/2010/main" xmlns="" val="4132865342"/>
              </p:ext>
            </p:extLst>
          </p:nvPr>
        </p:nvGraphicFramePr>
        <p:xfrm>
          <a:off x="3038664" y="1677845"/>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xmlns="" val="3085921137"/>
                    </a:ext>
                  </a:extLst>
                </a:gridCol>
                <a:gridCol w="781634">
                  <a:extLst>
                    <a:ext uri="{9D8B030D-6E8A-4147-A177-3AD203B41FA5}">
                      <a16:colId xmlns:a16="http://schemas.microsoft.com/office/drawing/2014/main" xmlns="" val="514535116"/>
                    </a:ext>
                  </a:extLst>
                </a:gridCol>
                <a:gridCol w="770021">
                  <a:extLst>
                    <a:ext uri="{9D8B030D-6E8A-4147-A177-3AD203B41FA5}">
                      <a16:colId xmlns:a16="http://schemas.microsoft.com/office/drawing/2014/main" xmlns="" val="1026800779"/>
                    </a:ext>
                  </a:extLst>
                </a:gridCol>
                <a:gridCol w="866274">
                  <a:extLst>
                    <a:ext uri="{9D8B030D-6E8A-4147-A177-3AD203B41FA5}">
                      <a16:colId xmlns:a16="http://schemas.microsoft.com/office/drawing/2014/main" xmlns=""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7871908"/>
                  </a:ext>
                </a:extLst>
              </a:tr>
            </a:tbl>
          </a:graphicData>
        </a:graphic>
      </p:graphicFrame>
      <p:sp>
        <p:nvSpPr>
          <p:cNvPr id="52" name="TextBox 51">
            <a:extLst>
              <a:ext uri="{FF2B5EF4-FFF2-40B4-BE49-F238E27FC236}">
                <a16:creationId xmlns:a16="http://schemas.microsoft.com/office/drawing/2014/main" xmlns=""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xmlns=""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xmlns=""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xmlns=""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xmlns="" id="{4096E338-A858-4057-93CD-0B04C806DE6A}"/>
              </a:ext>
            </a:extLst>
          </p:cNvPr>
          <p:cNvGraphicFramePr>
            <a:graphicFrameLocks noGrp="1"/>
          </p:cNvGraphicFramePr>
          <p:nvPr/>
        </p:nvGraphicFramePr>
        <p:xfrm>
          <a:off x="3038664" y="1677845"/>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xmlns="" val="3085921137"/>
                    </a:ext>
                  </a:extLst>
                </a:gridCol>
                <a:gridCol w="781634">
                  <a:extLst>
                    <a:ext uri="{9D8B030D-6E8A-4147-A177-3AD203B41FA5}">
                      <a16:colId xmlns:a16="http://schemas.microsoft.com/office/drawing/2014/main" xmlns="" val="514535116"/>
                    </a:ext>
                  </a:extLst>
                </a:gridCol>
                <a:gridCol w="770021">
                  <a:extLst>
                    <a:ext uri="{9D8B030D-6E8A-4147-A177-3AD203B41FA5}">
                      <a16:colId xmlns:a16="http://schemas.microsoft.com/office/drawing/2014/main" xmlns="" val="1026800779"/>
                    </a:ext>
                  </a:extLst>
                </a:gridCol>
                <a:gridCol w="866274">
                  <a:extLst>
                    <a:ext uri="{9D8B030D-6E8A-4147-A177-3AD203B41FA5}">
                      <a16:colId xmlns:a16="http://schemas.microsoft.com/office/drawing/2014/main" xmlns=""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7871908"/>
                  </a:ext>
                </a:extLst>
              </a:tr>
            </a:tbl>
          </a:graphicData>
        </a:graphic>
      </p:graphicFrame>
      <p:sp>
        <p:nvSpPr>
          <p:cNvPr id="52" name="TextBox 51">
            <a:extLst>
              <a:ext uri="{FF2B5EF4-FFF2-40B4-BE49-F238E27FC236}">
                <a16:creationId xmlns:a16="http://schemas.microsoft.com/office/drawing/2014/main" xmlns=""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xmlns=""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a:t>
            </a:r>
          </a:p>
        </p:txBody>
      </p:sp>
      <mc:AlternateContent xmlns:mc="http://schemas.openxmlformats.org/markup-compatibility/2006">
        <mc:Choice xmlns:a14="http://schemas.microsoft.com/office/drawing/2010/main" xmlns=""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p:sp>
            <p:nvSpPr>
              <p:cNvPr id="54" name="Speech Bubble: Rectangle with Corners Rounded 53">
                <a:extLst>
                  <a:ext uri="{FF2B5EF4-FFF2-40B4-BE49-F238E27FC236}">
                    <a16:creationId xmlns:a16="http://schemas.microsoft.com/office/drawing/2014/main" xmlns="" xmlns:a14="http://schemas.microsoft.com/office/drawing/2010/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5019301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xmlns="" id="{EC2D783E-E03E-4AB2-8293-FD3EF8E68BDD}"/>
              </a:ext>
            </a:extLst>
          </p:cNvPr>
          <p:cNvGraphicFramePr>
            <a:graphicFrameLocks noGrp="1"/>
          </p:cNvGraphicFramePr>
          <p:nvPr>
            <p:extLst>
              <p:ext uri="{D42A27DB-BD31-4B8C-83A1-F6EECF244321}">
                <p14:modId xmlns:p14="http://schemas.microsoft.com/office/powerpoint/2010/main" xmlns="" val="2640253322"/>
              </p:ext>
            </p:extLst>
          </p:nvPr>
        </p:nvGraphicFramePr>
        <p:xfrm>
          <a:off x="2976140" y="1292356"/>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xmlns="" val="3085921137"/>
                    </a:ext>
                  </a:extLst>
                </a:gridCol>
                <a:gridCol w="781634">
                  <a:extLst>
                    <a:ext uri="{9D8B030D-6E8A-4147-A177-3AD203B41FA5}">
                      <a16:colId xmlns:a16="http://schemas.microsoft.com/office/drawing/2014/main" xmlns="" val="514535116"/>
                    </a:ext>
                  </a:extLst>
                </a:gridCol>
                <a:gridCol w="770021">
                  <a:extLst>
                    <a:ext uri="{9D8B030D-6E8A-4147-A177-3AD203B41FA5}">
                      <a16:colId xmlns:a16="http://schemas.microsoft.com/office/drawing/2014/main" xmlns="" val="1026800779"/>
                    </a:ext>
                  </a:extLst>
                </a:gridCol>
                <a:gridCol w="866274">
                  <a:extLst>
                    <a:ext uri="{9D8B030D-6E8A-4147-A177-3AD203B41FA5}">
                      <a16:colId xmlns:a16="http://schemas.microsoft.com/office/drawing/2014/main" xmlns=""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7871908"/>
                  </a:ext>
                </a:extLst>
              </a:tr>
            </a:tbl>
          </a:graphicData>
        </a:graphic>
      </p:graphicFrame>
      <p:sp>
        <p:nvSpPr>
          <p:cNvPr id="8" name="TextBox 7">
            <a:extLst>
              <a:ext uri="{FF2B5EF4-FFF2-40B4-BE49-F238E27FC236}">
                <a16:creationId xmlns:a16="http://schemas.microsoft.com/office/drawing/2014/main" xmlns=""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xmlns=""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xmlns=""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xmlns=""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xmlns=""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xmlns=""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xmlns=""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xmlns=""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xmlns=""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xmlns="" id="{7799CD02-72FF-4474-AB48-3BDC4CA4DB7E}"/>
              </a:ext>
            </a:extLst>
          </p:cNvPr>
          <p:cNvPicPr/>
          <p:nvPr/>
        </p:nvPicPr>
        <p:blipFill rotWithShape="1">
          <a:blip r:embed="rId4" cstate="print">
            <a:extLst>
              <a:ext uri="{28A0092B-C50C-407E-A947-70E740481C1C}">
                <a14:useLocalDpi xmlns:a14="http://schemas.microsoft.com/office/drawing/2010/main" xmlns=""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xmlns=""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xmlns=""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xmlns=""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xmlns=""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xmlns=""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xmlns="" id="{82A425FC-9F5C-4272-8F7B-F9ED5D433FC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xmlns="" id="{12287C36-1A74-4E61-98CD-DCC57DFA9E13}"/>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xmlns="" id="{A8DEDAB1-2121-46DE-A502-FDAFB5F30649}"/>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xmlns="" id="{C97E143A-8EB4-4E72-9D27-6E8BD177E61E}"/>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xmlns="" id="{89066CFE-A04A-4D3D-B3A0-5B720E06F0CD}"/>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3"/>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xmlns="" id="{4C027B0D-A29D-46E2-AC59-2B1057ED0799}"/>
              </a:ext>
            </a:extLst>
          </p:cNvPr>
          <p:cNvPicPr>
            <a:picLocks noChangeAspect="1"/>
          </p:cNvPicPr>
          <p:nvPr>
            <a:videoFile r:link="rId1"/>
            <p:extLst>
              <p:ext uri="{DAA4B4D4-6D71-4841-9C94-3DE7FCFB9230}">
                <p14:media xmlns:p14="http://schemas.microsoft.com/office/powerpoint/2010/main" xmlns="" r:embed="rId14"/>
              </p:ext>
            </p:extLst>
          </p:nvPr>
        </p:nvPicPr>
        <p:blipFill>
          <a:blip r:embed="rId13"/>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xmlns="" id="{5D66F058-DFBC-4231-83C9-6185F002A0C9}"/>
              </a:ext>
            </a:extLst>
          </p:cNvPr>
          <p:cNvPicPr>
            <a:picLocks noChangeAspect="1"/>
          </p:cNvPicPr>
          <p:nvPr>
            <a:videoFile r:link="rId1"/>
            <p:extLst>
              <p:ext uri="{DAA4B4D4-6D71-4841-9C94-3DE7FCFB9230}">
                <p14:media xmlns:p14="http://schemas.microsoft.com/office/powerpoint/2010/main" xmlns="" r:embed="rId14"/>
              </p:ext>
            </p:extLst>
          </p:nvPr>
        </p:nvPicPr>
        <p:blipFill>
          <a:blip r:embed="rId13"/>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xmlns="" id="{9CC9C91D-EB69-4CF8-9854-15A7501FC682}"/>
              </a:ext>
            </a:extLst>
          </p:cNvPr>
          <p:cNvPicPr>
            <a:picLocks noChangeAspect="1"/>
          </p:cNvPicPr>
          <p:nvPr>
            <a:videoFile r:link="rId1"/>
            <p:extLst>
              <p:ext uri="{DAA4B4D4-6D71-4841-9C94-3DE7FCFB9230}">
                <p14:media xmlns:p14="http://schemas.microsoft.com/office/powerpoint/2010/main" xmlns="" r:embed="rId14"/>
              </p:ext>
            </p:extLst>
          </p:nvPr>
        </p:nvPicPr>
        <p:blipFill>
          <a:blip r:embed="rId13"/>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video>
              <p:cMediaNode vol="80000">
                <p:cTn id="89" fill="hold" display="0">
                  <p:stCondLst>
                    <p:cond delay="indefinite"/>
                  </p:stCondLst>
                  <p:endCondLst>
                    <p:cond evt="onStopAudio" delay="0">
                      <p:tgtEl>
                        <p:sldTgt/>
                      </p:tgtEl>
                    </p:cond>
                  </p:endCondLst>
                </p:cTn>
                <p:tgtEl>
                  <p:spTgt spid="51"/>
                </p:tgtEl>
              </p:cMediaNode>
            </p:video>
            <p:video>
              <p:cMediaNode vol="80000">
                <p:cTn id="90" fill="hold" display="0">
                  <p:stCondLst>
                    <p:cond delay="indefinite"/>
                  </p:stCondLst>
                  <p:endCondLst>
                    <p:cond evt="onStopAudio" delay="0">
                      <p:tgtEl>
                        <p:sldTgt/>
                      </p:tgtEl>
                    </p:cond>
                  </p:endCondLst>
                </p:cTn>
                <p:tgtEl>
                  <p:spTgt spid="52"/>
                </p:tgtEl>
              </p:cMediaNode>
            </p:video>
            <p:video>
              <p:cMediaNode vol="80000">
                <p:cTn id="91" fill="hold" display="0">
                  <p:stCondLst>
                    <p:cond delay="indefinite"/>
                  </p:stCondLst>
                  <p:endCondLst>
                    <p:cond evt="onStopAudio" delay="0">
                      <p:tgtEl>
                        <p:sldTgt/>
                      </p:tgtEl>
                    </p:cond>
                  </p:endCondLst>
                </p:cTn>
                <p:tgtEl>
                  <p:spTgt spid="53"/>
                </p:tgtEl>
              </p:cMediaNode>
            </p:video>
            <p:video>
              <p:cMediaNode vol="80000">
                <p:cTn id="92" fill="hold" display="0">
                  <p:stCondLst>
                    <p:cond delay="indefinite"/>
                  </p:stCondLst>
                  <p:endCondLst>
                    <p:cond evt="onStopAudio" delay="0">
                      <p:tgtEl>
                        <p:sldTgt/>
                      </p:tgtEl>
                    </p:cond>
                  </p:endCondLst>
                </p:cTn>
                <p:tgtEl>
                  <p:spTgt spid="54"/>
                </p:tgtEl>
              </p:cMediaNode>
            </p:vide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xmlns=""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dưới</a:t>
            </a:r>
            <a:r>
              <a:rPr lang="en-US" sz="2000" dirty="0">
                <a:latin typeface="+mn-lt"/>
              </a:rPr>
              <a:t> </a:t>
            </a:r>
            <a:r>
              <a:rPr lang="en-US" sz="2000" dirty="0" err="1">
                <a:latin typeface="+mn-lt"/>
              </a:rPr>
              <a:t>đây</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xmlns="" id="{B3285E35-1C91-4098-85B9-7A0273E46718}"/>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xmlns=""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xmlns=""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xmlns=""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xmlns=""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xmlns="" id="{5D0ED50C-B51E-4598-BD63-62DB26168153}"/>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xmlns="" id="{A6E24CDF-1D28-42A1-9A19-8CA079308B19}"/>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xmlns="" id="{8BD329C6-24E5-418C-97B9-6DF2ABC3D612}"/>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xmlns="" id="{23BBBDCF-CC8E-426D-B11D-D5EC89313A96}"/>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xmlns="" id="{8BA3F9E8-DF22-4D38-90F1-B84735006B12}"/>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xmlns="" id="{E8CE1949-CE40-4442-9C40-1AEEF7A2F982}"/>
              </a:ext>
            </a:extLst>
          </p:cNvPr>
          <p:cNvPicPr>
            <a:picLocks noChangeAspect="1"/>
          </p:cNvPicPr>
          <p:nvPr>
            <a:videoFile r:link="rId1"/>
            <p:extLst>
              <p:ext uri="{DAA4B4D4-6D71-4841-9C94-3DE7FCFB9230}">
                <p14:media xmlns:p14="http://schemas.microsoft.com/office/powerpoint/2010/main" xmlns="" r:embed="rId13"/>
              </p:ext>
            </p:extLst>
          </p:nvPr>
        </p:nvPicPr>
        <p:blipFill>
          <a:blip r:embed="rId6"/>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video>
              <p:cMediaNode vol="80000">
                <p:cTn id="83" fill="hold" display="0">
                  <p:stCondLst>
                    <p:cond delay="indefinite"/>
                  </p:stCondLst>
                  <p:endCondLst>
                    <p:cond evt="onStopAudio" delay="0">
                      <p:tgtEl>
                        <p:sldTgt/>
                      </p:tgtEl>
                    </p:cond>
                  </p:endCondLst>
                </p:cTn>
                <p:tgtEl>
                  <p:spTgt spid="45"/>
                </p:tgtEl>
              </p:cMediaNode>
            </p:video>
            <p:video>
              <p:cMediaNode vol="80000">
                <p:cTn id="84" fill="hold" display="0">
                  <p:stCondLst>
                    <p:cond delay="indefinite"/>
                  </p:stCondLst>
                  <p:endCondLst>
                    <p:cond evt="onStopAudio" delay="0">
                      <p:tgtEl>
                        <p:sldTgt/>
                      </p:tgtEl>
                    </p:cond>
                  </p:endCondLst>
                </p:cTn>
                <p:tgtEl>
                  <p:spTgt spid="50"/>
                </p:tgtEl>
              </p:cMediaNode>
            </p:vide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xmlns=""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xmlns=""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xmlns="" id="{2DD79CE3-9017-4365-A3FF-78D41BBB825E}"/>
              </a:ext>
            </a:extLst>
          </p:cNvPr>
          <p:cNvGraphicFramePr>
            <a:graphicFrameLocks noGrp="1"/>
          </p:cNvGraphicFramePr>
          <p:nvPr>
            <p:extLst>
              <p:ext uri="{D42A27DB-BD31-4B8C-83A1-F6EECF244321}">
                <p14:modId xmlns:p14="http://schemas.microsoft.com/office/powerpoint/2010/main" xmlns=""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xmlns="" val="2456577654"/>
                    </a:ext>
                  </a:extLst>
                </a:gridCol>
                <a:gridCol w="1068998">
                  <a:extLst>
                    <a:ext uri="{9D8B030D-6E8A-4147-A177-3AD203B41FA5}">
                      <a16:colId xmlns:a16="http://schemas.microsoft.com/office/drawing/2014/main" xmlns="" val="674139855"/>
                    </a:ext>
                  </a:extLst>
                </a:gridCol>
                <a:gridCol w="1036946">
                  <a:extLst>
                    <a:ext uri="{9D8B030D-6E8A-4147-A177-3AD203B41FA5}">
                      <a16:colId xmlns:a16="http://schemas.microsoft.com/office/drawing/2014/main" xmlns=""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88629552"/>
                  </a:ext>
                </a:extLst>
              </a:tr>
            </a:tbl>
          </a:graphicData>
        </a:graphic>
      </p:graphicFrame>
      <p:sp>
        <p:nvSpPr>
          <p:cNvPr id="16" name="Rectangle 1">
            <a:extLst>
              <a:ext uri="{FF2B5EF4-FFF2-40B4-BE49-F238E27FC236}">
                <a16:creationId xmlns:a16="http://schemas.microsoft.com/office/drawing/2014/main" xmlns=""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4" name="TextBox 3">
                <a:extLst>
                  <a:ext uri="{FF2B5EF4-FFF2-40B4-BE49-F238E27FC236}">
                    <a16:creationId xmlns:a16="http://schemas.microsoft.com/office/drawing/2014/main" xmlns=""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9" name="TextBox 28">
                <a:extLst>
                  <a:ext uri="{FF2B5EF4-FFF2-40B4-BE49-F238E27FC236}">
                    <a16:creationId xmlns:a16="http://schemas.microsoft.com/office/drawing/2014/main" id="{A76B8655-2FA5-4897-A6B9-253E3D2587AC}"/>
                  </a:ext>
                </a:extLst>
              </p:cNvPr>
              <p:cNvSpPr txBox="1"/>
              <p:nvPr/>
            </p:nvSpPr>
            <p:spPr>
              <a:xfrm>
                <a:off x="8155680" y="260929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29" name="TextBox 28">
                <a:extLst>
                  <a:ext uri="{FF2B5EF4-FFF2-40B4-BE49-F238E27FC236}">
                    <a16:creationId xmlns:a16="http://schemas.microsoft.com/office/drawing/2014/main" xmlns="" id="{A76B8655-2FA5-4897-A6B9-253E3D2587AC}"/>
                  </a:ext>
                </a:extLst>
              </p:cNvPr>
              <p:cNvSpPr txBox="1">
                <a:spLocks noRot="1" noChangeAspect="1" noMove="1" noResize="1" noEditPoints="1" noAdjustHandles="1" noChangeArrowheads="1" noChangeShapeType="1" noTextEdit="1"/>
              </p:cNvSpPr>
              <p:nvPr/>
            </p:nvSpPr>
            <p:spPr>
              <a:xfrm>
                <a:off x="8155680" y="2609291"/>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0" name="TextBox 29">
                <a:extLst>
                  <a:ext uri="{FF2B5EF4-FFF2-40B4-BE49-F238E27FC236}">
                    <a16:creationId xmlns:a16="http://schemas.microsoft.com/office/drawing/2014/main" xmlns=""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1" name="TextBox 30">
                <a:extLst>
                  <a:ext uri="{FF2B5EF4-FFF2-40B4-BE49-F238E27FC236}">
                    <a16:creationId xmlns:a16="http://schemas.microsoft.com/office/drawing/2014/main" id="{EB91E920-2008-4521-B354-DE8930680AF9}"/>
                  </a:ext>
                </a:extLst>
              </p:cNvPr>
              <p:cNvSpPr txBox="1"/>
              <p:nvPr/>
            </p:nvSpPr>
            <p:spPr>
              <a:xfrm>
                <a:off x="7038080" y="362643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1" name="TextBox 30">
                <a:extLst>
                  <a:ext uri="{FF2B5EF4-FFF2-40B4-BE49-F238E27FC236}">
                    <a16:creationId xmlns:a16="http://schemas.microsoft.com/office/drawing/2014/main" xmlns="" id="{EB91E920-2008-4521-B354-DE8930680AF9}"/>
                  </a:ext>
                </a:extLst>
              </p:cNvPr>
              <p:cNvSpPr txBox="1">
                <a:spLocks noRot="1" noChangeAspect="1" noMove="1" noResize="1" noEditPoints="1" noAdjustHandles="1" noChangeArrowheads="1" noChangeShapeType="1" noTextEdit="1"/>
              </p:cNvSpPr>
              <p:nvPr/>
            </p:nvSpPr>
            <p:spPr>
              <a:xfrm>
                <a:off x="7038080" y="3626431"/>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2" name="TextBox 31">
                <a:extLst>
                  <a:ext uri="{FF2B5EF4-FFF2-40B4-BE49-F238E27FC236}">
                    <a16:creationId xmlns:a16="http://schemas.microsoft.com/office/drawing/2014/main" xmlns=""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xmlns=""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xmlns=""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xmlns=""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xmlns=""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xmlns="" id="{556D839E-CA27-49D2-B0CA-ABAB06EBA55A}"/>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xmlns="" id="{D823C8FD-DF17-4A24-B744-4563EBF59B4B}"/>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xmlns="" id="{CADF495D-A3BA-4289-B35B-88B41933F210}"/>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xmlns="" id="{99CE6BAF-5778-427D-83AF-44412100739A}"/>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xmlns="" id="{3ED25D91-F14B-4EDE-9CCB-450EE0D9A494}"/>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xmlns="" id="{5DBF26FC-1847-4B1C-B413-F3E0BFD546D2}"/>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xmlns="" id="{0B2FC551-D3E2-4470-A6FD-BFB96BA9E2C7}"/>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xmlns="" id="{70083FDE-238C-4995-AB4B-BEF932365EF5}"/>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xmlns="" id="{F684062B-D404-4F55-A0C4-8D880D298557}"/>
              </a:ext>
            </a:extLst>
          </p:cNvPr>
          <p:cNvPicPr/>
          <p:nvPr/>
        </p:nvPicPr>
        <p:blipFill>
          <a:blip r:embed="rId13">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xmlns=""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video>
              <p:cMediaNode vol="80000">
                <p:cTn id="89" fill="hold" display="0">
                  <p:stCondLst>
                    <p:cond delay="indefinite"/>
                  </p:stCondLst>
                  <p:endCondLst>
                    <p:cond evt="onStopAudio" delay="0">
                      <p:tgtEl>
                        <p:sldTgt/>
                      </p:tgtEl>
                    </p:cond>
                  </p:endCondLst>
                </p:cTn>
                <p:tgtEl>
                  <p:spTgt spid="14"/>
                </p:tgtEl>
              </p:cMediaNode>
            </p:video>
            <p:video>
              <p:cMediaNode vol="80000">
                <p:cTn id="90" fill="hold" display="0">
                  <p:stCondLst>
                    <p:cond delay="indefinite"/>
                  </p:stCondLst>
                  <p:endCondLst>
                    <p:cond evt="onStopAudio" delay="0">
                      <p:tgtEl>
                        <p:sldTgt/>
                      </p:tgtEl>
                    </p:cond>
                  </p:endCondLst>
                </p:cTn>
                <p:tgtEl>
                  <p:spTgt spid="15"/>
                </p:tgtEl>
              </p:cMediaNode>
            </p:video>
            <p:video>
              <p:cMediaNode vol="80000">
                <p:cTn id="91" fill="hold" display="0">
                  <p:stCondLst>
                    <p:cond delay="indefinite"/>
                  </p:stCondLst>
                  <p:endCondLst>
                    <p:cond evt="onStopAudio" delay="0">
                      <p:tgtEl>
                        <p:sldTgt/>
                      </p:tgtEl>
                    </p:cond>
                  </p:endCondLst>
                </p:cTn>
                <p:tgtEl>
                  <p:spTgt spid="16"/>
                </p:tgtEl>
              </p:cMediaNode>
            </p:video>
            <p:video>
              <p:cMediaNode vol="80000">
                <p:cTn id="92" fill="hold" display="0">
                  <p:stCondLst>
                    <p:cond delay="indefinite"/>
                  </p:stCondLst>
                  <p:endCondLst>
                    <p:cond evt="onStopAudio" delay="0">
                      <p:tgtEl>
                        <p:sldTgt/>
                      </p:tgtEl>
                    </p:cond>
                  </p:endCondLst>
                </p:cTn>
                <p:tgtEl>
                  <p:spTgt spid="17"/>
                </p:tgtEl>
              </p:cMediaNode>
            </p:vide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xmlns=""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xmlns=""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xmlns=""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xmlns=""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xmlns=""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xmlns="" id="{FF0552F2-E4DB-47E1-BAF7-1F415F70332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xmlns="" id="{1830C81C-2C2C-4A15-8351-BCA787BF4400}"/>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xmlns="" id="{0034A283-0BFC-4941-8DBB-CFD948789C42}"/>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xmlns="" id="{8EAEDD9B-0208-40A8-A37A-B3E9D63808F4}"/>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xmlns="" id="{D97450B7-208A-40EE-A12B-F120C6E9BBFD}"/>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69F996BE-0D27-4617-A0AD-FA3CBFB66734}"/>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xmlns="" id="{919C31C7-B93C-4B7B-B7E2-41B9554FBB27}"/>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xmlns="" id="{2FFA12E3-B4EE-4905-8632-0B7EE84A4919}"/>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xmlns="" id="{59B4947B-13FA-4E51-8E83-3F28DA9CF7C7}"/>
              </a:ext>
            </a:extLst>
          </p:cNvPr>
          <p:cNvPicPr/>
          <p:nvPr/>
        </p:nvPicPr>
        <p:blipFill>
          <a:blip r:embed="rId13">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xmlns=""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video>
              <p:cMediaNode vol="80000">
                <p:cTn id="89" fill="hold" display="0">
                  <p:stCondLst>
                    <p:cond delay="indefinite"/>
                  </p:stCondLst>
                  <p:endCondLst>
                    <p:cond evt="onStopAudio" delay="0">
                      <p:tgtEl>
                        <p:sldTgt/>
                      </p:tgtEl>
                    </p:cond>
                  </p:endCondLst>
                </p:cTn>
                <p:tgtEl>
                  <p:spTgt spid="12"/>
                </p:tgtEl>
              </p:cMediaNode>
            </p:video>
            <p:video>
              <p:cMediaNode vol="80000">
                <p:cTn id="90" fill="hold" display="0">
                  <p:stCondLst>
                    <p:cond delay="indefinite"/>
                  </p:stCondLst>
                  <p:endCondLst>
                    <p:cond evt="onStopAudio" delay="0">
                      <p:tgtEl>
                        <p:sldTgt/>
                      </p:tgtEl>
                    </p:cond>
                  </p:endCondLst>
                </p:cTn>
                <p:tgtEl>
                  <p:spTgt spid="13"/>
                </p:tgtEl>
              </p:cMediaNode>
            </p:video>
            <p:video>
              <p:cMediaNode vol="80000">
                <p:cTn id="91" fill="hold" display="0">
                  <p:stCondLst>
                    <p:cond delay="indefinite"/>
                  </p:stCondLst>
                  <p:endCondLst>
                    <p:cond evt="onStopAudio" delay="0">
                      <p:tgtEl>
                        <p:sldTgt/>
                      </p:tgtEl>
                    </p:cond>
                  </p:endCondLst>
                </p:cTn>
                <p:tgtEl>
                  <p:spTgt spid="14"/>
                </p:tgtEl>
              </p:cMediaNode>
            </p:video>
            <p:video>
              <p:cMediaNode vol="80000">
                <p:cTn id="92" fill="hold" display="0">
                  <p:stCondLst>
                    <p:cond delay="indefinite"/>
                  </p:stCondLst>
                  <p:endCondLst>
                    <p:cond evt="onStopAudio" delay="0">
                      <p:tgtEl>
                        <p:sldTgt/>
                      </p:tgtEl>
                    </p:cond>
                  </p:endCondLst>
                </p:cTn>
                <p:tgtEl>
                  <p:spTgt spid="15"/>
                </p:tgtEl>
              </p:cMediaNode>
            </p:vide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xmlns=""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xmlns=""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xmlns="" id="{22A56413-9ADE-42DF-91EA-60AC9ACCD2F3}"/>
              </a:ext>
            </a:extLst>
          </p:cNvPr>
          <p:cNvGraphicFramePr>
            <a:graphicFrameLocks noGrp="1"/>
          </p:cNvGraphicFramePr>
          <p:nvPr>
            <p:extLst>
              <p:ext uri="{D42A27DB-BD31-4B8C-83A1-F6EECF244321}">
                <p14:modId xmlns:p14="http://schemas.microsoft.com/office/powerpoint/2010/main" xmlns=""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xmlns="" val="788044797"/>
                    </a:ext>
                  </a:extLst>
                </a:gridCol>
                <a:gridCol w="1064986">
                  <a:extLst>
                    <a:ext uri="{9D8B030D-6E8A-4147-A177-3AD203B41FA5}">
                      <a16:colId xmlns:a16="http://schemas.microsoft.com/office/drawing/2014/main" xmlns="" val="2485311743"/>
                    </a:ext>
                  </a:extLst>
                </a:gridCol>
                <a:gridCol w="1064986">
                  <a:extLst>
                    <a:ext uri="{9D8B030D-6E8A-4147-A177-3AD203B41FA5}">
                      <a16:colId xmlns:a16="http://schemas.microsoft.com/office/drawing/2014/main" xmlns="" val="864999228"/>
                    </a:ext>
                  </a:extLst>
                </a:gridCol>
                <a:gridCol w="1064986">
                  <a:extLst>
                    <a:ext uri="{9D8B030D-6E8A-4147-A177-3AD203B41FA5}">
                      <a16:colId xmlns:a16="http://schemas.microsoft.com/office/drawing/2014/main" xmlns="" val="2725341065"/>
                    </a:ext>
                  </a:extLst>
                </a:gridCol>
                <a:gridCol w="1064986">
                  <a:extLst>
                    <a:ext uri="{9D8B030D-6E8A-4147-A177-3AD203B41FA5}">
                      <a16:colId xmlns:a16="http://schemas.microsoft.com/office/drawing/2014/main" xmlns="" val="2215118649"/>
                    </a:ext>
                  </a:extLst>
                </a:gridCol>
                <a:gridCol w="1064986">
                  <a:extLst>
                    <a:ext uri="{9D8B030D-6E8A-4147-A177-3AD203B41FA5}">
                      <a16:colId xmlns:a16="http://schemas.microsoft.com/office/drawing/2014/main" xmlns="" val="2423121455"/>
                    </a:ext>
                  </a:extLst>
                </a:gridCol>
                <a:gridCol w="1064986">
                  <a:extLst>
                    <a:ext uri="{9D8B030D-6E8A-4147-A177-3AD203B41FA5}">
                      <a16:colId xmlns:a16="http://schemas.microsoft.com/office/drawing/2014/main" xmlns=""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4704115"/>
                  </a:ext>
                </a:extLst>
              </a:tr>
            </a:tbl>
          </a:graphicData>
        </a:graphic>
      </p:graphicFrame>
      <p:sp>
        <p:nvSpPr>
          <p:cNvPr id="24" name="TextBox 23">
            <a:extLst>
              <a:ext uri="{FF2B5EF4-FFF2-40B4-BE49-F238E27FC236}">
                <a16:creationId xmlns:a16="http://schemas.microsoft.com/office/drawing/2014/main" xmlns=""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xmlns=""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xmlns=""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xmlns=""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xmlns=""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xmlns=""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xmlns="" id="{697120FA-E6F4-4336-B93D-16203729EB80}"/>
              </a:ext>
            </a:extLst>
          </p:cNvPr>
          <p:cNvGraphicFramePr>
            <a:graphicFrameLocks noGrp="1"/>
          </p:cNvGraphicFramePr>
          <p:nvPr>
            <p:extLst>
              <p:ext uri="{D42A27DB-BD31-4B8C-83A1-F6EECF244321}">
                <p14:modId xmlns:p14="http://schemas.microsoft.com/office/powerpoint/2010/main" xmlns=""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xmlns="" val="1560744159"/>
                    </a:ext>
                  </a:extLst>
                </a:gridCol>
                <a:gridCol w="945178">
                  <a:extLst>
                    <a:ext uri="{9D8B030D-6E8A-4147-A177-3AD203B41FA5}">
                      <a16:colId xmlns:a16="http://schemas.microsoft.com/office/drawing/2014/main" xmlns="" val="3178658739"/>
                    </a:ext>
                  </a:extLst>
                </a:gridCol>
                <a:gridCol w="946018">
                  <a:extLst>
                    <a:ext uri="{9D8B030D-6E8A-4147-A177-3AD203B41FA5}">
                      <a16:colId xmlns:a16="http://schemas.microsoft.com/office/drawing/2014/main" xmlns="" val="3893395129"/>
                    </a:ext>
                  </a:extLst>
                </a:gridCol>
                <a:gridCol w="945178">
                  <a:extLst>
                    <a:ext uri="{9D8B030D-6E8A-4147-A177-3AD203B41FA5}">
                      <a16:colId xmlns:a16="http://schemas.microsoft.com/office/drawing/2014/main" xmlns="" val="3353714460"/>
                    </a:ext>
                  </a:extLst>
                </a:gridCol>
                <a:gridCol w="946018">
                  <a:extLst>
                    <a:ext uri="{9D8B030D-6E8A-4147-A177-3AD203B41FA5}">
                      <a16:colId xmlns:a16="http://schemas.microsoft.com/office/drawing/2014/main" xmlns="" val="2882645561"/>
                    </a:ext>
                  </a:extLst>
                </a:gridCol>
                <a:gridCol w="945178">
                  <a:extLst>
                    <a:ext uri="{9D8B030D-6E8A-4147-A177-3AD203B41FA5}">
                      <a16:colId xmlns:a16="http://schemas.microsoft.com/office/drawing/2014/main" xmlns="" val="3187471297"/>
                    </a:ext>
                  </a:extLst>
                </a:gridCol>
                <a:gridCol w="946018">
                  <a:extLst>
                    <a:ext uri="{9D8B030D-6E8A-4147-A177-3AD203B41FA5}">
                      <a16:colId xmlns:a16="http://schemas.microsoft.com/office/drawing/2014/main" xmlns=""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3568208"/>
                  </a:ext>
                </a:extLst>
              </a:tr>
            </a:tbl>
          </a:graphicData>
        </a:graphic>
      </p:graphicFrame>
      <p:sp>
        <p:nvSpPr>
          <p:cNvPr id="6" name="TextBox 5">
            <a:extLst>
              <a:ext uri="{FF2B5EF4-FFF2-40B4-BE49-F238E27FC236}">
                <a16:creationId xmlns:a16="http://schemas.microsoft.com/office/drawing/2014/main" xmlns=""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r>
              <a:rPr lang="en" dirty="0"/>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xmlns=""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xmlns=""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xmlns=""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xmlns=""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xmlns=""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243,5</m:t>
                          </m:r>
                        </m:den>
                      </m:f>
                      <m:r>
                        <a:rPr lang="en-US" sz="2200" i="1">
                          <a:solidFill>
                            <a:srgbClr val="000000"/>
                          </a:solidFill>
                          <a:effectLst/>
                          <a:latin typeface="+mn-lt"/>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xmlns=""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xmlns="" val="36217479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264,2</m:t>
                          </m:r>
                        </m:den>
                      </m:f>
                      <m:r>
                        <a:rPr lang="en-US" sz="2200" i="1">
                          <a:solidFill>
                            <a:srgbClr val="000000"/>
                          </a:solidFill>
                          <a:effectLst/>
                          <a:latin typeface="+mn-lt"/>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xmlns=""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xmlns=""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xmlns=""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xmlns=""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xmlns=""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xmlns="" id="{D46C3389-FA61-4CD4-A3B6-BE68043BC60A}"/>
              </a:ext>
            </a:extLst>
          </p:cNvPr>
          <p:cNvGraphicFramePr>
            <a:graphicFrameLocks noGrp="1"/>
          </p:cNvGraphicFramePr>
          <p:nvPr>
            <p:extLst>
              <p:ext uri="{D42A27DB-BD31-4B8C-83A1-F6EECF244321}">
                <p14:modId xmlns:p14="http://schemas.microsoft.com/office/powerpoint/2010/main" xmlns=""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xmlns="" val="3173329339"/>
                    </a:ext>
                  </a:extLst>
                </a:gridCol>
                <a:gridCol w="1144905">
                  <a:extLst>
                    <a:ext uri="{9D8B030D-6E8A-4147-A177-3AD203B41FA5}">
                      <a16:colId xmlns:a16="http://schemas.microsoft.com/office/drawing/2014/main" xmlns="" val="3979367310"/>
                    </a:ext>
                  </a:extLst>
                </a:gridCol>
                <a:gridCol w="1144905">
                  <a:extLst>
                    <a:ext uri="{9D8B030D-6E8A-4147-A177-3AD203B41FA5}">
                      <a16:colId xmlns:a16="http://schemas.microsoft.com/office/drawing/2014/main" xmlns="" val="4236231607"/>
                    </a:ext>
                  </a:extLst>
                </a:gridCol>
                <a:gridCol w="1144905">
                  <a:extLst>
                    <a:ext uri="{9D8B030D-6E8A-4147-A177-3AD203B41FA5}">
                      <a16:colId xmlns:a16="http://schemas.microsoft.com/office/drawing/2014/main" xmlns="" val="2648524659"/>
                    </a:ext>
                  </a:extLst>
                </a:gridCol>
                <a:gridCol w="1145540">
                  <a:extLst>
                    <a:ext uri="{9D8B030D-6E8A-4147-A177-3AD203B41FA5}">
                      <a16:colId xmlns:a16="http://schemas.microsoft.com/office/drawing/2014/main" xmlns=""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xmlns=""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2992310"/>
                  </a:ext>
                </a:extLst>
              </a:tr>
            </a:tbl>
          </a:graphicData>
        </a:graphic>
      </p:graphicFrame>
    </p:spTree>
    <p:extLst>
      <p:ext uri="{BB962C8B-B14F-4D97-AF65-F5344CB8AC3E}">
        <p14:creationId xmlns:p14="http://schemas.microsoft.com/office/powerpoint/2010/main" xmlns=""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xmlns=""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xmlns="" id="{833A3FD9-911B-4A8F-B6F2-05E88D721E2F}"/>
              </a:ext>
            </a:extLst>
          </p:cNvPr>
          <p:cNvGraphicFramePr>
            <a:graphicFrameLocks noGrp="1"/>
          </p:cNvGraphicFramePr>
          <p:nvPr>
            <p:extLst>
              <p:ext uri="{D42A27DB-BD31-4B8C-83A1-F6EECF244321}">
                <p14:modId xmlns:p14="http://schemas.microsoft.com/office/powerpoint/2010/main" xmlns=""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xmlns="" val="3173329339"/>
                    </a:ext>
                  </a:extLst>
                </a:gridCol>
                <a:gridCol w="1144905">
                  <a:extLst>
                    <a:ext uri="{9D8B030D-6E8A-4147-A177-3AD203B41FA5}">
                      <a16:colId xmlns:a16="http://schemas.microsoft.com/office/drawing/2014/main" xmlns="" val="3979367310"/>
                    </a:ext>
                  </a:extLst>
                </a:gridCol>
                <a:gridCol w="1144905">
                  <a:extLst>
                    <a:ext uri="{9D8B030D-6E8A-4147-A177-3AD203B41FA5}">
                      <a16:colId xmlns:a16="http://schemas.microsoft.com/office/drawing/2014/main" xmlns="" val="4236231607"/>
                    </a:ext>
                  </a:extLst>
                </a:gridCol>
                <a:gridCol w="1144905">
                  <a:extLst>
                    <a:ext uri="{9D8B030D-6E8A-4147-A177-3AD203B41FA5}">
                      <a16:colId xmlns:a16="http://schemas.microsoft.com/office/drawing/2014/main" xmlns="" val="2648524659"/>
                    </a:ext>
                  </a:extLst>
                </a:gridCol>
                <a:gridCol w="1145540">
                  <a:extLst>
                    <a:ext uri="{9D8B030D-6E8A-4147-A177-3AD203B41FA5}">
                      <a16:colId xmlns:a16="http://schemas.microsoft.com/office/drawing/2014/main" xmlns=""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xmlns=""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2992310"/>
                  </a:ext>
                </a:extLst>
              </a:tr>
            </a:tbl>
          </a:graphicData>
        </a:graphic>
      </p:graphicFrame>
      <p:sp>
        <p:nvSpPr>
          <p:cNvPr id="13" name="TextBox 12">
            <a:extLst>
              <a:ext uri="{FF2B5EF4-FFF2-40B4-BE49-F238E27FC236}">
                <a16:creationId xmlns:a16="http://schemas.microsoft.com/office/drawing/2014/main" xmlns=""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938072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xmlns=""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xmlns="" val="239560089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xmlns=""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mc:Choice xmlns:p15="http://schemas.microsoft.com/office/powerpoint/2012/main" xmlns="" Requires="p15">
      <p:transition spd="med">
        <p15:prstTrans prst="airplan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xmlns=""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xmlns=""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xmlns=""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xmlns=""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xmlns=""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xmlns=""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xmlns=""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xmlns=""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xmlns=""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xmlns=""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xmlns=""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xmlns=""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xmlns=""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xmlns=""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xmlns=""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r>
                <a:r>
                  <a:rPr lang="en-US" sz="1800" dirty="0" err="1"/>
                  <a:t>phần</a:t>
                </a:r>
                <a:r>
                  <a:rPr lang="en-US" sz="1800" dirty="0"/>
                  <a:t/>
                </a:r>
                <a:r>
                  <a:rPr lang="en-US" sz="1800" dirty="0" err="1"/>
                  <a:t>trăm</a:t>
                </a:r>
                <a:r>
                  <a:rPr lang="en-US" sz="1800" dirty="0"/>
                  <a:t/>
                </a:r>
                <a:r>
                  <a:rPr lang="en-US" sz="1800" dirty="0" err="1"/>
                  <a:t>của</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2017 </a:t>
                </a:r>
                <a:r>
                  <a:rPr lang="en-US" sz="1800" dirty="0" err="1"/>
                  <a:t>và</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r>
                <a:r>
                  <a:rPr lang="en-US" sz="1800" dirty="0" err="1"/>
                  <a:t>số</a:t>
                </a:r>
                <a:r>
                  <a:rPr lang="en-US" sz="1800" dirty="0"/>
                  <a:t/>
                </a:r>
                <a:r>
                  <a:rPr lang="en-US" sz="1800" dirty="0" err="1"/>
                  <a:t>lượt</a:t>
                </a:r>
                <a:r>
                  <a:rPr lang="en-US" sz="1800" dirty="0"/>
                  <a:t/>
                </a:r>
                <a:r>
                  <a:rPr lang="en-US" sz="1800" dirty="0" err="1"/>
                  <a:t>khách</a:t>
                </a:r>
                <a:r>
                  <a:rPr lang="en-US" sz="1800" dirty="0"/>
                  <a:t> du </a:t>
                </a:r>
                <a:r>
                  <a:rPr lang="en-US" sz="1800" dirty="0" err="1"/>
                  <a:t>lịch</a:t>
                </a:r>
                <a:r>
                  <a:rPr lang="en-US" sz="1800" dirty="0"/>
                  <a:t/>
                </a:r>
                <a:r>
                  <a:rPr lang="en-US" sz="1800" dirty="0" err="1"/>
                  <a:t>đến</a:t>
                </a:r>
                <a:r>
                  <a:rPr lang="en-US" sz="1800" dirty="0"/>
                  <a:t/>
                </a:r>
                <a:r>
                  <a:rPr lang="en-US" sz="1800" dirty="0" err="1"/>
                  <a:t>Ninh</a:t>
                </a:r>
                <a:r>
                  <a:rPr lang="en-US" sz="1800" dirty="0"/>
                  <a:t/>
                </a:r>
                <a:r>
                  <a:rPr lang="en-US" sz="1800" dirty="0" err="1"/>
                  <a:t>Bình</a:t>
                </a:r>
                <a:r>
                  <a:rPr lang="en-US" sz="1800" dirty="0"/>
                  <a:t/>
                </a:r>
                <a:r>
                  <a:rPr lang="en-US" sz="1800" dirty="0" err="1"/>
                  <a:t>trong</a:t>
                </a:r>
                <a:r>
                  <a:rPr lang="en-US" sz="1800" dirty="0"/>
                  <a:t/>
                </a:r>
                <a:r>
                  <a:rPr lang="en-US" sz="1800" dirty="0" err="1"/>
                  <a:t>năm</a:t>
                </a:r>
                <a:r>
                  <a:rPr lang="en-US" sz="1800" dirty="0"/>
                  <a:t> 2017 </a:t>
                </a:r>
                <a:r>
                  <a:rPr lang="en-US" sz="1800" dirty="0" err="1"/>
                  <a:t>tăng</a:t>
                </a:r>
                <a:r>
                  <a:rPr lang="en-US" sz="1800" dirty="0"/>
                  <a:t/>
                </a:r>
                <a:r>
                  <a:rPr lang="en-US" sz="1800" dirty="0" err="1"/>
                  <a:t>khoảng</a:t>
                </a:r>
                <a:r>
                  <a:rPr lang="en-US" sz="1800" dirty="0"/>
                  <a:t> 9,6% so </a:t>
                </a:r>
                <a:r>
                  <a:rPr lang="en-US" sz="1800" dirty="0" err="1"/>
                  <a:t>với</a:t>
                </a:r>
                <a:r>
                  <a:rPr lang="en-US" sz="1800" dirty="0"/>
                  <a:t/>
                </a:r>
                <a:r>
                  <a:rPr lang="en-US" sz="1800" dirty="0" err="1"/>
                  <a:t>năm</a:t>
                </a:r>
                <a:r>
                  <a:rPr lang="en-US" sz="1800" dirty="0"/>
                  <a:t> 2016.</a:t>
                </a:r>
              </a:p>
              <a:p>
                <a:pPr algn="ctr">
                  <a:lnSpc>
                    <a:spcPct val="150000"/>
                  </a:lnSpc>
                </a:pPr>
                <a:endParaRPr lang="en-US" sz="1800" dirty="0"/>
              </a:p>
            </p:txBody>
          </p:sp>
        </mc:Choice>
        <mc:Fallback>
          <p:sp>
            <p:nvSpPr>
              <p:cNvPr id="7" name="TextBox 6">
                <a:extLst>
                  <a:ext uri="{FF2B5EF4-FFF2-40B4-BE49-F238E27FC236}">
                    <a16:creationId xmlns:a16="http://schemas.microsoft.com/office/drawing/2014/main" xmlns="" xmlns:a14="http://schemas.microsoft.com/office/drawing/2010/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xmlns=""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1944</Words>
  <Application>Microsoft Office PowerPoint</Application>
  <PresentationFormat>On-screen Show (16:9)</PresentationFormat>
  <Paragraphs>308</Paragraphs>
  <Slides>38</Slides>
  <Notes>23</Notes>
  <HiddenSlides>0</HiddenSlides>
  <MMClips>14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Coiny</vt:lpstr>
      <vt:lpstr>Varela Round</vt:lpstr>
      <vt:lpstr>Calibri</vt:lpstr>
      <vt:lpstr>Times New Roman</vt:lpstr>
      <vt:lpstr>Wingdings</vt:lpstr>
      <vt:lpstr>汉仪小麦体简</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Slide 6</vt:lpstr>
      <vt:lpstr>Slide 7</vt:lpstr>
      <vt:lpstr>Slide 8</vt:lpstr>
      <vt:lpstr>Slide 9</vt:lpstr>
      <vt:lpstr>Slide 10</vt:lpstr>
      <vt:lpstr>Slide 11</vt:lpstr>
      <vt:lpstr>Slide 12</vt:lpstr>
      <vt:lpstr>TÍNH HỢP LÍ CỦA  KẾT LUẬN THỐNG KÊ</vt:lpstr>
      <vt:lpstr>Slide 14</vt:lpstr>
      <vt:lpstr>Slide 15</vt:lpstr>
      <vt:lpstr>Slide 16</vt:lpstr>
      <vt:lpstr>Giải:</vt:lpstr>
      <vt:lpstr>Slide 18</vt:lpstr>
      <vt:lpstr>Slide 19</vt:lpstr>
      <vt:lpstr>Slide 20</vt:lpstr>
      <vt:lpstr>Slide 21</vt:lpstr>
      <vt:lpstr>Slide 22</vt:lpstr>
      <vt:lpstr>Slide 23</vt:lpstr>
      <vt:lpstr>Slide 24</vt:lpstr>
      <vt:lpstr>Slide 25</vt:lpstr>
      <vt:lpstr>VẬN DỤNG</vt:lpstr>
      <vt:lpstr>Slide 27</vt:lpstr>
      <vt:lpstr>Slide 28</vt:lpstr>
      <vt:lpstr>Slide 29</vt:lpstr>
      <vt:lpstr>Slide 30</vt:lpstr>
      <vt:lpstr>Slide 31</vt:lpstr>
      <vt:lpstr>Slide 32</vt:lpstr>
      <vt:lpstr>Slide 33</vt:lpstr>
      <vt:lpstr>Slide 34</vt:lpstr>
      <vt:lpstr>Slide 35</vt:lpstr>
      <vt:lpstr>Slide 36</vt:lpstr>
      <vt:lpstr>HƯỚNG DẪN VỀ NHÀ</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MyPC One</cp:lastModifiedBy>
  <cp:revision>56</cp:revision>
  <dcterms:modified xsi:type="dcterms:W3CDTF">2023-01-27T02:21:11Z</dcterms:modified>
</cp:coreProperties>
</file>