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4.xml" ContentType="application/vnd.openxmlformats-officedocument.presentationml.comments+xml"/>
  <Override PartName="/ppt/tags/tag1.xml" ContentType="application/vnd.openxmlformats-officedocument.presentationml.tags+xml"/>
  <Override PartName="/ppt/notesSlides/notesSlide9.xml" ContentType="application/vnd.openxmlformats-officedocument.presentationml.notesSlide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ppt/comments/comment7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570" r:id="rId2"/>
    <p:sldId id="572" r:id="rId3"/>
    <p:sldId id="571" r:id="rId4"/>
    <p:sldId id="368" r:id="rId5"/>
    <p:sldId id="590" r:id="rId6"/>
    <p:sldId id="384" r:id="rId7"/>
    <p:sldId id="591" r:id="rId8"/>
    <p:sldId id="267" r:id="rId9"/>
    <p:sldId id="292" r:id="rId10"/>
    <p:sldId id="293" r:id="rId11"/>
    <p:sldId id="294" r:id="rId12"/>
    <p:sldId id="262" r:id="rId13"/>
    <p:sldId id="263" r:id="rId14"/>
    <p:sldId id="264" r:id="rId15"/>
    <p:sldId id="600" r:id="rId16"/>
    <p:sldId id="260" r:id="rId17"/>
    <p:sldId id="573" r:id="rId18"/>
    <p:sldId id="592" r:id="rId19"/>
    <p:sldId id="601" r:id="rId20"/>
    <p:sldId id="258" r:id="rId21"/>
    <p:sldId id="602" r:id="rId22"/>
    <p:sldId id="599" r:id="rId23"/>
    <p:sldId id="381" r:id="rId24"/>
    <p:sldId id="382" r:id="rId2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g Tran" initials="TT" lastIdx="9" clrIdx="0">
    <p:extLst>
      <p:ext uri="{19B8F6BF-5375-455C-9EA6-DF929625EA0E}">
        <p15:presenceInfo xmlns:p15="http://schemas.microsoft.com/office/powerpoint/2012/main" userId="c79a4c099e0f11f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3FF"/>
    <a:srgbClr val="FFECAF"/>
    <a:srgbClr val="FF4FFF"/>
    <a:srgbClr val="CC00CC"/>
    <a:srgbClr val="7F7F7F"/>
    <a:srgbClr val="E6E6E6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4-08T20:57:35.741" idx="1">
    <p:pos x="10" y="10"/>
    <p:text>xem lại liên kết trò chơi, chú thích cách chiếu vào phần chú thích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4-08T20:58:18.017" idx="2">
    <p:pos x="3785" y="2510"/>
    <p:text>phông chữ chưa đồng nhất</p:text>
    <p:extLst>
      <p:ext uri="{C676402C-5697-4E1C-873F-D02D1690AC5C}">
        <p15:threadingInfo xmlns:p15="http://schemas.microsoft.com/office/powerpoint/2012/main" timeZoneBias="-420"/>
      </p:ext>
    </p:extLst>
  </p:cm>
  <p:cm authorId="1" dt="2024-04-08T21:00:18.397" idx="4">
    <p:pos x="10" y="10"/>
    <p:text>xem lại đồng hồ ko có âm thanh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4-08T20:59:01.502" idx="3">
    <p:pos x="1334" y="851"/>
    <p:text>đông nhất cỡ chữ các slide, nếu số câu để màu đỏ thì tất cả nên để đỏ giống nhau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4-08T21:00:36.474" idx="5">
    <p:pos x="1484" y="952"/>
    <p:text>xem lại hieuj ứng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4-08T21:01:36.248" idx="9">
    <p:pos x="10" y="10"/>
    <p:text>nên có đông hồ tính giờ</p:tex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4-08T21:02:00.821" idx="7">
    <p:pos x="10" y="10"/>
    <p:text>màu chữ khó nhìn quá, chói quá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4-08T21:02:34.124" idx="8">
    <p:pos x="3765" y="1871"/>
    <p:text>bỏ thanh ngang trong ccacs slide đi</p:text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7292D-5B6E-4748-BD46-8839EDC60379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68A89-F29B-44A5-93B5-548F33E52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22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B979B6-8E7C-4E90-8C9D-F537DFD708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30110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time’s up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C1CD97-E9EA-4E82-9539-BE60926ECBB9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913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1: </a:t>
            </a:r>
            <a:r>
              <a:rPr lang="en-US" dirty="0" err="1"/>
              <a:t>Khởi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C1CD97-E9EA-4E82-9539-BE60926ECBB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229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(</a:t>
            </a:r>
            <a:r>
              <a:rPr lang="en-US" dirty="0" err="1"/>
              <a:t>xúc</a:t>
            </a:r>
            <a:r>
              <a:rPr lang="en-US" baseline="0" dirty="0"/>
              <a:t> </a:t>
            </a:r>
            <a:r>
              <a:rPr lang="en-US" baseline="0" dirty="0" err="1"/>
              <a:t>xắc</a:t>
            </a:r>
            <a:r>
              <a:rPr lang="en-US" baseline="0" dirty="0"/>
              <a:t>)</a:t>
            </a:r>
            <a:r>
              <a:rPr lang="en-US" dirty="0"/>
              <a:t>,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lá</a:t>
            </a:r>
            <a:r>
              <a:rPr lang="en-US" dirty="0"/>
              <a:t> </a:t>
            </a:r>
            <a:r>
              <a:rPr lang="en-US" dirty="0" err="1"/>
              <a:t>cờ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.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C1CD97-E9EA-4E82-9539-BE60926ECBB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07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lá</a:t>
            </a:r>
            <a:r>
              <a:rPr lang="en-US" dirty="0"/>
              <a:t> </a:t>
            </a:r>
            <a:r>
              <a:rPr lang="en-US" dirty="0" err="1"/>
              <a:t>cờ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.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C1CD97-E9EA-4E82-9539-BE60926ECBB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302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lá</a:t>
            </a:r>
            <a:r>
              <a:rPr lang="en-US" dirty="0"/>
              <a:t> </a:t>
            </a:r>
            <a:r>
              <a:rPr lang="en-US" dirty="0" err="1"/>
              <a:t>cờ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C1CD97-E9EA-4E82-9539-BE60926ECBB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345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lá</a:t>
            </a:r>
            <a:r>
              <a:rPr lang="en-US" dirty="0"/>
              <a:t> </a:t>
            </a:r>
            <a:r>
              <a:rPr lang="en-US" dirty="0" err="1"/>
              <a:t>cờ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C1CD97-E9EA-4E82-9539-BE60926ECBB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071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lá</a:t>
            </a:r>
            <a:r>
              <a:rPr lang="en-US" dirty="0"/>
              <a:t> </a:t>
            </a:r>
            <a:r>
              <a:rPr lang="en-US" dirty="0" err="1"/>
              <a:t>cờ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C1CD97-E9EA-4E82-9539-BE60926ECBB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3669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lá</a:t>
            </a:r>
            <a:r>
              <a:rPr lang="en-US" dirty="0"/>
              <a:t> </a:t>
            </a:r>
            <a:r>
              <a:rPr lang="en-US" dirty="0" err="1"/>
              <a:t>cờ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C1CD97-E9EA-4E82-9539-BE60926ECBB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627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time’s up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C1CD97-E9EA-4E82-9539-BE60926ECBB9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731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447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84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48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90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3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596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23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476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24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09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51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AE751-BC33-4D44-9EB8-F7A13F929D3E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jpg"/><Relationship Id="rId7" Type="http://schemas.openxmlformats.org/officeDocument/2006/relationships/image" Target="../media/image28.png"/><Relationship Id="rId12" Type="http://schemas.openxmlformats.org/officeDocument/2006/relationships/comments" Target="../comments/commen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microsoft.com/office/2007/relationships/hdphoto" Target="../media/hdphoto3.wdp"/><Relationship Id="rId5" Type="http://schemas.openxmlformats.org/officeDocument/2006/relationships/image" Target="../media/image27.png"/><Relationship Id="rId10" Type="http://schemas.openxmlformats.org/officeDocument/2006/relationships/image" Target="../media/image31.png"/><Relationship Id="rId4" Type="http://schemas.openxmlformats.org/officeDocument/2006/relationships/image" Target="../media/image26.jpe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microsoft.com/office/2007/relationships/hdphoto" Target="../media/hdphoto3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2.png"/><Relationship Id="rId12" Type="http://schemas.openxmlformats.org/officeDocument/2006/relationships/image" Target="../media/image31.png"/><Relationship Id="rId2" Type="http://schemas.openxmlformats.org/officeDocument/2006/relationships/video" Target="../media/media1.mp4"/><Relationship Id="rId16" Type="http://schemas.openxmlformats.org/officeDocument/2006/relationships/comments" Target="../comments/comment2.xml"/><Relationship Id="rId1" Type="http://schemas.microsoft.com/office/2007/relationships/media" Target="../media/media1.mp4"/><Relationship Id="rId6" Type="http://schemas.openxmlformats.org/officeDocument/2006/relationships/audio" Target="../media/audio2.wav"/><Relationship Id="rId11" Type="http://schemas.openxmlformats.org/officeDocument/2006/relationships/image" Target="../media/image36.png"/><Relationship Id="rId5" Type="http://schemas.openxmlformats.org/officeDocument/2006/relationships/audio" Target="../media/audio1.wav"/><Relationship Id="rId15" Type="http://schemas.openxmlformats.org/officeDocument/2006/relationships/image" Target="../media/image38.emf"/><Relationship Id="rId10" Type="http://schemas.openxmlformats.org/officeDocument/2006/relationships/image" Target="../media/image35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34.png"/><Relationship Id="rId1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microsoft.com/office/2007/relationships/hdphoto" Target="../media/hdphoto3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9.png"/><Relationship Id="rId12" Type="http://schemas.openxmlformats.org/officeDocument/2006/relationships/image" Target="../media/image31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audio" Target="../media/audio2.wav"/><Relationship Id="rId11" Type="http://schemas.openxmlformats.org/officeDocument/2006/relationships/image" Target="../media/image43.png"/><Relationship Id="rId5" Type="http://schemas.openxmlformats.org/officeDocument/2006/relationships/audio" Target="../media/audio1.wav"/><Relationship Id="rId15" Type="http://schemas.openxmlformats.org/officeDocument/2006/relationships/image" Target="../media/image45.png"/><Relationship Id="rId10" Type="http://schemas.openxmlformats.org/officeDocument/2006/relationships/image" Target="../media/image42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41.png"/><Relationship Id="rId1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0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6.png"/><Relationship Id="rId12" Type="http://schemas.microsoft.com/office/2007/relationships/hdphoto" Target="../media/hdphoto3.wdp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audio" Target="../media/audio2.wav"/><Relationship Id="rId11" Type="http://schemas.openxmlformats.org/officeDocument/2006/relationships/image" Target="../media/image31.png"/><Relationship Id="rId5" Type="http://schemas.openxmlformats.org/officeDocument/2006/relationships/audio" Target="../media/audio1.wav"/><Relationship Id="rId15" Type="http://schemas.openxmlformats.org/officeDocument/2006/relationships/comments" Target="../comments/comment3.xml"/><Relationship Id="rId10" Type="http://schemas.openxmlformats.org/officeDocument/2006/relationships/image" Target="../media/image49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48.png"/><Relationship Id="rId1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5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1.png"/><Relationship Id="rId12" Type="http://schemas.microsoft.com/office/2007/relationships/hdphoto" Target="../media/hdphoto3.wdp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audio" Target="../media/audio2.wav"/><Relationship Id="rId11" Type="http://schemas.openxmlformats.org/officeDocument/2006/relationships/image" Target="../media/image31.png"/><Relationship Id="rId5" Type="http://schemas.openxmlformats.org/officeDocument/2006/relationships/audio" Target="../media/audio1.wav"/><Relationship Id="rId10" Type="http://schemas.openxmlformats.org/officeDocument/2006/relationships/image" Target="../media/image54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53.png"/><Relationship Id="rId1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microsoft.com/office/2007/relationships/hdphoto" Target="../media/hdphoto3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6.png"/><Relationship Id="rId12" Type="http://schemas.openxmlformats.org/officeDocument/2006/relationships/image" Target="../media/image31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audio" Target="../media/audio2.wav"/><Relationship Id="rId11" Type="http://schemas.openxmlformats.org/officeDocument/2006/relationships/image" Target="../media/image60.png"/><Relationship Id="rId5" Type="http://schemas.openxmlformats.org/officeDocument/2006/relationships/audio" Target="../media/audio1.wav"/><Relationship Id="rId15" Type="http://schemas.openxmlformats.org/officeDocument/2006/relationships/image" Target="../media/image37.png"/><Relationship Id="rId10" Type="http://schemas.openxmlformats.org/officeDocument/2006/relationships/image" Target="../media/image59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58.png"/><Relationship Id="rId14" Type="http://schemas.openxmlformats.org/officeDocument/2006/relationships/image" Target="../media/image5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comments" Target="../comments/comment5.xml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6.xml"/><Relationship Id="rId4" Type="http://schemas.openxmlformats.org/officeDocument/2006/relationships/image" Target="../media/image6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hyperlink" Target="https://www.publicdomainpictures.net/en/view-image.php?image=317882&amp;picture=abstract-background" TargetMode="External"/><Relationship Id="rId7" Type="http://schemas.openxmlformats.org/officeDocument/2006/relationships/hyperlink" Target="https://www.wisc-online.com/assetrepository/viewasset?id=1508" TargetMode="External"/><Relationship Id="rId12" Type="http://schemas.openxmlformats.org/officeDocument/2006/relationships/image" Target="../media/image1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5.png"/><Relationship Id="rId5" Type="http://schemas.openxmlformats.org/officeDocument/2006/relationships/hyperlink" Target="http://www.allwhitebackground.com/colorful-background-images.html" TargetMode="External"/><Relationship Id="rId10" Type="http://schemas.openxmlformats.org/officeDocument/2006/relationships/image" Target="../media/image14.png"/><Relationship Id="rId4" Type="http://schemas.openxmlformats.org/officeDocument/2006/relationships/image" Target="../media/image10.jpe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9.png"/><Relationship Id="rId7" Type="http://schemas.openxmlformats.org/officeDocument/2006/relationships/image" Target="../media/image6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ỗ dành sẵn cho Nội dung 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1528377-7ACF-46B8-9189-905EFCEFA8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"/>
          <a:stretch/>
        </p:blipFill>
        <p:spPr>
          <a:xfrm>
            <a:off x="1" y="10"/>
            <a:ext cx="12191999" cy="6857991"/>
          </a:xfrm>
          <a:prstGeom prst="rect">
            <a:avLst/>
          </a:prstGeom>
        </p:spPr>
      </p:pic>
      <p:sp>
        <p:nvSpPr>
          <p:cNvPr id="10" name="Hộp Văn bản 9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C2202BE-FB57-4E81-83EF-0EA40E864761}"/>
              </a:ext>
            </a:extLst>
          </p:cNvPr>
          <p:cNvSpPr txBox="1"/>
          <p:nvPr/>
        </p:nvSpPr>
        <p:spPr>
          <a:xfrm>
            <a:off x="-175324" y="311002"/>
            <a:ext cx="121859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spcAft>
                <a:spcPts val="600"/>
              </a:spcAft>
            </a:pP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9 - CÁNH DIỀU</a:t>
            </a:r>
          </a:p>
        </p:txBody>
      </p:sp>
      <p:sp>
        <p:nvSpPr>
          <p:cNvPr id="11" name="Hộp Văn bản 1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2B28935-FE08-4EA8-AA06-C7169869F84A}"/>
              </a:ext>
            </a:extLst>
          </p:cNvPr>
          <p:cNvSpPr txBox="1"/>
          <p:nvPr/>
        </p:nvSpPr>
        <p:spPr>
          <a:xfrm>
            <a:off x="3050" y="6150104"/>
            <a:ext cx="12179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spcAft>
                <a:spcPts val="600"/>
              </a:spcAft>
            </a:pP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2023 - 2024</a:t>
            </a:r>
          </a:p>
        </p:txBody>
      </p:sp>
    </p:spTree>
    <p:extLst>
      <p:ext uri="{BB962C8B-B14F-4D97-AF65-F5344CB8AC3E}">
        <p14:creationId xmlns:p14="http://schemas.microsoft.com/office/powerpoint/2010/main" val="2143886177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92677"/>
            <a:ext cx="9144000" cy="5565323"/>
          </a:xfrm>
          <a:prstGeom prst="rect">
            <a:avLst/>
          </a:prstGeom>
        </p:spPr>
      </p:pic>
      <p:pic>
        <p:nvPicPr>
          <p:cNvPr id="1026" name="1" descr="OPL20U25GSXzBJYl68kk8uQGfFKzs7yb1M4KJWUiLk6ZEvGF+qCIPSnY57AbBFCvTWID07 2024 T9 CD 06565+K4lPs7H94VUqPe2XwIsfPRnrXQE//QTEXxb8/8N4CNc6FpgZahzpTjFhMzSA7T/nHJa11DE8Ng2TP3iAmRczFlmslSuUNOgUeb6yRvs0=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657" y="108857"/>
            <a:ext cx="675979" cy="67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2" descr="OPL20U25GSXzBJYl68kk8uQGfFKzs7yb1M4KJWUiLk6ZEvGF+qCIPSnY57AbBFCvTWID07 2024 T9 CD 06565+K4lPs7H94VUqPe2XwIsfPRnrXQE//QTEXxb8/8N4CNc6FpgZahzpTjFhMzSA7T/nHJa11DE8Ng2TP3iAmRczFlmslSuUNOgUeb6yRvs0=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885" y="108857"/>
            <a:ext cx="675979" cy="67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3" descr="OPL20U25GSXzBJYl68kk8uQGfFKzs7yb1M4KJWUiLk6ZEvGF+qCIPSnY57AbBFCvTWID07 2024 T9 CD 06565+K4lPs7H94VUqPe2XwIsfPRnrXQE//QTEXxb8/8N4CNc6FpgZahzpTjFhMzSA7T/nHJa11DE8Ng2TP3iAmRczFlmslSuUNOgUeb6yRvs0=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985" y="108857"/>
            <a:ext cx="675979" cy="67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4" descr="OPL20U25GSXzBJYl68kk8uQGfFKzs7yb1M4KJWUiLk6ZEvGF+qCIPSnY57AbBFCvTWID07 2024 T9 CD 06565+K4lPs7H94VUqPe2XwIsfPRnrXQE//QTEXxb8/8N4CNc6FpgZahzpTjFhMzSA7T/nHJa11DE8Ng2TP3iAmRczFlmslSuUNOgUeb6yRvs0=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829" y="109107"/>
            <a:ext cx="675979" cy="67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 descr="OPL20U25GSXzBJYl68kk8uQGfFKzs7yb1M4KJWUiLk6ZEvGF+qCIPSnY57AbBFCvTWID07 2024 T9 CD 06565+K4lPs7H94VUqPe2XwIsfPRnrXQE//QTEXxb8/8N4CNc6FpgZahzpTjFhMzSA7T/nHJa11DE8Ng2TP3iAmRczFlmslSuUNOgUeb6yRvs0="/>
          <p:cNvSpPr/>
          <p:nvPr/>
        </p:nvSpPr>
        <p:spPr>
          <a:xfrm>
            <a:off x="2906485" y="835613"/>
            <a:ext cx="365760" cy="36576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1</a:t>
            </a:r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12" name="Oval 11" descr="OPL20U25GSXzBJYl68kk8uQGfFKzs7yb1M4KJWUiLk6ZEvGF+qCIPSnY57AbBFCvTWID07 2024 T9 CD 06565+K4lPs7H94VUqPe2XwIsfPRnrXQE//QTEXxb8/8N4CNc6FpgZahzpTjFhMzSA7T/nHJa11DE8Ng2TP3iAmRczFlmslSuUNOgUeb6yRvs0="/>
          <p:cNvSpPr/>
          <p:nvPr/>
        </p:nvSpPr>
        <p:spPr>
          <a:xfrm>
            <a:off x="3975995" y="822075"/>
            <a:ext cx="365760" cy="36576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2</a:t>
            </a:r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13" name="Oval 12" descr="OPL20U25GSXzBJYl68kk8uQGfFKzs7yb1M4KJWUiLk6ZEvGF+qCIPSnY57AbBFCvTWID07 2024 T9 CD 06565+K4lPs7H94VUqPe2XwIsfPRnrXQE//QTEXxb8/8N4CNc6FpgZahzpTjFhMzSA7T/nHJa11DE8Ng2TP3iAmRczFlmslSuUNOgUeb6yRvs0="/>
          <p:cNvSpPr/>
          <p:nvPr/>
        </p:nvSpPr>
        <p:spPr>
          <a:xfrm>
            <a:off x="5171777" y="822075"/>
            <a:ext cx="365760" cy="36576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3</a:t>
            </a:r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14" name="Oval 13" descr="OPL20U25GSXzBJYl68kk8uQGfFKzs7yb1M4KJWUiLk6ZEvGF+qCIPSnY57AbBFCvTWID07 2024 T9 CD 06565+K4lPs7H94VUqPe2XwIsfPRnrXQE//QTEXxb8/8N4CNc6FpgZahzpTjFhMzSA7T/nHJa11DE8Ng2TP3iAmRczFlmslSuUNOgUeb6yRvs0="/>
          <p:cNvSpPr/>
          <p:nvPr/>
        </p:nvSpPr>
        <p:spPr>
          <a:xfrm>
            <a:off x="6457939" y="815621"/>
            <a:ext cx="365760" cy="36576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4</a:t>
            </a:r>
            <a:endParaRPr lang="vi-VN" b="1">
              <a:solidFill>
                <a:srgbClr val="FF0000"/>
              </a:solidFill>
            </a:endParaRPr>
          </a:p>
        </p:txBody>
      </p:sp>
      <p:pic>
        <p:nvPicPr>
          <p:cNvPr id="17" name="Picture 16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96" b="93403" l="67383" r="98340">
                        <a14:foregroundMark x1="71582" y1="51563" x2="71582" y2="51563"/>
                        <a14:foregroundMark x1="72852" y1="62500" x2="72852" y2="62500"/>
                        <a14:backgroundMark x1="72754" y1="64583" x2="72754" y2="64583"/>
                        <a14:backgroundMark x1="72656" y1="63194" x2="72656" y2="63194"/>
                        <a14:backgroundMark x1="78711" y1="31597" x2="78711" y2="31597"/>
                        <a14:backgroundMark x1="75391" y1="48958" x2="75391" y2="489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258" t="15576" b="6771"/>
          <a:stretch/>
        </p:blipFill>
        <p:spPr>
          <a:xfrm>
            <a:off x="7819925" y="1914523"/>
            <a:ext cx="2902503" cy="432162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96" b="90625" l="38574" r="58008">
                        <a14:backgroundMark x1="55273" y1="85938" x2="55273" y2="85938"/>
                        <a14:backgroundMark x1="41992" y1="80382" x2="41992" y2="80382"/>
                        <a14:backgroundMark x1="43262" y1="73958" x2="43262" y2="73958"/>
                        <a14:backgroundMark x1="42285" y1="55556" x2="42285" y2="55556"/>
                        <a14:backgroundMark x1="40137" y1="54340" x2="40137" y2="54340"/>
                        <a14:backgroundMark x1="41797" y1="56424" x2="41797" y2="56424"/>
                        <a14:backgroundMark x1="46191" y1="17708" x2="46191" y2="17708"/>
                        <a14:backgroundMark x1="46875" y1="24653" x2="46875" y2="24653"/>
                        <a14:backgroundMark x1="46094" y1="31424" x2="46094" y2="31424"/>
                        <a14:backgroundMark x1="47070" y1="31944" x2="47070" y2="31944"/>
                        <a14:backgroundMark x1="46289" y1="43924" x2="46289" y2="439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286" t="38972" r="41548" b="4891"/>
          <a:stretch/>
        </p:blipFill>
        <p:spPr>
          <a:xfrm>
            <a:off x="5106461" y="3439886"/>
            <a:ext cx="1752600" cy="312420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96" b="95139" l="977" r="23730">
                        <a14:foregroundMark x1="12695" y1="55729" x2="12695" y2="55729"/>
                        <a14:foregroundMark x1="12598" y1="52083" x2="12598" y2="52083"/>
                        <a14:foregroundMark x1="16504" y1="54861" x2="16504" y2="54861"/>
                        <a14:foregroundMark x1="11230" y1="50174" x2="11230" y2="50174"/>
                        <a14:foregroundMark x1="9375" y1="51215" x2="9375" y2="51215"/>
                        <a14:foregroundMark x1="7422" y1="52778" x2="7422" y2="52778"/>
                        <a14:foregroundMark x1="2930" y1="71181" x2="2930" y2="71181"/>
                        <a14:foregroundMark x1="12793" y1="52951" x2="12793" y2="52951"/>
                        <a14:foregroundMark x1="15820" y1="56597" x2="15820" y2="56597"/>
                        <a14:backgroundMark x1="15137" y1="32292" x2="15137" y2="32292"/>
                        <a14:backgroundMark x1="14648" y1="20833" x2="14648" y2="20833"/>
                        <a14:backgroundMark x1="16895" y1="30208" x2="16895" y2="30208"/>
                        <a14:backgroundMark x1="17480" y1="45833" x2="17480" y2="45833"/>
                        <a14:backgroundMark x1="15332" y1="44097" x2="15332" y2="44097"/>
                        <a14:backgroundMark x1="18555" y1="63021" x2="18555" y2="63021"/>
                        <a14:backgroundMark x1="16797" y1="44965" x2="16797" y2="44965"/>
                        <a14:backgroundMark x1="21387" y1="72743" x2="21387" y2="72743"/>
                        <a14:backgroundMark x1="22070" y1="68576" x2="22070" y2="68576"/>
                        <a14:backgroundMark x1="20508" y1="71181" x2="20508" y2="71181"/>
                        <a14:backgroundMark x1="20996" y1="68576" x2="20996" y2="68576"/>
                        <a14:backgroundMark x1="16797" y1="49306" x2="16797" y2="49306"/>
                        <a14:backgroundMark x1="15723" y1="46354" x2="15723" y2="46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5004" r="74722"/>
          <a:stretch/>
        </p:blipFill>
        <p:spPr>
          <a:xfrm>
            <a:off x="1578428" y="3797301"/>
            <a:ext cx="2311400" cy="30607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1" t="43471" r="62619" b="2348"/>
          <a:stretch/>
        </p:blipFill>
        <p:spPr>
          <a:xfrm>
            <a:off x="3228145" y="3705997"/>
            <a:ext cx="1709057" cy="3015343"/>
          </a:xfrm>
          <a:prstGeom prst="rect">
            <a:avLst/>
          </a:prstGeom>
        </p:spPr>
      </p:pic>
      <p:pic>
        <p:nvPicPr>
          <p:cNvPr id="22" name="Picture 2" descr="Káº¿t quáº£ hÃ¬nh áº£nh cho tráº¡ng tÃ­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2260" b="96875" l="2500" r="72262">
                        <a14:backgroundMark x1="6071" y1="47356" x2="6071" y2="473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5482"/>
          <a:stretch/>
        </p:blipFill>
        <p:spPr bwMode="auto">
          <a:xfrm>
            <a:off x="668870" y="0"/>
            <a:ext cx="1134383" cy="75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4" descr="HÃ¬nh áº£nh cÃ³ liÃªn quan">
            <a:hlinkClick r:id="" action="ppaction://noaction"/>
            <a:extLst>
              <a:ext uri="{FF2B5EF4-FFF2-40B4-BE49-F238E27FC236}">
                <a16:creationId xmlns:a16="http://schemas.microsoft.com/office/drawing/2014/main" id="{C0FC5161-A109-82D3-7E94-76B389209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148" y="74900"/>
            <a:ext cx="675979" cy="67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E6FF8C26-56E0-1D69-0497-370A04F36B90}"/>
              </a:ext>
            </a:extLst>
          </p:cNvPr>
          <p:cNvSpPr/>
          <p:nvPr/>
        </p:nvSpPr>
        <p:spPr>
          <a:xfrm>
            <a:off x="7512257" y="806262"/>
            <a:ext cx="365760" cy="36576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5</a:t>
            </a:r>
            <a:endParaRPr lang="vi-VN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7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3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14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descr="OPL20U25GSXzBJYl68kk8uQGfFKzs7yb1M4KJWUiLk6ZEvGF+qCIPSnY57AbBFCvTWID07 2024 T9 CD 06565+K4lPs7H94VUqPe2XwIsfPRnrXQE//QTEXxb8/8N4CNc6FpgZahzpTjFhMzSA7T/nHJa11DE8Ng2TP3iAmRczFlmslSuUNOgUeb6yRvs0="/>
          <p:cNvSpPr/>
          <p:nvPr/>
        </p:nvSpPr>
        <p:spPr>
          <a:xfrm>
            <a:off x="2292350" y="269443"/>
            <a:ext cx="7469868" cy="371472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4267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A" descr="OPL20U25GSXzBJYl68kk8uQGfFKzs7yb1M4KJWUiLk6ZEvGF+qCIPSnY57AbBFCvTWID07 2024 T9 CD 06565+K4lPs7H94VUqPe2XwIsfPRnrXQE//QTEXxb8/8N4CNc6FpgZahzpTjFhMzSA7T/nHJa11DE8Ng2TP3iAmRczFlmslSuUNOgUeb6yRvs0="/>
              <p:cNvSpPr/>
              <p:nvPr/>
            </p:nvSpPr>
            <p:spPr>
              <a:xfrm>
                <a:off x="1665517" y="3984171"/>
                <a:ext cx="4343399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𝑂𝐼</m:t>
                    </m:r>
                  </m:oMath>
                </a14:m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đường sinh</a:t>
                </a:r>
                <a:r>
                  <a:rPr lang="fr-FR" b="1" dirty="0"/>
                  <a:t>	</a:t>
                </a:r>
                <a:endParaRPr lang="vi-VN" sz="4267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A" descr="OPL20U25GSXzBJYl68kk8uQGfFKzs7yb1M4KJWUiLk6ZEvGF+qCIPSnY57AbBFCvTWID07 2024 T9 CD 0656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517" y="3984171"/>
                <a:ext cx="4343399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 b="-5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B" descr="OPL20U25GSXzBJYl68kk8uQGfFKzs7yb1M4KJWUiLk6ZEvGF+qCIPSnY57AbBFCvTWID07 2024 T9 CD 06565+K4lPs7H94VUqPe2XwIsfPRnrXQE//QTEXxb8/8N4CNc6FpgZahzpTjFhMzSA7T/nHJa11DE8Ng2TP3iAmRczFlmslSuUNOgUeb6yRvs0="/>
              <p:cNvSpPr/>
              <p:nvPr/>
            </p:nvSpPr>
            <p:spPr>
              <a:xfrm>
                <a:off x="1643745" y="5148943"/>
                <a:ext cx="4386942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0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𝑂𝐼</m:t>
                    </m:r>
                  </m:oMath>
                </a14:m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đường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endParaRPr lang="vi-VN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B" descr="OPL20U25GSXzBJYl68kk8uQGfFKzs7yb1M4KJWUiLk6ZEvGF+qCIPSnY57AbBFCvTWID07 2024 T9 CD 0656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745" y="5148943"/>
                <a:ext cx="4386942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 b="-5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" descr="OPL20U25GSXzBJYl68kk8uQGfFKzs7yb1M4KJWUiLk6ZEvGF+qCIPSnY57AbBFCvTWID07 2024 T9 CD 06565+K4lPs7H94VUqPe2XwIsfPRnrXQE//QTEXxb8/8N4CNc6FpgZahzpTjFhMzSA7T/nHJa11DE8Ng2TP3iAmRczFlmslSuUNOgUeb6yRvs0="/>
              <p:cNvSpPr/>
              <p:nvPr/>
            </p:nvSpPr>
            <p:spPr>
              <a:xfrm flipH="1">
                <a:off x="6187395" y="398417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3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𝐼𝑀</m:t>
                    </m:r>
                  </m:oMath>
                </a14:m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endParaRPr lang="vi-VN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C" descr="OPL20U25GSXzBJYl68kk8uQGfFKzs7yb1M4KJWUiLk6ZEvGF+qCIPSnY57AbBFCvTWID07 2024 T9 CD 0656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87395" y="398417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9"/>
                <a:stretch>
                  <a:fillRect b="-5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D" descr="OPL20U25GSXzBJYl68kk8uQGfFKzs7yb1M4KJWUiLk6ZEvGF+qCIPSnY57AbBFCvTWID07 2024 T9 CD 06565+K4lPs7H94VUqPe2XwIsfPRnrXQE//QTEXxb8/8N4CNc6FpgZahzpTjFhMzSA7T/nHJa11DE8Ng2TP3iAmRczFlmslSuUNOgUeb6yRvs0="/>
              <p:cNvSpPr/>
              <p:nvPr/>
            </p:nvSpPr>
            <p:spPr>
              <a:xfrm flipH="1">
                <a:off x="6209165" y="5148943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D.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nón</a:t>
                </a:r>
                <a:endParaRPr lang="vi-VN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D" descr="OPL20U25GSXzBJYl68kk8uQGfFKzs7yb1M4KJWUiLk6ZEvGF+qCIPSnY57AbBFCvTWID07 2024 T9 CD 0656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5" y="5148943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10"/>
                <a:stretch>
                  <a:fillRect t="-22388" b="-33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143" y="627024"/>
            <a:ext cx="1721528" cy="2155353"/>
          </a:xfrm>
          <a:prstGeom prst="rect">
            <a:avLst/>
          </a:prstGeom>
        </p:spPr>
      </p:pic>
      <p:pic>
        <p:nvPicPr>
          <p:cNvPr id="1026" name="Picture 2" descr="OPL20U25GSXzBJYl68kk8uQGfFKzs7yb1M4KJWUiLk6ZEvGF+qCIPSnY57AbBFCvTWID07 2024 T9 CD 06565+K4lPs7H94VUqPe2XwIsfPRnrXQE//QTEXxb8/8N4CNc6FpgZahzpTjFhMzSA7T/nHJa11DE8Ng2TP3iAmRczFlmslSuUNOgUeb6yRvs0=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2260" b="96875" l="2500" r="72262">
                        <a14:backgroundMark x1="6071" y1="47356" x2="6071" y2="473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5482"/>
          <a:stretch/>
        </p:blipFill>
        <p:spPr bwMode="auto">
          <a:xfrm>
            <a:off x="1530350" y="0"/>
            <a:ext cx="1134383" cy="75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Hộp Văn bản 16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4341549-40B6-0FD5-A767-4D36E13FDE0A}"/>
              </a:ext>
            </a:extLst>
          </p:cNvPr>
          <p:cNvSpPr txBox="1"/>
          <p:nvPr/>
        </p:nvSpPr>
        <p:spPr>
          <a:xfrm>
            <a:off x="2228887" y="427149"/>
            <a:ext cx="429891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</a:t>
            </a:r>
            <a:r>
              <a:rPr lang="vi-VN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ình nón như hình vẽ. Hãy chọn phương án sai? </a:t>
            </a:r>
            <a:endParaRPr lang="en-US" alt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30 seconds timer - đồng hồ đếm ngược 30 giây" descr="OPL20U25GSXzBJYl68kk8uQGfFKzs7yb1M4KJWUiLk6ZEvGF+qCIPSnY57AbBFCvTWID07 2024 T9 CD 06565+K4lPs7H94VUqPe2XwIsfPRnrXQE//QTEXxb8/8N4CNc6FpgZahzpTjFhMzSA7T/nHJa11DE8Ng2TP3iAmRczFlmslSuUNOgUeb6yRvs0=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70692" y="376949"/>
            <a:ext cx="894824" cy="502945"/>
          </a:xfrm>
          <a:prstGeom prst="rect">
            <a:avLst/>
          </a:prstGeom>
        </p:spPr>
      </p:pic>
      <p:pic>
        <p:nvPicPr>
          <p:cNvPr id="10" name="Picture 9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B79B392-ECE7-A490-EA39-3CFA9A9BD51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091171" y="720198"/>
            <a:ext cx="2136648" cy="316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8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 mute="1">
                <p:cTn id="39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 descr="OPL20U25GSXzBJYl68kk8uQGfFKzs7yb1M4KJWUiLk6ZEvGF+qCIPSnY57AbBFCvTWID07 2024 T9 CD 06565+K4lPs7H94VUqPe2XwIsfPRnrXQE//QTEXxb8/8N4CNc6FpgZahzpTjFhMzSA7T/nHJa11DE8Ng2TP3iAmRczFlmslSuUNOgUeb6yRvs0="/>
              <p:cNvSpPr/>
              <p:nvPr/>
            </p:nvSpPr>
            <p:spPr>
              <a:xfrm>
                <a:off x="770693" y="778328"/>
                <a:ext cx="8271707" cy="2732315"/>
              </a:xfrm>
              <a:prstGeom prst="rect">
                <a:avLst/>
              </a:prstGeom>
              <a:noFill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4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2: </a:t>
                </a:r>
                <a:r>
                  <a:rPr lang="vi-VN" sz="4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Diện tích xung quanh của hình nón có bán kính đường tròn đáy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𝑟</m:t>
                    </m:r>
                  </m:oMath>
                </a14:m>
                <a:r>
                  <a:rPr lang="en-US" sz="4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vi-VN" sz="4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 dài đường sinh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4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</a:t>
                </a:r>
                <a:endParaRPr lang="vi-VN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 descr="OPL20U25GSXzBJYl68kk8uQGfFKzs7yb1M4KJWUiLk6ZEvGF+qCIPSnY57AbBFCvTWID07 2024 T9 CD 0656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693" y="778328"/>
                <a:ext cx="8271707" cy="2732315"/>
              </a:xfrm>
              <a:prstGeom prst="rect">
                <a:avLst/>
              </a:prstGeom>
              <a:blipFill>
                <a:blip r:embed="rId7"/>
                <a:stretch>
                  <a:fillRect l="-2502" r="-2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A" descr="OPL20U25GSXzBJYl68kk8uQGfFKzs7yb1M4KJWUiLk6ZEvGF+qCIPSnY57AbBFCvTWID07 2024 T9 CD 06565+K4lPs7H94VUqPe2XwIsfPRnrXQE//QTEXxb8/8N4CNc6FpgZahzpTjFhMzSA7T/nHJa11DE8Ng2TP3iAmRczFlmslSuUNOgUeb6yRvs0="/>
              <p:cNvSpPr/>
              <p:nvPr/>
            </p:nvSpPr>
            <p:spPr>
              <a:xfrm>
                <a:off x="1752602" y="3980103"/>
                <a:ext cx="4343399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267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67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4267" i="1">
                            <a:latin typeface="Times New Roman" pitchFamily="18" charset="0"/>
                            <a:cs typeface="Times New Roman" pitchFamily="18" charset="0"/>
                          </a:rPr>
                          <m:t>S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4267" i="1">
                            <a:latin typeface="Times New Roman" pitchFamily="18" charset="0"/>
                            <a:cs typeface="Times New Roman" pitchFamily="18" charset="0"/>
                          </a:rPr>
                          <m:t>xq</m:t>
                        </m:r>
                      </m:sub>
                    </m:sSub>
                    <m:r>
                      <m:rPr>
                        <m:nor/>
                      </m:rPr>
                      <a:rPr lang="en-US" sz="4267" i="1">
                        <a:latin typeface="Times New Roman" pitchFamily="18" charset="0"/>
                        <a:cs typeface="Times New Roman" pitchFamily="18" charset="0"/>
                      </a:rPr>
                      <m:t>= </m:t>
                    </m:r>
                    <m:r>
                      <m:rPr>
                        <m:nor/>
                      </m:rPr>
                      <a:rPr lang="en-US" sz="4267" i="1" dirty="0" smtClean="0">
                        <a:latin typeface="Times New Roman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π</m:t>
                    </m:r>
                    <m:r>
                      <m:rPr>
                        <m:nor/>
                      </m:rPr>
                      <a:rPr lang="en-US" sz="4267" b="0" i="1" dirty="0" smtClean="0">
                        <a:latin typeface="Times New Roman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rl</m:t>
                    </m:r>
                  </m:oMath>
                </a14:m>
                <a:endParaRPr lang="vi-VN" sz="4267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A" descr="OPL20U25GSXzBJYl68kk8uQGfFKzs7yb1M4KJWUiLk6ZEvGF+qCIPSnY57AbBFCvTWID07 2024 T9 CD 0656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2" y="3980103"/>
                <a:ext cx="4343399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 t="-17164" b="-23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B" descr="OPL20U25GSXzBJYl68kk8uQGfFKzs7yb1M4KJWUiLk6ZEvGF+qCIPSnY57AbBFCvTWID07 2024 T9 CD 06565+K4lPs7H94VUqPe2XwIsfPRnrXQE//QTEXxb8/8N4CNc6FpgZahzpTjFhMzSA7T/nHJa11DE8Ng2TP3iAmRczFlmslSuUNOgUeb6yRvs0="/>
              <p:cNvSpPr/>
              <p:nvPr/>
            </p:nvSpPr>
            <p:spPr>
              <a:xfrm>
                <a:off x="1752602" y="5145059"/>
                <a:ext cx="4343399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267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267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sz="4267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4267" i="1">
                            <a:latin typeface="Times New Roman" pitchFamily="18" charset="0"/>
                            <a:cs typeface="Times New Roman" pitchFamily="18" charset="0"/>
                          </a:rPr>
                          <m:t>S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4267" i="1">
                            <a:latin typeface="Times New Roman" pitchFamily="18" charset="0"/>
                            <a:cs typeface="Times New Roman" pitchFamily="18" charset="0"/>
                          </a:rPr>
                          <m:t>xq</m:t>
                        </m:r>
                      </m:sub>
                    </m:sSub>
                    <m:r>
                      <m:rPr>
                        <m:nor/>
                      </m:rPr>
                      <a:rPr lang="en-US" sz="4267" i="1">
                        <a:latin typeface="Times New Roman" pitchFamily="18" charset="0"/>
                        <a:cs typeface="Times New Roman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l-GR" sz="4267" b="0" i="1" dirty="0" smtClean="0">
                        <a:latin typeface="Times New Roman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π</m:t>
                    </m:r>
                    <m:sSup>
                      <m:sSupPr>
                        <m:ctrlPr>
                          <a:rPr lang="en-US" sz="4267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4267" i="1" dirty="0">
                            <a:latin typeface="Times New Roman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r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4267" i="1" dirty="0">
                            <a:latin typeface="Times New Roman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sz="4267" i="1" dirty="0">
                        <a:latin typeface="Times New Roman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l</m:t>
                    </m:r>
                  </m:oMath>
                </a14:m>
                <a:endParaRPr lang="vi-VN" sz="4267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B" descr="OPL20U25GSXzBJYl68kk8uQGfFKzs7yb1M4KJWUiLk6ZEvGF+qCIPSnY57AbBFCvTWID07 2024 T9 CD 0656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2" y="5145059"/>
                <a:ext cx="4343399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9"/>
                <a:stretch>
                  <a:fillRect t="-8955" b="-313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" descr="OPL20U25GSXzBJYl68kk8uQGfFKzs7yb1M4KJWUiLk6ZEvGF+qCIPSnY57AbBFCvTWID07 2024 T9 CD 06565+K4lPs7H94VUqPe2XwIsfPRnrXQE//QTEXxb8/8N4CNc6FpgZahzpTjFhMzSA7T/nHJa11DE8Ng2TP3iAmRczFlmslSuUNOgUeb6yRvs0="/>
              <p:cNvSpPr/>
              <p:nvPr/>
            </p:nvSpPr>
            <p:spPr>
              <a:xfrm flipH="1">
                <a:off x="6187395" y="398417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267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67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4267" b="0" i="1" smtClean="0">
                            <a:latin typeface="Times New Roman" pitchFamily="18" charset="0"/>
                            <a:cs typeface="Times New Roman" pitchFamily="18" charset="0"/>
                          </a:rPr>
                          <m:t>S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4267" b="0" i="1" smtClean="0">
                            <a:latin typeface="Times New Roman" pitchFamily="18" charset="0"/>
                            <a:cs typeface="Times New Roman" pitchFamily="18" charset="0"/>
                          </a:rPr>
                          <m:t>xq</m:t>
                        </m:r>
                      </m:sub>
                    </m:sSub>
                    <m:r>
                      <m:rPr>
                        <m:nor/>
                      </m:rPr>
                      <a:rPr lang="en-US" sz="4267" b="0" i="1" smtClean="0">
                        <a:latin typeface="Times New Roman" pitchFamily="18" charset="0"/>
                        <a:cs typeface="Times New Roman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4267" b="0" smtClean="0">
                        <a:latin typeface="Times New Roman" pitchFamily="18" charset="0"/>
                        <a:cs typeface="Times New Roman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sz="4267" b="0" i="1" smtClean="0">
                        <a:latin typeface="Times New Roman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πr</m:t>
                    </m:r>
                  </m:oMath>
                </a14:m>
                <a:endParaRPr lang="vi-VN" sz="4267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C" descr="OPL20U25GSXzBJYl68kk8uQGfFKzs7yb1M4KJWUiLk6ZEvGF+qCIPSnY57AbBFCvTWID07 2024 T9 CD 0656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87395" y="398417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10"/>
                <a:stretch>
                  <a:fillRect t="-17164" b="-23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D" descr="OPL20U25GSXzBJYl68kk8uQGfFKzs7yb1M4KJWUiLk6ZEvGF+qCIPSnY57AbBFCvTWID07 2024 T9 CD 06565+K4lPs7H94VUqPe2XwIsfPRnrXQE//QTEXxb8/8N4CNc6FpgZahzpTjFhMzSA7T/nHJa11DE8Ng2TP3iAmRczFlmslSuUNOgUeb6yRvs0="/>
              <p:cNvSpPr/>
              <p:nvPr/>
            </p:nvSpPr>
            <p:spPr>
              <a:xfrm flipH="1">
                <a:off x="6209165" y="5148943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267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67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4267" i="1">
                            <a:latin typeface="Times New Roman" pitchFamily="18" charset="0"/>
                            <a:cs typeface="Times New Roman" pitchFamily="18" charset="0"/>
                          </a:rPr>
                          <m:t>S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4267" i="1">
                            <a:latin typeface="Times New Roman" pitchFamily="18" charset="0"/>
                            <a:cs typeface="Times New Roman" pitchFamily="18" charset="0"/>
                          </a:rPr>
                          <m:t>xq</m:t>
                        </m:r>
                      </m:sub>
                    </m:sSub>
                    <m:r>
                      <m:rPr>
                        <m:nor/>
                      </m:rPr>
                      <a:rPr lang="en-US" sz="4267" i="1">
                        <a:latin typeface="Times New Roman" pitchFamily="18" charset="0"/>
                        <a:cs typeface="Times New Roman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4267" b="0" smtClean="0">
                        <a:latin typeface="Times New Roman" pitchFamily="18" charset="0"/>
                        <a:cs typeface="Times New Roman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sz="4267" i="1" dirty="0">
                        <a:latin typeface="Times New Roman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π</m:t>
                    </m:r>
                    <m:sSup>
                      <m:sSupPr>
                        <m:ctrlPr>
                          <a:rPr lang="en-US" sz="4267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4267" i="1" dirty="0">
                            <a:latin typeface="Times New Roman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r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4267" i="1" dirty="0">
                            <a:latin typeface="Times New Roman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vi-VN" sz="4267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D" descr="OPL20U25GSXzBJYl68kk8uQGfFKzs7yb1M4KJWUiLk6ZEvGF+qCIPSnY57AbBFCvTWID07 2024 T9 CD 0656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5" y="5148943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11"/>
                <a:stretch>
                  <a:fillRect t="-9701" b="-30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" descr="OPL20U25GSXzBJYl68kk8uQGfFKzs7yb1M4KJWUiLk6ZEvGF+qCIPSnY57AbBFCvTWID07 2024 T9 CD 06565+K4lPs7H94VUqPe2XwIsfPRnrXQE//QTEXxb8/8N4CNc6FpgZahzpTjFhMzSA7T/nHJa11DE8Ng2TP3iAmRczFlmslSuUNOgUeb6yRvs0=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2260" b="96875" l="2500" r="72262">
                        <a14:backgroundMark x1="6071" y1="47356" x2="6071" y2="473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5482"/>
          <a:stretch/>
        </p:blipFill>
        <p:spPr bwMode="auto">
          <a:xfrm>
            <a:off x="1530350" y="0"/>
            <a:ext cx="1134383" cy="75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1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976" y="-431800"/>
            <a:ext cx="2381251" cy="2981325"/>
          </a:xfrm>
          <a:prstGeom prst="rect">
            <a:avLst/>
          </a:prstGeom>
        </p:spPr>
      </p:pic>
      <p:pic>
        <p:nvPicPr>
          <p:cNvPr id="11" name="30 seconds timer - đồng hồ đếm ngược 30 giây" descr="OPL20U25GSXzBJYl68kk8uQGfFKzs7yb1M4KJWUiLk6ZEvGF+qCIPSnY57AbBFCvTWID07 2024 T9 CD 06565+K4lPs7H94VUqPe2XwIsfPRnrXQE//QTEXxb8/8N4CNc6FpgZahzpTjFhMzSA7T/nHJa11DE8Ng2TP3iAmRczFlmslSuUNOgUeb6yRvs0=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70692" y="376949"/>
            <a:ext cx="894824" cy="50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92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8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39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descr="OPL20U25GSXzBJYl68kk8uQGfFKzs7yb1M4KJWUiLk6ZEvGF+qCIPSnY57AbBFCvTWID07 2024 T9 CD 06565+K4lPs7H94VUqPe2XwIsfPRnrXQE//QTEXxb8/8N4CNc6FpgZahzpTjFhMzSA7T/nHJa11DE8Ng2TP3iAmRczFlmslSuUNOgUeb6yRvs0="/>
          <p:cNvSpPr/>
          <p:nvPr/>
        </p:nvSpPr>
        <p:spPr>
          <a:xfrm>
            <a:off x="770694" y="895349"/>
            <a:ext cx="8381925" cy="273231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A" descr="OPL20U25GSXzBJYl68kk8uQGfFKzs7yb1M4KJWUiLk6ZEvGF+qCIPSnY57AbBFCvTWID07 2024 T9 CD 06565+K4lPs7H94VUqPe2XwIsfPRnrXQE//QTEXxb8/8N4CNc6FpgZahzpTjFhMzSA7T/nHJa11DE8Ng2TP3iAmRczFlmslSuUNOgUeb6yRvs0="/>
              <p:cNvSpPr/>
              <p:nvPr/>
            </p:nvSpPr>
            <p:spPr>
              <a:xfrm>
                <a:off x="1687287" y="5167991"/>
                <a:ext cx="4343399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267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267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15</m:t>
                    </m:r>
                    <m:r>
                      <m:rPr>
                        <m:nor/>
                      </m:rPr>
                      <a:rPr lang="el-GR" sz="4267" b="0" i="1" smtClean="0">
                        <a:latin typeface="Times New Roman" pitchFamily="18" charset="0"/>
                        <a:cs typeface="Times New Roman" pitchFamily="18" charset="0"/>
                      </a:rPr>
                      <m:t>π</m:t>
                    </m:r>
                  </m:oMath>
                </a14:m>
                <a:endParaRPr lang="vi-VN" sz="4267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A" descr="OPL20U25GSXzBJYl68kk8uQGfFKzs7yb1M4KJWUiLk6ZEvGF+qCIPSnY57AbBFCvTWID07 2024 T9 CD 0656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5167991"/>
                <a:ext cx="4343399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 t="-11194" b="-29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B" descr="OPL20U25GSXzBJYl68kk8uQGfFKzs7yb1M4KJWUiLk6ZEvGF+qCIPSnY57AbBFCvTWID07 2024 T9 CD 06565+K4lPs7H94VUqPe2XwIsfPRnrXQE//QTEXxb8/8N4CNc6FpgZahzpTjFhMzSA7T/nHJa11DE8Ng2TP3iAmRczFlmslSuUNOgUeb6yRvs0="/>
              <p:cNvSpPr/>
              <p:nvPr/>
            </p:nvSpPr>
            <p:spPr>
              <a:xfrm>
                <a:off x="1687287" y="3993472"/>
                <a:ext cx="4343399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267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267" i="0" dirty="0">
                        <a:latin typeface="Times New Roman" pitchFamily="18" charset="0"/>
                        <a:cs typeface="Times New Roman" pitchFamily="18" charset="0"/>
                      </a:rPr>
                      <m:t>5</m:t>
                    </m:r>
                    <m:r>
                      <m:rPr>
                        <m:nor/>
                      </m:rPr>
                      <a:rPr lang="el-GR" sz="4267" i="1">
                        <a:latin typeface="Times New Roman" pitchFamily="18" charset="0"/>
                        <a:cs typeface="Times New Roman" pitchFamily="18" charset="0"/>
                      </a:rPr>
                      <m:t>π</m:t>
                    </m:r>
                  </m:oMath>
                </a14:m>
                <a:endParaRPr lang="vi-VN" sz="4267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B" descr="OPL20U25GSXzBJYl68kk8uQGfFKzs7yb1M4KJWUiLk6ZEvGF+qCIPSnY57AbBFCvTWID07 2024 T9 CD 0656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3993472"/>
                <a:ext cx="4343399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 t="-10448" b="-29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" descr="OPL20U25GSXzBJYl68kk8uQGfFKzs7yb1M4KJWUiLk6ZEvGF+qCIPSnY57AbBFCvTWID07 2024 T9 CD 06565+K4lPs7H94VUqPe2XwIsfPRnrXQE//QTEXxb8/8N4CNc6FpgZahzpTjFhMzSA7T/nHJa11DE8Ng2TP3iAmRczFlmslSuUNOgUeb6yRvs0="/>
              <p:cNvSpPr/>
              <p:nvPr/>
            </p:nvSpPr>
            <p:spPr>
              <a:xfrm flipH="1">
                <a:off x="6209165" y="397913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267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267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9</m:t>
                    </m:r>
                    <m:r>
                      <m:rPr>
                        <m:nor/>
                      </m:rPr>
                      <a:rPr lang="el-GR" sz="4267" i="1">
                        <a:latin typeface="Times New Roman" pitchFamily="18" charset="0"/>
                        <a:cs typeface="Times New Roman" pitchFamily="18" charset="0"/>
                      </a:rPr>
                      <m:t>π</m:t>
                    </m:r>
                  </m:oMath>
                </a14:m>
                <a:endParaRPr lang="vi-VN" sz="4267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C" descr="OPL20U25GSXzBJYl68kk8uQGfFKzs7yb1M4KJWUiLk6ZEvGF+qCIPSnY57AbBFCvTWID07 2024 T9 CD 0656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5" y="397913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9"/>
                <a:stretch>
                  <a:fillRect t="-11194" b="-29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D" descr="OPL20U25GSXzBJYl68kk8uQGfFKzs7yb1M4KJWUiLk6ZEvGF+qCIPSnY57AbBFCvTWID07 2024 T9 CD 06565+K4lPs7H94VUqPe2XwIsfPRnrXQE//QTEXxb8/8N4CNc6FpgZahzpTjFhMzSA7T/nHJa11DE8Ng2TP3iAmRczFlmslSuUNOgUeb6yRvs0="/>
              <p:cNvSpPr/>
              <p:nvPr/>
            </p:nvSpPr>
            <p:spPr>
              <a:xfrm flipH="1">
                <a:off x="6209165" y="5148943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267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267" b="0" i="0" dirty="0" smtClean="0">
                        <a:latin typeface="Times New Roman" pitchFamily="18" charset="0"/>
                        <a:cs typeface="Times New Roman" pitchFamily="18" charset="0"/>
                      </a:rPr>
                      <m:t>25</m:t>
                    </m:r>
                    <m:r>
                      <m:rPr>
                        <m:nor/>
                      </m:rPr>
                      <a:rPr lang="el-GR" sz="4267" i="1">
                        <a:latin typeface="Times New Roman" pitchFamily="18" charset="0"/>
                        <a:cs typeface="Times New Roman" pitchFamily="18" charset="0"/>
                      </a:rPr>
                      <m:t>π</m:t>
                    </m:r>
                  </m:oMath>
                </a14:m>
                <a:endParaRPr lang="vi-VN" sz="4267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D" descr="OPL20U25GSXzBJYl68kk8uQGfFKzs7yb1M4KJWUiLk6ZEvGF+qCIPSnY57AbBFCvTWID07 2024 T9 CD 0656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5" y="5148943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10"/>
                <a:stretch>
                  <a:fillRect t="-11194" b="-29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2" descr="OPL20U25GSXzBJYl68kk8uQGfFKzs7yb1M4KJWUiLk6ZEvGF+qCIPSnY57AbBFCvTWID07 2024 T9 CD 06565+K4lPs7H94VUqPe2XwIsfPRnrXQE//QTEXxb8/8N4CNc6FpgZahzpTjFhMzSA7T/nHJa11DE8Ng2TP3iAmRczFlmslSuUNOgUeb6yRvs0=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2260" b="96875" l="2500" r="72262">
                        <a14:backgroundMark x1="6071" y1="47356" x2="6071" y2="473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5482"/>
          <a:stretch/>
        </p:blipFill>
        <p:spPr bwMode="auto">
          <a:xfrm>
            <a:off x="1530350" y="0"/>
            <a:ext cx="1134383" cy="75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955" y="-246289"/>
            <a:ext cx="1914525" cy="2390775"/>
          </a:xfrm>
          <a:prstGeom prst="rect">
            <a:avLst/>
          </a:prstGeom>
        </p:spPr>
      </p:pic>
      <p:sp>
        <p:nvSpPr>
          <p:cNvPr id="6" name="Rectangle 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FA27049-2FEA-88E0-713A-78589BB95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09600" y="2372701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/>
          </a:p>
        </p:txBody>
      </p:sp>
      <p:sp>
        <p:nvSpPr>
          <p:cNvPr id="18" name="Hộp Văn bản 1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406D0D6-0517-744A-81F3-23CF0EE3FDDC}"/>
              </a:ext>
            </a:extLst>
          </p:cNvPr>
          <p:cNvSpPr txBox="1"/>
          <p:nvPr/>
        </p:nvSpPr>
        <p:spPr>
          <a:xfrm>
            <a:off x="923926" y="1041856"/>
            <a:ext cx="758630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</a:t>
            </a:r>
            <a:r>
              <a:rPr lang="vi-VN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hình nón có bán </a:t>
            </a:r>
            <a:r>
              <a:rPr lang="vi-VN" sz="40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 đáy</a:t>
            </a:r>
            <a:r>
              <a:rPr lang="en-US" sz="40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 = 3</a:t>
            </a:r>
            <a:r>
              <a:rPr lang="vi-VN" sz="4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vi-VN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 dài </a:t>
            </a:r>
            <a:r>
              <a:rPr lang="vi-VN" sz="4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sinh</a:t>
            </a:r>
            <a:r>
              <a:rPr lang="en-US" sz="4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 = 5</a:t>
            </a:r>
            <a:r>
              <a:rPr lang="en-US" altLang="en-US" sz="4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xung quanh của hình nón đã cho bằng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30 seconds timer - đồng hồ đếm ngược 30 giây" descr="OPL20U25GSXzBJYl68kk8uQGfFKzs7yb1M4KJWUiLk6ZEvGF+qCIPSnY57AbBFCvTWID07 2024 T9 CD 06565+K4lPs7H94VUqPe2XwIsfPRnrXQE//QTEXxb8/8N4CNc6FpgZahzpTjFhMzSA7T/nHJa11DE8Ng2TP3iAmRczFlmslSuUNOgUeb6yRvs0=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70692" y="376949"/>
            <a:ext cx="894824" cy="50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92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8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39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descr="OPL20U25GSXzBJYl68kk8uQGfFKzs7yb1M4KJWUiLk6ZEvGF+qCIPSnY57AbBFCvTWID07 2024 T9 CD 06565+K4lPs7H94VUqPe2XwIsfPRnrXQE//QTEXxb8/8N4CNc6FpgZahzpTjFhMzSA7T/nHJa11DE8Ng2TP3iAmRczFlmslSuUNOgUeb6yRvs0="/>
          <p:cNvSpPr/>
          <p:nvPr/>
        </p:nvSpPr>
        <p:spPr>
          <a:xfrm>
            <a:off x="2292350" y="778328"/>
            <a:ext cx="7469868" cy="273231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vi-VN" sz="4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hình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trụ</a:t>
            </a:r>
            <a:r>
              <a:rPr lang="vi-VN" sz="4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có bán </a:t>
            </a:r>
            <a:r>
              <a:rPr lang="vi-VN" sz="40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 đáy</a:t>
            </a:r>
            <a:r>
              <a:rPr lang="en-US" sz="40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 = 3</a:t>
            </a:r>
            <a:r>
              <a:rPr lang="vi-VN" sz="4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en-US" sz="4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cao h = 7</a:t>
            </a:r>
            <a:r>
              <a:rPr lang="en-US" altLang="en-US" sz="4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4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</a:t>
            </a:r>
            <a:r>
              <a:rPr lang="vi-VN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xung quanh của hình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vi-VN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A" descr="OPL20U25GSXzBJYl68kk8uQGfFKzs7yb1M4KJWUiLk6ZEvGF+qCIPSnY57AbBFCvTWID07 2024 T9 CD 06565+K4lPs7H94VUqPe2XwIsfPRnrXQE//QTEXxb8/8N4CNc6FpgZahzpTjFhMzSA7T/nHJa11DE8Ng2TP3iAmRczFlmslSuUNOgUeb6yRvs0="/>
              <p:cNvSpPr/>
              <p:nvPr/>
            </p:nvSpPr>
            <p:spPr>
              <a:xfrm flipH="1">
                <a:off x="6209166" y="3984171"/>
                <a:ext cx="4343399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267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267" b="0" i="0" dirty="0" smtClean="0">
                        <a:latin typeface="Times New Roman" pitchFamily="18" charset="0"/>
                        <a:cs typeface="Times New Roman" pitchFamily="18" charset="0"/>
                      </a:rPr>
                      <m:t>42</m:t>
                    </m:r>
                    <m:r>
                      <m:rPr>
                        <m:nor/>
                      </m:rPr>
                      <a:rPr lang="el-GR" sz="4267" i="1">
                        <a:latin typeface="Times New Roman" pitchFamily="18" charset="0"/>
                        <a:cs typeface="Times New Roman" pitchFamily="18" charset="0"/>
                      </a:rPr>
                      <m:t>π</m:t>
                    </m:r>
                  </m:oMath>
                </a14:m>
                <a:endParaRPr lang="vi-VN" sz="4267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A" descr="OPL20U25GSXzBJYl68kk8uQGfFKzs7yb1M4KJWUiLk6ZEvGF+qCIPSnY57AbBFCvTWID07 2024 T9 CD 0656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6" y="3984171"/>
                <a:ext cx="4343399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 t="-11194" b="-29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B" descr="OPL20U25GSXzBJYl68kk8uQGfFKzs7yb1M4KJWUiLk6ZEvGF+qCIPSnY57AbBFCvTWID07 2024 T9 CD 06565+K4lPs7H94VUqPe2XwIsfPRnrXQE//QTEXxb8/8N4CNc6FpgZahzpTjFhMzSA7T/nHJa11DE8Ng2TP3iAmRczFlmslSuUNOgUeb6yRvs0="/>
              <p:cNvSpPr/>
              <p:nvPr/>
            </p:nvSpPr>
            <p:spPr>
              <a:xfrm>
                <a:off x="1687287" y="5148943"/>
                <a:ext cx="4343399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267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267" b="0" i="0" smtClean="0">
                        <a:latin typeface="Times New Roman" pitchFamily="18" charset="0"/>
                        <a:cs typeface="Times New Roman" pitchFamily="18" charset="0"/>
                      </a:rPr>
                      <m:t>42</m:t>
                    </m:r>
                    <m:r>
                      <m:rPr>
                        <m:nor/>
                      </m:rPr>
                      <a:rPr lang="el-GR" sz="4267" i="1">
                        <a:latin typeface="Times New Roman" pitchFamily="18" charset="0"/>
                        <a:cs typeface="Times New Roman" pitchFamily="18" charset="0"/>
                      </a:rPr>
                      <m:t>π</m:t>
                    </m:r>
                  </m:oMath>
                </a14:m>
                <a:endParaRPr lang="vi-VN" sz="4267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B" descr="OPL20U25GSXzBJYl68kk8uQGfFKzs7yb1M4KJWUiLk6ZEvGF+qCIPSnY57AbBFCvTWID07 2024 T9 CD 0656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5148943"/>
                <a:ext cx="4343399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 t="-11194" b="-29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D" descr="OPL20U25GSXzBJYl68kk8uQGfFKzs7yb1M4KJWUiLk6ZEvGF+qCIPSnY57AbBFCvTWID07 2024 T9 CD 06565+K4lPs7H94VUqPe2XwIsfPRnrXQE//QTEXxb8/8N4CNc6FpgZahzpTjFhMzSA7T/nHJa11DE8Ng2TP3iAmRczFlmslSuUNOgUeb6yRvs0="/>
              <p:cNvSpPr/>
              <p:nvPr/>
            </p:nvSpPr>
            <p:spPr>
              <a:xfrm flipH="1">
                <a:off x="6209165" y="5148943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267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267" b="0" i="0" smtClean="0">
                        <a:latin typeface="Times New Roman" pitchFamily="18" charset="0"/>
                        <a:cs typeface="Times New Roman" pitchFamily="18" charset="0"/>
                      </a:rPr>
                      <m:t>63</m:t>
                    </m:r>
                    <m:r>
                      <m:rPr>
                        <m:nor/>
                      </m:rPr>
                      <a:rPr lang="el-GR" sz="4267" i="1">
                        <a:latin typeface="Times New Roman" pitchFamily="18" charset="0"/>
                        <a:cs typeface="Times New Roman" pitchFamily="18" charset="0"/>
                      </a:rPr>
                      <m:t>π</m:t>
                    </m:r>
                  </m:oMath>
                </a14:m>
                <a:endParaRPr lang="vi-VN" sz="4267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D" descr="OPL20U25GSXzBJYl68kk8uQGfFKzs7yb1M4KJWUiLk6ZEvGF+qCIPSnY57AbBFCvTWID07 2024 T9 CD 0656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5" y="5148943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9"/>
                <a:stretch>
                  <a:fillRect t="-11194" b="-29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B" descr="OPL20U25GSXzBJYl68kk8uQGfFKzs7yb1M4KJWUiLk6ZEvGF+qCIPSnY57AbBFCvTWID07 2024 T9 CD 06565+K4lPs7H94VUqPe2XwIsfPRnrXQE//QTEXxb8/8N4CNc6FpgZahzpTjFhMzSA7T/nHJa11DE8Ng2TP3iAmRczFlmslSuUNOgUeb6yRvs0="/>
              <p:cNvSpPr/>
              <p:nvPr/>
            </p:nvSpPr>
            <p:spPr>
              <a:xfrm>
                <a:off x="1687287" y="4001011"/>
                <a:ext cx="4343399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685783" indent="-685783" algn="ctr">
                  <a:buAutoNum type="alphaUcPeriod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267" b="0" i="0" dirty="0" smtClean="0">
                        <a:latin typeface="Times New Roman" pitchFamily="18" charset="0"/>
                        <a:cs typeface="Times New Roman" pitchFamily="18" charset="0"/>
                      </a:rPr>
                      <m:t>21</m:t>
                    </m:r>
                    <m:r>
                      <m:rPr>
                        <m:nor/>
                      </m:rPr>
                      <a:rPr lang="el-GR" sz="4267" i="1">
                        <a:latin typeface="Times New Roman" pitchFamily="18" charset="0"/>
                        <a:cs typeface="Times New Roman" pitchFamily="18" charset="0"/>
                      </a:rPr>
                      <m:t>π</m:t>
                    </m:r>
                  </m:oMath>
                </a14:m>
                <a:endParaRPr lang="vi-VN" sz="4267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" name="B" descr="OPL20U25GSXzBJYl68kk8uQGfFKzs7yb1M4KJWUiLk6ZEvGF+qCIPSnY57AbBFCvTWID07 2024 T9 CD 0656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4001011"/>
                <a:ext cx="4343399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OPL20U25GSXzBJYl68kk8uQGfFKzs7yb1M4KJWUiLk6ZEvGF+qCIPSnY57AbBFCvTWID07 2024 T9 CD 06565+K4lPs7H94VUqPe2XwIsfPRnrXQE//QTEXxb8/8N4CNc6FpgZahzpTjFhMzSA7T/nHJa11DE8Ng2TP3iAmRczFlmslSuUNOgUeb6yRvs0=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2260" b="96875" l="2500" r="72262">
                        <a14:backgroundMark x1="6071" y1="47356" x2="6071" y2="473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5482"/>
          <a:stretch/>
        </p:blipFill>
        <p:spPr bwMode="auto">
          <a:xfrm>
            <a:off x="1530350" y="0"/>
            <a:ext cx="1134383" cy="75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401" y="-64617"/>
            <a:ext cx="1984169" cy="2484180"/>
          </a:xfrm>
          <a:prstGeom prst="rect">
            <a:avLst/>
          </a:prstGeom>
        </p:spPr>
      </p:pic>
      <p:pic>
        <p:nvPicPr>
          <p:cNvPr id="9" name="30 seconds timer - đồng hồ đếm ngược 30 giây" descr="OPL20U25GSXzBJYl68kk8uQGfFKzs7yb1M4KJWUiLk6ZEvGF+qCIPSnY57AbBFCvTWID07 2024 T9 CD 06565+K4lPs7H94VUqPe2XwIsfPRnrXQE//QTEXxb8/8N4CNc6FpgZahzpTjFhMzSA7T/nHJa11DE8Ng2TP3iAmRczFlmslSuUNOgUeb6yRvs0=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70692" y="376949"/>
            <a:ext cx="894824" cy="50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25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8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39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13" grpId="0" animBg="1"/>
      <p:bldP spid="14" grpId="0" animBg="1"/>
      <p:bldP spid="16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 descr="OPL20U25GSXzBJYl68kk8uQGfFKzs7yb1M4KJWUiLk6ZEvGF+qCIPSnY57AbBFCvTWID07 2024 T9 CD 06565+K4lPs7H94VUqPe2XwIsfPRnrXQE//QTEXxb8/8N4CNc6FpgZahzpTjFhMzSA7T/nHJa11DE8Ng2TP3iAmRczFlmslSuUNOgUeb6yRvs0="/>
              <p:cNvSpPr/>
              <p:nvPr/>
            </p:nvSpPr>
            <p:spPr>
              <a:xfrm>
                <a:off x="2292350" y="778328"/>
                <a:ext cx="7469868" cy="2732315"/>
              </a:xfrm>
              <a:prstGeom prst="rect">
                <a:avLst/>
              </a:prstGeom>
              <a:noFill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5: </a:t>
                </a:r>
                <a:r>
                  <a:rPr lang="vi-VN" sz="4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hình </a:t>
                </a:r>
                <a:r>
                  <a:rPr lang="en-US" sz="4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trụ</a:t>
                </a:r>
                <a:r>
                  <a:rPr lang="vi-VN" sz="4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4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chu vi </a:t>
                </a:r>
                <a:r>
                  <a:rPr lang="vi-VN" sz="4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đáy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 b="0" i="0" smtClean="0">
                        <a:solidFill>
                          <a:schemeClr val="bg1"/>
                        </a:solidFill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rPr>
                      <m:t>10</m:t>
                    </m:r>
                    <m:r>
                      <m:rPr>
                        <m:nor/>
                      </m:rPr>
                      <a:rPr lang="el-GR" sz="4000" i="1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π</m:t>
                    </m:r>
                  </m:oMath>
                </a14:m>
                <a:r>
                  <a:rPr lang="en-US" sz="4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:r>
                  <a:rPr lang="en-US" sz="40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 cao h = 12</a:t>
                </a:r>
                <a:r>
                  <a:rPr lang="en-US" altLang="en-US" sz="40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4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4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 hình </a:t>
                </a:r>
                <a:r>
                  <a:rPr lang="en-US" sz="4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</a:t>
                </a:r>
                <a:r>
                  <a:rPr lang="vi-VN" sz="4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endPara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 descr="OPL20U25GSXzBJYl68kk8uQGfFKzs7yb1M4KJWUiLk6ZEvGF+qCIPSnY57AbBFCvTWID07 2024 T9 CD 0656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2350" y="778328"/>
                <a:ext cx="7469868" cy="2732315"/>
              </a:xfrm>
              <a:prstGeom prst="rect">
                <a:avLst/>
              </a:prstGeom>
              <a:blipFill>
                <a:blip r:embed="rId7"/>
                <a:stretch>
                  <a:fillRect l="-2771" r="-2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A" descr="OPL20U25GSXzBJYl68kk8uQGfFKzs7yb1M4KJWUiLk6ZEvGF+qCIPSnY57AbBFCvTWID07 2024 T9 CD 06565+K4lPs7H94VUqPe2XwIsfPRnrXQE//QTEXxb8/8N4CNc6FpgZahzpTjFhMzSA7T/nHJa11DE8Ng2TP3iAmRczFlmslSuUNOgUeb6yRvs0="/>
              <p:cNvSpPr/>
              <p:nvPr/>
            </p:nvSpPr>
            <p:spPr>
              <a:xfrm flipH="1">
                <a:off x="6204857" y="4001011"/>
                <a:ext cx="4343399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267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267" i="0" dirty="0" smtClean="0">
                        <a:latin typeface="Times New Roman" pitchFamily="18" charset="0"/>
                        <a:cs typeface="Times New Roman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 sz="4267" i="0">
                        <a:latin typeface="Times New Roman" pitchFamily="18" charset="0"/>
                        <a:cs typeface="Times New Roman" pitchFamily="18" charset="0"/>
                      </a:rPr>
                      <m:t>00</m:t>
                    </m:r>
                    <m:r>
                      <m:rPr>
                        <m:nor/>
                      </m:rPr>
                      <a:rPr lang="el-GR" sz="4267" i="1" smtClean="0">
                        <a:latin typeface="Times New Roman" pitchFamily="18" charset="0"/>
                        <a:cs typeface="Times New Roman" pitchFamily="18" charset="0"/>
                      </a:rPr>
                      <m:t>π</m:t>
                    </m:r>
                  </m:oMath>
                </a14:m>
                <a:endParaRPr lang="vi-VN" sz="4267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A" descr="OPL20U25GSXzBJYl68kk8uQGfFKzs7yb1M4KJWUiLk6ZEvGF+qCIPSnY57AbBFCvTWID07 2024 T9 CD 0656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4857" y="4001011"/>
                <a:ext cx="4343399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 t="-10370" b="-2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B" descr="OPL20U25GSXzBJYl68kk8uQGfFKzs7yb1M4KJWUiLk6ZEvGF+qCIPSnY57AbBFCvTWID07 2024 T9 CD 06565+K4lPs7H94VUqPe2XwIsfPRnrXQE//QTEXxb8/8N4CNc6FpgZahzpTjFhMzSA7T/nHJa11DE8Ng2TP3iAmRczFlmslSuUNOgUeb6yRvs0="/>
              <p:cNvSpPr/>
              <p:nvPr/>
            </p:nvSpPr>
            <p:spPr>
              <a:xfrm>
                <a:off x="1687287" y="5148943"/>
                <a:ext cx="4343399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267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267" i="0" dirty="0">
                        <a:latin typeface="Times New Roman" pitchFamily="18" charset="0"/>
                        <a:cs typeface="Times New Roman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 sz="4267" b="0" i="0" dirty="0" smtClean="0">
                        <a:latin typeface="Times New Roman" pitchFamily="18" charset="0"/>
                        <a:cs typeface="Times New Roman" pitchFamily="18" charset="0"/>
                      </a:rPr>
                      <m:t>00</m:t>
                    </m:r>
                    <m:sSup>
                      <m:sSupPr>
                        <m:ctrlPr>
                          <a:rPr lang="en-US" sz="4267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4267" i="1" smtClean="0">
                            <a:latin typeface="Times New Roman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π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4267" i="0">
                            <a:latin typeface="Times New Roman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vi-VN" sz="4267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B" descr="OPL20U25GSXzBJYl68kk8uQGfFKzs7yb1M4KJWUiLk6ZEvGF+qCIPSnY57AbBFCvTWID07 2024 T9 CD 0656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5148943"/>
                <a:ext cx="4343399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9"/>
                <a:stretch>
                  <a:fillRect t="-3731" b="-36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D" descr="OPL20U25GSXzBJYl68kk8uQGfFKzs7yb1M4KJWUiLk6ZEvGF+qCIPSnY57AbBFCvTWID07 2024 T9 CD 06565+K4lPs7H94VUqPe2XwIsfPRnrXQE//QTEXxb8/8N4CNc6FpgZahzpTjFhMzSA7T/nHJa11DE8Ng2TP3iAmRczFlmslSuUNOgUeb6yRvs0="/>
              <p:cNvSpPr/>
              <p:nvPr/>
            </p:nvSpPr>
            <p:spPr>
              <a:xfrm flipH="1">
                <a:off x="6209165" y="5148943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267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267" b="0" i="0" smtClean="0">
                        <a:latin typeface="Times New Roman" pitchFamily="18" charset="0"/>
                        <a:cs typeface="Times New Roman" pitchFamily="18" charset="0"/>
                      </a:rPr>
                      <m:t>1200</m:t>
                    </m:r>
                    <m:r>
                      <m:rPr>
                        <m:nor/>
                      </m:rPr>
                      <a:rPr lang="el-GR" sz="4267" i="1">
                        <a:latin typeface="Times New Roman" pitchFamily="18" charset="0"/>
                        <a:cs typeface="Times New Roman" pitchFamily="18" charset="0"/>
                      </a:rPr>
                      <m:t>π</m:t>
                    </m:r>
                  </m:oMath>
                </a14:m>
                <a:endParaRPr lang="vi-VN" sz="4267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D" descr="OPL20U25GSXzBJYl68kk8uQGfFKzs7yb1M4KJWUiLk6ZEvGF+qCIPSnY57AbBFCvTWID07 2024 T9 CD 0656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5" y="5148943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10"/>
                <a:stretch>
                  <a:fillRect t="-11194" b="-29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B" descr="OPL20U25GSXzBJYl68kk8uQGfFKzs7yb1M4KJWUiLk6ZEvGF+qCIPSnY57AbBFCvTWID07 2024 T9 CD 06565+K4lPs7H94VUqPe2XwIsfPRnrXQE//QTEXxb8/8N4CNc6FpgZahzpTjFhMzSA7T/nHJa11DE8Ng2TP3iAmRczFlmslSuUNOgUeb6yRvs0="/>
              <p:cNvSpPr/>
              <p:nvPr/>
            </p:nvSpPr>
            <p:spPr>
              <a:xfrm>
                <a:off x="1687287" y="4001011"/>
                <a:ext cx="4343399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685783" indent="-685783" algn="ctr">
                  <a:buAutoNum type="alphaUcPeriod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267" i="0" dirty="0" smtClean="0">
                        <a:latin typeface="Times New Roman" pitchFamily="18" charset="0"/>
                        <a:cs typeface="Times New Roman" pitchFamily="18" charset="0"/>
                      </a:rPr>
                      <m:t>6</m:t>
                    </m:r>
                    <m:r>
                      <m:rPr>
                        <m:nor/>
                      </m:rPr>
                      <a:rPr lang="en-US" sz="4267" b="0" i="0" dirty="0" smtClean="0">
                        <a:latin typeface="Times New Roman" pitchFamily="18" charset="0"/>
                        <a:cs typeface="Times New Roman" pitchFamily="18" charset="0"/>
                      </a:rPr>
                      <m:t>0</m:t>
                    </m:r>
                    <m:r>
                      <m:rPr>
                        <m:nor/>
                      </m:rPr>
                      <a:rPr lang="el-GR" sz="4267" i="1" smtClean="0">
                        <a:latin typeface="Times New Roman" pitchFamily="18" charset="0"/>
                        <a:cs typeface="Times New Roman" pitchFamily="18" charset="0"/>
                      </a:rPr>
                      <m:t>π</m:t>
                    </m:r>
                  </m:oMath>
                </a14:m>
                <a:endParaRPr lang="vi-VN" sz="4267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" name="B" descr="OPL20U25GSXzBJYl68kk8uQGfFKzs7yb1M4KJWUiLk6ZEvGF+qCIPSnY57AbBFCvTWID07 2024 T9 CD 0656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4001011"/>
                <a:ext cx="4343399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OPL20U25GSXzBJYl68kk8uQGfFKzs7yb1M4KJWUiLk6ZEvGF+qCIPSnY57AbBFCvTWID07 2024 T9 CD 06565+K4lPs7H94VUqPe2XwIsfPRnrXQE//QTEXxb8/8N4CNc6FpgZahzpTjFhMzSA7T/nHJa11DE8Ng2TP3iAmRczFlmslSuUNOgUeb6yRvs0=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2260" b="96875" l="2500" r="72262">
                        <a14:backgroundMark x1="6071" y1="47356" x2="6071" y2="473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5482"/>
          <a:stretch/>
        </p:blipFill>
        <p:spPr bwMode="auto">
          <a:xfrm>
            <a:off x="1530350" y="0"/>
            <a:ext cx="1134383" cy="75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401" y="-64617"/>
            <a:ext cx="1984169" cy="2484180"/>
          </a:xfrm>
          <a:prstGeom prst="rect">
            <a:avLst/>
          </a:prstGeom>
        </p:spPr>
      </p:pic>
      <p:pic>
        <p:nvPicPr>
          <p:cNvPr id="9" name="30 seconds timer - đồng hồ đếm ngược 30 giây" descr="OPL20U25GSXzBJYl68kk8uQGfFKzs7yb1M4KJWUiLk6ZEvGF+qCIPSnY57AbBFCvTWID07 2024 T9 CD 06565+K4lPs7H94VUqPe2XwIsfPRnrXQE//QTEXxb8/8N4CNc6FpgZahzpTjFhMzSA7T/nHJa11DE8Ng2TP3iAmRczFlmslSuUNOgUeb6yRvs0=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70692" y="376949"/>
            <a:ext cx="894824" cy="50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8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39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13" grpId="0" animBg="1"/>
      <p:bldP spid="14" grpId="0" animBg="1"/>
      <p:bldP spid="16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438" y="462148"/>
            <a:ext cx="8364183" cy="5523016"/>
          </a:xfrm>
          <a:prstGeom prst="rect">
            <a:avLst/>
          </a:prstGeom>
        </p:spPr>
      </p:pic>
      <p:pic>
        <p:nvPicPr>
          <p:cNvPr id="3" name="Picture 2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027" y="2363190"/>
            <a:ext cx="2554432" cy="3065319"/>
          </a:xfrm>
          <a:prstGeom prst="rect">
            <a:avLst/>
          </a:prstGeom>
        </p:spPr>
      </p:pic>
      <p:pic>
        <p:nvPicPr>
          <p:cNvPr id="21" name="Picture 20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311" y="1886198"/>
            <a:ext cx="2554432" cy="3065319"/>
          </a:xfrm>
          <a:prstGeom prst="rect">
            <a:avLst/>
          </a:prstGeom>
        </p:spPr>
      </p:pic>
      <p:pic>
        <p:nvPicPr>
          <p:cNvPr id="22" name="Picture 21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427" y="2515590"/>
            <a:ext cx="2554432" cy="3065319"/>
          </a:xfrm>
          <a:prstGeom prst="rect">
            <a:avLst/>
          </a:prstGeom>
        </p:spPr>
      </p:pic>
      <p:pic>
        <p:nvPicPr>
          <p:cNvPr id="23" name="Picture 22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335" y="1690998"/>
            <a:ext cx="2554432" cy="306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6861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BBFB3FB-90D7-63C6-FEF9-0F275CC29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643"/>
            <a:ext cx="12192000" cy="56322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 ĐỀ 3: TẠO ĐỒ DÙNG DẠNG HÌNH NÓN, HÌNH TRỤ.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2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0FC1CF0-44D0-9233-9635-7EFFA79137C9}"/>
              </a:ext>
            </a:extLst>
          </p:cNvPr>
          <p:cNvSpPr txBox="1">
            <a:spLocks/>
          </p:cNvSpPr>
          <p:nvPr/>
        </p:nvSpPr>
        <p:spPr>
          <a:xfrm>
            <a:off x="682486" y="639473"/>
            <a:ext cx="5241235" cy="785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 THÀNH KIẾN THỨC</a:t>
            </a:r>
          </a:p>
        </p:txBody>
      </p:sp>
      <p:cxnSp>
        <p:nvCxnSpPr>
          <p:cNvPr id="3" name="Straight Connector 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7952358-6350-B399-46AC-7131915460A4}"/>
              </a:ext>
            </a:extLst>
          </p:cNvPr>
          <p:cNvCxnSpPr>
            <a:cxnSpLocks/>
          </p:cNvCxnSpPr>
          <p:nvPr/>
        </p:nvCxnSpPr>
        <p:spPr>
          <a:xfrm>
            <a:off x="682486" y="1294440"/>
            <a:ext cx="5241235" cy="0"/>
          </a:xfrm>
          <a:prstGeom prst="line">
            <a:avLst/>
          </a:prstGeom>
          <a:ln w="38100">
            <a:solidFill>
              <a:srgbClr val="E6E6E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" name="Picture 5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131EC95-FDC7-59DD-877A-C54F86882C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0510631" y="4503685"/>
            <a:ext cx="2327672" cy="2327672"/>
          </a:xfrm>
          <a:prstGeom prst="rect">
            <a:avLst/>
          </a:prstGeom>
        </p:spPr>
      </p:pic>
      <p:sp>
        <p:nvSpPr>
          <p:cNvPr id="9" name="TextBox 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F0064DE-9F8B-466F-1B40-FCDFF7667389}"/>
              </a:ext>
            </a:extLst>
          </p:cNvPr>
          <p:cNvSpPr txBox="1"/>
          <p:nvPr/>
        </p:nvSpPr>
        <p:spPr>
          <a:xfrm>
            <a:off x="599440" y="1468632"/>
            <a:ext cx="1111631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4513">
              <a:defRPr/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1.Chuẩn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049BF30-0B01-434F-32FC-0BD37C48420E}"/>
              </a:ext>
            </a:extLst>
          </p:cNvPr>
          <p:cNvSpPr txBox="1"/>
          <p:nvPr/>
        </p:nvSpPr>
        <p:spPr>
          <a:xfrm>
            <a:off x="599439" y="2752069"/>
            <a:ext cx="1099248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lượt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trưởng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bốc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thăm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thuyết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102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BBFB3FB-90D7-63C6-FEF9-0F275CC29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643"/>
            <a:ext cx="12192000" cy="56322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 ĐỀ 3: TẠO ĐỒ DÙNG DẠNG HÌNH NÓN, HÌNH TRỤ.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1" name="Text Placeholder 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4A09818-2CED-8CCF-7DBF-C4F85DB57010}"/>
              </a:ext>
            </a:extLst>
          </p:cNvPr>
          <p:cNvSpPr txBox="1">
            <a:spLocks/>
          </p:cNvSpPr>
          <p:nvPr/>
        </p:nvSpPr>
        <p:spPr>
          <a:xfrm>
            <a:off x="589718" y="876300"/>
            <a:ext cx="11326057" cy="109537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Hoàn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444A7FB-D177-0A33-EE02-D82BF17AE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Text Placeholder 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C5077D4-4E34-EEED-9036-15A2B894570C}"/>
              </a:ext>
            </a:extLst>
          </p:cNvPr>
          <p:cNvSpPr txBox="1">
            <a:spLocks/>
          </p:cNvSpPr>
          <p:nvPr/>
        </p:nvSpPr>
        <p:spPr>
          <a:xfrm>
            <a:off x="780218" y="4505325"/>
            <a:ext cx="11326057" cy="6858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37BDB88-159B-5575-A9E5-8AE3A894498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1233" y="1860781"/>
            <a:ext cx="7543800" cy="923975"/>
          </a:xfrm>
          <a:prstGeom prst="rect">
            <a:avLst/>
          </a:prstGeom>
        </p:spPr>
      </p:pic>
      <p:grpSp>
        <p:nvGrpSpPr>
          <p:cNvPr id="3" name="Group 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9F0D9B3-03A2-9A7A-59D5-FAB152B9CAA2}"/>
              </a:ext>
            </a:extLst>
          </p:cNvPr>
          <p:cNvGrpSpPr/>
          <p:nvPr/>
        </p:nvGrpSpPr>
        <p:grpSpPr>
          <a:xfrm>
            <a:off x="1800569" y="2747804"/>
            <a:ext cx="3019081" cy="1852834"/>
            <a:chOff x="219419" y="1938179"/>
            <a:chExt cx="3019081" cy="1852834"/>
          </a:xfrm>
        </p:grpSpPr>
        <p:sp>
          <p:nvSpPr>
            <p:cNvPr id="5" name="Rounded Rectangle 2">
              <a:extLst>
                <a:ext uri="{FF2B5EF4-FFF2-40B4-BE49-F238E27FC236}">
                  <a16:creationId xmlns:a16="http://schemas.microsoft.com/office/drawing/2014/main" id="{AB86599D-6311-7768-6AB3-D1C0262634B3}"/>
                </a:ext>
              </a:extLst>
            </p:cNvPr>
            <p:cNvSpPr/>
            <p:nvPr/>
          </p:nvSpPr>
          <p:spPr>
            <a:xfrm>
              <a:off x="219419" y="1938179"/>
              <a:ext cx="2895600" cy="1815882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6E26C7B-F8A6-578F-CFD2-6129B2D3D89A}"/>
                </a:ext>
              </a:extLst>
            </p:cNvPr>
            <p:cNvSpPr txBox="1"/>
            <p:nvPr/>
          </p:nvSpPr>
          <p:spPr>
            <a:xfrm>
              <a:off x="246894" y="1975131"/>
              <a:ext cx="299160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viên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báo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cáo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dung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thập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đ</a:t>
              </a:r>
              <a:r>
                <a:rPr lang="vi-VN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ược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</a:t>
              </a:r>
              <a:r>
                <a:rPr lang="vi-VN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ưởng</a:t>
              </a:r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F47AA3F-C6CA-0A47-59F6-92D33716A285}"/>
              </a:ext>
            </a:extLst>
          </p:cNvPr>
          <p:cNvGrpSpPr/>
          <p:nvPr/>
        </p:nvGrpSpPr>
        <p:grpSpPr>
          <a:xfrm>
            <a:off x="4906888" y="2695575"/>
            <a:ext cx="2715693" cy="2200288"/>
            <a:chOff x="3229387" y="1885950"/>
            <a:chExt cx="2715693" cy="2200288"/>
          </a:xfrm>
        </p:grpSpPr>
        <p:sp>
          <p:nvSpPr>
            <p:cNvPr id="8" name="Rounded Rectangle 13">
              <a:extLst>
                <a:ext uri="{FF2B5EF4-FFF2-40B4-BE49-F238E27FC236}">
                  <a16:creationId xmlns:a16="http://schemas.microsoft.com/office/drawing/2014/main" id="{75769B62-745A-B9EA-C8CC-B12BD5ACC4D8}"/>
                </a:ext>
              </a:extLst>
            </p:cNvPr>
            <p:cNvSpPr/>
            <p:nvPr/>
          </p:nvSpPr>
          <p:spPr>
            <a:xfrm>
              <a:off x="3229387" y="1922902"/>
              <a:ext cx="2628110" cy="2163336"/>
            </a:xfrm>
            <a:prstGeom prst="roundRect">
              <a:avLst/>
            </a:prstGeom>
            <a:solidFill>
              <a:srgbClr val="92D050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550F59A-81BA-8E06-59AF-AD417075962B}"/>
                </a:ext>
              </a:extLst>
            </p:cNvPr>
            <p:cNvSpPr txBox="1"/>
            <p:nvPr/>
          </p:nvSpPr>
          <p:spPr>
            <a:xfrm>
              <a:off x="3278080" y="1885950"/>
              <a:ext cx="266700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thảo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luận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xây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dựng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phiếu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đánh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10" name="Group 9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6BAB9CB-7EF5-B966-E9F2-16A5E4766272}"/>
              </a:ext>
            </a:extLst>
          </p:cNvPr>
          <p:cNvGrpSpPr/>
          <p:nvPr/>
        </p:nvGrpSpPr>
        <p:grpSpPr>
          <a:xfrm>
            <a:off x="7640379" y="2797516"/>
            <a:ext cx="3121530" cy="1873323"/>
            <a:chOff x="6128669" y="1885950"/>
            <a:chExt cx="3121530" cy="1815882"/>
          </a:xfrm>
        </p:grpSpPr>
        <p:sp>
          <p:nvSpPr>
            <p:cNvPr id="14" name="Rounded Rectangle 14">
              <a:extLst>
                <a:ext uri="{FF2B5EF4-FFF2-40B4-BE49-F238E27FC236}">
                  <a16:creationId xmlns:a16="http://schemas.microsoft.com/office/drawing/2014/main" id="{5D1EA8CA-0028-9EBD-8CB5-FB5816E4C67E}"/>
                </a:ext>
              </a:extLst>
            </p:cNvPr>
            <p:cNvSpPr/>
            <p:nvPr/>
          </p:nvSpPr>
          <p:spPr>
            <a:xfrm>
              <a:off x="6128669" y="1932414"/>
              <a:ext cx="2971800" cy="1553581"/>
            </a:xfrm>
            <a:prstGeom prst="roundRect">
              <a:avLst/>
            </a:prstGeom>
            <a:solidFill>
              <a:srgbClr val="ECE54F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EC6C76D-3D6C-2247-24EC-469EC775F104}"/>
                </a:ext>
              </a:extLst>
            </p:cNvPr>
            <p:cNvSpPr txBox="1"/>
            <p:nvPr/>
          </p:nvSpPr>
          <p:spPr>
            <a:xfrm>
              <a:off x="6224675" y="1885950"/>
              <a:ext cx="3025524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báo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cáo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nhanh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sản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phẩm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438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start timer" descr="OPL20U25GSXzBJYl68kk8uQGfFKzs7yb1M4KJWUiLk6ZEvGF+qCIPSnY57AbBFCvTWID07 2024 T9 CD 06565+K4lPs7H94VUqPe2XwIsfPRnrXQE//QTEXxb8/8N4CNc6FpgZahzpTjFhMzSA7T/nHJa11DE8Ng2TP3iAmRczFlmslSuUNOgUeb6yRvs0="/>
          <p:cNvGrpSpPr/>
          <p:nvPr/>
        </p:nvGrpSpPr>
        <p:grpSpPr>
          <a:xfrm>
            <a:off x="1512001" y="185859"/>
            <a:ext cx="2636839" cy="799963"/>
            <a:chOff x="1332706" y="185859"/>
            <a:chExt cx="2636838" cy="799962"/>
          </a:xfrm>
        </p:grpSpPr>
        <p:sp>
          <p:nvSpPr>
            <p:cNvPr id="121" name="Rounded Rectangle 120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START TIMER</a:t>
              </a:r>
            </a:p>
          </p:txBody>
        </p:sp>
      </p:grpSp>
      <p:grpSp>
        <p:nvGrpSpPr>
          <p:cNvPr id="123" name="times up" descr="OPL20U25GSXzBJYl68kk8uQGfFKzs7yb1M4KJWUiLk6ZEvGF+qCIPSnY57AbBFCvTWID07 2024 T9 CD 06565+K4lPs7H94VUqPe2XwIsfPRnrXQE//QTEXxb8/8N4CNc6FpgZahzpTjFhMzSA7T/nHJa11DE8Ng2TP3iAmRczFlmslSuUNOgUeb6yRvs0="/>
          <p:cNvGrpSpPr/>
          <p:nvPr/>
        </p:nvGrpSpPr>
        <p:grpSpPr>
          <a:xfrm>
            <a:off x="1512001" y="185859"/>
            <a:ext cx="2636839" cy="799963"/>
            <a:chOff x="4321176" y="185859"/>
            <a:chExt cx="2636838" cy="799962"/>
          </a:xfrm>
        </p:grpSpPr>
        <p:sp>
          <p:nvSpPr>
            <p:cNvPr id="124" name="Rounded Rectangle 123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Rounded Rectangle 124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TIME’S UP!</a:t>
              </a:r>
            </a:p>
          </p:txBody>
        </p:sp>
      </p:grpSp>
      <p:sp>
        <p:nvSpPr>
          <p:cNvPr id="138" name="AutoShape 3" descr="OPL20U25GSXzBJYl68kk8uQGfFKzs7yb1M4KJWUiLk6ZEvGF+qCIPSnY57AbBFCvTWID07 2024 T9 CD 06565+K4lPs7H94VUqPe2XwIsfPRnrXQE//QTEXxb8/8N4CNc6FpgZahzpTjFhMzSA7T/nHJa11DE8Ng2TP3iAmRczFlmslSuUNOgUeb6yRvs0="/>
          <p:cNvSpPr>
            <a:spLocks noChangeAspect="1" noChangeArrowheads="1" noTextEdit="1"/>
          </p:cNvSpPr>
          <p:nvPr/>
        </p:nvSpPr>
        <p:spPr bwMode="auto">
          <a:xfrm>
            <a:off x="-656828" y="1176728"/>
            <a:ext cx="4922839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9" name="Rectangle 5" descr="OPL20U25GSXzBJYl68kk8uQGfFKzs7yb1M4KJWUiLk6ZEvGF+qCIPSnY57AbBFCvTWID07 2024 T9 CD 06565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999059" y="1741879"/>
            <a:ext cx="136525" cy="371475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0" name="Rectangle 6" descr="OPL20U25GSXzBJYl68kk8uQGfFKzs7yb1M4KJWUiLk6ZEvGF+qCIPSnY57AbBFCvTWID07 2024 T9 CD 06565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999059" y="1741879"/>
            <a:ext cx="136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1" name="Rectangle 7" descr="OPL20U25GSXzBJYl68kk8uQGfFKzs7yb1M4KJWUiLk6ZEvGF+qCIPSnY57AbBFCvTWID07 2024 T9 CD 06565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999059" y="1741877"/>
            <a:ext cx="136525" cy="146051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2" name="Rectangle 8" descr="OPL20U25GSXzBJYl68kk8uQGfFKzs7yb1M4KJWUiLk6ZEvGF+qCIPSnY57AbBFCvTWID07 2024 T9 CD 06565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999059" y="1741877"/>
            <a:ext cx="136525" cy="146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3" name="Freeform 9" descr="OPL20U25GSXzBJYl68kk8uQGfFKzs7yb1M4KJWUiLk6ZEvGF+qCIPSnY57AbBFCvTWID07 2024 T9 CD 06565+K4lPs7H94VUqPe2XwIsfPRnrXQE//QTEXxb8/8N4CNc6FpgZahzpTjFhMzSA7T/nHJa11DE8Ng2TP3iAmRczFlmslSuUNOgUeb6yRvs0="/>
          <p:cNvSpPr>
            <a:spLocks/>
          </p:cNvSpPr>
          <p:nvPr/>
        </p:nvSpPr>
        <p:spPr bwMode="auto">
          <a:xfrm>
            <a:off x="1841897" y="1633930"/>
            <a:ext cx="460375" cy="195263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4" name="Freeform 10" descr="OPL20U25GSXzBJYl68kk8uQGfFKzs7yb1M4KJWUiLk6ZEvGF+qCIPSnY57AbBFCvTWID07 2024 T9 CD 06565+K4lPs7H94VUqPe2XwIsfPRnrXQE//QTEXxb8/8N4CNc6FpgZahzpTjFhMzSA7T/nHJa11DE8Ng2TP3iAmRczFlmslSuUNOgUeb6yRvs0="/>
          <p:cNvSpPr>
            <a:spLocks/>
          </p:cNvSpPr>
          <p:nvPr/>
        </p:nvSpPr>
        <p:spPr bwMode="auto">
          <a:xfrm>
            <a:off x="2869011" y="1881579"/>
            <a:ext cx="911225" cy="1109663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5" name="Freeform 11" descr="OPL20U25GSXzBJYl68kk8uQGfFKzs7yb1M4KJWUiLk6ZEvGF+qCIPSnY57AbBFCvTWID07 2024 T9 CD 06565+K4lPs7H94VUqPe2XwIsfPRnrXQE//QTEXxb8/8N4CNc6FpgZahzpTjFhMzSA7T/nHJa11DE8Ng2TP3iAmRczFlmslSuUNOgUeb6yRvs0="/>
          <p:cNvSpPr>
            <a:spLocks/>
          </p:cNvSpPr>
          <p:nvPr/>
        </p:nvSpPr>
        <p:spPr bwMode="auto">
          <a:xfrm>
            <a:off x="370285" y="1860941"/>
            <a:ext cx="909639" cy="1111251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6" name="Freeform 12"/>
          <p:cNvSpPr>
            <a:spLocks noEditPoints="1"/>
          </p:cNvSpPr>
          <p:nvPr/>
        </p:nvSpPr>
        <p:spPr bwMode="auto">
          <a:xfrm>
            <a:off x="581422" y="2167330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7" name="Freeform 13"/>
          <p:cNvSpPr>
            <a:spLocks noEditPoints="1"/>
          </p:cNvSpPr>
          <p:nvPr/>
        </p:nvSpPr>
        <p:spPr bwMode="auto">
          <a:xfrm>
            <a:off x="581422" y="2167330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8" name="Freeform 14"/>
          <p:cNvSpPr>
            <a:spLocks/>
          </p:cNvSpPr>
          <p:nvPr/>
        </p:nvSpPr>
        <p:spPr bwMode="auto">
          <a:xfrm>
            <a:off x="581422" y="2167330"/>
            <a:ext cx="271463" cy="195263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9" name="Freeform 15"/>
          <p:cNvSpPr>
            <a:spLocks/>
          </p:cNvSpPr>
          <p:nvPr/>
        </p:nvSpPr>
        <p:spPr bwMode="auto">
          <a:xfrm>
            <a:off x="3542110" y="2343542"/>
            <a:ext cx="30163" cy="381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0" name="Freeform 16"/>
          <p:cNvSpPr>
            <a:spLocks/>
          </p:cNvSpPr>
          <p:nvPr/>
        </p:nvSpPr>
        <p:spPr bwMode="auto">
          <a:xfrm>
            <a:off x="3302397" y="2189554"/>
            <a:ext cx="266700" cy="1905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1" name="Freeform 17"/>
          <p:cNvSpPr>
            <a:spLocks/>
          </p:cNvSpPr>
          <p:nvPr/>
        </p:nvSpPr>
        <p:spPr bwMode="auto">
          <a:xfrm>
            <a:off x="-199628" y="1349767"/>
            <a:ext cx="1560513" cy="13208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2" name="Freeform 18"/>
          <p:cNvSpPr>
            <a:spLocks noEditPoints="1"/>
          </p:cNvSpPr>
          <p:nvPr/>
        </p:nvSpPr>
        <p:spPr bwMode="auto">
          <a:xfrm>
            <a:off x="16271" y="2553092"/>
            <a:ext cx="203200" cy="117475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3" name="Freeform 19"/>
          <p:cNvSpPr>
            <a:spLocks/>
          </p:cNvSpPr>
          <p:nvPr/>
        </p:nvSpPr>
        <p:spPr bwMode="auto">
          <a:xfrm>
            <a:off x="-50403" y="1589479"/>
            <a:ext cx="365125" cy="1081088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4" name="Freeform 20"/>
          <p:cNvSpPr>
            <a:spLocks/>
          </p:cNvSpPr>
          <p:nvPr/>
        </p:nvSpPr>
        <p:spPr bwMode="auto">
          <a:xfrm>
            <a:off x="411561" y="5628079"/>
            <a:ext cx="765175" cy="941388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5" name="Freeform 21"/>
          <p:cNvSpPr>
            <a:spLocks noEditPoints="1"/>
          </p:cNvSpPr>
          <p:nvPr/>
        </p:nvSpPr>
        <p:spPr bwMode="auto">
          <a:xfrm>
            <a:off x="681434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6" name="Freeform 22"/>
          <p:cNvSpPr>
            <a:spLocks noEditPoints="1"/>
          </p:cNvSpPr>
          <p:nvPr/>
        </p:nvSpPr>
        <p:spPr bwMode="auto">
          <a:xfrm>
            <a:off x="681434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7" name="Freeform 23"/>
          <p:cNvSpPr>
            <a:spLocks/>
          </p:cNvSpPr>
          <p:nvPr/>
        </p:nvSpPr>
        <p:spPr bwMode="auto">
          <a:xfrm>
            <a:off x="681434" y="5901128"/>
            <a:ext cx="331788" cy="238125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8" name="Freeform 24"/>
          <p:cNvSpPr>
            <a:spLocks/>
          </p:cNvSpPr>
          <p:nvPr/>
        </p:nvSpPr>
        <p:spPr bwMode="auto">
          <a:xfrm>
            <a:off x="2976961" y="5628079"/>
            <a:ext cx="765175" cy="941388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9" name="Freeform 25"/>
          <p:cNvSpPr>
            <a:spLocks/>
          </p:cNvSpPr>
          <p:nvPr/>
        </p:nvSpPr>
        <p:spPr bwMode="auto">
          <a:xfrm>
            <a:off x="3437336" y="5899542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0" name="Freeform 26"/>
          <p:cNvSpPr>
            <a:spLocks/>
          </p:cNvSpPr>
          <p:nvPr/>
        </p:nvSpPr>
        <p:spPr bwMode="auto">
          <a:xfrm>
            <a:off x="3437336" y="5899542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1" name="Freeform 27"/>
          <p:cNvSpPr>
            <a:spLocks/>
          </p:cNvSpPr>
          <p:nvPr/>
        </p:nvSpPr>
        <p:spPr bwMode="auto">
          <a:xfrm>
            <a:off x="3138884" y="5899542"/>
            <a:ext cx="334963" cy="239713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160734" y="2264166"/>
            <a:ext cx="3829051" cy="3830639"/>
            <a:chOff x="817563" y="2264166"/>
            <a:chExt cx="3829050" cy="3830638"/>
          </a:xfrm>
        </p:grpSpPr>
        <p:sp>
          <p:nvSpPr>
            <p:cNvPr id="162" name="Oval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9" name="hour hand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63" name="Freeform 29"/>
          <p:cNvSpPr>
            <a:spLocks noEditPoints="1"/>
          </p:cNvSpPr>
          <p:nvPr/>
        </p:nvSpPr>
        <p:spPr bwMode="auto">
          <a:xfrm>
            <a:off x="-118666" y="1986353"/>
            <a:ext cx="4387851" cy="4384675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4" name="Freeform 30"/>
          <p:cNvSpPr>
            <a:spLocks noEditPoints="1"/>
          </p:cNvSpPr>
          <p:nvPr/>
        </p:nvSpPr>
        <p:spPr bwMode="auto">
          <a:xfrm>
            <a:off x="54372" y="2157805"/>
            <a:ext cx="4043363" cy="4041775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5" name="Freeform 31"/>
          <p:cNvSpPr>
            <a:spLocks noEditPoints="1"/>
          </p:cNvSpPr>
          <p:nvPr/>
        </p:nvSpPr>
        <p:spPr bwMode="auto">
          <a:xfrm>
            <a:off x="-36116" y="2067317"/>
            <a:ext cx="4221163" cy="4222751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01883F7-E2D0-4668-ADC1-08DB75C94392}"/>
              </a:ext>
            </a:extLst>
          </p:cNvPr>
          <p:cNvGrpSpPr/>
          <p:nvPr/>
        </p:nvGrpSpPr>
        <p:grpSpPr>
          <a:xfrm>
            <a:off x="1799034" y="2411803"/>
            <a:ext cx="566739" cy="566739"/>
            <a:chOff x="2455863" y="2411803"/>
            <a:chExt cx="566738" cy="566738"/>
          </a:xfrm>
        </p:grpSpPr>
        <p:sp>
          <p:nvSpPr>
            <p:cNvPr id="16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1" name="Rectangle 37"/>
            <p:cNvSpPr>
              <a:spLocks noChangeArrowheads="1"/>
            </p:cNvSpPr>
            <p:nvPr/>
          </p:nvSpPr>
          <p:spPr bwMode="auto">
            <a:xfrm>
              <a:off x="2591435" y="2499116"/>
              <a:ext cx="298158" cy="323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377"/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10</a:t>
              </a:r>
              <a:endParaRPr lang="en-US" altLang="en-US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FA30F05-0786-4729-95CC-45C7C7E8CE61}"/>
              </a:ext>
            </a:extLst>
          </p:cNvPr>
          <p:cNvGrpSpPr/>
          <p:nvPr/>
        </p:nvGrpSpPr>
        <p:grpSpPr>
          <a:xfrm>
            <a:off x="2588021" y="2662628"/>
            <a:ext cx="662783" cy="573088"/>
            <a:chOff x="3244850" y="2662628"/>
            <a:chExt cx="662782" cy="573088"/>
          </a:xfrm>
        </p:grpSpPr>
        <p:sp>
          <p:nvSpPr>
            <p:cNvPr id="172" name="Freeform 38"/>
            <p:cNvSpPr>
              <a:spLocks/>
            </p:cNvSpPr>
            <p:nvPr/>
          </p:nvSpPr>
          <p:spPr bwMode="auto">
            <a:xfrm>
              <a:off x="3334544" y="2662628"/>
              <a:ext cx="573088" cy="573088"/>
            </a:xfrm>
            <a:custGeom>
              <a:avLst/>
              <a:gdLst>
                <a:gd name="T0" fmla="*/ 115 w 234"/>
                <a:gd name="T1" fmla="*/ 233 h 234"/>
                <a:gd name="T2" fmla="*/ 233 w 234"/>
                <a:gd name="T3" fmla="*/ 118 h 234"/>
                <a:gd name="T4" fmla="*/ 119 w 234"/>
                <a:gd name="T5" fmla="*/ 1 h 234"/>
                <a:gd name="T6" fmla="*/ 1 w 234"/>
                <a:gd name="T7" fmla="*/ 115 h 234"/>
                <a:gd name="T8" fmla="*/ 115 w 234"/>
                <a:gd name="T9" fmla="*/ 233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5" y="233"/>
                  </a:moveTo>
                  <a:cubicBezTo>
                    <a:pt x="179" y="234"/>
                    <a:pt x="232" y="182"/>
                    <a:pt x="233" y="118"/>
                  </a:cubicBezTo>
                  <a:cubicBezTo>
                    <a:pt x="234" y="54"/>
                    <a:pt x="183" y="1"/>
                    <a:pt x="119" y="1"/>
                  </a:cubicBezTo>
                  <a:cubicBezTo>
                    <a:pt x="55" y="0"/>
                    <a:pt x="2" y="51"/>
                    <a:pt x="1" y="115"/>
                  </a:cubicBezTo>
                  <a:cubicBezTo>
                    <a:pt x="0" y="179"/>
                    <a:pt x="51" y="232"/>
                    <a:pt x="115" y="233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3" name="Freeform 39"/>
            <p:cNvSpPr>
              <a:spLocks/>
            </p:cNvSpPr>
            <p:nvPr/>
          </p:nvSpPr>
          <p:spPr bwMode="auto">
            <a:xfrm>
              <a:off x="3391694" y="2716603"/>
              <a:ext cx="458788" cy="461963"/>
            </a:xfrm>
            <a:custGeom>
              <a:avLst/>
              <a:gdLst>
                <a:gd name="T0" fmla="*/ 93 w 188"/>
                <a:gd name="T1" fmla="*/ 188 h 189"/>
                <a:gd name="T2" fmla="*/ 188 w 188"/>
                <a:gd name="T3" fmla="*/ 96 h 189"/>
                <a:gd name="T4" fmla="*/ 95 w 188"/>
                <a:gd name="T5" fmla="*/ 1 h 189"/>
                <a:gd name="T6" fmla="*/ 1 w 188"/>
                <a:gd name="T7" fmla="*/ 93 h 189"/>
                <a:gd name="T8" fmla="*/ 93 w 188"/>
                <a:gd name="T9" fmla="*/ 18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189">
                  <a:moveTo>
                    <a:pt x="93" y="188"/>
                  </a:moveTo>
                  <a:cubicBezTo>
                    <a:pt x="144" y="189"/>
                    <a:pt x="187" y="147"/>
                    <a:pt x="188" y="96"/>
                  </a:cubicBezTo>
                  <a:cubicBezTo>
                    <a:pt x="188" y="44"/>
                    <a:pt x="147" y="2"/>
                    <a:pt x="95" y="1"/>
                  </a:cubicBezTo>
                  <a:cubicBezTo>
                    <a:pt x="44" y="0"/>
                    <a:pt x="1" y="42"/>
                    <a:pt x="1" y="93"/>
                  </a:cubicBezTo>
                  <a:cubicBezTo>
                    <a:pt x="0" y="145"/>
                    <a:pt x="41" y="187"/>
                    <a:pt x="93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4" name="Freeform 40"/>
            <p:cNvSpPr>
              <a:spLocks noEditPoints="1"/>
            </p:cNvSpPr>
            <p:nvPr/>
          </p:nvSpPr>
          <p:spPr bwMode="auto">
            <a:xfrm>
              <a:off x="3244850" y="2851541"/>
              <a:ext cx="20638" cy="122238"/>
            </a:xfrm>
            <a:custGeom>
              <a:avLst/>
              <a:gdLst>
                <a:gd name="T0" fmla="*/ 8 w 8"/>
                <a:gd name="T1" fmla="*/ 50 h 50"/>
                <a:gd name="T2" fmla="*/ 8 w 8"/>
                <a:gd name="T3" fmla="*/ 50 h 50"/>
                <a:gd name="T4" fmla="*/ 8 w 8"/>
                <a:gd name="T5" fmla="*/ 50 h 50"/>
                <a:gd name="T6" fmla="*/ 8 w 8"/>
                <a:gd name="T7" fmla="*/ 50 h 50"/>
                <a:gd name="T8" fmla="*/ 0 w 8"/>
                <a:gd name="T9" fmla="*/ 11 h 50"/>
                <a:gd name="T10" fmla="*/ 0 w 8"/>
                <a:gd name="T11" fmla="*/ 11 h 50"/>
                <a:gd name="T12" fmla="*/ 0 w 8"/>
                <a:gd name="T13" fmla="*/ 11 h 50"/>
                <a:gd name="T14" fmla="*/ 0 w 8"/>
                <a:gd name="T15" fmla="*/ 11 h 50"/>
                <a:gd name="T16" fmla="*/ 0 w 8"/>
                <a:gd name="T17" fmla="*/ 11 h 50"/>
                <a:gd name="T18" fmla="*/ 0 w 8"/>
                <a:gd name="T19" fmla="*/ 11 h 50"/>
                <a:gd name="T20" fmla="*/ 0 w 8"/>
                <a:gd name="T21" fmla="*/ 10 h 50"/>
                <a:gd name="T22" fmla="*/ 0 w 8"/>
                <a:gd name="T23" fmla="*/ 10 h 50"/>
                <a:gd name="T24" fmla="*/ 0 w 8"/>
                <a:gd name="T25" fmla="*/ 10 h 50"/>
                <a:gd name="T26" fmla="*/ 0 w 8"/>
                <a:gd name="T27" fmla="*/ 10 h 50"/>
                <a:gd name="T28" fmla="*/ 0 w 8"/>
                <a:gd name="T29" fmla="*/ 9 h 50"/>
                <a:gd name="T30" fmla="*/ 0 w 8"/>
                <a:gd name="T31" fmla="*/ 9 h 50"/>
                <a:gd name="T32" fmla="*/ 0 w 8"/>
                <a:gd name="T33" fmla="*/ 9 h 50"/>
                <a:gd name="T34" fmla="*/ 0 w 8"/>
                <a:gd name="T35" fmla="*/ 9 h 50"/>
                <a:gd name="T36" fmla="*/ 0 w 8"/>
                <a:gd name="T37" fmla="*/ 9 h 50"/>
                <a:gd name="T38" fmla="*/ 0 w 8"/>
                <a:gd name="T39" fmla="*/ 9 h 50"/>
                <a:gd name="T40" fmla="*/ 0 w 8"/>
                <a:gd name="T41" fmla="*/ 8 h 50"/>
                <a:gd name="T42" fmla="*/ 0 w 8"/>
                <a:gd name="T43" fmla="*/ 8 h 50"/>
                <a:gd name="T44" fmla="*/ 0 w 8"/>
                <a:gd name="T45" fmla="*/ 8 h 50"/>
                <a:gd name="T46" fmla="*/ 0 w 8"/>
                <a:gd name="T47" fmla="*/ 7 h 50"/>
                <a:gd name="T48" fmla="*/ 0 w 8"/>
                <a:gd name="T49" fmla="*/ 7 h 50"/>
                <a:gd name="T50" fmla="*/ 0 w 8"/>
                <a:gd name="T51" fmla="*/ 7 h 50"/>
                <a:gd name="T52" fmla="*/ 0 w 8"/>
                <a:gd name="T53" fmla="*/ 7 h 50"/>
                <a:gd name="T54" fmla="*/ 0 w 8"/>
                <a:gd name="T55" fmla="*/ 7 h 50"/>
                <a:gd name="T56" fmla="*/ 0 w 8"/>
                <a:gd name="T57" fmla="*/ 7 h 50"/>
                <a:gd name="T58" fmla="*/ 0 w 8"/>
                <a:gd name="T59" fmla="*/ 6 h 50"/>
                <a:gd name="T60" fmla="*/ 0 w 8"/>
                <a:gd name="T61" fmla="*/ 6 h 50"/>
                <a:gd name="T62" fmla="*/ 0 w 8"/>
                <a:gd name="T63" fmla="*/ 6 h 50"/>
                <a:gd name="T64" fmla="*/ 0 w 8"/>
                <a:gd name="T65" fmla="*/ 6 h 50"/>
                <a:gd name="T66" fmla="*/ 0 w 8"/>
                <a:gd name="T67" fmla="*/ 6 h 50"/>
                <a:gd name="T68" fmla="*/ 0 w 8"/>
                <a:gd name="T69" fmla="*/ 6 h 50"/>
                <a:gd name="T70" fmla="*/ 0 w 8"/>
                <a:gd name="T71" fmla="*/ 5 h 50"/>
                <a:gd name="T72" fmla="*/ 0 w 8"/>
                <a:gd name="T73" fmla="*/ 5 h 50"/>
                <a:gd name="T74" fmla="*/ 0 w 8"/>
                <a:gd name="T75" fmla="*/ 5 h 50"/>
                <a:gd name="T76" fmla="*/ 0 w 8"/>
                <a:gd name="T77" fmla="*/ 5 h 50"/>
                <a:gd name="T78" fmla="*/ 0 w 8"/>
                <a:gd name="T79" fmla="*/ 5 h 50"/>
                <a:gd name="T80" fmla="*/ 0 w 8"/>
                <a:gd name="T81" fmla="*/ 4 h 50"/>
                <a:gd name="T82" fmla="*/ 0 w 8"/>
                <a:gd name="T83" fmla="*/ 4 h 50"/>
                <a:gd name="T84" fmla="*/ 0 w 8"/>
                <a:gd name="T85" fmla="*/ 4 h 50"/>
                <a:gd name="T86" fmla="*/ 0 w 8"/>
                <a:gd name="T87" fmla="*/ 4 h 50"/>
                <a:gd name="T88" fmla="*/ 0 w 8"/>
                <a:gd name="T89" fmla="*/ 3 h 50"/>
                <a:gd name="T90" fmla="*/ 0 w 8"/>
                <a:gd name="T91" fmla="*/ 3 h 50"/>
                <a:gd name="T92" fmla="*/ 0 w 8"/>
                <a:gd name="T93" fmla="*/ 3 h 50"/>
                <a:gd name="T94" fmla="*/ 0 w 8"/>
                <a:gd name="T95" fmla="*/ 3 h 50"/>
                <a:gd name="T96" fmla="*/ 0 w 8"/>
                <a:gd name="T97" fmla="*/ 3 h 50"/>
                <a:gd name="T98" fmla="*/ 0 w 8"/>
                <a:gd name="T99" fmla="*/ 3 h 50"/>
                <a:gd name="T100" fmla="*/ 0 w 8"/>
                <a:gd name="T101" fmla="*/ 2 h 50"/>
                <a:gd name="T102" fmla="*/ 0 w 8"/>
                <a:gd name="T103" fmla="*/ 2 h 50"/>
                <a:gd name="T104" fmla="*/ 0 w 8"/>
                <a:gd name="T105" fmla="*/ 2 h 50"/>
                <a:gd name="T106" fmla="*/ 0 w 8"/>
                <a:gd name="T107" fmla="*/ 2 h 50"/>
                <a:gd name="T108" fmla="*/ 0 w 8"/>
                <a:gd name="T109" fmla="*/ 2 h 50"/>
                <a:gd name="T110" fmla="*/ 0 w 8"/>
                <a:gd name="T111" fmla="*/ 1 h 50"/>
                <a:gd name="T112" fmla="*/ 0 w 8"/>
                <a:gd name="T113" fmla="*/ 0 h 50"/>
                <a:gd name="T114" fmla="*/ 0 w 8"/>
                <a:gd name="T1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" h="50"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moveTo>
                    <a:pt x="8" y="49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49"/>
                  </a:cubicBezTo>
                  <a:moveTo>
                    <a:pt x="0" y="11"/>
                  </a:moveTo>
                  <a:cubicBezTo>
                    <a:pt x="0" y="25"/>
                    <a:pt x="2" y="38"/>
                    <a:pt x="8" y="49"/>
                  </a:cubicBezTo>
                  <a:cubicBezTo>
                    <a:pt x="2" y="38"/>
                    <a:pt x="0" y="25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5" name="Freeform 41"/>
            <p:cNvSpPr>
              <a:spLocks/>
            </p:cNvSpPr>
            <p:nvPr/>
          </p:nvSpPr>
          <p:spPr bwMode="auto">
            <a:xfrm>
              <a:off x="3393281" y="2746765"/>
              <a:ext cx="188913" cy="427038"/>
            </a:xfrm>
            <a:custGeom>
              <a:avLst/>
              <a:gdLst>
                <a:gd name="T0" fmla="*/ 0 w 77"/>
                <a:gd name="T1" fmla="*/ 71 h 175"/>
                <a:gd name="T2" fmla="*/ 0 w 77"/>
                <a:gd name="T3" fmla="*/ 72 h 175"/>
                <a:gd name="T4" fmla="*/ 0 w 77"/>
                <a:gd name="T5" fmla="*/ 73 h 175"/>
                <a:gd name="T6" fmla="*/ 0 w 77"/>
                <a:gd name="T7" fmla="*/ 73 h 175"/>
                <a:gd name="T8" fmla="*/ 0 w 77"/>
                <a:gd name="T9" fmla="*/ 73 h 175"/>
                <a:gd name="T10" fmla="*/ 0 w 77"/>
                <a:gd name="T11" fmla="*/ 73 h 175"/>
                <a:gd name="T12" fmla="*/ 0 w 77"/>
                <a:gd name="T13" fmla="*/ 74 h 175"/>
                <a:gd name="T14" fmla="*/ 0 w 77"/>
                <a:gd name="T15" fmla="*/ 74 h 175"/>
                <a:gd name="T16" fmla="*/ 0 w 77"/>
                <a:gd name="T17" fmla="*/ 74 h 175"/>
                <a:gd name="T18" fmla="*/ 0 w 77"/>
                <a:gd name="T19" fmla="*/ 75 h 175"/>
                <a:gd name="T20" fmla="*/ 0 w 77"/>
                <a:gd name="T21" fmla="*/ 75 h 175"/>
                <a:gd name="T22" fmla="*/ 0 w 77"/>
                <a:gd name="T23" fmla="*/ 75 h 175"/>
                <a:gd name="T24" fmla="*/ 0 w 77"/>
                <a:gd name="T25" fmla="*/ 76 h 175"/>
                <a:gd name="T26" fmla="*/ 0 w 77"/>
                <a:gd name="T27" fmla="*/ 76 h 175"/>
                <a:gd name="T28" fmla="*/ 0 w 77"/>
                <a:gd name="T29" fmla="*/ 76 h 175"/>
                <a:gd name="T30" fmla="*/ 0 w 77"/>
                <a:gd name="T31" fmla="*/ 76 h 175"/>
                <a:gd name="T32" fmla="*/ 0 w 77"/>
                <a:gd name="T33" fmla="*/ 77 h 175"/>
                <a:gd name="T34" fmla="*/ 0 w 77"/>
                <a:gd name="T35" fmla="*/ 77 h 175"/>
                <a:gd name="T36" fmla="*/ 0 w 77"/>
                <a:gd name="T37" fmla="*/ 77 h 175"/>
                <a:gd name="T38" fmla="*/ 0 w 77"/>
                <a:gd name="T39" fmla="*/ 78 h 175"/>
                <a:gd name="T40" fmla="*/ 0 w 77"/>
                <a:gd name="T41" fmla="*/ 78 h 175"/>
                <a:gd name="T42" fmla="*/ 0 w 77"/>
                <a:gd name="T43" fmla="*/ 78 h 175"/>
                <a:gd name="T44" fmla="*/ 0 w 77"/>
                <a:gd name="T45" fmla="*/ 78 h 175"/>
                <a:gd name="T46" fmla="*/ 0 w 77"/>
                <a:gd name="T47" fmla="*/ 79 h 175"/>
                <a:gd name="T48" fmla="*/ 0 w 77"/>
                <a:gd name="T49" fmla="*/ 79 h 175"/>
                <a:gd name="T50" fmla="*/ 0 w 77"/>
                <a:gd name="T51" fmla="*/ 79 h 175"/>
                <a:gd name="T52" fmla="*/ 0 w 77"/>
                <a:gd name="T53" fmla="*/ 80 h 175"/>
                <a:gd name="T54" fmla="*/ 0 w 77"/>
                <a:gd name="T55" fmla="*/ 80 h 175"/>
                <a:gd name="T56" fmla="*/ 0 w 77"/>
                <a:gd name="T57" fmla="*/ 80 h 175"/>
                <a:gd name="T58" fmla="*/ 0 w 77"/>
                <a:gd name="T59" fmla="*/ 81 h 175"/>
                <a:gd name="T60" fmla="*/ 0 w 77"/>
                <a:gd name="T61" fmla="*/ 81 h 175"/>
                <a:gd name="T62" fmla="*/ 0 w 77"/>
                <a:gd name="T63" fmla="*/ 81 h 175"/>
                <a:gd name="T64" fmla="*/ 0 w 77"/>
                <a:gd name="T65" fmla="*/ 82 h 175"/>
                <a:gd name="T66" fmla="*/ 0 w 77"/>
                <a:gd name="T67" fmla="*/ 82 h 175"/>
                <a:gd name="T68" fmla="*/ 0 w 77"/>
                <a:gd name="T69" fmla="*/ 82 h 175"/>
                <a:gd name="T70" fmla="*/ 8 w 77"/>
                <a:gd name="T71" fmla="*/ 120 h 175"/>
                <a:gd name="T72" fmla="*/ 8 w 77"/>
                <a:gd name="T73" fmla="*/ 121 h 175"/>
                <a:gd name="T74" fmla="*/ 8 w 77"/>
                <a:gd name="T75" fmla="*/ 121 h 175"/>
                <a:gd name="T76" fmla="*/ 8 w 77"/>
                <a:gd name="T77" fmla="*/ 121 h 175"/>
                <a:gd name="T78" fmla="*/ 45 w 77"/>
                <a:gd name="T79" fmla="*/ 152 h 175"/>
                <a:gd name="T80" fmla="*/ 15 w 77"/>
                <a:gd name="T81" fmla="*/ 77 h 175"/>
                <a:gd name="T82" fmla="*/ 30 w 77"/>
                <a:gd name="T83" fmla="*/ 23 h 175"/>
                <a:gd name="T84" fmla="*/ 50 w 77"/>
                <a:gd name="T8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" h="175">
                  <a:moveTo>
                    <a:pt x="50" y="0"/>
                  </a:moveTo>
                  <a:cubicBezTo>
                    <a:pt x="23" y="14"/>
                    <a:pt x="4" y="40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96"/>
                    <a:pt x="2" y="109"/>
                    <a:pt x="8" y="120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20" y="149"/>
                    <a:pt x="46" y="169"/>
                    <a:pt x="77" y="175"/>
                  </a:cubicBezTo>
                  <a:cubicBezTo>
                    <a:pt x="65" y="169"/>
                    <a:pt x="54" y="162"/>
                    <a:pt x="45" y="152"/>
                  </a:cubicBezTo>
                  <a:cubicBezTo>
                    <a:pt x="32" y="139"/>
                    <a:pt x="23" y="123"/>
                    <a:pt x="19" y="105"/>
                  </a:cubicBezTo>
                  <a:cubicBezTo>
                    <a:pt x="18" y="96"/>
                    <a:pt x="16" y="87"/>
                    <a:pt x="15" y="77"/>
                  </a:cubicBezTo>
                  <a:cubicBezTo>
                    <a:pt x="15" y="77"/>
                    <a:pt x="15" y="76"/>
                    <a:pt x="15" y="76"/>
                  </a:cubicBezTo>
                  <a:cubicBezTo>
                    <a:pt x="16" y="57"/>
                    <a:pt x="21" y="39"/>
                    <a:pt x="30" y="23"/>
                  </a:cubicBezTo>
                  <a:cubicBezTo>
                    <a:pt x="36" y="16"/>
                    <a:pt x="42" y="9"/>
                    <a:pt x="47" y="2"/>
                  </a:cubicBezTo>
                  <a:cubicBezTo>
                    <a:pt x="48" y="1"/>
                    <a:pt x="49" y="0"/>
                    <a:pt x="50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6" name="Rectangle 42"/>
            <p:cNvSpPr>
              <a:spLocks noChangeArrowheads="1"/>
            </p:cNvSpPr>
            <p:nvPr/>
          </p:nvSpPr>
          <p:spPr bwMode="auto">
            <a:xfrm>
              <a:off x="3563144" y="2846778"/>
              <a:ext cx="12223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7" name="Rectangle 43"/>
            <p:cNvSpPr>
              <a:spLocks noChangeArrowheads="1"/>
            </p:cNvSpPr>
            <p:nvPr/>
          </p:nvSpPr>
          <p:spPr bwMode="auto">
            <a:xfrm>
              <a:off x="3550760" y="2753115"/>
              <a:ext cx="13305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377"/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1</a:t>
              </a:r>
              <a:endParaRPr lang="en-US" altLang="en-US" dirty="0"/>
            </a:p>
          </p:txBody>
        </p:sp>
      </p:grpSp>
      <p:sp>
        <p:nvSpPr>
          <p:cNvPr id="180" name="Freeform 46"/>
          <p:cNvSpPr>
            <a:spLocks noEditPoints="1"/>
          </p:cNvSpPr>
          <p:nvPr/>
        </p:nvSpPr>
        <p:spPr bwMode="auto">
          <a:xfrm>
            <a:off x="3129360" y="3272229"/>
            <a:ext cx="46039" cy="188913"/>
          </a:xfrm>
          <a:custGeom>
            <a:avLst/>
            <a:gdLst>
              <a:gd name="T0" fmla="*/ 3 w 19"/>
              <a:gd name="T1" fmla="*/ 76 h 77"/>
              <a:gd name="T2" fmla="*/ 3 w 19"/>
              <a:gd name="T3" fmla="*/ 76 h 77"/>
              <a:gd name="T4" fmla="*/ 3 w 19"/>
              <a:gd name="T5" fmla="*/ 76 h 77"/>
              <a:gd name="T6" fmla="*/ 3 w 19"/>
              <a:gd name="T7" fmla="*/ 75 h 77"/>
              <a:gd name="T8" fmla="*/ 3 w 19"/>
              <a:gd name="T9" fmla="*/ 75 h 77"/>
              <a:gd name="T10" fmla="*/ 3 w 19"/>
              <a:gd name="T11" fmla="*/ 75 h 77"/>
              <a:gd name="T12" fmla="*/ 3 w 19"/>
              <a:gd name="T13" fmla="*/ 74 h 77"/>
              <a:gd name="T14" fmla="*/ 3 w 19"/>
              <a:gd name="T15" fmla="*/ 74 h 77"/>
              <a:gd name="T16" fmla="*/ 3 w 19"/>
              <a:gd name="T17" fmla="*/ 74 h 77"/>
              <a:gd name="T18" fmla="*/ 2 w 19"/>
              <a:gd name="T19" fmla="*/ 73 h 77"/>
              <a:gd name="T20" fmla="*/ 2 w 19"/>
              <a:gd name="T21" fmla="*/ 73 h 77"/>
              <a:gd name="T22" fmla="*/ 2 w 19"/>
              <a:gd name="T23" fmla="*/ 72 h 77"/>
              <a:gd name="T24" fmla="*/ 2 w 19"/>
              <a:gd name="T25" fmla="*/ 72 h 77"/>
              <a:gd name="T26" fmla="*/ 2 w 19"/>
              <a:gd name="T27" fmla="*/ 71 h 77"/>
              <a:gd name="T28" fmla="*/ 2 w 19"/>
              <a:gd name="T29" fmla="*/ 71 h 77"/>
              <a:gd name="T30" fmla="*/ 2 w 19"/>
              <a:gd name="T31" fmla="*/ 71 h 77"/>
              <a:gd name="T32" fmla="*/ 2 w 19"/>
              <a:gd name="T33" fmla="*/ 70 h 77"/>
              <a:gd name="T34" fmla="*/ 2 w 19"/>
              <a:gd name="T35" fmla="*/ 70 h 77"/>
              <a:gd name="T36" fmla="*/ 2 w 19"/>
              <a:gd name="T37" fmla="*/ 69 h 77"/>
              <a:gd name="T38" fmla="*/ 2 w 19"/>
              <a:gd name="T39" fmla="*/ 69 h 77"/>
              <a:gd name="T40" fmla="*/ 2 w 19"/>
              <a:gd name="T41" fmla="*/ 69 h 77"/>
              <a:gd name="T42" fmla="*/ 2 w 19"/>
              <a:gd name="T43" fmla="*/ 68 h 77"/>
              <a:gd name="T44" fmla="*/ 2 w 19"/>
              <a:gd name="T45" fmla="*/ 68 h 77"/>
              <a:gd name="T46" fmla="*/ 2 w 19"/>
              <a:gd name="T47" fmla="*/ 68 h 77"/>
              <a:gd name="T48" fmla="*/ 1 w 19"/>
              <a:gd name="T49" fmla="*/ 67 h 77"/>
              <a:gd name="T50" fmla="*/ 1 w 19"/>
              <a:gd name="T51" fmla="*/ 67 h 77"/>
              <a:gd name="T52" fmla="*/ 1 w 19"/>
              <a:gd name="T53" fmla="*/ 67 h 77"/>
              <a:gd name="T54" fmla="*/ 1 w 19"/>
              <a:gd name="T55" fmla="*/ 66 h 77"/>
              <a:gd name="T56" fmla="*/ 1 w 19"/>
              <a:gd name="T57" fmla="*/ 66 h 77"/>
              <a:gd name="T58" fmla="*/ 1 w 19"/>
              <a:gd name="T59" fmla="*/ 65 h 77"/>
              <a:gd name="T60" fmla="*/ 1 w 19"/>
              <a:gd name="T61" fmla="*/ 65 h 77"/>
              <a:gd name="T62" fmla="*/ 1 w 19"/>
              <a:gd name="T63" fmla="*/ 65 h 77"/>
              <a:gd name="T64" fmla="*/ 1 w 19"/>
              <a:gd name="T65" fmla="*/ 64 h 77"/>
              <a:gd name="T66" fmla="*/ 1 w 19"/>
              <a:gd name="T67" fmla="*/ 64 h 77"/>
              <a:gd name="T68" fmla="*/ 1 w 19"/>
              <a:gd name="T69" fmla="*/ 64 h 77"/>
              <a:gd name="T70" fmla="*/ 1 w 19"/>
              <a:gd name="T71" fmla="*/ 63 h 77"/>
              <a:gd name="T72" fmla="*/ 1 w 19"/>
              <a:gd name="T73" fmla="*/ 63 h 77"/>
              <a:gd name="T74" fmla="*/ 1 w 19"/>
              <a:gd name="T75" fmla="*/ 62 h 77"/>
              <a:gd name="T76" fmla="*/ 1 w 19"/>
              <a:gd name="T77" fmla="*/ 62 h 77"/>
              <a:gd name="T78" fmla="*/ 1 w 19"/>
              <a:gd name="T79" fmla="*/ 61 h 77"/>
              <a:gd name="T80" fmla="*/ 1 w 19"/>
              <a:gd name="T81" fmla="*/ 61 h 77"/>
              <a:gd name="T82" fmla="*/ 1 w 19"/>
              <a:gd name="T83" fmla="*/ 61 h 77"/>
              <a:gd name="T84" fmla="*/ 1 w 19"/>
              <a:gd name="T85" fmla="*/ 60 h 77"/>
              <a:gd name="T86" fmla="*/ 1 w 19"/>
              <a:gd name="T87" fmla="*/ 60 h 77"/>
              <a:gd name="T88" fmla="*/ 1 w 19"/>
              <a:gd name="T89" fmla="*/ 60 h 77"/>
              <a:gd name="T90" fmla="*/ 18 w 19"/>
              <a:gd name="T91" fmla="*/ 0 h 77"/>
              <a:gd name="T92" fmla="*/ 18 w 19"/>
              <a:gd name="T93" fmla="*/ 0 h 77"/>
              <a:gd name="T94" fmla="*/ 19 w 19"/>
              <a:gd name="T95" fmla="*/ 0 h 77"/>
              <a:gd name="T96" fmla="*/ 19 w 19"/>
              <a:gd name="T97" fmla="*/ 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" h="77">
                <a:moveTo>
                  <a:pt x="3" y="77"/>
                </a:moveTo>
                <a:cubicBezTo>
                  <a:pt x="3" y="77"/>
                  <a:pt x="3" y="77"/>
                  <a:pt x="3" y="77"/>
                </a:cubicBezTo>
                <a:cubicBezTo>
                  <a:pt x="3" y="77"/>
                  <a:pt x="3" y="77"/>
                  <a:pt x="3" y="77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4"/>
                </a:moveTo>
                <a:cubicBezTo>
                  <a:pt x="3" y="74"/>
                  <a:pt x="3" y="75"/>
                  <a:pt x="3" y="75"/>
                </a:cubicBezTo>
                <a:cubicBezTo>
                  <a:pt x="3" y="75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2"/>
                </a:moveTo>
                <a:cubicBezTo>
                  <a:pt x="2" y="72"/>
                  <a:pt x="2" y="72"/>
                  <a:pt x="2" y="73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69"/>
                </a:moveTo>
                <a:cubicBezTo>
                  <a:pt x="2" y="69"/>
                  <a:pt x="2" y="70"/>
                  <a:pt x="2" y="70"/>
                </a:cubicBezTo>
                <a:cubicBezTo>
                  <a:pt x="2" y="70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8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1" y="67"/>
                </a:moveTo>
                <a:cubicBezTo>
                  <a:pt x="1" y="67"/>
                  <a:pt x="1" y="67"/>
                  <a:pt x="1" y="68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5"/>
                </a:moveTo>
                <a:cubicBezTo>
                  <a:pt x="1" y="65"/>
                  <a:pt x="1" y="66"/>
                  <a:pt x="1" y="66"/>
                </a:cubicBezTo>
                <a:cubicBezTo>
                  <a:pt x="1" y="66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4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3"/>
                </a:moveTo>
                <a:cubicBezTo>
                  <a:pt x="1" y="63"/>
                  <a:pt x="1" y="63"/>
                  <a:pt x="1" y="64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1"/>
                </a:moveTo>
                <a:cubicBezTo>
                  <a:pt x="1" y="61"/>
                  <a:pt x="1" y="62"/>
                  <a:pt x="1" y="62"/>
                </a:cubicBezTo>
                <a:cubicBezTo>
                  <a:pt x="1" y="62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0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8" y="1"/>
                </a:moveTo>
                <a:cubicBezTo>
                  <a:pt x="6" y="17"/>
                  <a:pt x="0" y="38"/>
                  <a:pt x="1" y="60"/>
                </a:cubicBezTo>
                <a:cubicBezTo>
                  <a:pt x="0" y="38"/>
                  <a:pt x="6" y="17"/>
                  <a:pt x="18" y="1"/>
                </a:cubicBezTo>
                <a:moveTo>
                  <a:pt x="18" y="0"/>
                </a:moveTo>
                <a:cubicBezTo>
                  <a:pt x="18" y="0"/>
                  <a:pt x="18" y="0"/>
                  <a:pt x="18" y="1"/>
                </a:cubicBezTo>
                <a:cubicBezTo>
                  <a:pt x="18" y="0"/>
                  <a:pt x="18" y="0"/>
                  <a:pt x="18" y="0"/>
                </a:cubicBezTo>
                <a:moveTo>
                  <a:pt x="19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E9EEB34-0B24-4738-B9CA-F59F6D427BD7}"/>
              </a:ext>
            </a:extLst>
          </p:cNvPr>
          <p:cNvGrpSpPr/>
          <p:nvPr/>
        </p:nvGrpSpPr>
        <p:grpSpPr>
          <a:xfrm>
            <a:off x="3255566" y="3413766"/>
            <a:ext cx="585788" cy="587375"/>
            <a:chOff x="3912394" y="3413764"/>
            <a:chExt cx="585788" cy="587375"/>
          </a:xfrm>
        </p:grpSpPr>
        <p:sp>
          <p:nvSpPr>
            <p:cNvPr id="178" name="Freeform 44"/>
            <p:cNvSpPr>
              <a:spLocks/>
            </p:cNvSpPr>
            <p:nvPr/>
          </p:nvSpPr>
          <p:spPr bwMode="auto">
            <a:xfrm>
              <a:off x="3912394" y="3413764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9" name="Freeform 45"/>
            <p:cNvSpPr>
              <a:spLocks/>
            </p:cNvSpPr>
            <p:nvPr/>
          </p:nvSpPr>
          <p:spPr bwMode="auto">
            <a:xfrm>
              <a:off x="3971131" y="3469327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1" name="Freeform 47"/>
            <p:cNvSpPr>
              <a:spLocks/>
            </p:cNvSpPr>
            <p:nvPr/>
          </p:nvSpPr>
          <p:spPr bwMode="auto">
            <a:xfrm>
              <a:off x="3975894" y="3513777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2" name="Rectangle 48"/>
            <p:cNvSpPr>
              <a:spLocks noChangeArrowheads="1"/>
            </p:cNvSpPr>
            <p:nvPr/>
          </p:nvSpPr>
          <p:spPr bwMode="auto">
            <a:xfrm>
              <a:off x="4131469" y="3599502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3" name="Rectangle 49"/>
            <p:cNvSpPr>
              <a:spLocks noChangeArrowheads="1"/>
            </p:cNvSpPr>
            <p:nvPr/>
          </p:nvSpPr>
          <p:spPr bwMode="auto">
            <a:xfrm>
              <a:off x="4135279" y="3516952"/>
              <a:ext cx="152286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377"/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2</a:t>
              </a:r>
              <a:endParaRPr lang="en-US" altLang="en-US" dirty="0"/>
            </a:p>
          </p:txBody>
        </p:sp>
      </p:grpSp>
      <p:sp>
        <p:nvSpPr>
          <p:cNvPr id="186" name="Freeform 52"/>
          <p:cNvSpPr>
            <a:spLocks noEditPoints="1"/>
          </p:cNvSpPr>
          <p:nvPr/>
        </p:nvSpPr>
        <p:spPr bwMode="auto">
          <a:xfrm>
            <a:off x="3337322" y="3978666"/>
            <a:ext cx="60325" cy="158751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2" name="Freeform 58"/>
          <p:cNvSpPr>
            <a:spLocks noEditPoints="1"/>
          </p:cNvSpPr>
          <p:nvPr/>
        </p:nvSpPr>
        <p:spPr bwMode="auto">
          <a:xfrm>
            <a:off x="3153171" y="4732728"/>
            <a:ext cx="44451" cy="222251"/>
          </a:xfrm>
          <a:custGeom>
            <a:avLst/>
            <a:gdLst>
              <a:gd name="T0" fmla="*/ 7 w 18"/>
              <a:gd name="T1" fmla="*/ 91 h 91"/>
              <a:gd name="T2" fmla="*/ 7 w 18"/>
              <a:gd name="T3" fmla="*/ 91 h 91"/>
              <a:gd name="T4" fmla="*/ 7 w 18"/>
              <a:gd name="T5" fmla="*/ 91 h 91"/>
              <a:gd name="T6" fmla="*/ 7 w 18"/>
              <a:gd name="T7" fmla="*/ 91 h 91"/>
              <a:gd name="T8" fmla="*/ 7 w 18"/>
              <a:gd name="T9" fmla="*/ 91 h 91"/>
              <a:gd name="T10" fmla="*/ 7 w 18"/>
              <a:gd name="T11" fmla="*/ 91 h 91"/>
              <a:gd name="T12" fmla="*/ 7 w 18"/>
              <a:gd name="T13" fmla="*/ 91 h 91"/>
              <a:gd name="T14" fmla="*/ 7 w 18"/>
              <a:gd name="T15" fmla="*/ 91 h 91"/>
              <a:gd name="T16" fmla="*/ 7 w 18"/>
              <a:gd name="T17" fmla="*/ 91 h 91"/>
              <a:gd name="T18" fmla="*/ 7 w 18"/>
              <a:gd name="T19" fmla="*/ 91 h 91"/>
              <a:gd name="T20" fmla="*/ 7 w 18"/>
              <a:gd name="T21" fmla="*/ 91 h 91"/>
              <a:gd name="T22" fmla="*/ 7 w 18"/>
              <a:gd name="T23" fmla="*/ 91 h 91"/>
              <a:gd name="T24" fmla="*/ 6 w 18"/>
              <a:gd name="T25" fmla="*/ 90 h 91"/>
              <a:gd name="T26" fmla="*/ 7 w 18"/>
              <a:gd name="T27" fmla="*/ 91 h 91"/>
              <a:gd name="T28" fmla="*/ 6 w 18"/>
              <a:gd name="T29" fmla="*/ 90 h 91"/>
              <a:gd name="T30" fmla="*/ 0 w 18"/>
              <a:gd name="T31" fmla="*/ 57 h 91"/>
              <a:gd name="T32" fmla="*/ 6 w 18"/>
              <a:gd name="T33" fmla="*/ 90 h 91"/>
              <a:gd name="T34" fmla="*/ 0 w 18"/>
              <a:gd name="T35" fmla="*/ 57 h 91"/>
              <a:gd name="T36" fmla="*/ 0 w 18"/>
              <a:gd name="T37" fmla="*/ 57 h 91"/>
              <a:gd name="T38" fmla="*/ 0 w 18"/>
              <a:gd name="T39" fmla="*/ 57 h 91"/>
              <a:gd name="T40" fmla="*/ 0 w 18"/>
              <a:gd name="T41" fmla="*/ 57 h 91"/>
              <a:gd name="T42" fmla="*/ 0 w 18"/>
              <a:gd name="T43" fmla="*/ 57 h 91"/>
              <a:gd name="T44" fmla="*/ 0 w 18"/>
              <a:gd name="T45" fmla="*/ 57 h 91"/>
              <a:gd name="T46" fmla="*/ 0 w 18"/>
              <a:gd name="T47" fmla="*/ 57 h 91"/>
              <a:gd name="T48" fmla="*/ 0 w 18"/>
              <a:gd name="T49" fmla="*/ 56 h 91"/>
              <a:gd name="T50" fmla="*/ 0 w 18"/>
              <a:gd name="T51" fmla="*/ 57 h 91"/>
              <a:gd name="T52" fmla="*/ 0 w 18"/>
              <a:gd name="T53" fmla="*/ 56 h 91"/>
              <a:gd name="T54" fmla="*/ 0 w 18"/>
              <a:gd name="T55" fmla="*/ 56 h 91"/>
              <a:gd name="T56" fmla="*/ 0 w 18"/>
              <a:gd name="T57" fmla="*/ 56 h 91"/>
              <a:gd name="T58" fmla="*/ 0 w 18"/>
              <a:gd name="T59" fmla="*/ 56 h 91"/>
              <a:gd name="T60" fmla="*/ 0 w 18"/>
              <a:gd name="T61" fmla="*/ 56 h 91"/>
              <a:gd name="T62" fmla="*/ 0 w 18"/>
              <a:gd name="T63" fmla="*/ 56 h 91"/>
              <a:gd name="T64" fmla="*/ 0 w 18"/>
              <a:gd name="T65" fmla="*/ 56 h 91"/>
              <a:gd name="T66" fmla="*/ 0 w 18"/>
              <a:gd name="T67" fmla="*/ 56 h 91"/>
              <a:gd name="T68" fmla="*/ 0 w 18"/>
              <a:gd name="T69" fmla="*/ 56 h 91"/>
              <a:gd name="T70" fmla="*/ 0 w 18"/>
              <a:gd name="T71" fmla="*/ 56 h 91"/>
              <a:gd name="T72" fmla="*/ 0 w 18"/>
              <a:gd name="T73" fmla="*/ 55 h 91"/>
              <a:gd name="T74" fmla="*/ 0 w 18"/>
              <a:gd name="T75" fmla="*/ 56 h 91"/>
              <a:gd name="T76" fmla="*/ 0 w 18"/>
              <a:gd name="T77" fmla="*/ 56 h 91"/>
              <a:gd name="T78" fmla="*/ 0 w 18"/>
              <a:gd name="T79" fmla="*/ 55 h 91"/>
              <a:gd name="T80" fmla="*/ 18 w 18"/>
              <a:gd name="T81" fmla="*/ 0 h 91"/>
              <a:gd name="T82" fmla="*/ 0 w 18"/>
              <a:gd name="T83" fmla="*/ 55 h 91"/>
              <a:gd name="T84" fmla="*/ 18 w 18"/>
              <a:gd name="T85" fmla="*/ 0 h 91"/>
              <a:gd name="T86" fmla="*/ 18 w 18"/>
              <a:gd name="T87" fmla="*/ 0 h 91"/>
              <a:gd name="T88" fmla="*/ 18 w 18"/>
              <a:gd name="T89" fmla="*/ 0 h 91"/>
              <a:gd name="T90" fmla="*/ 18 w 18"/>
              <a:gd name="T91" fmla="*/ 0 h 91"/>
              <a:gd name="T92" fmla="*/ 18 w 18"/>
              <a:gd name="T93" fmla="*/ 0 h 91"/>
              <a:gd name="T94" fmla="*/ 18 w 18"/>
              <a:gd name="T95" fmla="*/ 0 h 91"/>
              <a:gd name="T96" fmla="*/ 18 w 18"/>
              <a:gd name="T97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8" h="91"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6" y="90"/>
                </a:moveTo>
                <a:cubicBezTo>
                  <a:pt x="6" y="90"/>
                  <a:pt x="6" y="90"/>
                  <a:pt x="7" y="91"/>
                </a:cubicBezTo>
                <a:cubicBezTo>
                  <a:pt x="6" y="90"/>
                  <a:pt x="6" y="90"/>
                  <a:pt x="6" y="90"/>
                </a:cubicBezTo>
                <a:moveTo>
                  <a:pt x="0" y="57"/>
                </a:moveTo>
                <a:cubicBezTo>
                  <a:pt x="0" y="69"/>
                  <a:pt x="2" y="80"/>
                  <a:pt x="6" y="90"/>
                </a:cubicBezTo>
                <a:cubicBezTo>
                  <a:pt x="2" y="80"/>
                  <a:pt x="0" y="69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6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5"/>
                </a:moveTo>
                <a:cubicBezTo>
                  <a:pt x="0" y="55"/>
                  <a:pt x="0" y="55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5"/>
                  <a:pt x="0" y="55"/>
                  <a:pt x="0" y="55"/>
                </a:cubicBezTo>
                <a:moveTo>
                  <a:pt x="18" y="0"/>
                </a:moveTo>
                <a:cubicBezTo>
                  <a:pt x="7" y="15"/>
                  <a:pt x="0" y="35"/>
                  <a:pt x="0" y="55"/>
                </a:cubicBezTo>
                <a:cubicBezTo>
                  <a:pt x="0" y="35"/>
                  <a:pt x="7" y="15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D846C36-3BC6-4CAC-8DD2-942F64124F39}"/>
              </a:ext>
            </a:extLst>
          </p:cNvPr>
          <p:cNvGrpSpPr/>
          <p:nvPr/>
        </p:nvGrpSpPr>
        <p:grpSpPr>
          <a:xfrm>
            <a:off x="3258986" y="4369394"/>
            <a:ext cx="566739" cy="568325"/>
            <a:chOff x="3915815" y="4369393"/>
            <a:chExt cx="566738" cy="568325"/>
          </a:xfrm>
        </p:grpSpPr>
        <p:sp>
          <p:nvSpPr>
            <p:cNvPr id="190" name="Freeform 56"/>
            <p:cNvSpPr>
              <a:spLocks/>
            </p:cNvSpPr>
            <p:nvPr/>
          </p:nvSpPr>
          <p:spPr bwMode="auto">
            <a:xfrm>
              <a:off x="3915815" y="4369393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1" name="Oval 57"/>
            <p:cNvSpPr>
              <a:spLocks noChangeArrowheads="1"/>
            </p:cNvSpPr>
            <p:nvPr/>
          </p:nvSpPr>
          <p:spPr bwMode="auto">
            <a:xfrm>
              <a:off x="3971377" y="4423368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3" name="Freeform 59"/>
            <p:cNvSpPr>
              <a:spLocks/>
            </p:cNvSpPr>
            <p:nvPr/>
          </p:nvSpPr>
          <p:spPr bwMode="auto">
            <a:xfrm>
              <a:off x="3971377" y="4450355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4" name="Rectangle 60"/>
            <p:cNvSpPr>
              <a:spLocks noChangeArrowheads="1"/>
            </p:cNvSpPr>
            <p:nvPr/>
          </p:nvSpPr>
          <p:spPr bwMode="auto">
            <a:xfrm>
              <a:off x="4128540" y="4553543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5" name="Rectangle 61"/>
            <p:cNvSpPr>
              <a:spLocks noChangeArrowheads="1"/>
            </p:cNvSpPr>
            <p:nvPr/>
          </p:nvSpPr>
          <p:spPr bwMode="auto">
            <a:xfrm>
              <a:off x="4130127" y="4456705"/>
              <a:ext cx="15068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377"/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3</a:t>
              </a:r>
              <a:endParaRPr lang="en-US" altLang="en-US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C0B3D13-A8F9-4279-B713-2BADFD594A54}"/>
              </a:ext>
            </a:extLst>
          </p:cNvPr>
          <p:cNvGrpSpPr/>
          <p:nvPr/>
        </p:nvGrpSpPr>
        <p:grpSpPr>
          <a:xfrm>
            <a:off x="2624536" y="5145885"/>
            <a:ext cx="631031" cy="577851"/>
            <a:chOff x="3281363" y="5145885"/>
            <a:chExt cx="631031" cy="577850"/>
          </a:xfrm>
        </p:grpSpPr>
        <p:sp>
          <p:nvSpPr>
            <p:cNvPr id="196" name="Freeform 62"/>
            <p:cNvSpPr>
              <a:spLocks/>
            </p:cNvSpPr>
            <p:nvPr/>
          </p:nvSpPr>
          <p:spPr bwMode="auto">
            <a:xfrm>
              <a:off x="3334544" y="5145885"/>
              <a:ext cx="577850" cy="577850"/>
            </a:xfrm>
            <a:custGeom>
              <a:avLst/>
              <a:gdLst>
                <a:gd name="T0" fmla="*/ 122 w 236"/>
                <a:gd name="T1" fmla="*/ 234 h 236"/>
                <a:gd name="T2" fmla="*/ 234 w 236"/>
                <a:gd name="T3" fmla="*/ 114 h 236"/>
                <a:gd name="T4" fmla="*/ 114 w 236"/>
                <a:gd name="T5" fmla="*/ 2 h 236"/>
                <a:gd name="T6" fmla="*/ 2 w 236"/>
                <a:gd name="T7" fmla="*/ 122 h 236"/>
                <a:gd name="T8" fmla="*/ 122 w 236"/>
                <a:gd name="T9" fmla="*/ 23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6">
                  <a:moveTo>
                    <a:pt x="122" y="234"/>
                  </a:moveTo>
                  <a:cubicBezTo>
                    <a:pt x="186" y="231"/>
                    <a:pt x="236" y="178"/>
                    <a:pt x="234" y="114"/>
                  </a:cubicBezTo>
                  <a:cubicBezTo>
                    <a:pt x="232" y="50"/>
                    <a:pt x="178" y="0"/>
                    <a:pt x="114" y="2"/>
                  </a:cubicBezTo>
                  <a:cubicBezTo>
                    <a:pt x="50" y="4"/>
                    <a:pt x="0" y="58"/>
                    <a:pt x="2" y="122"/>
                  </a:cubicBezTo>
                  <a:cubicBezTo>
                    <a:pt x="4" y="186"/>
                    <a:pt x="58" y="236"/>
                    <a:pt x="122" y="23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7" name="Freeform 63"/>
            <p:cNvSpPr>
              <a:spLocks/>
            </p:cNvSpPr>
            <p:nvPr/>
          </p:nvSpPr>
          <p:spPr bwMode="auto">
            <a:xfrm>
              <a:off x="3391694" y="5203035"/>
              <a:ext cx="465138" cy="463550"/>
            </a:xfrm>
            <a:custGeom>
              <a:avLst/>
              <a:gdLst>
                <a:gd name="T0" fmla="*/ 98 w 190"/>
                <a:gd name="T1" fmla="*/ 188 h 190"/>
                <a:gd name="T2" fmla="*/ 188 w 190"/>
                <a:gd name="T3" fmla="*/ 91 h 190"/>
                <a:gd name="T4" fmla="*/ 92 w 190"/>
                <a:gd name="T5" fmla="*/ 1 h 190"/>
                <a:gd name="T6" fmla="*/ 1 w 190"/>
                <a:gd name="T7" fmla="*/ 98 h 190"/>
                <a:gd name="T8" fmla="*/ 98 w 190"/>
                <a:gd name="T9" fmla="*/ 18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90">
                  <a:moveTo>
                    <a:pt x="98" y="188"/>
                  </a:moveTo>
                  <a:cubicBezTo>
                    <a:pt x="150" y="186"/>
                    <a:pt x="190" y="143"/>
                    <a:pt x="188" y="91"/>
                  </a:cubicBezTo>
                  <a:cubicBezTo>
                    <a:pt x="186" y="40"/>
                    <a:pt x="143" y="0"/>
                    <a:pt x="92" y="1"/>
                  </a:cubicBezTo>
                  <a:cubicBezTo>
                    <a:pt x="40" y="3"/>
                    <a:pt x="0" y="47"/>
                    <a:pt x="1" y="98"/>
                  </a:cubicBezTo>
                  <a:cubicBezTo>
                    <a:pt x="3" y="149"/>
                    <a:pt x="47" y="190"/>
                    <a:pt x="98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8" name="Freeform 64"/>
            <p:cNvSpPr>
              <a:spLocks noEditPoints="1"/>
            </p:cNvSpPr>
            <p:nvPr/>
          </p:nvSpPr>
          <p:spPr bwMode="auto">
            <a:xfrm>
              <a:off x="3281363" y="5326453"/>
              <a:ext cx="17463" cy="168275"/>
            </a:xfrm>
            <a:custGeom>
              <a:avLst/>
              <a:gdLst>
                <a:gd name="T0" fmla="*/ 7 w 7"/>
                <a:gd name="T1" fmla="*/ 69 h 69"/>
                <a:gd name="T2" fmla="*/ 7 w 7"/>
                <a:gd name="T3" fmla="*/ 69 h 69"/>
                <a:gd name="T4" fmla="*/ 7 w 7"/>
                <a:gd name="T5" fmla="*/ 69 h 69"/>
                <a:gd name="T6" fmla="*/ 7 w 7"/>
                <a:gd name="T7" fmla="*/ 68 h 69"/>
                <a:gd name="T8" fmla="*/ 6 w 7"/>
                <a:gd name="T9" fmla="*/ 67 h 69"/>
                <a:gd name="T10" fmla="*/ 6 w 7"/>
                <a:gd name="T11" fmla="*/ 66 h 69"/>
                <a:gd name="T12" fmla="*/ 6 w 7"/>
                <a:gd name="T13" fmla="*/ 66 h 69"/>
                <a:gd name="T14" fmla="*/ 6 w 7"/>
                <a:gd name="T15" fmla="*/ 66 h 69"/>
                <a:gd name="T16" fmla="*/ 6 w 7"/>
                <a:gd name="T17" fmla="*/ 66 h 69"/>
                <a:gd name="T18" fmla="*/ 5 w 7"/>
                <a:gd name="T19" fmla="*/ 65 h 69"/>
                <a:gd name="T20" fmla="*/ 5 w 7"/>
                <a:gd name="T21" fmla="*/ 65 h 69"/>
                <a:gd name="T22" fmla="*/ 5 w 7"/>
                <a:gd name="T23" fmla="*/ 65 h 69"/>
                <a:gd name="T24" fmla="*/ 5 w 7"/>
                <a:gd name="T25" fmla="*/ 64 h 69"/>
                <a:gd name="T26" fmla="*/ 5 w 7"/>
                <a:gd name="T27" fmla="*/ 64 h 69"/>
                <a:gd name="T28" fmla="*/ 5 w 7"/>
                <a:gd name="T29" fmla="*/ 63 h 69"/>
                <a:gd name="T30" fmla="*/ 5 w 7"/>
                <a:gd name="T31" fmla="*/ 63 h 69"/>
                <a:gd name="T32" fmla="*/ 5 w 7"/>
                <a:gd name="T33" fmla="*/ 63 h 69"/>
                <a:gd name="T34" fmla="*/ 5 w 7"/>
                <a:gd name="T35" fmla="*/ 62 h 69"/>
                <a:gd name="T36" fmla="*/ 4 w 7"/>
                <a:gd name="T37" fmla="*/ 62 h 69"/>
                <a:gd name="T38" fmla="*/ 4 w 7"/>
                <a:gd name="T39" fmla="*/ 62 h 69"/>
                <a:gd name="T40" fmla="*/ 4 w 7"/>
                <a:gd name="T41" fmla="*/ 61 h 69"/>
                <a:gd name="T42" fmla="*/ 4 w 7"/>
                <a:gd name="T43" fmla="*/ 60 h 69"/>
                <a:gd name="T44" fmla="*/ 4 w 7"/>
                <a:gd name="T45" fmla="*/ 60 h 69"/>
                <a:gd name="T46" fmla="*/ 4 w 7"/>
                <a:gd name="T47" fmla="*/ 60 h 69"/>
                <a:gd name="T48" fmla="*/ 4 w 7"/>
                <a:gd name="T49" fmla="*/ 60 h 69"/>
                <a:gd name="T50" fmla="*/ 4 w 7"/>
                <a:gd name="T51" fmla="*/ 59 h 69"/>
                <a:gd name="T52" fmla="*/ 4 w 7"/>
                <a:gd name="T53" fmla="*/ 59 h 69"/>
                <a:gd name="T54" fmla="*/ 3 w 7"/>
                <a:gd name="T55" fmla="*/ 59 h 69"/>
                <a:gd name="T56" fmla="*/ 3 w 7"/>
                <a:gd name="T57" fmla="*/ 57 h 69"/>
                <a:gd name="T58" fmla="*/ 3 w 7"/>
                <a:gd name="T59" fmla="*/ 57 h 69"/>
                <a:gd name="T60" fmla="*/ 3 w 7"/>
                <a:gd name="T61" fmla="*/ 56 h 69"/>
                <a:gd name="T62" fmla="*/ 3 w 7"/>
                <a:gd name="T63" fmla="*/ 56 h 69"/>
                <a:gd name="T64" fmla="*/ 3 w 7"/>
                <a:gd name="T65" fmla="*/ 56 h 69"/>
                <a:gd name="T66" fmla="*/ 0 w 7"/>
                <a:gd name="T67" fmla="*/ 40 h 69"/>
                <a:gd name="T68" fmla="*/ 0 w 7"/>
                <a:gd name="T69" fmla="*/ 40 h 69"/>
                <a:gd name="T70" fmla="*/ 0 w 7"/>
                <a:gd name="T71" fmla="*/ 40 h 69"/>
                <a:gd name="T72" fmla="*/ 0 w 7"/>
                <a:gd name="T73" fmla="*/ 40 h 69"/>
                <a:gd name="T74" fmla="*/ 0 w 7"/>
                <a:gd name="T75" fmla="*/ 39 h 69"/>
                <a:gd name="T76" fmla="*/ 0 w 7"/>
                <a:gd name="T77" fmla="*/ 39 h 69"/>
                <a:gd name="T78" fmla="*/ 0 w 7"/>
                <a:gd name="T79" fmla="*/ 39 h 69"/>
                <a:gd name="T80" fmla="*/ 0 w 7"/>
                <a:gd name="T81" fmla="*/ 38 h 69"/>
                <a:gd name="T82" fmla="*/ 0 w 7"/>
                <a:gd name="T83" fmla="*/ 38 h 69"/>
                <a:gd name="T84" fmla="*/ 0 w 7"/>
                <a:gd name="T85" fmla="*/ 38 h 69"/>
                <a:gd name="T86" fmla="*/ 7 w 7"/>
                <a:gd name="T87" fmla="*/ 0 h 69"/>
                <a:gd name="T88" fmla="*/ 7 w 7"/>
                <a:gd name="T89" fmla="*/ 0 h 69"/>
                <a:gd name="T90" fmla="*/ 7 w 7"/>
                <a:gd name="T91" fmla="*/ 0 h 69"/>
                <a:gd name="T92" fmla="*/ 7 w 7"/>
                <a:gd name="T9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" h="69"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8"/>
                  </a:move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7" y="68"/>
                  </a:cubicBezTo>
                  <a:moveTo>
                    <a:pt x="6" y="67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5" y="65"/>
                  </a:moveTo>
                  <a:cubicBezTo>
                    <a:pt x="5" y="65"/>
                    <a:pt x="6" y="65"/>
                    <a:pt x="6" y="66"/>
                  </a:cubicBezTo>
                  <a:cubicBezTo>
                    <a:pt x="6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2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1"/>
                  </a:move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3" y="59"/>
                  </a:move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6"/>
                  </a:moveTo>
                  <a:cubicBezTo>
                    <a:pt x="3" y="56"/>
                    <a:pt x="3" y="57"/>
                    <a:pt x="3" y="57"/>
                  </a:cubicBezTo>
                  <a:cubicBezTo>
                    <a:pt x="3" y="57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7" y="0"/>
                  </a:moveTo>
                  <a:cubicBezTo>
                    <a:pt x="2" y="12"/>
                    <a:pt x="0" y="24"/>
                    <a:pt x="0" y="38"/>
                  </a:cubicBezTo>
                  <a:cubicBezTo>
                    <a:pt x="0" y="24"/>
                    <a:pt x="2" y="12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9" name="Freeform 65"/>
            <p:cNvSpPr>
              <a:spLocks/>
            </p:cNvSpPr>
            <p:nvPr/>
          </p:nvSpPr>
          <p:spPr bwMode="auto">
            <a:xfrm>
              <a:off x="3393282" y="5236373"/>
              <a:ext cx="201613" cy="425450"/>
            </a:xfrm>
            <a:custGeom>
              <a:avLst/>
              <a:gdLst>
                <a:gd name="T0" fmla="*/ 7 w 82"/>
                <a:gd name="T1" fmla="*/ 46 h 174"/>
                <a:gd name="T2" fmla="*/ 7 w 82"/>
                <a:gd name="T3" fmla="*/ 46 h 174"/>
                <a:gd name="T4" fmla="*/ 7 w 82"/>
                <a:gd name="T5" fmla="*/ 46 h 174"/>
                <a:gd name="T6" fmla="*/ 7 w 82"/>
                <a:gd name="T7" fmla="*/ 46 h 174"/>
                <a:gd name="T8" fmla="*/ 0 w 82"/>
                <a:gd name="T9" fmla="*/ 84 h 174"/>
                <a:gd name="T10" fmla="*/ 0 w 82"/>
                <a:gd name="T11" fmla="*/ 84 h 174"/>
                <a:gd name="T12" fmla="*/ 0 w 82"/>
                <a:gd name="T13" fmla="*/ 84 h 174"/>
                <a:gd name="T14" fmla="*/ 0 w 82"/>
                <a:gd name="T15" fmla="*/ 85 h 174"/>
                <a:gd name="T16" fmla="*/ 0 w 82"/>
                <a:gd name="T17" fmla="*/ 85 h 174"/>
                <a:gd name="T18" fmla="*/ 0 w 82"/>
                <a:gd name="T19" fmla="*/ 85 h 174"/>
                <a:gd name="T20" fmla="*/ 0 w 82"/>
                <a:gd name="T21" fmla="*/ 85 h 174"/>
                <a:gd name="T22" fmla="*/ 0 w 82"/>
                <a:gd name="T23" fmla="*/ 86 h 174"/>
                <a:gd name="T24" fmla="*/ 0 w 82"/>
                <a:gd name="T25" fmla="*/ 86 h 174"/>
                <a:gd name="T26" fmla="*/ 0 w 82"/>
                <a:gd name="T27" fmla="*/ 86 h 174"/>
                <a:gd name="T28" fmla="*/ 0 w 82"/>
                <a:gd name="T29" fmla="*/ 86 h 174"/>
                <a:gd name="T30" fmla="*/ 3 w 82"/>
                <a:gd name="T31" fmla="*/ 102 h 174"/>
                <a:gd name="T32" fmla="*/ 3 w 82"/>
                <a:gd name="T33" fmla="*/ 102 h 174"/>
                <a:gd name="T34" fmla="*/ 3 w 82"/>
                <a:gd name="T35" fmla="*/ 103 h 174"/>
                <a:gd name="T36" fmla="*/ 3 w 82"/>
                <a:gd name="T37" fmla="*/ 103 h 174"/>
                <a:gd name="T38" fmla="*/ 3 w 82"/>
                <a:gd name="T39" fmla="*/ 103 h 174"/>
                <a:gd name="T40" fmla="*/ 3 w 82"/>
                <a:gd name="T41" fmla="*/ 105 h 174"/>
                <a:gd name="T42" fmla="*/ 4 w 82"/>
                <a:gd name="T43" fmla="*/ 105 h 174"/>
                <a:gd name="T44" fmla="*/ 4 w 82"/>
                <a:gd name="T45" fmla="*/ 105 h 174"/>
                <a:gd name="T46" fmla="*/ 4 w 82"/>
                <a:gd name="T47" fmla="*/ 106 h 174"/>
                <a:gd name="T48" fmla="*/ 4 w 82"/>
                <a:gd name="T49" fmla="*/ 106 h 174"/>
                <a:gd name="T50" fmla="*/ 4 w 82"/>
                <a:gd name="T51" fmla="*/ 106 h 174"/>
                <a:gd name="T52" fmla="*/ 4 w 82"/>
                <a:gd name="T53" fmla="*/ 106 h 174"/>
                <a:gd name="T54" fmla="*/ 4 w 82"/>
                <a:gd name="T55" fmla="*/ 107 h 174"/>
                <a:gd name="T56" fmla="*/ 4 w 82"/>
                <a:gd name="T57" fmla="*/ 108 h 174"/>
                <a:gd name="T58" fmla="*/ 4 w 82"/>
                <a:gd name="T59" fmla="*/ 108 h 174"/>
                <a:gd name="T60" fmla="*/ 5 w 82"/>
                <a:gd name="T61" fmla="*/ 109 h 174"/>
                <a:gd name="T62" fmla="*/ 5 w 82"/>
                <a:gd name="T63" fmla="*/ 109 h 174"/>
                <a:gd name="T64" fmla="*/ 5 w 82"/>
                <a:gd name="T65" fmla="*/ 109 h 174"/>
                <a:gd name="T66" fmla="*/ 5 w 82"/>
                <a:gd name="T67" fmla="*/ 109 h 174"/>
                <a:gd name="T68" fmla="*/ 5 w 82"/>
                <a:gd name="T69" fmla="*/ 110 h 174"/>
                <a:gd name="T70" fmla="*/ 5 w 82"/>
                <a:gd name="T71" fmla="*/ 110 h 174"/>
                <a:gd name="T72" fmla="*/ 5 w 82"/>
                <a:gd name="T73" fmla="*/ 111 h 174"/>
                <a:gd name="T74" fmla="*/ 5 w 82"/>
                <a:gd name="T75" fmla="*/ 111 h 174"/>
                <a:gd name="T76" fmla="*/ 6 w 82"/>
                <a:gd name="T77" fmla="*/ 112 h 174"/>
                <a:gd name="T78" fmla="*/ 6 w 82"/>
                <a:gd name="T79" fmla="*/ 112 h 174"/>
                <a:gd name="T80" fmla="*/ 6 w 82"/>
                <a:gd name="T81" fmla="*/ 112 h 174"/>
                <a:gd name="T82" fmla="*/ 6 w 82"/>
                <a:gd name="T83" fmla="*/ 112 h 174"/>
                <a:gd name="T84" fmla="*/ 6 w 82"/>
                <a:gd name="T85" fmla="*/ 112 h 174"/>
                <a:gd name="T86" fmla="*/ 6 w 82"/>
                <a:gd name="T87" fmla="*/ 113 h 174"/>
                <a:gd name="T88" fmla="*/ 7 w 82"/>
                <a:gd name="T89" fmla="*/ 114 h 174"/>
                <a:gd name="T90" fmla="*/ 7 w 82"/>
                <a:gd name="T91" fmla="*/ 115 h 174"/>
                <a:gd name="T92" fmla="*/ 7 w 82"/>
                <a:gd name="T93" fmla="*/ 115 h 174"/>
                <a:gd name="T94" fmla="*/ 7 w 82"/>
                <a:gd name="T95" fmla="*/ 115 h 174"/>
                <a:gd name="T96" fmla="*/ 49 w 82"/>
                <a:gd name="T97" fmla="*/ 153 h 174"/>
                <a:gd name="T98" fmla="*/ 16 w 82"/>
                <a:gd name="T99" fmla="*/ 79 h 174"/>
                <a:gd name="T100" fmla="*/ 28 w 82"/>
                <a:gd name="T101" fmla="*/ 25 h 174"/>
                <a:gd name="T102" fmla="*/ 46 w 82"/>
                <a:gd name="T103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" h="174">
                  <a:moveTo>
                    <a:pt x="46" y="0"/>
                  </a:moveTo>
                  <a:cubicBezTo>
                    <a:pt x="29" y="11"/>
                    <a:pt x="15" y="27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2" y="58"/>
                    <a:pt x="0" y="70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" y="92"/>
                    <a:pt x="2" y="97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4"/>
                    <a:pt x="3" y="104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4" y="107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5" y="108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6" y="111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4"/>
                    <a:pt x="7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4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19" y="146"/>
                    <a:pt x="48" y="169"/>
                    <a:pt x="82" y="174"/>
                  </a:cubicBezTo>
                  <a:cubicBezTo>
                    <a:pt x="70" y="169"/>
                    <a:pt x="59" y="162"/>
                    <a:pt x="49" y="153"/>
                  </a:cubicBezTo>
                  <a:cubicBezTo>
                    <a:pt x="36" y="140"/>
                    <a:pt x="26" y="125"/>
                    <a:pt x="21" y="107"/>
                  </a:cubicBezTo>
                  <a:cubicBezTo>
                    <a:pt x="19" y="98"/>
                    <a:pt x="17" y="89"/>
                    <a:pt x="16" y="79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5" y="59"/>
                    <a:pt x="19" y="41"/>
                    <a:pt x="28" y="25"/>
                  </a:cubicBezTo>
                  <a:cubicBezTo>
                    <a:pt x="34" y="17"/>
                    <a:pt x="39" y="10"/>
                    <a:pt x="44" y="3"/>
                  </a:cubicBezTo>
                  <a:cubicBezTo>
                    <a:pt x="45" y="2"/>
                    <a:pt x="46" y="1"/>
                    <a:pt x="46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0" name="Rectangle 66"/>
            <p:cNvSpPr>
              <a:spLocks noChangeArrowheads="1"/>
            </p:cNvSpPr>
            <p:nvPr/>
          </p:nvSpPr>
          <p:spPr bwMode="auto">
            <a:xfrm>
              <a:off x="3553619" y="5331623"/>
              <a:ext cx="138113" cy="19685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1" name="Rectangle 67"/>
            <p:cNvSpPr>
              <a:spLocks noChangeArrowheads="1"/>
            </p:cNvSpPr>
            <p:nvPr/>
          </p:nvSpPr>
          <p:spPr bwMode="auto">
            <a:xfrm>
              <a:off x="3540602" y="5242724"/>
              <a:ext cx="153888" cy="323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377"/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4</a:t>
              </a:r>
              <a:endParaRPr lang="en-US" altLang="en-US" dirty="0"/>
            </a:p>
          </p:txBody>
        </p:sp>
      </p:grpSp>
      <p:sp>
        <p:nvSpPr>
          <p:cNvPr id="212" name="Freeform 78"/>
          <p:cNvSpPr>
            <a:spLocks noEditPoints="1"/>
          </p:cNvSpPr>
          <p:nvPr/>
        </p:nvSpPr>
        <p:spPr bwMode="auto">
          <a:xfrm>
            <a:off x="355996" y="4132653"/>
            <a:ext cx="44451" cy="134939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0EA5C35-990C-4313-B366-CD6EBA7C2152}"/>
              </a:ext>
            </a:extLst>
          </p:cNvPr>
          <p:cNvGrpSpPr/>
          <p:nvPr/>
        </p:nvGrpSpPr>
        <p:grpSpPr>
          <a:xfrm>
            <a:off x="1787129" y="5462575"/>
            <a:ext cx="568325" cy="566739"/>
            <a:chOff x="2443957" y="5462575"/>
            <a:chExt cx="568325" cy="566738"/>
          </a:xfrm>
        </p:grpSpPr>
        <p:sp>
          <p:nvSpPr>
            <p:cNvPr id="222" name="Freeform 88"/>
            <p:cNvSpPr>
              <a:spLocks/>
            </p:cNvSpPr>
            <p:nvPr/>
          </p:nvSpPr>
          <p:spPr bwMode="auto">
            <a:xfrm>
              <a:off x="2443957" y="5462575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" name="Oval 89"/>
            <p:cNvSpPr>
              <a:spLocks noChangeArrowheads="1"/>
            </p:cNvSpPr>
            <p:nvPr/>
          </p:nvSpPr>
          <p:spPr bwMode="auto">
            <a:xfrm>
              <a:off x="2501107" y="5518137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" name="Freeform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" name="Freeform 91"/>
            <p:cNvSpPr>
              <a:spLocks/>
            </p:cNvSpPr>
            <p:nvPr/>
          </p:nvSpPr>
          <p:spPr bwMode="auto">
            <a:xfrm>
              <a:off x="2501107" y="5545125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" name="Rectangle 92"/>
            <p:cNvSpPr>
              <a:spLocks noChangeArrowheads="1"/>
            </p:cNvSpPr>
            <p:nvPr/>
          </p:nvSpPr>
          <p:spPr bwMode="auto">
            <a:xfrm>
              <a:off x="2659857" y="5608625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" name="Rectangle 93"/>
            <p:cNvSpPr>
              <a:spLocks noChangeArrowheads="1"/>
            </p:cNvSpPr>
            <p:nvPr/>
          </p:nvSpPr>
          <p:spPr bwMode="auto">
            <a:xfrm>
              <a:off x="2663985" y="5549887"/>
              <a:ext cx="149080" cy="323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377"/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5</a:t>
              </a:r>
              <a:endParaRPr lang="en-US" altLang="en-US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21CD1CA-1E62-44BF-86B1-1A09622D4975}"/>
              </a:ext>
            </a:extLst>
          </p:cNvPr>
          <p:cNvGrpSpPr/>
          <p:nvPr/>
        </p:nvGrpSpPr>
        <p:grpSpPr>
          <a:xfrm>
            <a:off x="886482" y="2648341"/>
            <a:ext cx="571500" cy="573088"/>
            <a:chOff x="1543311" y="2648341"/>
            <a:chExt cx="571500" cy="573088"/>
          </a:xfrm>
        </p:grpSpPr>
        <p:sp>
          <p:nvSpPr>
            <p:cNvPr id="202" name="Freeform 68"/>
            <p:cNvSpPr>
              <a:spLocks/>
            </p:cNvSpPr>
            <p:nvPr/>
          </p:nvSpPr>
          <p:spPr bwMode="auto">
            <a:xfrm>
              <a:off x="1543311" y="2648341"/>
              <a:ext cx="571500" cy="573088"/>
            </a:xfrm>
            <a:custGeom>
              <a:avLst/>
              <a:gdLst>
                <a:gd name="T0" fmla="*/ 116 w 234"/>
                <a:gd name="T1" fmla="*/ 1 h 234"/>
                <a:gd name="T2" fmla="*/ 233 w 234"/>
                <a:gd name="T3" fmla="*/ 115 h 234"/>
                <a:gd name="T4" fmla="*/ 119 w 234"/>
                <a:gd name="T5" fmla="*/ 233 h 234"/>
                <a:gd name="T6" fmla="*/ 1 w 234"/>
                <a:gd name="T7" fmla="*/ 118 h 234"/>
                <a:gd name="T8" fmla="*/ 116 w 234"/>
                <a:gd name="T9" fmla="*/ 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6" y="1"/>
                  </a:moveTo>
                  <a:cubicBezTo>
                    <a:pt x="179" y="0"/>
                    <a:pt x="232" y="51"/>
                    <a:pt x="233" y="115"/>
                  </a:cubicBezTo>
                  <a:cubicBezTo>
                    <a:pt x="234" y="179"/>
                    <a:pt x="183" y="232"/>
                    <a:pt x="119" y="233"/>
                  </a:cubicBezTo>
                  <a:cubicBezTo>
                    <a:pt x="55" y="234"/>
                    <a:pt x="2" y="182"/>
                    <a:pt x="1" y="118"/>
                  </a:cubicBezTo>
                  <a:cubicBezTo>
                    <a:pt x="0" y="54"/>
                    <a:pt x="52" y="1"/>
                    <a:pt x="116" y="1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3" name="Freeform 69"/>
            <p:cNvSpPr>
              <a:spLocks/>
            </p:cNvSpPr>
            <p:nvPr/>
          </p:nvSpPr>
          <p:spPr bwMode="auto">
            <a:xfrm>
              <a:off x="1598874" y="2702316"/>
              <a:ext cx="461963" cy="461963"/>
            </a:xfrm>
            <a:custGeom>
              <a:avLst/>
              <a:gdLst>
                <a:gd name="T0" fmla="*/ 93 w 189"/>
                <a:gd name="T1" fmla="*/ 1 h 189"/>
                <a:gd name="T2" fmla="*/ 188 w 189"/>
                <a:gd name="T3" fmla="*/ 93 h 189"/>
                <a:gd name="T4" fmla="*/ 96 w 189"/>
                <a:gd name="T5" fmla="*/ 188 h 189"/>
                <a:gd name="T6" fmla="*/ 1 w 189"/>
                <a:gd name="T7" fmla="*/ 96 h 189"/>
                <a:gd name="T8" fmla="*/ 93 w 189"/>
                <a:gd name="T9" fmla="*/ 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89">
                  <a:moveTo>
                    <a:pt x="93" y="1"/>
                  </a:moveTo>
                  <a:cubicBezTo>
                    <a:pt x="144" y="0"/>
                    <a:pt x="187" y="42"/>
                    <a:pt x="188" y="93"/>
                  </a:cubicBezTo>
                  <a:cubicBezTo>
                    <a:pt x="189" y="145"/>
                    <a:pt x="147" y="187"/>
                    <a:pt x="96" y="188"/>
                  </a:cubicBezTo>
                  <a:cubicBezTo>
                    <a:pt x="44" y="189"/>
                    <a:pt x="2" y="147"/>
                    <a:pt x="1" y="96"/>
                  </a:cubicBezTo>
                  <a:cubicBezTo>
                    <a:pt x="0" y="44"/>
                    <a:pt x="41" y="2"/>
                    <a:pt x="93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4" name="Freeform 70"/>
            <p:cNvSpPr>
              <a:spLocks noEditPoints="1"/>
            </p:cNvSpPr>
            <p:nvPr/>
          </p:nvSpPr>
          <p:spPr bwMode="auto">
            <a:xfrm>
              <a:off x="1763713" y="2859478"/>
              <a:ext cx="1588" cy="55563"/>
            </a:xfrm>
            <a:custGeom>
              <a:avLst/>
              <a:gdLst>
                <a:gd name="T0" fmla="*/ 1 w 1"/>
                <a:gd name="T1" fmla="*/ 23 h 23"/>
                <a:gd name="T2" fmla="*/ 1 w 1"/>
                <a:gd name="T3" fmla="*/ 22 h 23"/>
                <a:gd name="T4" fmla="*/ 1 w 1"/>
                <a:gd name="T5" fmla="*/ 22 h 23"/>
                <a:gd name="T6" fmla="*/ 1 w 1"/>
                <a:gd name="T7" fmla="*/ 21 h 23"/>
                <a:gd name="T8" fmla="*/ 1 w 1"/>
                <a:gd name="T9" fmla="*/ 20 h 23"/>
                <a:gd name="T10" fmla="*/ 1 w 1"/>
                <a:gd name="T11" fmla="*/ 20 h 23"/>
                <a:gd name="T12" fmla="*/ 0 w 1"/>
                <a:gd name="T13" fmla="*/ 20 h 23"/>
                <a:gd name="T14" fmla="*/ 0 w 1"/>
                <a:gd name="T15" fmla="*/ 19 h 23"/>
                <a:gd name="T16" fmla="*/ 0 w 1"/>
                <a:gd name="T17" fmla="*/ 19 h 23"/>
                <a:gd name="T18" fmla="*/ 0 w 1"/>
                <a:gd name="T19" fmla="*/ 18 h 23"/>
                <a:gd name="T20" fmla="*/ 0 w 1"/>
                <a:gd name="T21" fmla="*/ 18 h 23"/>
                <a:gd name="T22" fmla="*/ 0 w 1"/>
                <a:gd name="T23" fmla="*/ 18 h 23"/>
                <a:gd name="T24" fmla="*/ 0 w 1"/>
                <a:gd name="T25" fmla="*/ 17 h 23"/>
                <a:gd name="T26" fmla="*/ 0 w 1"/>
                <a:gd name="T27" fmla="*/ 17 h 23"/>
                <a:gd name="T28" fmla="*/ 0 w 1"/>
                <a:gd name="T29" fmla="*/ 17 h 23"/>
                <a:gd name="T30" fmla="*/ 0 w 1"/>
                <a:gd name="T31" fmla="*/ 16 h 23"/>
                <a:gd name="T32" fmla="*/ 0 w 1"/>
                <a:gd name="T33" fmla="*/ 16 h 23"/>
                <a:gd name="T34" fmla="*/ 0 w 1"/>
                <a:gd name="T35" fmla="*/ 15 h 23"/>
                <a:gd name="T36" fmla="*/ 0 w 1"/>
                <a:gd name="T37" fmla="*/ 15 h 23"/>
                <a:gd name="T38" fmla="*/ 0 w 1"/>
                <a:gd name="T39" fmla="*/ 15 h 23"/>
                <a:gd name="T40" fmla="*/ 0 w 1"/>
                <a:gd name="T41" fmla="*/ 14 h 23"/>
                <a:gd name="T42" fmla="*/ 0 w 1"/>
                <a:gd name="T43" fmla="*/ 14 h 23"/>
                <a:gd name="T44" fmla="*/ 0 w 1"/>
                <a:gd name="T45" fmla="*/ 13 h 23"/>
                <a:gd name="T46" fmla="*/ 0 w 1"/>
                <a:gd name="T47" fmla="*/ 13 h 23"/>
                <a:gd name="T48" fmla="*/ 0 w 1"/>
                <a:gd name="T49" fmla="*/ 12 h 23"/>
                <a:gd name="T50" fmla="*/ 0 w 1"/>
                <a:gd name="T51" fmla="*/ 12 h 23"/>
                <a:gd name="T52" fmla="*/ 0 w 1"/>
                <a:gd name="T53" fmla="*/ 12 h 23"/>
                <a:gd name="T54" fmla="*/ 0 w 1"/>
                <a:gd name="T55" fmla="*/ 11 h 23"/>
                <a:gd name="T56" fmla="*/ 0 w 1"/>
                <a:gd name="T57" fmla="*/ 11 h 23"/>
                <a:gd name="T58" fmla="*/ 0 w 1"/>
                <a:gd name="T59" fmla="*/ 11 h 23"/>
                <a:gd name="T60" fmla="*/ 0 w 1"/>
                <a:gd name="T61" fmla="*/ 10 h 23"/>
                <a:gd name="T62" fmla="*/ 0 w 1"/>
                <a:gd name="T63" fmla="*/ 10 h 23"/>
                <a:gd name="T64" fmla="*/ 0 w 1"/>
                <a:gd name="T65" fmla="*/ 9 h 23"/>
                <a:gd name="T66" fmla="*/ 0 w 1"/>
                <a:gd name="T67" fmla="*/ 9 h 23"/>
                <a:gd name="T68" fmla="*/ 0 w 1"/>
                <a:gd name="T69" fmla="*/ 9 h 23"/>
                <a:gd name="T70" fmla="*/ 0 w 1"/>
                <a:gd name="T71" fmla="*/ 8 h 23"/>
                <a:gd name="T72" fmla="*/ 0 w 1"/>
                <a:gd name="T73" fmla="*/ 8 h 23"/>
                <a:gd name="T74" fmla="*/ 0 w 1"/>
                <a:gd name="T75" fmla="*/ 8 h 23"/>
                <a:gd name="T76" fmla="*/ 0 w 1"/>
                <a:gd name="T77" fmla="*/ 7 h 23"/>
                <a:gd name="T78" fmla="*/ 0 w 1"/>
                <a:gd name="T79" fmla="*/ 6 h 23"/>
                <a:gd name="T80" fmla="*/ 0 w 1"/>
                <a:gd name="T81" fmla="*/ 6 h 23"/>
                <a:gd name="T82" fmla="*/ 0 w 1"/>
                <a:gd name="T83" fmla="*/ 6 h 23"/>
                <a:gd name="T84" fmla="*/ 0 w 1"/>
                <a:gd name="T85" fmla="*/ 5 h 23"/>
                <a:gd name="T86" fmla="*/ 0 w 1"/>
                <a:gd name="T87" fmla="*/ 5 h 23"/>
                <a:gd name="T88" fmla="*/ 0 w 1"/>
                <a:gd name="T89" fmla="*/ 5 h 23"/>
                <a:gd name="T90" fmla="*/ 0 w 1"/>
                <a:gd name="T91" fmla="*/ 4 h 23"/>
                <a:gd name="T92" fmla="*/ 0 w 1"/>
                <a:gd name="T93" fmla="*/ 4 h 23"/>
                <a:gd name="T94" fmla="*/ 0 w 1"/>
                <a:gd name="T95" fmla="*/ 3 h 23"/>
                <a:gd name="T96" fmla="*/ 0 w 1"/>
                <a:gd name="T97" fmla="*/ 3 h 23"/>
                <a:gd name="T98" fmla="*/ 0 w 1"/>
                <a:gd name="T99" fmla="*/ 3 h 23"/>
                <a:gd name="T100" fmla="*/ 0 w 1"/>
                <a:gd name="T101" fmla="*/ 2 h 23"/>
                <a:gd name="T102" fmla="*/ 0 w 1"/>
                <a:gd name="T103" fmla="*/ 1 h 23"/>
                <a:gd name="T104" fmla="*/ 0 w 1"/>
                <a:gd name="T105" fmla="*/ 1 h 23"/>
                <a:gd name="T106" fmla="*/ 0 w 1"/>
                <a:gd name="T107" fmla="*/ 1 h 23"/>
                <a:gd name="T108" fmla="*/ 0 w 1"/>
                <a:gd name="T109" fmla="*/ 0 h 23"/>
                <a:gd name="T110" fmla="*/ 0 w 1"/>
                <a:gd name="T1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" h="23"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8"/>
                    <a:pt x="0" y="18"/>
                  </a:cubicBezTo>
                  <a:cubicBezTo>
                    <a:pt x="0" y="18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6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1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10"/>
                    <a:pt x="0" y="10"/>
                  </a:cubicBezTo>
                  <a:cubicBezTo>
                    <a:pt x="0" y="10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" name="Freeform 71"/>
            <p:cNvSpPr>
              <a:spLocks/>
            </p:cNvSpPr>
            <p:nvPr/>
          </p:nvSpPr>
          <p:spPr bwMode="auto">
            <a:xfrm>
              <a:off x="1602049" y="2707078"/>
              <a:ext cx="187325" cy="428625"/>
            </a:xfrm>
            <a:custGeom>
              <a:avLst/>
              <a:gdLst>
                <a:gd name="T0" fmla="*/ 0 w 77"/>
                <a:gd name="T1" fmla="*/ 84 h 175"/>
                <a:gd name="T2" fmla="*/ 0 w 77"/>
                <a:gd name="T3" fmla="*/ 85 h 175"/>
                <a:gd name="T4" fmla="*/ 0 w 77"/>
                <a:gd name="T5" fmla="*/ 85 h 175"/>
                <a:gd name="T6" fmla="*/ 0 w 77"/>
                <a:gd name="T7" fmla="*/ 85 h 175"/>
                <a:gd name="T8" fmla="*/ 0 w 77"/>
                <a:gd name="T9" fmla="*/ 86 h 175"/>
                <a:gd name="T10" fmla="*/ 0 w 77"/>
                <a:gd name="T11" fmla="*/ 87 h 175"/>
                <a:gd name="T12" fmla="*/ 0 w 77"/>
                <a:gd name="T13" fmla="*/ 87 h 175"/>
                <a:gd name="T14" fmla="*/ 0 w 77"/>
                <a:gd name="T15" fmla="*/ 87 h 175"/>
                <a:gd name="T16" fmla="*/ 0 w 77"/>
                <a:gd name="T17" fmla="*/ 88 h 175"/>
                <a:gd name="T18" fmla="*/ 0 w 77"/>
                <a:gd name="T19" fmla="*/ 88 h 175"/>
                <a:gd name="T20" fmla="*/ 0 w 77"/>
                <a:gd name="T21" fmla="*/ 89 h 175"/>
                <a:gd name="T22" fmla="*/ 0 w 77"/>
                <a:gd name="T23" fmla="*/ 89 h 175"/>
                <a:gd name="T24" fmla="*/ 0 w 77"/>
                <a:gd name="T25" fmla="*/ 90 h 175"/>
                <a:gd name="T26" fmla="*/ 0 w 77"/>
                <a:gd name="T27" fmla="*/ 90 h 175"/>
                <a:gd name="T28" fmla="*/ 0 w 77"/>
                <a:gd name="T29" fmla="*/ 91 h 175"/>
                <a:gd name="T30" fmla="*/ 0 w 77"/>
                <a:gd name="T31" fmla="*/ 91 h 175"/>
                <a:gd name="T32" fmla="*/ 0 w 77"/>
                <a:gd name="T33" fmla="*/ 92 h 175"/>
                <a:gd name="T34" fmla="*/ 0 w 77"/>
                <a:gd name="T35" fmla="*/ 92 h 175"/>
                <a:gd name="T36" fmla="*/ 0 w 77"/>
                <a:gd name="T37" fmla="*/ 92 h 175"/>
                <a:gd name="T38" fmla="*/ 0 w 77"/>
                <a:gd name="T39" fmla="*/ 93 h 175"/>
                <a:gd name="T40" fmla="*/ 0 w 77"/>
                <a:gd name="T41" fmla="*/ 93 h 175"/>
                <a:gd name="T42" fmla="*/ 0 w 77"/>
                <a:gd name="T43" fmla="*/ 94 h 175"/>
                <a:gd name="T44" fmla="*/ 0 w 77"/>
                <a:gd name="T45" fmla="*/ 94 h 175"/>
                <a:gd name="T46" fmla="*/ 0 w 77"/>
                <a:gd name="T47" fmla="*/ 95 h 175"/>
                <a:gd name="T48" fmla="*/ 0 w 77"/>
                <a:gd name="T49" fmla="*/ 95 h 175"/>
                <a:gd name="T50" fmla="*/ 0 w 77"/>
                <a:gd name="T51" fmla="*/ 95 h 175"/>
                <a:gd name="T52" fmla="*/ 0 w 77"/>
                <a:gd name="T53" fmla="*/ 96 h 175"/>
                <a:gd name="T54" fmla="*/ 0 w 77"/>
                <a:gd name="T55" fmla="*/ 96 h 175"/>
                <a:gd name="T56" fmla="*/ 0 w 77"/>
                <a:gd name="T57" fmla="*/ 97 h 175"/>
                <a:gd name="T58" fmla="*/ 0 w 77"/>
                <a:gd name="T59" fmla="*/ 97 h 175"/>
                <a:gd name="T60" fmla="*/ 0 w 77"/>
                <a:gd name="T61" fmla="*/ 98 h 175"/>
                <a:gd name="T62" fmla="*/ 0 w 77"/>
                <a:gd name="T63" fmla="*/ 98 h 175"/>
                <a:gd name="T64" fmla="*/ 0 w 77"/>
                <a:gd name="T65" fmla="*/ 98 h 175"/>
                <a:gd name="T66" fmla="*/ 0 w 77"/>
                <a:gd name="T67" fmla="*/ 99 h 175"/>
                <a:gd name="T68" fmla="*/ 0 w 77"/>
                <a:gd name="T69" fmla="*/ 99 h 175"/>
                <a:gd name="T70" fmla="*/ 0 w 77"/>
                <a:gd name="T71" fmla="*/ 100 h 175"/>
                <a:gd name="T72" fmla="*/ 0 w 77"/>
                <a:gd name="T73" fmla="*/ 100 h 175"/>
                <a:gd name="T74" fmla="*/ 0 w 77"/>
                <a:gd name="T75" fmla="*/ 101 h 175"/>
                <a:gd name="T76" fmla="*/ 0 w 77"/>
                <a:gd name="T77" fmla="*/ 101 h 175"/>
                <a:gd name="T78" fmla="*/ 0 w 77"/>
                <a:gd name="T79" fmla="*/ 102 h 175"/>
                <a:gd name="T80" fmla="*/ 0 w 77"/>
                <a:gd name="T81" fmla="*/ 102 h 175"/>
                <a:gd name="T82" fmla="*/ 0 w 77"/>
                <a:gd name="T83" fmla="*/ 102 h 175"/>
                <a:gd name="T84" fmla="*/ 0 w 77"/>
                <a:gd name="T85" fmla="*/ 103 h 175"/>
                <a:gd name="T86" fmla="*/ 0 w 77"/>
                <a:gd name="T87" fmla="*/ 103 h 175"/>
                <a:gd name="T88" fmla="*/ 1 w 77"/>
                <a:gd name="T89" fmla="*/ 104 h 175"/>
                <a:gd name="T90" fmla="*/ 1 w 77"/>
                <a:gd name="T91" fmla="*/ 104 h 175"/>
                <a:gd name="T92" fmla="*/ 1 w 77"/>
                <a:gd name="T93" fmla="*/ 105 h 175"/>
                <a:gd name="T94" fmla="*/ 1 w 77"/>
                <a:gd name="T95" fmla="*/ 105 h 175"/>
                <a:gd name="T96" fmla="*/ 1 w 77"/>
                <a:gd name="T97" fmla="*/ 106 h 175"/>
                <a:gd name="T98" fmla="*/ 1 w 77"/>
                <a:gd name="T99" fmla="*/ 107 h 175"/>
                <a:gd name="T100" fmla="*/ 50 w 77"/>
                <a:gd name="T101" fmla="*/ 175 h 175"/>
                <a:gd name="T102" fmla="*/ 16 w 77"/>
                <a:gd name="T103" fmla="*/ 99 h 175"/>
                <a:gd name="T104" fmla="*/ 45 w 77"/>
                <a:gd name="T105" fmla="*/ 2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" h="175">
                  <a:moveTo>
                    <a:pt x="77" y="0"/>
                  </a:moveTo>
                  <a:cubicBezTo>
                    <a:pt x="36" y="8"/>
                    <a:pt x="4" y="42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6" y="137"/>
                    <a:pt x="24" y="162"/>
                    <a:pt x="50" y="175"/>
                  </a:cubicBezTo>
                  <a:cubicBezTo>
                    <a:pt x="49" y="175"/>
                    <a:pt x="48" y="174"/>
                    <a:pt x="48" y="173"/>
                  </a:cubicBezTo>
                  <a:cubicBezTo>
                    <a:pt x="42" y="166"/>
                    <a:pt x="36" y="159"/>
                    <a:pt x="31" y="152"/>
                  </a:cubicBezTo>
                  <a:cubicBezTo>
                    <a:pt x="21" y="136"/>
                    <a:pt x="16" y="118"/>
                    <a:pt x="16" y="99"/>
                  </a:cubicBezTo>
                  <a:cubicBezTo>
                    <a:pt x="16" y="99"/>
                    <a:pt x="16" y="98"/>
                    <a:pt x="16" y="98"/>
                  </a:cubicBezTo>
                  <a:cubicBezTo>
                    <a:pt x="17" y="88"/>
                    <a:pt x="18" y="79"/>
                    <a:pt x="19" y="70"/>
                  </a:cubicBezTo>
                  <a:cubicBezTo>
                    <a:pt x="24" y="52"/>
                    <a:pt x="32" y="36"/>
                    <a:pt x="45" y="23"/>
                  </a:cubicBezTo>
                  <a:cubicBezTo>
                    <a:pt x="54" y="13"/>
                    <a:pt x="65" y="6"/>
                    <a:pt x="77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" name="Rectangle 94"/>
            <p:cNvSpPr>
              <a:spLocks noChangeArrowheads="1"/>
            </p:cNvSpPr>
            <p:nvPr/>
          </p:nvSpPr>
          <p:spPr bwMode="auto">
            <a:xfrm>
              <a:off x="1705236" y="2864241"/>
              <a:ext cx="255588" cy="150813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" name="Rectangle 95"/>
            <p:cNvSpPr>
              <a:spLocks noChangeArrowheads="1"/>
            </p:cNvSpPr>
            <p:nvPr/>
          </p:nvSpPr>
          <p:spPr bwMode="auto">
            <a:xfrm>
              <a:off x="1747146" y="2722001"/>
              <a:ext cx="15869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377"/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9</a:t>
              </a:r>
              <a:endParaRPr lang="en-US" alt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5907B19-8D9B-4605-9F7F-9DE0DC9565BA}"/>
              </a:ext>
            </a:extLst>
          </p:cNvPr>
          <p:cNvGrpSpPr/>
          <p:nvPr/>
        </p:nvGrpSpPr>
        <p:grpSpPr>
          <a:xfrm>
            <a:off x="311458" y="3389703"/>
            <a:ext cx="584200" cy="594503"/>
            <a:chOff x="968286" y="3389703"/>
            <a:chExt cx="584200" cy="594502"/>
          </a:xfrm>
        </p:grpSpPr>
        <p:sp>
          <p:nvSpPr>
            <p:cNvPr id="206" name="Freeform 72"/>
            <p:cNvSpPr>
              <a:spLocks/>
            </p:cNvSpPr>
            <p:nvPr/>
          </p:nvSpPr>
          <p:spPr bwMode="auto">
            <a:xfrm>
              <a:off x="968286" y="3396830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" name="Freeform 73"/>
            <p:cNvSpPr>
              <a:spLocks/>
            </p:cNvSpPr>
            <p:nvPr/>
          </p:nvSpPr>
          <p:spPr bwMode="auto">
            <a:xfrm>
              <a:off x="1023848" y="3452393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" name="Freeform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" name="Freeform 75"/>
            <p:cNvSpPr>
              <a:spLocks/>
            </p:cNvSpPr>
            <p:nvPr/>
          </p:nvSpPr>
          <p:spPr bwMode="auto">
            <a:xfrm>
              <a:off x="1028611" y="3463505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" name="Rectangle 96"/>
            <p:cNvSpPr>
              <a:spLocks noChangeArrowheads="1"/>
            </p:cNvSpPr>
            <p:nvPr/>
          </p:nvSpPr>
          <p:spPr bwMode="auto">
            <a:xfrm>
              <a:off x="1122273" y="3614318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" name="Rectangle 97"/>
            <p:cNvSpPr>
              <a:spLocks noChangeArrowheads="1"/>
            </p:cNvSpPr>
            <p:nvPr/>
          </p:nvSpPr>
          <p:spPr bwMode="auto">
            <a:xfrm>
              <a:off x="1167993" y="3527006"/>
              <a:ext cx="161904" cy="323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377"/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8</a:t>
              </a:r>
              <a:endParaRPr lang="en-US" altLang="en-US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2A13D9D-0A3F-4690-8C10-FE4CE9ABDD80}"/>
              </a:ext>
            </a:extLst>
          </p:cNvPr>
          <p:cNvGrpSpPr/>
          <p:nvPr/>
        </p:nvGrpSpPr>
        <p:grpSpPr>
          <a:xfrm>
            <a:off x="336153" y="4396556"/>
            <a:ext cx="569913" cy="568325"/>
            <a:chOff x="992981" y="4396555"/>
            <a:chExt cx="569913" cy="568325"/>
          </a:xfrm>
        </p:grpSpPr>
        <p:sp>
          <p:nvSpPr>
            <p:cNvPr id="214" name="Freeform 80"/>
            <p:cNvSpPr>
              <a:spLocks/>
            </p:cNvSpPr>
            <p:nvPr/>
          </p:nvSpPr>
          <p:spPr bwMode="auto">
            <a:xfrm>
              <a:off x="992981" y="4396555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" name="Freeform 81"/>
            <p:cNvSpPr>
              <a:spLocks/>
            </p:cNvSpPr>
            <p:nvPr/>
          </p:nvSpPr>
          <p:spPr bwMode="auto">
            <a:xfrm>
              <a:off x="1048544" y="4453705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" name="Freeform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" name="Freeform 83"/>
            <p:cNvSpPr>
              <a:spLocks/>
            </p:cNvSpPr>
            <p:nvPr/>
          </p:nvSpPr>
          <p:spPr bwMode="auto">
            <a:xfrm>
              <a:off x="1048544" y="4455293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" name="Rectangle 100"/>
            <p:cNvSpPr>
              <a:spLocks noChangeArrowheads="1"/>
            </p:cNvSpPr>
            <p:nvPr/>
          </p:nvSpPr>
          <p:spPr bwMode="auto">
            <a:xfrm>
              <a:off x="1207294" y="4575943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" name="Rectangle 101"/>
            <p:cNvSpPr>
              <a:spLocks noChangeArrowheads="1"/>
            </p:cNvSpPr>
            <p:nvPr/>
          </p:nvSpPr>
          <p:spPr bwMode="auto">
            <a:xfrm>
              <a:off x="1197769" y="4490218"/>
              <a:ext cx="15068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377"/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7</a:t>
              </a:r>
              <a:endParaRPr lang="en-US" altLang="en-US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D23F028-5DC5-45C9-A71B-6BBF60C08194}"/>
              </a:ext>
            </a:extLst>
          </p:cNvPr>
          <p:cNvGrpSpPr/>
          <p:nvPr/>
        </p:nvGrpSpPr>
        <p:grpSpPr>
          <a:xfrm>
            <a:off x="884793" y="5153037"/>
            <a:ext cx="579439" cy="577851"/>
            <a:chOff x="1541622" y="5153038"/>
            <a:chExt cx="579438" cy="577850"/>
          </a:xfrm>
        </p:grpSpPr>
        <p:sp>
          <p:nvSpPr>
            <p:cNvPr id="218" name="Freeform 84"/>
            <p:cNvSpPr>
              <a:spLocks/>
            </p:cNvSpPr>
            <p:nvPr/>
          </p:nvSpPr>
          <p:spPr bwMode="auto">
            <a:xfrm>
              <a:off x="1541622" y="5153038"/>
              <a:ext cx="579438" cy="577850"/>
            </a:xfrm>
            <a:custGeom>
              <a:avLst/>
              <a:gdLst>
                <a:gd name="T0" fmla="*/ 123 w 237"/>
                <a:gd name="T1" fmla="*/ 2 h 236"/>
                <a:gd name="T2" fmla="*/ 235 w 237"/>
                <a:gd name="T3" fmla="*/ 122 h 236"/>
                <a:gd name="T4" fmla="*/ 115 w 237"/>
                <a:gd name="T5" fmla="*/ 234 h 236"/>
                <a:gd name="T6" fmla="*/ 3 w 237"/>
                <a:gd name="T7" fmla="*/ 114 h 236"/>
                <a:gd name="T8" fmla="*/ 123 w 237"/>
                <a:gd name="T9" fmla="*/ 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236">
                  <a:moveTo>
                    <a:pt x="123" y="2"/>
                  </a:moveTo>
                  <a:cubicBezTo>
                    <a:pt x="187" y="4"/>
                    <a:pt x="237" y="58"/>
                    <a:pt x="235" y="122"/>
                  </a:cubicBezTo>
                  <a:cubicBezTo>
                    <a:pt x="232" y="186"/>
                    <a:pt x="178" y="236"/>
                    <a:pt x="115" y="234"/>
                  </a:cubicBezTo>
                  <a:cubicBezTo>
                    <a:pt x="51" y="231"/>
                    <a:pt x="0" y="178"/>
                    <a:pt x="3" y="114"/>
                  </a:cubicBezTo>
                  <a:cubicBezTo>
                    <a:pt x="5" y="50"/>
                    <a:pt x="59" y="0"/>
                    <a:pt x="123" y="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" name="Freeform 85"/>
            <p:cNvSpPr>
              <a:spLocks/>
            </p:cNvSpPr>
            <p:nvPr/>
          </p:nvSpPr>
          <p:spPr bwMode="auto">
            <a:xfrm>
              <a:off x="1597185" y="5210188"/>
              <a:ext cx="466725" cy="463550"/>
            </a:xfrm>
            <a:custGeom>
              <a:avLst/>
              <a:gdLst>
                <a:gd name="T0" fmla="*/ 99 w 191"/>
                <a:gd name="T1" fmla="*/ 1 h 190"/>
                <a:gd name="T2" fmla="*/ 189 w 191"/>
                <a:gd name="T3" fmla="*/ 98 h 190"/>
                <a:gd name="T4" fmla="*/ 92 w 191"/>
                <a:gd name="T5" fmla="*/ 188 h 190"/>
                <a:gd name="T6" fmla="*/ 2 w 191"/>
                <a:gd name="T7" fmla="*/ 91 h 190"/>
                <a:gd name="T8" fmla="*/ 99 w 191"/>
                <a:gd name="T9" fmla="*/ 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90">
                  <a:moveTo>
                    <a:pt x="99" y="1"/>
                  </a:moveTo>
                  <a:cubicBezTo>
                    <a:pt x="150" y="3"/>
                    <a:pt x="191" y="47"/>
                    <a:pt x="189" y="98"/>
                  </a:cubicBezTo>
                  <a:cubicBezTo>
                    <a:pt x="187" y="149"/>
                    <a:pt x="144" y="190"/>
                    <a:pt x="92" y="188"/>
                  </a:cubicBezTo>
                  <a:cubicBezTo>
                    <a:pt x="41" y="186"/>
                    <a:pt x="0" y="143"/>
                    <a:pt x="2" y="91"/>
                  </a:cubicBezTo>
                  <a:cubicBezTo>
                    <a:pt x="4" y="40"/>
                    <a:pt x="47" y="0"/>
                    <a:pt x="99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" name="Freeform 86"/>
            <p:cNvSpPr>
              <a:spLocks noEditPoints="1"/>
            </p:cNvSpPr>
            <p:nvPr/>
          </p:nvSpPr>
          <p:spPr bwMode="auto">
            <a:xfrm>
              <a:off x="1724025" y="5348678"/>
              <a:ext cx="9525" cy="117475"/>
            </a:xfrm>
            <a:custGeom>
              <a:avLst/>
              <a:gdLst>
                <a:gd name="T0" fmla="*/ 3 w 4"/>
                <a:gd name="T1" fmla="*/ 47 h 48"/>
                <a:gd name="T2" fmla="*/ 3 w 4"/>
                <a:gd name="T3" fmla="*/ 47 h 48"/>
                <a:gd name="T4" fmla="*/ 2 w 4"/>
                <a:gd name="T5" fmla="*/ 47 h 48"/>
                <a:gd name="T6" fmla="*/ 2 w 4"/>
                <a:gd name="T7" fmla="*/ 46 h 48"/>
                <a:gd name="T8" fmla="*/ 2 w 4"/>
                <a:gd name="T9" fmla="*/ 46 h 48"/>
                <a:gd name="T10" fmla="*/ 0 w 4"/>
                <a:gd name="T11" fmla="*/ 23 h 48"/>
                <a:gd name="T12" fmla="*/ 0 w 4"/>
                <a:gd name="T13" fmla="*/ 22 h 48"/>
                <a:gd name="T14" fmla="*/ 0 w 4"/>
                <a:gd name="T15" fmla="*/ 22 h 48"/>
                <a:gd name="T16" fmla="*/ 0 w 4"/>
                <a:gd name="T17" fmla="*/ 22 h 48"/>
                <a:gd name="T18" fmla="*/ 0 w 4"/>
                <a:gd name="T19" fmla="*/ 22 h 48"/>
                <a:gd name="T20" fmla="*/ 0 w 4"/>
                <a:gd name="T21" fmla="*/ 21 h 48"/>
                <a:gd name="T22" fmla="*/ 0 w 4"/>
                <a:gd name="T23" fmla="*/ 20 h 48"/>
                <a:gd name="T24" fmla="*/ 0 w 4"/>
                <a:gd name="T25" fmla="*/ 20 h 48"/>
                <a:gd name="T26" fmla="*/ 0 w 4"/>
                <a:gd name="T27" fmla="*/ 20 h 48"/>
                <a:gd name="T28" fmla="*/ 0 w 4"/>
                <a:gd name="T29" fmla="*/ 19 h 48"/>
                <a:gd name="T30" fmla="*/ 0 w 4"/>
                <a:gd name="T31" fmla="*/ 19 h 48"/>
                <a:gd name="T32" fmla="*/ 0 w 4"/>
                <a:gd name="T33" fmla="*/ 19 h 48"/>
                <a:gd name="T34" fmla="*/ 0 w 4"/>
                <a:gd name="T35" fmla="*/ 18 h 48"/>
                <a:gd name="T36" fmla="*/ 0 w 4"/>
                <a:gd name="T37" fmla="*/ 18 h 48"/>
                <a:gd name="T38" fmla="*/ 0 w 4"/>
                <a:gd name="T39" fmla="*/ 18 h 48"/>
                <a:gd name="T40" fmla="*/ 1 w 4"/>
                <a:gd name="T41" fmla="*/ 17 h 48"/>
                <a:gd name="T42" fmla="*/ 1 w 4"/>
                <a:gd name="T43" fmla="*/ 17 h 48"/>
                <a:gd name="T44" fmla="*/ 1 w 4"/>
                <a:gd name="T45" fmla="*/ 16 h 48"/>
                <a:gd name="T46" fmla="*/ 1 w 4"/>
                <a:gd name="T47" fmla="*/ 15 h 48"/>
                <a:gd name="T48" fmla="*/ 1 w 4"/>
                <a:gd name="T49" fmla="*/ 15 h 48"/>
                <a:gd name="T50" fmla="*/ 1 w 4"/>
                <a:gd name="T51" fmla="*/ 15 h 48"/>
                <a:gd name="T52" fmla="*/ 1 w 4"/>
                <a:gd name="T53" fmla="*/ 14 h 48"/>
                <a:gd name="T54" fmla="*/ 1 w 4"/>
                <a:gd name="T55" fmla="*/ 14 h 48"/>
                <a:gd name="T56" fmla="*/ 1 w 4"/>
                <a:gd name="T57" fmla="*/ 14 h 48"/>
                <a:gd name="T58" fmla="*/ 1 w 4"/>
                <a:gd name="T59" fmla="*/ 13 h 48"/>
                <a:gd name="T60" fmla="*/ 1 w 4"/>
                <a:gd name="T61" fmla="*/ 13 h 48"/>
                <a:gd name="T62" fmla="*/ 1 w 4"/>
                <a:gd name="T63" fmla="*/ 11 h 48"/>
                <a:gd name="T64" fmla="*/ 1 w 4"/>
                <a:gd name="T65" fmla="*/ 11 h 48"/>
                <a:gd name="T66" fmla="*/ 1 w 4"/>
                <a:gd name="T67" fmla="*/ 11 h 48"/>
                <a:gd name="T68" fmla="*/ 1 w 4"/>
                <a:gd name="T69" fmla="*/ 10 h 48"/>
                <a:gd name="T70" fmla="*/ 1 w 4"/>
                <a:gd name="T71" fmla="*/ 10 h 48"/>
                <a:gd name="T72" fmla="*/ 1 w 4"/>
                <a:gd name="T73" fmla="*/ 10 h 48"/>
                <a:gd name="T74" fmla="*/ 2 w 4"/>
                <a:gd name="T75" fmla="*/ 9 h 48"/>
                <a:gd name="T76" fmla="*/ 2 w 4"/>
                <a:gd name="T77" fmla="*/ 8 h 48"/>
                <a:gd name="T78" fmla="*/ 2 w 4"/>
                <a:gd name="T79" fmla="*/ 8 h 48"/>
                <a:gd name="T80" fmla="*/ 2 w 4"/>
                <a:gd name="T81" fmla="*/ 8 h 48"/>
                <a:gd name="T82" fmla="*/ 2 w 4"/>
                <a:gd name="T83" fmla="*/ 7 h 48"/>
                <a:gd name="T84" fmla="*/ 2 w 4"/>
                <a:gd name="T85" fmla="*/ 7 h 48"/>
                <a:gd name="T86" fmla="*/ 2 w 4"/>
                <a:gd name="T87" fmla="*/ 6 h 48"/>
                <a:gd name="T88" fmla="*/ 2 w 4"/>
                <a:gd name="T89" fmla="*/ 5 h 48"/>
                <a:gd name="T90" fmla="*/ 2 w 4"/>
                <a:gd name="T91" fmla="*/ 5 h 48"/>
                <a:gd name="T92" fmla="*/ 2 w 4"/>
                <a:gd name="T93" fmla="*/ 5 h 48"/>
                <a:gd name="T94" fmla="*/ 3 w 4"/>
                <a:gd name="T95" fmla="*/ 4 h 48"/>
                <a:gd name="T96" fmla="*/ 3 w 4"/>
                <a:gd name="T97" fmla="*/ 4 h 48"/>
                <a:gd name="T98" fmla="*/ 3 w 4"/>
                <a:gd name="T99" fmla="*/ 4 h 48"/>
                <a:gd name="T100" fmla="*/ 3 w 4"/>
                <a:gd name="T101" fmla="*/ 3 h 48"/>
                <a:gd name="T102" fmla="*/ 3 w 4"/>
                <a:gd name="T103" fmla="*/ 3 h 48"/>
                <a:gd name="T104" fmla="*/ 3 w 4"/>
                <a:gd name="T105" fmla="*/ 3 h 48"/>
                <a:gd name="T106" fmla="*/ 3 w 4"/>
                <a:gd name="T107" fmla="*/ 2 h 48"/>
                <a:gd name="T108" fmla="*/ 3 w 4"/>
                <a:gd name="T109" fmla="*/ 2 h 48"/>
                <a:gd name="T110" fmla="*/ 3 w 4"/>
                <a:gd name="T111" fmla="*/ 1 h 48"/>
                <a:gd name="T112" fmla="*/ 3 w 4"/>
                <a:gd name="T113" fmla="*/ 1 h 48"/>
                <a:gd name="T114" fmla="*/ 4 w 4"/>
                <a:gd name="T115" fmla="*/ 1 h 48"/>
                <a:gd name="T116" fmla="*/ 4 w 4"/>
                <a:gd name="T1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" h="48">
                  <a:moveTo>
                    <a:pt x="3" y="48"/>
                  </a:move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moveTo>
                    <a:pt x="3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moveTo>
                    <a:pt x="2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2" y="47"/>
                  </a:cubicBezTo>
                  <a:moveTo>
                    <a:pt x="2" y="47"/>
                  </a:move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5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5"/>
                  </a:cubicBezTo>
                  <a:moveTo>
                    <a:pt x="0" y="23"/>
                  </a:moveTo>
                  <a:cubicBezTo>
                    <a:pt x="0" y="31"/>
                    <a:pt x="1" y="38"/>
                    <a:pt x="2" y="45"/>
                  </a:cubicBezTo>
                  <a:cubicBezTo>
                    <a:pt x="1" y="38"/>
                    <a:pt x="0" y="31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2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7"/>
                  </a:moveTo>
                  <a:cubicBezTo>
                    <a:pt x="1" y="17"/>
                    <a:pt x="0" y="17"/>
                    <a:pt x="0" y="17"/>
                  </a:cubicBezTo>
                  <a:cubicBezTo>
                    <a:pt x="0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6"/>
                  </a:moveTo>
                  <a:cubicBezTo>
                    <a:pt x="1" y="16"/>
                    <a:pt x="1" y="17"/>
                    <a:pt x="1" y="17"/>
                  </a:cubicBezTo>
                  <a:cubicBezTo>
                    <a:pt x="1" y="17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2" y="9"/>
                  </a:moveTo>
                  <a:cubicBezTo>
                    <a:pt x="2" y="10"/>
                    <a:pt x="1" y="10"/>
                    <a:pt x="1" y="10"/>
                  </a:cubicBezTo>
                  <a:cubicBezTo>
                    <a:pt x="1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6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6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" y="5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1"/>
                  </a:move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" name="Freeform 87"/>
            <p:cNvSpPr>
              <a:spLocks/>
            </p:cNvSpPr>
            <p:nvPr/>
          </p:nvSpPr>
          <p:spPr bwMode="auto">
            <a:xfrm>
              <a:off x="1601947" y="5214951"/>
              <a:ext cx="200025" cy="422275"/>
            </a:xfrm>
            <a:custGeom>
              <a:avLst/>
              <a:gdLst>
                <a:gd name="T0" fmla="*/ 4 w 82"/>
                <a:gd name="T1" fmla="*/ 67 h 173"/>
                <a:gd name="T2" fmla="*/ 4 w 82"/>
                <a:gd name="T3" fmla="*/ 68 h 173"/>
                <a:gd name="T4" fmla="*/ 3 w 82"/>
                <a:gd name="T5" fmla="*/ 68 h 173"/>
                <a:gd name="T6" fmla="*/ 3 w 82"/>
                <a:gd name="T7" fmla="*/ 68 h 173"/>
                <a:gd name="T8" fmla="*/ 3 w 82"/>
                <a:gd name="T9" fmla="*/ 69 h 173"/>
                <a:gd name="T10" fmla="*/ 3 w 82"/>
                <a:gd name="T11" fmla="*/ 69 h 173"/>
                <a:gd name="T12" fmla="*/ 3 w 82"/>
                <a:gd name="T13" fmla="*/ 70 h 173"/>
                <a:gd name="T14" fmla="*/ 3 w 82"/>
                <a:gd name="T15" fmla="*/ 70 h 173"/>
                <a:gd name="T16" fmla="*/ 3 w 82"/>
                <a:gd name="T17" fmla="*/ 71 h 173"/>
                <a:gd name="T18" fmla="*/ 3 w 82"/>
                <a:gd name="T19" fmla="*/ 71 h 173"/>
                <a:gd name="T20" fmla="*/ 3 w 82"/>
                <a:gd name="T21" fmla="*/ 71 h 173"/>
                <a:gd name="T22" fmla="*/ 2 w 82"/>
                <a:gd name="T23" fmla="*/ 72 h 173"/>
                <a:gd name="T24" fmla="*/ 2 w 82"/>
                <a:gd name="T25" fmla="*/ 72 h 173"/>
                <a:gd name="T26" fmla="*/ 2 w 82"/>
                <a:gd name="T27" fmla="*/ 73 h 173"/>
                <a:gd name="T28" fmla="*/ 2 w 82"/>
                <a:gd name="T29" fmla="*/ 74 h 173"/>
                <a:gd name="T30" fmla="*/ 2 w 82"/>
                <a:gd name="T31" fmla="*/ 74 h 173"/>
                <a:gd name="T32" fmla="*/ 2 w 82"/>
                <a:gd name="T33" fmla="*/ 74 h 173"/>
                <a:gd name="T34" fmla="*/ 2 w 82"/>
                <a:gd name="T35" fmla="*/ 75 h 173"/>
                <a:gd name="T36" fmla="*/ 2 w 82"/>
                <a:gd name="T37" fmla="*/ 75 h 173"/>
                <a:gd name="T38" fmla="*/ 2 w 82"/>
                <a:gd name="T39" fmla="*/ 76 h 173"/>
                <a:gd name="T40" fmla="*/ 1 w 82"/>
                <a:gd name="T41" fmla="*/ 77 h 173"/>
                <a:gd name="T42" fmla="*/ 1 w 82"/>
                <a:gd name="T43" fmla="*/ 77 h 173"/>
                <a:gd name="T44" fmla="*/ 1 w 82"/>
                <a:gd name="T45" fmla="*/ 78 h 173"/>
                <a:gd name="T46" fmla="*/ 1 w 82"/>
                <a:gd name="T47" fmla="*/ 78 h 173"/>
                <a:gd name="T48" fmla="*/ 1 w 82"/>
                <a:gd name="T49" fmla="*/ 78 h 173"/>
                <a:gd name="T50" fmla="*/ 1 w 82"/>
                <a:gd name="T51" fmla="*/ 79 h 173"/>
                <a:gd name="T52" fmla="*/ 1 w 82"/>
                <a:gd name="T53" fmla="*/ 80 h 173"/>
                <a:gd name="T54" fmla="*/ 1 w 82"/>
                <a:gd name="T55" fmla="*/ 81 h 173"/>
                <a:gd name="T56" fmla="*/ 1 w 82"/>
                <a:gd name="T57" fmla="*/ 81 h 173"/>
                <a:gd name="T58" fmla="*/ 1 w 82"/>
                <a:gd name="T59" fmla="*/ 81 h 173"/>
                <a:gd name="T60" fmla="*/ 1 w 82"/>
                <a:gd name="T61" fmla="*/ 82 h 173"/>
                <a:gd name="T62" fmla="*/ 1 w 82"/>
                <a:gd name="T63" fmla="*/ 82 h 173"/>
                <a:gd name="T64" fmla="*/ 1 w 82"/>
                <a:gd name="T65" fmla="*/ 83 h 173"/>
                <a:gd name="T66" fmla="*/ 1 w 82"/>
                <a:gd name="T67" fmla="*/ 84 h 173"/>
                <a:gd name="T68" fmla="*/ 0 w 82"/>
                <a:gd name="T69" fmla="*/ 84 h 173"/>
                <a:gd name="T70" fmla="*/ 0 w 82"/>
                <a:gd name="T71" fmla="*/ 85 h 173"/>
                <a:gd name="T72" fmla="*/ 0 w 82"/>
                <a:gd name="T73" fmla="*/ 85 h 173"/>
                <a:gd name="T74" fmla="*/ 0 w 82"/>
                <a:gd name="T75" fmla="*/ 85 h 173"/>
                <a:gd name="T76" fmla="*/ 0 w 82"/>
                <a:gd name="T77" fmla="*/ 86 h 173"/>
                <a:gd name="T78" fmla="*/ 0 w 82"/>
                <a:gd name="T79" fmla="*/ 86 h 173"/>
                <a:gd name="T80" fmla="*/ 0 w 82"/>
                <a:gd name="T81" fmla="*/ 87 h 173"/>
                <a:gd name="T82" fmla="*/ 0 w 82"/>
                <a:gd name="T83" fmla="*/ 87 h 173"/>
                <a:gd name="T84" fmla="*/ 0 w 82"/>
                <a:gd name="T85" fmla="*/ 88 h 173"/>
                <a:gd name="T86" fmla="*/ 0 w 82"/>
                <a:gd name="T87" fmla="*/ 88 h 173"/>
                <a:gd name="T88" fmla="*/ 0 w 82"/>
                <a:gd name="T89" fmla="*/ 89 h 173"/>
                <a:gd name="T90" fmla="*/ 0 w 82"/>
                <a:gd name="T91" fmla="*/ 89 h 173"/>
                <a:gd name="T92" fmla="*/ 0 w 82"/>
                <a:gd name="T93" fmla="*/ 89 h 173"/>
                <a:gd name="T94" fmla="*/ 0 w 82"/>
                <a:gd name="T95" fmla="*/ 90 h 173"/>
                <a:gd name="T96" fmla="*/ 2 w 82"/>
                <a:gd name="T97" fmla="*/ 112 h 173"/>
                <a:gd name="T98" fmla="*/ 2 w 82"/>
                <a:gd name="T99" fmla="*/ 113 h 173"/>
                <a:gd name="T100" fmla="*/ 2 w 82"/>
                <a:gd name="T101" fmla="*/ 114 h 173"/>
                <a:gd name="T102" fmla="*/ 3 w 82"/>
                <a:gd name="T103" fmla="*/ 114 h 173"/>
                <a:gd name="T104" fmla="*/ 3 w 82"/>
                <a:gd name="T105" fmla="*/ 115 h 173"/>
                <a:gd name="T106" fmla="*/ 44 w 82"/>
                <a:gd name="T107" fmla="*/ 171 h 173"/>
                <a:gd name="T108" fmla="*/ 16 w 82"/>
                <a:gd name="T109" fmla="*/ 94 h 173"/>
                <a:gd name="T110" fmla="*/ 82 w 82"/>
                <a:gd name="T111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2" h="173">
                  <a:moveTo>
                    <a:pt x="82" y="0"/>
                  </a:moveTo>
                  <a:cubicBezTo>
                    <a:pt x="45" y="5"/>
                    <a:pt x="14" y="32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3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8"/>
                    <a:pt x="1" y="105"/>
                    <a:pt x="2" y="112"/>
                  </a:cubicBezTo>
                  <a:cubicBezTo>
                    <a:pt x="2" y="112"/>
                    <a:pt x="2" y="112"/>
                    <a:pt x="2" y="112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5"/>
                    <a:pt x="3" y="115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9" y="139"/>
                    <a:pt x="25" y="161"/>
                    <a:pt x="46" y="173"/>
                  </a:cubicBezTo>
                  <a:cubicBezTo>
                    <a:pt x="45" y="172"/>
                    <a:pt x="45" y="172"/>
                    <a:pt x="44" y="171"/>
                  </a:cubicBezTo>
                  <a:cubicBezTo>
                    <a:pt x="39" y="164"/>
                    <a:pt x="33" y="156"/>
                    <a:pt x="28" y="149"/>
                  </a:cubicBezTo>
                  <a:cubicBezTo>
                    <a:pt x="19" y="132"/>
                    <a:pt x="15" y="114"/>
                    <a:pt x="16" y="95"/>
                  </a:cubicBezTo>
                  <a:cubicBezTo>
                    <a:pt x="16" y="94"/>
                    <a:pt x="16" y="94"/>
                    <a:pt x="16" y="94"/>
                  </a:cubicBezTo>
                  <a:cubicBezTo>
                    <a:pt x="17" y="85"/>
                    <a:pt x="19" y="76"/>
                    <a:pt x="20" y="66"/>
                  </a:cubicBezTo>
                  <a:cubicBezTo>
                    <a:pt x="26" y="49"/>
                    <a:pt x="36" y="33"/>
                    <a:pt x="49" y="21"/>
                  </a:cubicBezTo>
                  <a:cubicBezTo>
                    <a:pt x="59" y="12"/>
                    <a:pt x="70" y="5"/>
                    <a:pt x="82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6" name="Rectangle 102"/>
            <p:cNvSpPr>
              <a:spLocks noChangeArrowheads="1"/>
            </p:cNvSpPr>
            <p:nvPr/>
          </p:nvSpPr>
          <p:spPr bwMode="auto">
            <a:xfrm>
              <a:off x="1760697" y="5368938"/>
              <a:ext cx="147638" cy="1873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" name="Rectangle 103"/>
            <p:cNvSpPr>
              <a:spLocks noChangeArrowheads="1"/>
            </p:cNvSpPr>
            <p:nvPr/>
          </p:nvSpPr>
          <p:spPr bwMode="auto">
            <a:xfrm>
              <a:off x="1738790" y="5278451"/>
              <a:ext cx="163506" cy="323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377"/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6</a:t>
              </a:r>
              <a:endParaRPr lang="en-US" altLang="en-US" dirty="0"/>
            </a:p>
          </p:txBody>
        </p:sp>
      </p:grpSp>
      <p:sp>
        <p:nvSpPr>
          <p:cNvPr id="241" name="Oval 107"/>
          <p:cNvSpPr>
            <a:spLocks noChangeArrowheads="1"/>
          </p:cNvSpPr>
          <p:nvPr/>
        </p:nvSpPr>
        <p:spPr bwMode="auto">
          <a:xfrm>
            <a:off x="1943496" y="4042168"/>
            <a:ext cx="273051" cy="276225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2" name="Oval 108"/>
          <p:cNvSpPr>
            <a:spLocks noChangeArrowheads="1"/>
          </p:cNvSpPr>
          <p:nvPr/>
        </p:nvSpPr>
        <p:spPr bwMode="auto">
          <a:xfrm>
            <a:off x="2002236" y="4104079"/>
            <a:ext cx="155575" cy="15398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3" name="Freeform 109"/>
          <p:cNvSpPr>
            <a:spLocks/>
          </p:cNvSpPr>
          <p:nvPr/>
        </p:nvSpPr>
        <p:spPr bwMode="auto">
          <a:xfrm>
            <a:off x="1151336" y="1302141"/>
            <a:ext cx="377825" cy="323851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4" name="Freeform 110"/>
          <p:cNvSpPr>
            <a:spLocks/>
          </p:cNvSpPr>
          <p:nvPr/>
        </p:nvSpPr>
        <p:spPr bwMode="auto">
          <a:xfrm>
            <a:off x="1306910" y="1218003"/>
            <a:ext cx="379413" cy="325439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5" name="Freeform 111"/>
          <p:cNvSpPr>
            <a:spLocks/>
          </p:cNvSpPr>
          <p:nvPr/>
        </p:nvSpPr>
        <p:spPr bwMode="auto">
          <a:xfrm>
            <a:off x="-626666" y="2205429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6" name="Freeform 112"/>
          <p:cNvSpPr>
            <a:spLocks/>
          </p:cNvSpPr>
          <p:nvPr/>
        </p:nvSpPr>
        <p:spPr bwMode="auto">
          <a:xfrm>
            <a:off x="-761604" y="2321317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7" name="Freeform 113"/>
          <p:cNvSpPr>
            <a:spLocks/>
          </p:cNvSpPr>
          <p:nvPr/>
        </p:nvSpPr>
        <p:spPr bwMode="auto">
          <a:xfrm>
            <a:off x="2683271" y="1259278"/>
            <a:ext cx="379413" cy="32543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8" name="Freeform 114"/>
          <p:cNvSpPr>
            <a:spLocks/>
          </p:cNvSpPr>
          <p:nvPr/>
        </p:nvSpPr>
        <p:spPr bwMode="auto">
          <a:xfrm>
            <a:off x="2527697" y="1176729"/>
            <a:ext cx="379413" cy="32543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9" name="Freeform 115"/>
          <p:cNvSpPr>
            <a:spLocks/>
          </p:cNvSpPr>
          <p:nvPr/>
        </p:nvSpPr>
        <p:spPr bwMode="auto">
          <a:xfrm>
            <a:off x="2789635" y="1371992"/>
            <a:ext cx="1558925" cy="1319213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0" name="Freeform 116"/>
          <p:cNvSpPr>
            <a:spLocks/>
          </p:cNvSpPr>
          <p:nvPr/>
        </p:nvSpPr>
        <p:spPr bwMode="auto">
          <a:xfrm>
            <a:off x="4116785" y="2661041"/>
            <a:ext cx="17463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1" name="Freeform 117"/>
          <p:cNvSpPr>
            <a:spLocks/>
          </p:cNvSpPr>
          <p:nvPr/>
        </p:nvSpPr>
        <p:spPr bwMode="auto">
          <a:xfrm>
            <a:off x="3838971" y="1611703"/>
            <a:ext cx="363539" cy="1079500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127" name="Table 126">
            <a:extLst>
              <a:ext uri="{FF2B5EF4-FFF2-40B4-BE49-F238E27FC236}">
                <a16:creationId xmlns:a16="http://schemas.microsoft.com/office/drawing/2014/main" id="{AFA4B6F7-01D2-A2D7-C212-0D77D48F5C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75978"/>
              </p:ext>
            </p:extLst>
          </p:nvPr>
        </p:nvGraphicFramePr>
        <p:xfrm>
          <a:off x="4211391" y="1030304"/>
          <a:ext cx="7920504" cy="54749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37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63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00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6138">
                  <a:extLst>
                    <a:ext uri="{9D8B030D-6E8A-4147-A177-3AD203B41FA5}">
                      <a16:colId xmlns:a16="http://schemas.microsoft.com/office/drawing/2014/main" val="2301658264"/>
                    </a:ext>
                  </a:extLst>
                </a:gridCol>
                <a:gridCol w="1232872">
                  <a:extLst>
                    <a:ext uri="{9D8B030D-6E8A-4147-A177-3AD203B41FA5}">
                      <a16:colId xmlns:a16="http://schemas.microsoft.com/office/drawing/2014/main" val="4054814030"/>
                    </a:ext>
                  </a:extLst>
                </a:gridCol>
                <a:gridCol w="1179845">
                  <a:extLst>
                    <a:ext uri="{9D8B030D-6E8A-4147-A177-3AD203B41FA5}">
                      <a16:colId xmlns:a16="http://schemas.microsoft.com/office/drawing/2014/main" val="476068624"/>
                    </a:ext>
                  </a:extLst>
                </a:gridCol>
                <a:gridCol w="1141518">
                  <a:extLst>
                    <a:ext uri="{9D8B030D-6E8A-4147-A177-3AD203B41FA5}">
                      <a16:colId xmlns:a16="http://schemas.microsoft.com/office/drawing/2014/main" val="2470871743"/>
                    </a:ext>
                  </a:extLst>
                </a:gridCol>
              </a:tblGrid>
              <a:tr h="985669">
                <a:tc gridSpan="7"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</a:t>
                      </a:r>
                      <a:r>
                        <a:rPr lang="en-US" sz="2800" b="1" baseline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NHẬN XÉT, CHO ĐIỂM CỦA NHÓM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476681"/>
                  </a:ext>
                </a:extLst>
              </a:tr>
              <a:tr h="1088895"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Tiêu</a:t>
                      </a:r>
                      <a:r>
                        <a:rPr lang="en-US" sz="1800" baseline="0">
                          <a:solidFill>
                            <a:schemeClr val="bg1"/>
                          </a:solidFill>
                        </a:rPr>
                        <a:t> chí</a:t>
                      </a:r>
                    </a:p>
                    <a:p>
                      <a:endParaRPr lang="en-US" sz="1800" baseline="0">
                        <a:solidFill>
                          <a:schemeClr val="bg1"/>
                        </a:solidFill>
                      </a:endParaRPr>
                    </a:p>
                    <a:p>
                      <a:endParaRPr lang="en-US" sz="1800" baseline="0">
                        <a:solidFill>
                          <a:schemeClr val="bg1"/>
                        </a:solidFill>
                      </a:endParaRPr>
                    </a:p>
                    <a:p>
                      <a:endParaRPr lang="en-US" sz="1800" baseline="0">
                        <a:solidFill>
                          <a:schemeClr val="bg1"/>
                        </a:solidFill>
                      </a:endParaRPr>
                    </a:p>
                    <a:p>
                      <a:endParaRPr lang="en-US" sz="1800" baseline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sz="1800" baseline="0">
                          <a:solidFill>
                            <a:schemeClr val="bg1"/>
                          </a:solidFill>
                        </a:rPr>
                        <a:t>Nhóm</a:t>
                      </a:r>
                      <a:endParaRPr lang="en-US" sz="18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1800" baseline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hình dạng hình trụ, hình nón.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1800" baseline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liệu an toàn, dễ tìm kiếm.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1800" baseline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kế gọn gàng, màu sắc đẹp mắt.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1800" baseline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được diện tích xung quanh, thể tích của phẩm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1800" baseline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trình rõ ràng, hấp dẫn, đúng chủ đề.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lang="en-US" sz="1800" baseline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điểm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4287439"/>
                  </a:ext>
                </a:extLst>
              </a:tr>
              <a:tr h="557359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( 2 điểm</a:t>
                      </a:r>
                      <a:r>
                        <a:rPr lang="en-US" sz="1800" baseline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)</a:t>
                      </a:r>
                      <a:endParaRPr lang="en-US" sz="1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( 2 điểm</a:t>
                      </a:r>
                      <a:r>
                        <a:rPr lang="en-US" sz="1800" baseline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)</a:t>
                      </a:r>
                      <a:endParaRPr lang="en-US" sz="1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( 2 điểm</a:t>
                      </a:r>
                      <a:r>
                        <a:rPr lang="en-US" sz="1800" baseline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)</a:t>
                      </a:r>
                      <a:endParaRPr lang="en-US" sz="1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( 2 điểm</a:t>
                      </a:r>
                      <a:r>
                        <a:rPr lang="en-US" sz="1800" baseline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)</a:t>
                      </a:r>
                      <a:endParaRPr lang="en-US" sz="1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( 2 điểm</a:t>
                      </a:r>
                      <a:r>
                        <a:rPr lang="en-US" sz="1800" baseline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)</a:t>
                      </a:r>
                      <a:endParaRPr lang="en-US" sz="1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( 2 điểm</a:t>
                      </a:r>
                      <a:r>
                        <a:rPr lang="en-US" sz="1800" baseline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)</a:t>
                      </a:r>
                      <a:endParaRPr lang="en-US" sz="1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6385143"/>
                  </a:ext>
                </a:extLst>
              </a:tr>
              <a:tr h="534136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Nhóm</a:t>
                      </a:r>
                      <a:r>
                        <a:rPr lang="en-US" baseline="0">
                          <a:solidFill>
                            <a:schemeClr val="bg1"/>
                          </a:solidFill>
                        </a:rPr>
                        <a:t> ...</a:t>
                      </a:r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7750196"/>
                  </a:ext>
                </a:extLst>
              </a:tr>
              <a:tr h="4671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solidFill>
                            <a:schemeClr val="bg1"/>
                          </a:solidFill>
                        </a:rPr>
                        <a:t>Nhóm</a:t>
                      </a:r>
                      <a:r>
                        <a:rPr lang="en-US" baseline="0">
                          <a:solidFill>
                            <a:schemeClr val="bg1"/>
                          </a:solidFill>
                        </a:rPr>
                        <a:t> ...</a:t>
                      </a:r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8587549"/>
                  </a:ext>
                </a:extLst>
              </a:tr>
              <a:tr h="6206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solidFill>
                            <a:schemeClr val="bg1"/>
                          </a:solidFill>
                        </a:rPr>
                        <a:t>Nhóm</a:t>
                      </a:r>
                      <a:r>
                        <a:rPr lang="en-US" baseline="0">
                          <a:solidFill>
                            <a:schemeClr val="bg1"/>
                          </a:solidFill>
                        </a:rPr>
                        <a:t> ...</a:t>
                      </a:r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17" name="Straight Connector 16"/>
          <p:cNvCxnSpPr/>
          <p:nvPr/>
        </p:nvCxnSpPr>
        <p:spPr>
          <a:xfrm>
            <a:off x="4252562" y="2615480"/>
            <a:ext cx="667168" cy="9124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0821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Right 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B440857-9A9A-6A73-CE01-A9E8CE526128}"/>
              </a:ext>
            </a:extLst>
          </p:cNvPr>
          <p:cNvSpPr/>
          <p:nvPr/>
        </p:nvSpPr>
        <p:spPr>
          <a:xfrm>
            <a:off x="0" y="-2944"/>
            <a:ext cx="6983896" cy="1328161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E670476-04F5-DB38-B92C-8792AE5F5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7864"/>
            <a:ext cx="7251518" cy="682628"/>
          </a:xfrm>
        </p:spPr>
        <p:txBody>
          <a:bodyPr>
            <a:normAutofit fontScale="90000"/>
          </a:bodyPr>
          <a:lstStyle/>
          <a:p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THIẾT BỊ DẠY HỌC VÀ HỌC LIỆU</a:t>
            </a:r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2" name="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7C5EA06-D3C5-257D-FAB5-9536D91038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9457824" y="4180129"/>
            <a:ext cx="2467085" cy="2467085"/>
          </a:xfrm>
          <a:prstGeom prst="rect">
            <a:avLst/>
          </a:prstGeom>
        </p:spPr>
      </p:pic>
      <p:pic>
        <p:nvPicPr>
          <p:cNvPr id="4" name="Graphic 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7FC0EEA-0BB4-9F6A-1A6F-54A569910A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9776938" y="4861058"/>
            <a:ext cx="1216038" cy="1216038"/>
          </a:xfrm>
          <a:prstGeom prst="rect">
            <a:avLst/>
          </a:prstGeom>
        </p:spPr>
      </p:pic>
      <p:pic>
        <p:nvPicPr>
          <p:cNvPr id="7" name="Graphic 6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862ADEC-53B0-8B37-6FAC-3934C543AB7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379901" y="5120511"/>
            <a:ext cx="1149613" cy="1149613"/>
          </a:xfrm>
          <a:prstGeom prst="rect">
            <a:avLst/>
          </a:prstGeom>
        </p:spPr>
      </p:pic>
      <p:sp>
        <p:nvSpPr>
          <p:cNvPr id="8" name="TextBox 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43312CC-1724-FCEB-A75C-03F3B22467B2}"/>
              </a:ext>
            </a:extLst>
          </p:cNvPr>
          <p:cNvSpPr txBox="1"/>
          <p:nvPr/>
        </p:nvSpPr>
        <p:spPr>
          <a:xfrm>
            <a:off x="537961" y="1544891"/>
            <a:ext cx="10045685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</a:p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SGK, SBT.</a:t>
            </a:r>
          </a:p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com pa,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</a:t>
            </a:r>
          </a:p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C</a:t>
            </a:r>
            <a:r>
              <a:rPr lang="vi-VN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ompa, bảng nhóm, bìa màu, giấy màu, kéo, keo dán hoặc băng dính 2 mặt,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dây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chun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nhở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bút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78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22325" y="3733801"/>
            <a:ext cx="2811961" cy="2476500"/>
          </a:xfrm>
          <a:prstGeom prst="rect">
            <a:avLst/>
          </a:prstGeom>
        </p:spPr>
      </p:pic>
      <p:pic>
        <p:nvPicPr>
          <p:cNvPr id="12" name="图片 1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547584B-E5B2-4CBF-BA33-00E72EFAFF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905" y="279400"/>
            <a:ext cx="755969" cy="772227"/>
          </a:xfrm>
          <a:prstGeom prst="rect">
            <a:avLst/>
          </a:prstGeom>
        </p:spPr>
      </p:pic>
      <p:sp>
        <p:nvSpPr>
          <p:cNvPr id="2" name="TextBox 1" descr="OPL20U25GSXzBJYl68kk8uQGfFKzs7yb1M4KJWUiLk6ZEvGF+qCIPSnY57AbBFCvTWID07 2024 T9 CD 06565+K4lPs7H94VUqPe2XwIsfPRnrXQE//QTEXxb8/8N4CNc6FpgZahzpTjFhMzSA7T/nHJa11DE8Ng2TP3iAmRczFlmslSuUNOgUeb6yRvs0="/>
          <p:cNvSpPr txBox="1"/>
          <p:nvPr/>
        </p:nvSpPr>
        <p:spPr>
          <a:xfrm>
            <a:off x="3411711" y="2078633"/>
            <a:ext cx="3646772" cy="1815690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37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7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7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7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7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7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en-US" sz="37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7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7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37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ưởng</a:t>
            </a:r>
            <a:endParaRPr lang="en-US" sz="3733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 descr="OPL20U25GSXzBJYl68kk8uQGfFKzs7yb1M4KJWUiLk6ZEvGF+qCIPSnY57AbBFCvTWID07 2024 T9 CD 06565+K4lPs7H94VUqPe2XwIsfPRnrXQE//QTEXxb8/8N4CNc6FpgZahzpTjFhMzSA7T/nHJa11DE8Ng2TP3iAmRczFlmslSuUNOgUeb6yRvs0="/>
          <p:cNvSpPr txBox="1"/>
          <p:nvPr/>
        </p:nvSpPr>
        <p:spPr>
          <a:xfrm>
            <a:off x="6400499" y="3925292"/>
            <a:ext cx="4256372" cy="1815690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37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7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7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37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ưởng</a:t>
            </a:r>
            <a:r>
              <a:rPr lang="en-US" sz="37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7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7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7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7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7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7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7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7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7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" name="TextBox 19" descr="OPL20U25GSXzBJYl68kk8uQGfFKzs7yb1M4KJWUiLk6ZEvGF+qCIPSnY57AbBFCvTWID07 2024 T9 CD 06565+K4lPs7H94VUqPe2XwIsfPRnrXQE//QTEXxb8/8N4CNc6FpgZahzpTjFhMzSA7T/nHJa11DE8Ng2TP3iAmRczFlmslSuUNOgUeb6yRvs0="/>
          <p:cNvSpPr txBox="1"/>
          <p:nvPr/>
        </p:nvSpPr>
        <p:spPr>
          <a:xfrm flipH="1">
            <a:off x="8936940" y="2088760"/>
            <a:ext cx="3129859" cy="1241237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37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en-US" sz="37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7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7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endParaRPr lang="en-US" sz="3733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20" descr="OPL20U25GSXzBJYl68kk8uQGfFKzs7yb1M4KJWUiLk6ZEvGF+qCIPSnY57AbBFCvTWID07 2024 T9 CD 06565+K4lPs7H94VUqPe2XwIsfPRnrXQE//QTEXxb8/8N4CNc6FpgZahzpTjFhMzSA7T/nHJa11DE8Ng2TP3iAmRczFlmslSuUNOgUeb6yRvs0="/>
          <p:cNvGrpSpPr/>
          <p:nvPr/>
        </p:nvGrpSpPr>
        <p:grpSpPr>
          <a:xfrm>
            <a:off x="2438400" y="2141431"/>
            <a:ext cx="925229" cy="777193"/>
            <a:chOff x="1828800" y="1606074"/>
            <a:chExt cx="693922" cy="582895"/>
          </a:xfrm>
        </p:grpSpPr>
        <p:pic>
          <p:nvPicPr>
            <p:cNvPr id="14" name="图片 68">
              <a:extLst>
                <a:ext uri="{FF2B5EF4-FFF2-40B4-BE49-F238E27FC236}">
                  <a16:creationId xmlns:a16="http://schemas.microsoft.com/office/drawing/2014/main" id="{AD762F02-64A7-4DC6-929D-9DAFA3CB1B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28800" y="1606074"/>
              <a:ext cx="693922" cy="582895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043873" y="1606074"/>
              <a:ext cx="317636" cy="5000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3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22" name="Group 21" descr="OPL20U25GSXzBJYl68kk8uQGfFKzs7yb1M4KJWUiLk6ZEvGF+qCIPSnY57AbBFCvTWID07 2024 T9 CD 06565+K4lPs7H94VUqPe2XwIsfPRnrXQE//QTEXxb8/8N4CNc6FpgZahzpTjFhMzSA7T/nHJa11DE8Ng2TP3iAmRczFlmslSuUNOgUeb6yRvs0="/>
          <p:cNvGrpSpPr/>
          <p:nvPr/>
        </p:nvGrpSpPr>
        <p:grpSpPr>
          <a:xfrm>
            <a:off x="5499234" y="4029825"/>
            <a:ext cx="934316" cy="784827"/>
            <a:chOff x="4105145" y="2900425"/>
            <a:chExt cx="700737" cy="588620"/>
          </a:xfrm>
        </p:grpSpPr>
        <p:pic>
          <p:nvPicPr>
            <p:cNvPr id="15" name="图片 68">
              <a:extLst>
                <a:ext uri="{FF2B5EF4-FFF2-40B4-BE49-F238E27FC236}">
                  <a16:creationId xmlns:a16="http://schemas.microsoft.com/office/drawing/2014/main" id="{AD762F02-64A7-4DC6-929D-9DAFA3CB1B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05145" y="2900425"/>
              <a:ext cx="700737" cy="58862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4325827" y="2943123"/>
              <a:ext cx="317636" cy="5000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3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23" name="Group 22" descr="OPL20U25GSXzBJYl68kk8uQGfFKzs7yb1M4KJWUiLk6ZEvGF+qCIPSnY57AbBFCvTWID07 2024 T9 CD 06565+K4lPs7H94VUqPe2XwIsfPRnrXQE//QTEXxb8/8N4CNc6FpgZahzpTjFhMzSA7T/nHJa11DE8Ng2TP3iAmRczFlmslSuUNOgUeb6yRvs0="/>
          <p:cNvGrpSpPr/>
          <p:nvPr/>
        </p:nvGrpSpPr>
        <p:grpSpPr>
          <a:xfrm>
            <a:off x="8026400" y="2129644"/>
            <a:ext cx="925229" cy="788983"/>
            <a:chOff x="6019800" y="1597232"/>
            <a:chExt cx="693922" cy="591737"/>
          </a:xfrm>
        </p:grpSpPr>
        <p:pic>
          <p:nvPicPr>
            <p:cNvPr id="16" name="图片 68">
              <a:extLst>
                <a:ext uri="{FF2B5EF4-FFF2-40B4-BE49-F238E27FC236}">
                  <a16:creationId xmlns:a16="http://schemas.microsoft.com/office/drawing/2014/main" id="{AD762F02-64A7-4DC6-929D-9DAFA3CB1B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19800" y="1606074"/>
              <a:ext cx="693922" cy="582895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228491" y="1597232"/>
              <a:ext cx="317636" cy="5000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3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24" name="Rectangle 23" descr="OPL20U25GSXzBJYl68kk8uQGfFKzs7yb1M4KJWUiLk6ZEvGF+qCIPSnY57AbBFCvTWID07 2024 T9 CD 06565+K4lPs7H94VUqPe2XwIsfPRnrXQE//QTEXxb8/8N4CNc6FpgZahzpTjFhMzSA7T/nHJa11DE8Ng2TP3iAmRczFlmslSuUNOgUeb6yRvs0="/>
          <p:cNvSpPr/>
          <p:nvPr/>
        </p:nvSpPr>
        <p:spPr>
          <a:xfrm>
            <a:off x="2426159" y="74171"/>
            <a:ext cx="9956800" cy="1554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67"/>
              </a:spcAft>
            </a:pPr>
            <a:r>
              <a:rPr lang="en-US" sz="4267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267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267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267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4267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4267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267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267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267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267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267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267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start timer" descr="OPL20U25GSXzBJYl68kk8uQGfFKzs7yb1M4KJWUiLk6ZEvGF+qCIPSnY57AbBFCvTWID07 2024 T9 CD 06565+K4lPs7H94VUqPe2XwIsfPRnrXQE//QTEXxb8/8N4CNc6FpgZahzpTjFhMzSA7T/nHJa11DE8Ng2TP3iAmRczFlmslSuUNOgUeb6yRvs0="/>
          <p:cNvGrpSpPr/>
          <p:nvPr/>
        </p:nvGrpSpPr>
        <p:grpSpPr>
          <a:xfrm>
            <a:off x="1512001" y="185859"/>
            <a:ext cx="2636839" cy="799963"/>
            <a:chOff x="1332706" y="185859"/>
            <a:chExt cx="2636838" cy="799962"/>
          </a:xfrm>
        </p:grpSpPr>
        <p:sp>
          <p:nvSpPr>
            <p:cNvPr id="121" name="Rounded Rectangle 120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START TIMER</a:t>
              </a:r>
            </a:p>
          </p:txBody>
        </p:sp>
      </p:grpSp>
      <p:grpSp>
        <p:nvGrpSpPr>
          <p:cNvPr id="123" name="times up" descr="OPL20U25GSXzBJYl68kk8uQGfFKzs7yb1M4KJWUiLk6ZEvGF+qCIPSnY57AbBFCvTWID07 2024 T9 CD 06565+K4lPs7H94VUqPe2XwIsfPRnrXQE//QTEXxb8/8N4CNc6FpgZahzpTjFhMzSA7T/nHJa11DE8Ng2TP3iAmRczFlmslSuUNOgUeb6yRvs0="/>
          <p:cNvGrpSpPr/>
          <p:nvPr/>
        </p:nvGrpSpPr>
        <p:grpSpPr>
          <a:xfrm>
            <a:off x="1512001" y="185859"/>
            <a:ext cx="2636839" cy="799963"/>
            <a:chOff x="4321176" y="185859"/>
            <a:chExt cx="2636838" cy="799962"/>
          </a:xfrm>
        </p:grpSpPr>
        <p:sp>
          <p:nvSpPr>
            <p:cNvPr id="124" name="Rounded Rectangle 123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Rounded Rectangle 124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TIME’S UP!</a:t>
              </a:r>
            </a:p>
          </p:txBody>
        </p:sp>
      </p:grpSp>
      <p:sp>
        <p:nvSpPr>
          <p:cNvPr id="138" name="AutoShape 3" descr="OPL20U25GSXzBJYl68kk8uQGfFKzs7yb1M4KJWUiLk6ZEvGF+qCIPSnY57AbBFCvTWID07 2024 T9 CD 06565+K4lPs7H94VUqPe2XwIsfPRnrXQE//QTEXxb8/8N4CNc6FpgZahzpTjFhMzSA7T/nHJa11DE8Ng2TP3iAmRczFlmslSuUNOgUeb6yRvs0="/>
          <p:cNvSpPr>
            <a:spLocks noChangeAspect="1" noChangeArrowheads="1" noTextEdit="1"/>
          </p:cNvSpPr>
          <p:nvPr/>
        </p:nvSpPr>
        <p:spPr bwMode="auto">
          <a:xfrm>
            <a:off x="1" y="1176728"/>
            <a:ext cx="4922839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9" name="Rectangle 5" descr="OPL20U25GSXzBJYl68kk8uQGfFKzs7yb1M4KJWUiLk6ZEvGF+qCIPSnY57AbBFCvTWID07 2024 T9 CD 06565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2655888" y="1741879"/>
            <a:ext cx="136525" cy="371475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0" name="Rectangle 6" descr="OPL20U25GSXzBJYl68kk8uQGfFKzs7yb1M4KJWUiLk6ZEvGF+qCIPSnY57AbBFCvTWID07 2024 T9 CD 06565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2655888" y="1741879"/>
            <a:ext cx="136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1" name="Rectangle 7" descr="OPL20U25GSXzBJYl68kk8uQGfFKzs7yb1M4KJWUiLk6ZEvGF+qCIPSnY57AbBFCvTWID07 2024 T9 CD 06565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2655888" y="1741877"/>
            <a:ext cx="136525" cy="146051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2" name="Rectangle 8" descr="OPL20U25GSXzBJYl68kk8uQGfFKzs7yb1M4KJWUiLk6ZEvGF+qCIPSnY57AbBFCvTWID07 2024 T9 CD 06565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2655888" y="1741877"/>
            <a:ext cx="136525" cy="146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3" name="Freeform 9" descr="OPL20U25GSXzBJYl68kk8uQGfFKzs7yb1M4KJWUiLk6ZEvGF+qCIPSnY57AbBFCvTWID07 2024 T9 CD 06565+K4lPs7H94VUqPe2XwIsfPRnrXQE//QTEXxb8/8N4CNc6FpgZahzpTjFhMzSA7T/nHJa11DE8Ng2TP3iAmRczFlmslSuUNOgUeb6yRvs0="/>
          <p:cNvSpPr>
            <a:spLocks/>
          </p:cNvSpPr>
          <p:nvPr/>
        </p:nvSpPr>
        <p:spPr bwMode="auto">
          <a:xfrm>
            <a:off x="2498726" y="1633930"/>
            <a:ext cx="460375" cy="195263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4" name="Freeform 10" descr="OPL20U25GSXzBJYl68kk8uQGfFKzs7yb1M4KJWUiLk6ZEvGF+qCIPSnY57AbBFCvTWID07 2024 T9 CD 06565+K4lPs7H94VUqPe2XwIsfPRnrXQE//QTEXxb8/8N4CNc6FpgZahzpTjFhMzSA7T/nHJa11DE8Ng2TP3iAmRczFlmslSuUNOgUeb6yRvs0="/>
          <p:cNvSpPr>
            <a:spLocks/>
          </p:cNvSpPr>
          <p:nvPr/>
        </p:nvSpPr>
        <p:spPr bwMode="auto">
          <a:xfrm>
            <a:off x="3525840" y="1881579"/>
            <a:ext cx="911225" cy="1109663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5" name="Freeform 11" descr="OPL20U25GSXzBJYl68kk8uQGfFKzs7yb1M4KJWUiLk6ZEvGF+qCIPSnY57AbBFCvTWID07 2024 T9 CD 06565+K4lPs7H94VUqPe2XwIsfPRnrXQE//QTEXxb8/8N4CNc6FpgZahzpTjFhMzSA7T/nHJa11DE8Ng2TP3iAmRczFlmslSuUNOgUeb6yRvs0="/>
          <p:cNvSpPr>
            <a:spLocks/>
          </p:cNvSpPr>
          <p:nvPr/>
        </p:nvSpPr>
        <p:spPr bwMode="auto">
          <a:xfrm>
            <a:off x="1027114" y="1860941"/>
            <a:ext cx="909639" cy="1111251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6" name="Freeform 12"/>
          <p:cNvSpPr>
            <a:spLocks noEditPoints="1"/>
          </p:cNvSpPr>
          <p:nvPr/>
        </p:nvSpPr>
        <p:spPr bwMode="auto">
          <a:xfrm>
            <a:off x="1238251" y="2167330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7" name="Freeform 13"/>
          <p:cNvSpPr>
            <a:spLocks noEditPoints="1"/>
          </p:cNvSpPr>
          <p:nvPr/>
        </p:nvSpPr>
        <p:spPr bwMode="auto">
          <a:xfrm>
            <a:off x="1238251" y="2167330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8" name="Freeform 14"/>
          <p:cNvSpPr>
            <a:spLocks/>
          </p:cNvSpPr>
          <p:nvPr/>
        </p:nvSpPr>
        <p:spPr bwMode="auto">
          <a:xfrm>
            <a:off x="1238251" y="2167330"/>
            <a:ext cx="271463" cy="195263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9" name="Freeform 15"/>
          <p:cNvSpPr>
            <a:spLocks/>
          </p:cNvSpPr>
          <p:nvPr/>
        </p:nvSpPr>
        <p:spPr bwMode="auto">
          <a:xfrm>
            <a:off x="4198939" y="2343542"/>
            <a:ext cx="30163" cy="381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0" name="Freeform 16"/>
          <p:cNvSpPr>
            <a:spLocks/>
          </p:cNvSpPr>
          <p:nvPr/>
        </p:nvSpPr>
        <p:spPr bwMode="auto">
          <a:xfrm>
            <a:off x="3959226" y="2189554"/>
            <a:ext cx="266700" cy="1905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1" name="Freeform 17"/>
          <p:cNvSpPr>
            <a:spLocks/>
          </p:cNvSpPr>
          <p:nvPr/>
        </p:nvSpPr>
        <p:spPr bwMode="auto">
          <a:xfrm>
            <a:off x="457201" y="1349767"/>
            <a:ext cx="1560513" cy="13208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2" name="Freeform 18"/>
          <p:cNvSpPr>
            <a:spLocks noEditPoints="1"/>
          </p:cNvSpPr>
          <p:nvPr/>
        </p:nvSpPr>
        <p:spPr bwMode="auto">
          <a:xfrm>
            <a:off x="673100" y="2553092"/>
            <a:ext cx="203200" cy="117475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3" name="Freeform 19"/>
          <p:cNvSpPr>
            <a:spLocks/>
          </p:cNvSpPr>
          <p:nvPr/>
        </p:nvSpPr>
        <p:spPr bwMode="auto">
          <a:xfrm>
            <a:off x="606426" y="1589479"/>
            <a:ext cx="365125" cy="1081088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4" name="Freeform 20"/>
          <p:cNvSpPr>
            <a:spLocks/>
          </p:cNvSpPr>
          <p:nvPr/>
        </p:nvSpPr>
        <p:spPr bwMode="auto">
          <a:xfrm>
            <a:off x="1068390" y="5628079"/>
            <a:ext cx="765175" cy="941388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5" name="Freeform 21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6" name="Freeform 22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7" name="Freeform 23"/>
          <p:cNvSpPr>
            <a:spLocks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8" name="Freeform 24"/>
          <p:cNvSpPr>
            <a:spLocks/>
          </p:cNvSpPr>
          <p:nvPr/>
        </p:nvSpPr>
        <p:spPr bwMode="auto">
          <a:xfrm>
            <a:off x="3633790" y="5628079"/>
            <a:ext cx="765175" cy="941388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9" name="Freeform 25"/>
          <p:cNvSpPr>
            <a:spLocks/>
          </p:cNvSpPr>
          <p:nvPr/>
        </p:nvSpPr>
        <p:spPr bwMode="auto">
          <a:xfrm>
            <a:off x="4094165" y="5899542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0" name="Freeform 26"/>
          <p:cNvSpPr>
            <a:spLocks/>
          </p:cNvSpPr>
          <p:nvPr/>
        </p:nvSpPr>
        <p:spPr bwMode="auto">
          <a:xfrm>
            <a:off x="4094165" y="5899542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1" name="Freeform 27"/>
          <p:cNvSpPr>
            <a:spLocks/>
          </p:cNvSpPr>
          <p:nvPr/>
        </p:nvSpPr>
        <p:spPr bwMode="auto">
          <a:xfrm>
            <a:off x="3795713" y="5899542"/>
            <a:ext cx="334963" cy="239713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817563" y="2264166"/>
            <a:ext cx="3829051" cy="3830639"/>
            <a:chOff x="817563" y="2264166"/>
            <a:chExt cx="3829050" cy="3830638"/>
          </a:xfrm>
        </p:grpSpPr>
        <p:sp>
          <p:nvSpPr>
            <p:cNvPr id="162" name="Oval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9" name="hour hand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63" name="Freeform 29"/>
          <p:cNvSpPr>
            <a:spLocks noEditPoints="1"/>
          </p:cNvSpPr>
          <p:nvPr/>
        </p:nvSpPr>
        <p:spPr bwMode="auto">
          <a:xfrm>
            <a:off x="538163" y="1986353"/>
            <a:ext cx="4387851" cy="4384675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4" name="Freeform 30"/>
          <p:cNvSpPr>
            <a:spLocks noEditPoints="1"/>
          </p:cNvSpPr>
          <p:nvPr/>
        </p:nvSpPr>
        <p:spPr bwMode="auto">
          <a:xfrm>
            <a:off x="711201" y="2157805"/>
            <a:ext cx="4043363" cy="4041775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5" name="Freeform 31"/>
          <p:cNvSpPr>
            <a:spLocks noEditPoints="1"/>
          </p:cNvSpPr>
          <p:nvPr/>
        </p:nvSpPr>
        <p:spPr bwMode="auto">
          <a:xfrm>
            <a:off x="620713" y="2067317"/>
            <a:ext cx="4221163" cy="4222751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01883F7-E2D0-4668-ADC1-08DB75C94392}"/>
              </a:ext>
            </a:extLst>
          </p:cNvPr>
          <p:cNvGrpSpPr/>
          <p:nvPr/>
        </p:nvGrpSpPr>
        <p:grpSpPr>
          <a:xfrm>
            <a:off x="2455863" y="2411803"/>
            <a:ext cx="566739" cy="566739"/>
            <a:chOff x="2455863" y="2411803"/>
            <a:chExt cx="566738" cy="566738"/>
          </a:xfrm>
        </p:grpSpPr>
        <p:sp>
          <p:nvSpPr>
            <p:cNvPr id="16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1" name="Rectangle 37"/>
            <p:cNvSpPr>
              <a:spLocks noChangeArrowheads="1"/>
            </p:cNvSpPr>
            <p:nvPr/>
          </p:nvSpPr>
          <p:spPr bwMode="auto">
            <a:xfrm>
              <a:off x="2591435" y="2499116"/>
              <a:ext cx="298158" cy="323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377"/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10</a:t>
              </a:r>
              <a:endParaRPr lang="en-US" altLang="en-US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FA30F05-0786-4729-95CC-45C7C7E8CE61}"/>
              </a:ext>
            </a:extLst>
          </p:cNvPr>
          <p:cNvGrpSpPr/>
          <p:nvPr/>
        </p:nvGrpSpPr>
        <p:grpSpPr>
          <a:xfrm>
            <a:off x="3244850" y="2662628"/>
            <a:ext cx="662783" cy="573088"/>
            <a:chOff x="3244850" y="2662628"/>
            <a:chExt cx="662782" cy="573088"/>
          </a:xfrm>
        </p:grpSpPr>
        <p:sp>
          <p:nvSpPr>
            <p:cNvPr id="172" name="Freeform 38"/>
            <p:cNvSpPr>
              <a:spLocks/>
            </p:cNvSpPr>
            <p:nvPr/>
          </p:nvSpPr>
          <p:spPr bwMode="auto">
            <a:xfrm>
              <a:off x="3334544" y="2662628"/>
              <a:ext cx="573088" cy="573088"/>
            </a:xfrm>
            <a:custGeom>
              <a:avLst/>
              <a:gdLst>
                <a:gd name="T0" fmla="*/ 115 w 234"/>
                <a:gd name="T1" fmla="*/ 233 h 234"/>
                <a:gd name="T2" fmla="*/ 233 w 234"/>
                <a:gd name="T3" fmla="*/ 118 h 234"/>
                <a:gd name="T4" fmla="*/ 119 w 234"/>
                <a:gd name="T5" fmla="*/ 1 h 234"/>
                <a:gd name="T6" fmla="*/ 1 w 234"/>
                <a:gd name="T7" fmla="*/ 115 h 234"/>
                <a:gd name="T8" fmla="*/ 115 w 234"/>
                <a:gd name="T9" fmla="*/ 233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5" y="233"/>
                  </a:moveTo>
                  <a:cubicBezTo>
                    <a:pt x="179" y="234"/>
                    <a:pt x="232" y="182"/>
                    <a:pt x="233" y="118"/>
                  </a:cubicBezTo>
                  <a:cubicBezTo>
                    <a:pt x="234" y="54"/>
                    <a:pt x="183" y="1"/>
                    <a:pt x="119" y="1"/>
                  </a:cubicBezTo>
                  <a:cubicBezTo>
                    <a:pt x="55" y="0"/>
                    <a:pt x="2" y="51"/>
                    <a:pt x="1" y="115"/>
                  </a:cubicBezTo>
                  <a:cubicBezTo>
                    <a:pt x="0" y="179"/>
                    <a:pt x="51" y="232"/>
                    <a:pt x="115" y="233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3" name="Freeform 39"/>
            <p:cNvSpPr>
              <a:spLocks/>
            </p:cNvSpPr>
            <p:nvPr/>
          </p:nvSpPr>
          <p:spPr bwMode="auto">
            <a:xfrm>
              <a:off x="3391694" y="2716603"/>
              <a:ext cx="458788" cy="461963"/>
            </a:xfrm>
            <a:custGeom>
              <a:avLst/>
              <a:gdLst>
                <a:gd name="T0" fmla="*/ 93 w 188"/>
                <a:gd name="T1" fmla="*/ 188 h 189"/>
                <a:gd name="T2" fmla="*/ 188 w 188"/>
                <a:gd name="T3" fmla="*/ 96 h 189"/>
                <a:gd name="T4" fmla="*/ 95 w 188"/>
                <a:gd name="T5" fmla="*/ 1 h 189"/>
                <a:gd name="T6" fmla="*/ 1 w 188"/>
                <a:gd name="T7" fmla="*/ 93 h 189"/>
                <a:gd name="T8" fmla="*/ 93 w 188"/>
                <a:gd name="T9" fmla="*/ 18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189">
                  <a:moveTo>
                    <a:pt x="93" y="188"/>
                  </a:moveTo>
                  <a:cubicBezTo>
                    <a:pt x="144" y="189"/>
                    <a:pt x="187" y="147"/>
                    <a:pt x="188" y="96"/>
                  </a:cubicBezTo>
                  <a:cubicBezTo>
                    <a:pt x="188" y="44"/>
                    <a:pt x="147" y="2"/>
                    <a:pt x="95" y="1"/>
                  </a:cubicBezTo>
                  <a:cubicBezTo>
                    <a:pt x="44" y="0"/>
                    <a:pt x="1" y="42"/>
                    <a:pt x="1" y="93"/>
                  </a:cubicBezTo>
                  <a:cubicBezTo>
                    <a:pt x="0" y="145"/>
                    <a:pt x="41" y="187"/>
                    <a:pt x="93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4" name="Freeform 40"/>
            <p:cNvSpPr>
              <a:spLocks noEditPoints="1"/>
            </p:cNvSpPr>
            <p:nvPr/>
          </p:nvSpPr>
          <p:spPr bwMode="auto">
            <a:xfrm>
              <a:off x="3244850" y="2851541"/>
              <a:ext cx="20638" cy="122238"/>
            </a:xfrm>
            <a:custGeom>
              <a:avLst/>
              <a:gdLst>
                <a:gd name="T0" fmla="*/ 8 w 8"/>
                <a:gd name="T1" fmla="*/ 50 h 50"/>
                <a:gd name="T2" fmla="*/ 8 w 8"/>
                <a:gd name="T3" fmla="*/ 50 h 50"/>
                <a:gd name="T4" fmla="*/ 8 w 8"/>
                <a:gd name="T5" fmla="*/ 50 h 50"/>
                <a:gd name="T6" fmla="*/ 8 w 8"/>
                <a:gd name="T7" fmla="*/ 50 h 50"/>
                <a:gd name="T8" fmla="*/ 0 w 8"/>
                <a:gd name="T9" fmla="*/ 11 h 50"/>
                <a:gd name="T10" fmla="*/ 0 w 8"/>
                <a:gd name="T11" fmla="*/ 11 h 50"/>
                <a:gd name="T12" fmla="*/ 0 w 8"/>
                <a:gd name="T13" fmla="*/ 11 h 50"/>
                <a:gd name="T14" fmla="*/ 0 w 8"/>
                <a:gd name="T15" fmla="*/ 11 h 50"/>
                <a:gd name="T16" fmla="*/ 0 w 8"/>
                <a:gd name="T17" fmla="*/ 11 h 50"/>
                <a:gd name="T18" fmla="*/ 0 w 8"/>
                <a:gd name="T19" fmla="*/ 11 h 50"/>
                <a:gd name="T20" fmla="*/ 0 w 8"/>
                <a:gd name="T21" fmla="*/ 10 h 50"/>
                <a:gd name="T22" fmla="*/ 0 w 8"/>
                <a:gd name="T23" fmla="*/ 10 h 50"/>
                <a:gd name="T24" fmla="*/ 0 w 8"/>
                <a:gd name="T25" fmla="*/ 10 h 50"/>
                <a:gd name="T26" fmla="*/ 0 w 8"/>
                <a:gd name="T27" fmla="*/ 10 h 50"/>
                <a:gd name="T28" fmla="*/ 0 w 8"/>
                <a:gd name="T29" fmla="*/ 9 h 50"/>
                <a:gd name="T30" fmla="*/ 0 w 8"/>
                <a:gd name="T31" fmla="*/ 9 h 50"/>
                <a:gd name="T32" fmla="*/ 0 w 8"/>
                <a:gd name="T33" fmla="*/ 9 h 50"/>
                <a:gd name="T34" fmla="*/ 0 w 8"/>
                <a:gd name="T35" fmla="*/ 9 h 50"/>
                <a:gd name="T36" fmla="*/ 0 w 8"/>
                <a:gd name="T37" fmla="*/ 9 h 50"/>
                <a:gd name="T38" fmla="*/ 0 w 8"/>
                <a:gd name="T39" fmla="*/ 9 h 50"/>
                <a:gd name="T40" fmla="*/ 0 w 8"/>
                <a:gd name="T41" fmla="*/ 8 h 50"/>
                <a:gd name="T42" fmla="*/ 0 w 8"/>
                <a:gd name="T43" fmla="*/ 8 h 50"/>
                <a:gd name="T44" fmla="*/ 0 w 8"/>
                <a:gd name="T45" fmla="*/ 8 h 50"/>
                <a:gd name="T46" fmla="*/ 0 w 8"/>
                <a:gd name="T47" fmla="*/ 7 h 50"/>
                <a:gd name="T48" fmla="*/ 0 w 8"/>
                <a:gd name="T49" fmla="*/ 7 h 50"/>
                <a:gd name="T50" fmla="*/ 0 w 8"/>
                <a:gd name="T51" fmla="*/ 7 h 50"/>
                <a:gd name="T52" fmla="*/ 0 w 8"/>
                <a:gd name="T53" fmla="*/ 7 h 50"/>
                <a:gd name="T54" fmla="*/ 0 w 8"/>
                <a:gd name="T55" fmla="*/ 7 h 50"/>
                <a:gd name="T56" fmla="*/ 0 w 8"/>
                <a:gd name="T57" fmla="*/ 7 h 50"/>
                <a:gd name="T58" fmla="*/ 0 w 8"/>
                <a:gd name="T59" fmla="*/ 6 h 50"/>
                <a:gd name="T60" fmla="*/ 0 w 8"/>
                <a:gd name="T61" fmla="*/ 6 h 50"/>
                <a:gd name="T62" fmla="*/ 0 w 8"/>
                <a:gd name="T63" fmla="*/ 6 h 50"/>
                <a:gd name="T64" fmla="*/ 0 w 8"/>
                <a:gd name="T65" fmla="*/ 6 h 50"/>
                <a:gd name="T66" fmla="*/ 0 w 8"/>
                <a:gd name="T67" fmla="*/ 6 h 50"/>
                <a:gd name="T68" fmla="*/ 0 w 8"/>
                <a:gd name="T69" fmla="*/ 6 h 50"/>
                <a:gd name="T70" fmla="*/ 0 w 8"/>
                <a:gd name="T71" fmla="*/ 5 h 50"/>
                <a:gd name="T72" fmla="*/ 0 w 8"/>
                <a:gd name="T73" fmla="*/ 5 h 50"/>
                <a:gd name="T74" fmla="*/ 0 w 8"/>
                <a:gd name="T75" fmla="*/ 5 h 50"/>
                <a:gd name="T76" fmla="*/ 0 w 8"/>
                <a:gd name="T77" fmla="*/ 5 h 50"/>
                <a:gd name="T78" fmla="*/ 0 w 8"/>
                <a:gd name="T79" fmla="*/ 5 h 50"/>
                <a:gd name="T80" fmla="*/ 0 w 8"/>
                <a:gd name="T81" fmla="*/ 4 h 50"/>
                <a:gd name="T82" fmla="*/ 0 w 8"/>
                <a:gd name="T83" fmla="*/ 4 h 50"/>
                <a:gd name="T84" fmla="*/ 0 w 8"/>
                <a:gd name="T85" fmla="*/ 4 h 50"/>
                <a:gd name="T86" fmla="*/ 0 w 8"/>
                <a:gd name="T87" fmla="*/ 4 h 50"/>
                <a:gd name="T88" fmla="*/ 0 w 8"/>
                <a:gd name="T89" fmla="*/ 3 h 50"/>
                <a:gd name="T90" fmla="*/ 0 w 8"/>
                <a:gd name="T91" fmla="*/ 3 h 50"/>
                <a:gd name="T92" fmla="*/ 0 w 8"/>
                <a:gd name="T93" fmla="*/ 3 h 50"/>
                <a:gd name="T94" fmla="*/ 0 w 8"/>
                <a:gd name="T95" fmla="*/ 3 h 50"/>
                <a:gd name="T96" fmla="*/ 0 w 8"/>
                <a:gd name="T97" fmla="*/ 3 h 50"/>
                <a:gd name="T98" fmla="*/ 0 w 8"/>
                <a:gd name="T99" fmla="*/ 3 h 50"/>
                <a:gd name="T100" fmla="*/ 0 w 8"/>
                <a:gd name="T101" fmla="*/ 2 h 50"/>
                <a:gd name="T102" fmla="*/ 0 w 8"/>
                <a:gd name="T103" fmla="*/ 2 h 50"/>
                <a:gd name="T104" fmla="*/ 0 w 8"/>
                <a:gd name="T105" fmla="*/ 2 h 50"/>
                <a:gd name="T106" fmla="*/ 0 w 8"/>
                <a:gd name="T107" fmla="*/ 2 h 50"/>
                <a:gd name="T108" fmla="*/ 0 w 8"/>
                <a:gd name="T109" fmla="*/ 2 h 50"/>
                <a:gd name="T110" fmla="*/ 0 w 8"/>
                <a:gd name="T111" fmla="*/ 1 h 50"/>
                <a:gd name="T112" fmla="*/ 0 w 8"/>
                <a:gd name="T113" fmla="*/ 0 h 50"/>
                <a:gd name="T114" fmla="*/ 0 w 8"/>
                <a:gd name="T1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" h="50"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moveTo>
                    <a:pt x="8" y="49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49"/>
                  </a:cubicBezTo>
                  <a:moveTo>
                    <a:pt x="0" y="11"/>
                  </a:moveTo>
                  <a:cubicBezTo>
                    <a:pt x="0" y="25"/>
                    <a:pt x="2" y="38"/>
                    <a:pt x="8" y="49"/>
                  </a:cubicBezTo>
                  <a:cubicBezTo>
                    <a:pt x="2" y="38"/>
                    <a:pt x="0" y="25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5" name="Freeform 41"/>
            <p:cNvSpPr>
              <a:spLocks/>
            </p:cNvSpPr>
            <p:nvPr/>
          </p:nvSpPr>
          <p:spPr bwMode="auto">
            <a:xfrm>
              <a:off x="3393281" y="2746765"/>
              <a:ext cx="188913" cy="427038"/>
            </a:xfrm>
            <a:custGeom>
              <a:avLst/>
              <a:gdLst>
                <a:gd name="T0" fmla="*/ 0 w 77"/>
                <a:gd name="T1" fmla="*/ 71 h 175"/>
                <a:gd name="T2" fmla="*/ 0 w 77"/>
                <a:gd name="T3" fmla="*/ 72 h 175"/>
                <a:gd name="T4" fmla="*/ 0 w 77"/>
                <a:gd name="T5" fmla="*/ 73 h 175"/>
                <a:gd name="T6" fmla="*/ 0 w 77"/>
                <a:gd name="T7" fmla="*/ 73 h 175"/>
                <a:gd name="T8" fmla="*/ 0 w 77"/>
                <a:gd name="T9" fmla="*/ 73 h 175"/>
                <a:gd name="T10" fmla="*/ 0 w 77"/>
                <a:gd name="T11" fmla="*/ 73 h 175"/>
                <a:gd name="T12" fmla="*/ 0 w 77"/>
                <a:gd name="T13" fmla="*/ 74 h 175"/>
                <a:gd name="T14" fmla="*/ 0 w 77"/>
                <a:gd name="T15" fmla="*/ 74 h 175"/>
                <a:gd name="T16" fmla="*/ 0 w 77"/>
                <a:gd name="T17" fmla="*/ 74 h 175"/>
                <a:gd name="T18" fmla="*/ 0 w 77"/>
                <a:gd name="T19" fmla="*/ 75 h 175"/>
                <a:gd name="T20" fmla="*/ 0 w 77"/>
                <a:gd name="T21" fmla="*/ 75 h 175"/>
                <a:gd name="T22" fmla="*/ 0 w 77"/>
                <a:gd name="T23" fmla="*/ 75 h 175"/>
                <a:gd name="T24" fmla="*/ 0 w 77"/>
                <a:gd name="T25" fmla="*/ 76 h 175"/>
                <a:gd name="T26" fmla="*/ 0 w 77"/>
                <a:gd name="T27" fmla="*/ 76 h 175"/>
                <a:gd name="T28" fmla="*/ 0 w 77"/>
                <a:gd name="T29" fmla="*/ 76 h 175"/>
                <a:gd name="T30" fmla="*/ 0 w 77"/>
                <a:gd name="T31" fmla="*/ 76 h 175"/>
                <a:gd name="T32" fmla="*/ 0 w 77"/>
                <a:gd name="T33" fmla="*/ 77 h 175"/>
                <a:gd name="T34" fmla="*/ 0 w 77"/>
                <a:gd name="T35" fmla="*/ 77 h 175"/>
                <a:gd name="T36" fmla="*/ 0 w 77"/>
                <a:gd name="T37" fmla="*/ 77 h 175"/>
                <a:gd name="T38" fmla="*/ 0 w 77"/>
                <a:gd name="T39" fmla="*/ 78 h 175"/>
                <a:gd name="T40" fmla="*/ 0 w 77"/>
                <a:gd name="T41" fmla="*/ 78 h 175"/>
                <a:gd name="T42" fmla="*/ 0 w 77"/>
                <a:gd name="T43" fmla="*/ 78 h 175"/>
                <a:gd name="T44" fmla="*/ 0 w 77"/>
                <a:gd name="T45" fmla="*/ 78 h 175"/>
                <a:gd name="T46" fmla="*/ 0 w 77"/>
                <a:gd name="T47" fmla="*/ 79 h 175"/>
                <a:gd name="T48" fmla="*/ 0 w 77"/>
                <a:gd name="T49" fmla="*/ 79 h 175"/>
                <a:gd name="T50" fmla="*/ 0 w 77"/>
                <a:gd name="T51" fmla="*/ 79 h 175"/>
                <a:gd name="T52" fmla="*/ 0 w 77"/>
                <a:gd name="T53" fmla="*/ 80 h 175"/>
                <a:gd name="T54" fmla="*/ 0 w 77"/>
                <a:gd name="T55" fmla="*/ 80 h 175"/>
                <a:gd name="T56" fmla="*/ 0 w 77"/>
                <a:gd name="T57" fmla="*/ 80 h 175"/>
                <a:gd name="T58" fmla="*/ 0 w 77"/>
                <a:gd name="T59" fmla="*/ 81 h 175"/>
                <a:gd name="T60" fmla="*/ 0 w 77"/>
                <a:gd name="T61" fmla="*/ 81 h 175"/>
                <a:gd name="T62" fmla="*/ 0 w 77"/>
                <a:gd name="T63" fmla="*/ 81 h 175"/>
                <a:gd name="T64" fmla="*/ 0 w 77"/>
                <a:gd name="T65" fmla="*/ 82 h 175"/>
                <a:gd name="T66" fmla="*/ 0 w 77"/>
                <a:gd name="T67" fmla="*/ 82 h 175"/>
                <a:gd name="T68" fmla="*/ 0 w 77"/>
                <a:gd name="T69" fmla="*/ 82 h 175"/>
                <a:gd name="T70" fmla="*/ 8 w 77"/>
                <a:gd name="T71" fmla="*/ 120 h 175"/>
                <a:gd name="T72" fmla="*/ 8 w 77"/>
                <a:gd name="T73" fmla="*/ 121 h 175"/>
                <a:gd name="T74" fmla="*/ 8 w 77"/>
                <a:gd name="T75" fmla="*/ 121 h 175"/>
                <a:gd name="T76" fmla="*/ 8 w 77"/>
                <a:gd name="T77" fmla="*/ 121 h 175"/>
                <a:gd name="T78" fmla="*/ 45 w 77"/>
                <a:gd name="T79" fmla="*/ 152 h 175"/>
                <a:gd name="T80" fmla="*/ 15 w 77"/>
                <a:gd name="T81" fmla="*/ 77 h 175"/>
                <a:gd name="T82" fmla="*/ 30 w 77"/>
                <a:gd name="T83" fmla="*/ 23 h 175"/>
                <a:gd name="T84" fmla="*/ 50 w 77"/>
                <a:gd name="T8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" h="175">
                  <a:moveTo>
                    <a:pt x="50" y="0"/>
                  </a:moveTo>
                  <a:cubicBezTo>
                    <a:pt x="23" y="14"/>
                    <a:pt x="4" y="40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96"/>
                    <a:pt x="2" y="109"/>
                    <a:pt x="8" y="120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20" y="149"/>
                    <a:pt x="46" y="169"/>
                    <a:pt x="77" y="175"/>
                  </a:cubicBezTo>
                  <a:cubicBezTo>
                    <a:pt x="65" y="169"/>
                    <a:pt x="54" y="162"/>
                    <a:pt x="45" y="152"/>
                  </a:cubicBezTo>
                  <a:cubicBezTo>
                    <a:pt x="32" y="139"/>
                    <a:pt x="23" y="123"/>
                    <a:pt x="19" y="105"/>
                  </a:cubicBezTo>
                  <a:cubicBezTo>
                    <a:pt x="18" y="96"/>
                    <a:pt x="16" y="87"/>
                    <a:pt x="15" y="77"/>
                  </a:cubicBezTo>
                  <a:cubicBezTo>
                    <a:pt x="15" y="77"/>
                    <a:pt x="15" y="76"/>
                    <a:pt x="15" y="76"/>
                  </a:cubicBezTo>
                  <a:cubicBezTo>
                    <a:pt x="16" y="57"/>
                    <a:pt x="21" y="39"/>
                    <a:pt x="30" y="23"/>
                  </a:cubicBezTo>
                  <a:cubicBezTo>
                    <a:pt x="36" y="16"/>
                    <a:pt x="42" y="9"/>
                    <a:pt x="47" y="2"/>
                  </a:cubicBezTo>
                  <a:cubicBezTo>
                    <a:pt x="48" y="1"/>
                    <a:pt x="49" y="0"/>
                    <a:pt x="50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6" name="Rectangle 42"/>
            <p:cNvSpPr>
              <a:spLocks noChangeArrowheads="1"/>
            </p:cNvSpPr>
            <p:nvPr/>
          </p:nvSpPr>
          <p:spPr bwMode="auto">
            <a:xfrm>
              <a:off x="3563144" y="2846778"/>
              <a:ext cx="12223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7" name="Rectangle 43"/>
            <p:cNvSpPr>
              <a:spLocks noChangeArrowheads="1"/>
            </p:cNvSpPr>
            <p:nvPr/>
          </p:nvSpPr>
          <p:spPr bwMode="auto">
            <a:xfrm>
              <a:off x="3550760" y="2753115"/>
              <a:ext cx="13305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377"/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1</a:t>
              </a:r>
              <a:endParaRPr lang="en-US" altLang="en-US" dirty="0"/>
            </a:p>
          </p:txBody>
        </p:sp>
      </p:grpSp>
      <p:sp>
        <p:nvSpPr>
          <p:cNvPr id="180" name="Freeform 46"/>
          <p:cNvSpPr>
            <a:spLocks noEditPoints="1"/>
          </p:cNvSpPr>
          <p:nvPr/>
        </p:nvSpPr>
        <p:spPr bwMode="auto">
          <a:xfrm>
            <a:off x="3786189" y="3272229"/>
            <a:ext cx="46039" cy="188913"/>
          </a:xfrm>
          <a:custGeom>
            <a:avLst/>
            <a:gdLst>
              <a:gd name="T0" fmla="*/ 3 w 19"/>
              <a:gd name="T1" fmla="*/ 76 h 77"/>
              <a:gd name="T2" fmla="*/ 3 w 19"/>
              <a:gd name="T3" fmla="*/ 76 h 77"/>
              <a:gd name="T4" fmla="*/ 3 w 19"/>
              <a:gd name="T5" fmla="*/ 76 h 77"/>
              <a:gd name="T6" fmla="*/ 3 w 19"/>
              <a:gd name="T7" fmla="*/ 75 h 77"/>
              <a:gd name="T8" fmla="*/ 3 w 19"/>
              <a:gd name="T9" fmla="*/ 75 h 77"/>
              <a:gd name="T10" fmla="*/ 3 w 19"/>
              <a:gd name="T11" fmla="*/ 75 h 77"/>
              <a:gd name="T12" fmla="*/ 3 w 19"/>
              <a:gd name="T13" fmla="*/ 74 h 77"/>
              <a:gd name="T14" fmla="*/ 3 w 19"/>
              <a:gd name="T15" fmla="*/ 74 h 77"/>
              <a:gd name="T16" fmla="*/ 3 w 19"/>
              <a:gd name="T17" fmla="*/ 74 h 77"/>
              <a:gd name="T18" fmla="*/ 2 w 19"/>
              <a:gd name="T19" fmla="*/ 73 h 77"/>
              <a:gd name="T20" fmla="*/ 2 w 19"/>
              <a:gd name="T21" fmla="*/ 73 h 77"/>
              <a:gd name="T22" fmla="*/ 2 w 19"/>
              <a:gd name="T23" fmla="*/ 72 h 77"/>
              <a:gd name="T24" fmla="*/ 2 w 19"/>
              <a:gd name="T25" fmla="*/ 72 h 77"/>
              <a:gd name="T26" fmla="*/ 2 w 19"/>
              <a:gd name="T27" fmla="*/ 71 h 77"/>
              <a:gd name="T28" fmla="*/ 2 w 19"/>
              <a:gd name="T29" fmla="*/ 71 h 77"/>
              <a:gd name="T30" fmla="*/ 2 w 19"/>
              <a:gd name="T31" fmla="*/ 71 h 77"/>
              <a:gd name="T32" fmla="*/ 2 w 19"/>
              <a:gd name="T33" fmla="*/ 70 h 77"/>
              <a:gd name="T34" fmla="*/ 2 w 19"/>
              <a:gd name="T35" fmla="*/ 70 h 77"/>
              <a:gd name="T36" fmla="*/ 2 w 19"/>
              <a:gd name="T37" fmla="*/ 69 h 77"/>
              <a:gd name="T38" fmla="*/ 2 w 19"/>
              <a:gd name="T39" fmla="*/ 69 h 77"/>
              <a:gd name="T40" fmla="*/ 2 w 19"/>
              <a:gd name="T41" fmla="*/ 69 h 77"/>
              <a:gd name="T42" fmla="*/ 2 w 19"/>
              <a:gd name="T43" fmla="*/ 68 h 77"/>
              <a:gd name="T44" fmla="*/ 2 w 19"/>
              <a:gd name="T45" fmla="*/ 68 h 77"/>
              <a:gd name="T46" fmla="*/ 2 w 19"/>
              <a:gd name="T47" fmla="*/ 68 h 77"/>
              <a:gd name="T48" fmla="*/ 1 w 19"/>
              <a:gd name="T49" fmla="*/ 67 h 77"/>
              <a:gd name="T50" fmla="*/ 1 w 19"/>
              <a:gd name="T51" fmla="*/ 67 h 77"/>
              <a:gd name="T52" fmla="*/ 1 w 19"/>
              <a:gd name="T53" fmla="*/ 67 h 77"/>
              <a:gd name="T54" fmla="*/ 1 w 19"/>
              <a:gd name="T55" fmla="*/ 66 h 77"/>
              <a:gd name="T56" fmla="*/ 1 w 19"/>
              <a:gd name="T57" fmla="*/ 66 h 77"/>
              <a:gd name="T58" fmla="*/ 1 w 19"/>
              <a:gd name="T59" fmla="*/ 65 h 77"/>
              <a:gd name="T60" fmla="*/ 1 w 19"/>
              <a:gd name="T61" fmla="*/ 65 h 77"/>
              <a:gd name="T62" fmla="*/ 1 w 19"/>
              <a:gd name="T63" fmla="*/ 65 h 77"/>
              <a:gd name="T64" fmla="*/ 1 w 19"/>
              <a:gd name="T65" fmla="*/ 64 h 77"/>
              <a:gd name="T66" fmla="*/ 1 w 19"/>
              <a:gd name="T67" fmla="*/ 64 h 77"/>
              <a:gd name="T68" fmla="*/ 1 w 19"/>
              <a:gd name="T69" fmla="*/ 64 h 77"/>
              <a:gd name="T70" fmla="*/ 1 w 19"/>
              <a:gd name="T71" fmla="*/ 63 h 77"/>
              <a:gd name="T72" fmla="*/ 1 w 19"/>
              <a:gd name="T73" fmla="*/ 63 h 77"/>
              <a:gd name="T74" fmla="*/ 1 w 19"/>
              <a:gd name="T75" fmla="*/ 62 h 77"/>
              <a:gd name="T76" fmla="*/ 1 w 19"/>
              <a:gd name="T77" fmla="*/ 62 h 77"/>
              <a:gd name="T78" fmla="*/ 1 w 19"/>
              <a:gd name="T79" fmla="*/ 61 h 77"/>
              <a:gd name="T80" fmla="*/ 1 w 19"/>
              <a:gd name="T81" fmla="*/ 61 h 77"/>
              <a:gd name="T82" fmla="*/ 1 w 19"/>
              <a:gd name="T83" fmla="*/ 61 h 77"/>
              <a:gd name="T84" fmla="*/ 1 w 19"/>
              <a:gd name="T85" fmla="*/ 60 h 77"/>
              <a:gd name="T86" fmla="*/ 1 w 19"/>
              <a:gd name="T87" fmla="*/ 60 h 77"/>
              <a:gd name="T88" fmla="*/ 1 w 19"/>
              <a:gd name="T89" fmla="*/ 60 h 77"/>
              <a:gd name="T90" fmla="*/ 18 w 19"/>
              <a:gd name="T91" fmla="*/ 0 h 77"/>
              <a:gd name="T92" fmla="*/ 18 w 19"/>
              <a:gd name="T93" fmla="*/ 0 h 77"/>
              <a:gd name="T94" fmla="*/ 19 w 19"/>
              <a:gd name="T95" fmla="*/ 0 h 77"/>
              <a:gd name="T96" fmla="*/ 19 w 19"/>
              <a:gd name="T97" fmla="*/ 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" h="77">
                <a:moveTo>
                  <a:pt x="3" y="77"/>
                </a:moveTo>
                <a:cubicBezTo>
                  <a:pt x="3" y="77"/>
                  <a:pt x="3" y="77"/>
                  <a:pt x="3" y="77"/>
                </a:cubicBezTo>
                <a:cubicBezTo>
                  <a:pt x="3" y="77"/>
                  <a:pt x="3" y="77"/>
                  <a:pt x="3" y="77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4"/>
                </a:moveTo>
                <a:cubicBezTo>
                  <a:pt x="3" y="74"/>
                  <a:pt x="3" y="75"/>
                  <a:pt x="3" y="75"/>
                </a:cubicBezTo>
                <a:cubicBezTo>
                  <a:pt x="3" y="75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2"/>
                </a:moveTo>
                <a:cubicBezTo>
                  <a:pt x="2" y="72"/>
                  <a:pt x="2" y="72"/>
                  <a:pt x="2" y="73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69"/>
                </a:moveTo>
                <a:cubicBezTo>
                  <a:pt x="2" y="69"/>
                  <a:pt x="2" y="70"/>
                  <a:pt x="2" y="70"/>
                </a:cubicBezTo>
                <a:cubicBezTo>
                  <a:pt x="2" y="70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8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1" y="67"/>
                </a:moveTo>
                <a:cubicBezTo>
                  <a:pt x="1" y="67"/>
                  <a:pt x="1" y="67"/>
                  <a:pt x="1" y="68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5"/>
                </a:moveTo>
                <a:cubicBezTo>
                  <a:pt x="1" y="65"/>
                  <a:pt x="1" y="66"/>
                  <a:pt x="1" y="66"/>
                </a:cubicBezTo>
                <a:cubicBezTo>
                  <a:pt x="1" y="66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4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3"/>
                </a:moveTo>
                <a:cubicBezTo>
                  <a:pt x="1" y="63"/>
                  <a:pt x="1" y="63"/>
                  <a:pt x="1" y="64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1"/>
                </a:moveTo>
                <a:cubicBezTo>
                  <a:pt x="1" y="61"/>
                  <a:pt x="1" y="62"/>
                  <a:pt x="1" y="62"/>
                </a:cubicBezTo>
                <a:cubicBezTo>
                  <a:pt x="1" y="62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0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8" y="1"/>
                </a:moveTo>
                <a:cubicBezTo>
                  <a:pt x="6" y="17"/>
                  <a:pt x="0" y="38"/>
                  <a:pt x="1" y="60"/>
                </a:cubicBezTo>
                <a:cubicBezTo>
                  <a:pt x="0" y="38"/>
                  <a:pt x="6" y="17"/>
                  <a:pt x="18" y="1"/>
                </a:cubicBezTo>
                <a:moveTo>
                  <a:pt x="18" y="0"/>
                </a:moveTo>
                <a:cubicBezTo>
                  <a:pt x="18" y="0"/>
                  <a:pt x="18" y="0"/>
                  <a:pt x="18" y="1"/>
                </a:cubicBezTo>
                <a:cubicBezTo>
                  <a:pt x="18" y="0"/>
                  <a:pt x="18" y="0"/>
                  <a:pt x="18" y="0"/>
                </a:cubicBezTo>
                <a:moveTo>
                  <a:pt x="19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E9EEB34-0B24-4738-B9CA-F59F6D427BD7}"/>
              </a:ext>
            </a:extLst>
          </p:cNvPr>
          <p:cNvGrpSpPr/>
          <p:nvPr/>
        </p:nvGrpSpPr>
        <p:grpSpPr>
          <a:xfrm>
            <a:off x="3912395" y="3413766"/>
            <a:ext cx="585788" cy="587375"/>
            <a:chOff x="3912394" y="3413764"/>
            <a:chExt cx="585788" cy="587375"/>
          </a:xfrm>
        </p:grpSpPr>
        <p:sp>
          <p:nvSpPr>
            <p:cNvPr id="178" name="Freeform 44"/>
            <p:cNvSpPr>
              <a:spLocks/>
            </p:cNvSpPr>
            <p:nvPr/>
          </p:nvSpPr>
          <p:spPr bwMode="auto">
            <a:xfrm>
              <a:off x="3912394" y="3413764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9" name="Freeform 45"/>
            <p:cNvSpPr>
              <a:spLocks/>
            </p:cNvSpPr>
            <p:nvPr/>
          </p:nvSpPr>
          <p:spPr bwMode="auto">
            <a:xfrm>
              <a:off x="3971131" y="3469327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1" name="Freeform 47"/>
            <p:cNvSpPr>
              <a:spLocks/>
            </p:cNvSpPr>
            <p:nvPr/>
          </p:nvSpPr>
          <p:spPr bwMode="auto">
            <a:xfrm>
              <a:off x="3975894" y="3513777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2" name="Rectangle 48"/>
            <p:cNvSpPr>
              <a:spLocks noChangeArrowheads="1"/>
            </p:cNvSpPr>
            <p:nvPr/>
          </p:nvSpPr>
          <p:spPr bwMode="auto">
            <a:xfrm>
              <a:off x="4131469" y="3599502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3" name="Rectangle 49"/>
            <p:cNvSpPr>
              <a:spLocks noChangeArrowheads="1"/>
            </p:cNvSpPr>
            <p:nvPr/>
          </p:nvSpPr>
          <p:spPr bwMode="auto">
            <a:xfrm>
              <a:off x="4135279" y="3516952"/>
              <a:ext cx="152286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377"/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2</a:t>
              </a:r>
              <a:endParaRPr lang="en-US" altLang="en-US" dirty="0"/>
            </a:p>
          </p:txBody>
        </p:sp>
      </p:grpSp>
      <p:sp>
        <p:nvSpPr>
          <p:cNvPr id="186" name="Freeform 52"/>
          <p:cNvSpPr>
            <a:spLocks noEditPoints="1"/>
          </p:cNvSpPr>
          <p:nvPr/>
        </p:nvSpPr>
        <p:spPr bwMode="auto">
          <a:xfrm>
            <a:off x="3994151" y="3978666"/>
            <a:ext cx="60325" cy="158751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2" name="Freeform 58"/>
          <p:cNvSpPr>
            <a:spLocks noEditPoints="1"/>
          </p:cNvSpPr>
          <p:nvPr/>
        </p:nvSpPr>
        <p:spPr bwMode="auto">
          <a:xfrm>
            <a:off x="3810000" y="4732728"/>
            <a:ext cx="44451" cy="222251"/>
          </a:xfrm>
          <a:custGeom>
            <a:avLst/>
            <a:gdLst>
              <a:gd name="T0" fmla="*/ 7 w 18"/>
              <a:gd name="T1" fmla="*/ 91 h 91"/>
              <a:gd name="T2" fmla="*/ 7 w 18"/>
              <a:gd name="T3" fmla="*/ 91 h 91"/>
              <a:gd name="T4" fmla="*/ 7 w 18"/>
              <a:gd name="T5" fmla="*/ 91 h 91"/>
              <a:gd name="T6" fmla="*/ 7 w 18"/>
              <a:gd name="T7" fmla="*/ 91 h 91"/>
              <a:gd name="T8" fmla="*/ 7 w 18"/>
              <a:gd name="T9" fmla="*/ 91 h 91"/>
              <a:gd name="T10" fmla="*/ 7 w 18"/>
              <a:gd name="T11" fmla="*/ 91 h 91"/>
              <a:gd name="T12" fmla="*/ 7 w 18"/>
              <a:gd name="T13" fmla="*/ 91 h 91"/>
              <a:gd name="T14" fmla="*/ 7 w 18"/>
              <a:gd name="T15" fmla="*/ 91 h 91"/>
              <a:gd name="T16" fmla="*/ 7 w 18"/>
              <a:gd name="T17" fmla="*/ 91 h 91"/>
              <a:gd name="T18" fmla="*/ 7 w 18"/>
              <a:gd name="T19" fmla="*/ 91 h 91"/>
              <a:gd name="T20" fmla="*/ 7 w 18"/>
              <a:gd name="T21" fmla="*/ 91 h 91"/>
              <a:gd name="T22" fmla="*/ 7 w 18"/>
              <a:gd name="T23" fmla="*/ 91 h 91"/>
              <a:gd name="T24" fmla="*/ 6 w 18"/>
              <a:gd name="T25" fmla="*/ 90 h 91"/>
              <a:gd name="T26" fmla="*/ 7 w 18"/>
              <a:gd name="T27" fmla="*/ 91 h 91"/>
              <a:gd name="T28" fmla="*/ 6 w 18"/>
              <a:gd name="T29" fmla="*/ 90 h 91"/>
              <a:gd name="T30" fmla="*/ 0 w 18"/>
              <a:gd name="T31" fmla="*/ 57 h 91"/>
              <a:gd name="T32" fmla="*/ 6 w 18"/>
              <a:gd name="T33" fmla="*/ 90 h 91"/>
              <a:gd name="T34" fmla="*/ 0 w 18"/>
              <a:gd name="T35" fmla="*/ 57 h 91"/>
              <a:gd name="T36" fmla="*/ 0 w 18"/>
              <a:gd name="T37" fmla="*/ 57 h 91"/>
              <a:gd name="T38" fmla="*/ 0 w 18"/>
              <a:gd name="T39" fmla="*/ 57 h 91"/>
              <a:gd name="T40" fmla="*/ 0 w 18"/>
              <a:gd name="T41" fmla="*/ 57 h 91"/>
              <a:gd name="T42" fmla="*/ 0 w 18"/>
              <a:gd name="T43" fmla="*/ 57 h 91"/>
              <a:gd name="T44" fmla="*/ 0 w 18"/>
              <a:gd name="T45" fmla="*/ 57 h 91"/>
              <a:gd name="T46" fmla="*/ 0 w 18"/>
              <a:gd name="T47" fmla="*/ 57 h 91"/>
              <a:gd name="T48" fmla="*/ 0 w 18"/>
              <a:gd name="T49" fmla="*/ 56 h 91"/>
              <a:gd name="T50" fmla="*/ 0 w 18"/>
              <a:gd name="T51" fmla="*/ 57 h 91"/>
              <a:gd name="T52" fmla="*/ 0 w 18"/>
              <a:gd name="T53" fmla="*/ 56 h 91"/>
              <a:gd name="T54" fmla="*/ 0 w 18"/>
              <a:gd name="T55" fmla="*/ 56 h 91"/>
              <a:gd name="T56" fmla="*/ 0 w 18"/>
              <a:gd name="T57" fmla="*/ 56 h 91"/>
              <a:gd name="T58" fmla="*/ 0 w 18"/>
              <a:gd name="T59" fmla="*/ 56 h 91"/>
              <a:gd name="T60" fmla="*/ 0 w 18"/>
              <a:gd name="T61" fmla="*/ 56 h 91"/>
              <a:gd name="T62" fmla="*/ 0 w 18"/>
              <a:gd name="T63" fmla="*/ 56 h 91"/>
              <a:gd name="T64" fmla="*/ 0 w 18"/>
              <a:gd name="T65" fmla="*/ 56 h 91"/>
              <a:gd name="T66" fmla="*/ 0 w 18"/>
              <a:gd name="T67" fmla="*/ 56 h 91"/>
              <a:gd name="T68" fmla="*/ 0 w 18"/>
              <a:gd name="T69" fmla="*/ 56 h 91"/>
              <a:gd name="T70" fmla="*/ 0 w 18"/>
              <a:gd name="T71" fmla="*/ 56 h 91"/>
              <a:gd name="T72" fmla="*/ 0 w 18"/>
              <a:gd name="T73" fmla="*/ 55 h 91"/>
              <a:gd name="T74" fmla="*/ 0 w 18"/>
              <a:gd name="T75" fmla="*/ 56 h 91"/>
              <a:gd name="T76" fmla="*/ 0 w 18"/>
              <a:gd name="T77" fmla="*/ 56 h 91"/>
              <a:gd name="T78" fmla="*/ 0 w 18"/>
              <a:gd name="T79" fmla="*/ 55 h 91"/>
              <a:gd name="T80" fmla="*/ 18 w 18"/>
              <a:gd name="T81" fmla="*/ 0 h 91"/>
              <a:gd name="T82" fmla="*/ 0 w 18"/>
              <a:gd name="T83" fmla="*/ 55 h 91"/>
              <a:gd name="T84" fmla="*/ 18 w 18"/>
              <a:gd name="T85" fmla="*/ 0 h 91"/>
              <a:gd name="T86" fmla="*/ 18 w 18"/>
              <a:gd name="T87" fmla="*/ 0 h 91"/>
              <a:gd name="T88" fmla="*/ 18 w 18"/>
              <a:gd name="T89" fmla="*/ 0 h 91"/>
              <a:gd name="T90" fmla="*/ 18 w 18"/>
              <a:gd name="T91" fmla="*/ 0 h 91"/>
              <a:gd name="T92" fmla="*/ 18 w 18"/>
              <a:gd name="T93" fmla="*/ 0 h 91"/>
              <a:gd name="T94" fmla="*/ 18 w 18"/>
              <a:gd name="T95" fmla="*/ 0 h 91"/>
              <a:gd name="T96" fmla="*/ 18 w 18"/>
              <a:gd name="T97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8" h="91"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6" y="90"/>
                </a:moveTo>
                <a:cubicBezTo>
                  <a:pt x="6" y="90"/>
                  <a:pt x="6" y="90"/>
                  <a:pt x="7" y="91"/>
                </a:cubicBezTo>
                <a:cubicBezTo>
                  <a:pt x="6" y="90"/>
                  <a:pt x="6" y="90"/>
                  <a:pt x="6" y="90"/>
                </a:cubicBezTo>
                <a:moveTo>
                  <a:pt x="0" y="57"/>
                </a:moveTo>
                <a:cubicBezTo>
                  <a:pt x="0" y="69"/>
                  <a:pt x="2" y="80"/>
                  <a:pt x="6" y="90"/>
                </a:cubicBezTo>
                <a:cubicBezTo>
                  <a:pt x="2" y="80"/>
                  <a:pt x="0" y="69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6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5"/>
                </a:moveTo>
                <a:cubicBezTo>
                  <a:pt x="0" y="55"/>
                  <a:pt x="0" y="55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5"/>
                  <a:pt x="0" y="55"/>
                  <a:pt x="0" y="55"/>
                </a:cubicBezTo>
                <a:moveTo>
                  <a:pt x="18" y="0"/>
                </a:moveTo>
                <a:cubicBezTo>
                  <a:pt x="7" y="15"/>
                  <a:pt x="0" y="35"/>
                  <a:pt x="0" y="55"/>
                </a:cubicBezTo>
                <a:cubicBezTo>
                  <a:pt x="0" y="35"/>
                  <a:pt x="7" y="15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D846C36-3BC6-4CAC-8DD2-942F64124F39}"/>
              </a:ext>
            </a:extLst>
          </p:cNvPr>
          <p:cNvGrpSpPr/>
          <p:nvPr/>
        </p:nvGrpSpPr>
        <p:grpSpPr>
          <a:xfrm>
            <a:off x="3915815" y="4369394"/>
            <a:ext cx="566739" cy="568325"/>
            <a:chOff x="3915815" y="4369393"/>
            <a:chExt cx="566738" cy="568325"/>
          </a:xfrm>
        </p:grpSpPr>
        <p:sp>
          <p:nvSpPr>
            <p:cNvPr id="190" name="Freeform 56"/>
            <p:cNvSpPr>
              <a:spLocks/>
            </p:cNvSpPr>
            <p:nvPr/>
          </p:nvSpPr>
          <p:spPr bwMode="auto">
            <a:xfrm>
              <a:off x="3915815" y="4369393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1" name="Oval 57"/>
            <p:cNvSpPr>
              <a:spLocks noChangeArrowheads="1"/>
            </p:cNvSpPr>
            <p:nvPr/>
          </p:nvSpPr>
          <p:spPr bwMode="auto">
            <a:xfrm>
              <a:off x="3971377" y="4423368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3" name="Freeform 59"/>
            <p:cNvSpPr>
              <a:spLocks/>
            </p:cNvSpPr>
            <p:nvPr/>
          </p:nvSpPr>
          <p:spPr bwMode="auto">
            <a:xfrm>
              <a:off x="3971377" y="4450355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4" name="Rectangle 60"/>
            <p:cNvSpPr>
              <a:spLocks noChangeArrowheads="1"/>
            </p:cNvSpPr>
            <p:nvPr/>
          </p:nvSpPr>
          <p:spPr bwMode="auto">
            <a:xfrm>
              <a:off x="4128540" y="4553543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5" name="Rectangle 61"/>
            <p:cNvSpPr>
              <a:spLocks noChangeArrowheads="1"/>
            </p:cNvSpPr>
            <p:nvPr/>
          </p:nvSpPr>
          <p:spPr bwMode="auto">
            <a:xfrm>
              <a:off x="4130127" y="4456705"/>
              <a:ext cx="15068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377"/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3</a:t>
              </a:r>
              <a:endParaRPr lang="en-US" altLang="en-US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C0B3D13-A8F9-4279-B713-2BADFD594A54}"/>
              </a:ext>
            </a:extLst>
          </p:cNvPr>
          <p:cNvGrpSpPr/>
          <p:nvPr/>
        </p:nvGrpSpPr>
        <p:grpSpPr>
          <a:xfrm>
            <a:off x="3281365" y="5145885"/>
            <a:ext cx="631031" cy="577851"/>
            <a:chOff x="3281363" y="5145885"/>
            <a:chExt cx="631031" cy="577850"/>
          </a:xfrm>
        </p:grpSpPr>
        <p:sp>
          <p:nvSpPr>
            <p:cNvPr id="196" name="Freeform 62"/>
            <p:cNvSpPr>
              <a:spLocks/>
            </p:cNvSpPr>
            <p:nvPr/>
          </p:nvSpPr>
          <p:spPr bwMode="auto">
            <a:xfrm>
              <a:off x="3334544" y="5145885"/>
              <a:ext cx="577850" cy="577850"/>
            </a:xfrm>
            <a:custGeom>
              <a:avLst/>
              <a:gdLst>
                <a:gd name="T0" fmla="*/ 122 w 236"/>
                <a:gd name="T1" fmla="*/ 234 h 236"/>
                <a:gd name="T2" fmla="*/ 234 w 236"/>
                <a:gd name="T3" fmla="*/ 114 h 236"/>
                <a:gd name="T4" fmla="*/ 114 w 236"/>
                <a:gd name="T5" fmla="*/ 2 h 236"/>
                <a:gd name="T6" fmla="*/ 2 w 236"/>
                <a:gd name="T7" fmla="*/ 122 h 236"/>
                <a:gd name="T8" fmla="*/ 122 w 236"/>
                <a:gd name="T9" fmla="*/ 23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6">
                  <a:moveTo>
                    <a:pt x="122" y="234"/>
                  </a:moveTo>
                  <a:cubicBezTo>
                    <a:pt x="186" y="231"/>
                    <a:pt x="236" y="178"/>
                    <a:pt x="234" y="114"/>
                  </a:cubicBezTo>
                  <a:cubicBezTo>
                    <a:pt x="232" y="50"/>
                    <a:pt x="178" y="0"/>
                    <a:pt x="114" y="2"/>
                  </a:cubicBezTo>
                  <a:cubicBezTo>
                    <a:pt x="50" y="4"/>
                    <a:pt x="0" y="58"/>
                    <a:pt x="2" y="122"/>
                  </a:cubicBezTo>
                  <a:cubicBezTo>
                    <a:pt x="4" y="186"/>
                    <a:pt x="58" y="236"/>
                    <a:pt x="122" y="23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7" name="Freeform 63"/>
            <p:cNvSpPr>
              <a:spLocks/>
            </p:cNvSpPr>
            <p:nvPr/>
          </p:nvSpPr>
          <p:spPr bwMode="auto">
            <a:xfrm>
              <a:off x="3391694" y="5203035"/>
              <a:ext cx="465138" cy="463550"/>
            </a:xfrm>
            <a:custGeom>
              <a:avLst/>
              <a:gdLst>
                <a:gd name="T0" fmla="*/ 98 w 190"/>
                <a:gd name="T1" fmla="*/ 188 h 190"/>
                <a:gd name="T2" fmla="*/ 188 w 190"/>
                <a:gd name="T3" fmla="*/ 91 h 190"/>
                <a:gd name="T4" fmla="*/ 92 w 190"/>
                <a:gd name="T5" fmla="*/ 1 h 190"/>
                <a:gd name="T6" fmla="*/ 1 w 190"/>
                <a:gd name="T7" fmla="*/ 98 h 190"/>
                <a:gd name="T8" fmla="*/ 98 w 190"/>
                <a:gd name="T9" fmla="*/ 18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90">
                  <a:moveTo>
                    <a:pt x="98" y="188"/>
                  </a:moveTo>
                  <a:cubicBezTo>
                    <a:pt x="150" y="186"/>
                    <a:pt x="190" y="143"/>
                    <a:pt x="188" y="91"/>
                  </a:cubicBezTo>
                  <a:cubicBezTo>
                    <a:pt x="186" y="40"/>
                    <a:pt x="143" y="0"/>
                    <a:pt x="92" y="1"/>
                  </a:cubicBezTo>
                  <a:cubicBezTo>
                    <a:pt x="40" y="3"/>
                    <a:pt x="0" y="47"/>
                    <a:pt x="1" y="98"/>
                  </a:cubicBezTo>
                  <a:cubicBezTo>
                    <a:pt x="3" y="149"/>
                    <a:pt x="47" y="190"/>
                    <a:pt x="98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8" name="Freeform 64"/>
            <p:cNvSpPr>
              <a:spLocks noEditPoints="1"/>
            </p:cNvSpPr>
            <p:nvPr/>
          </p:nvSpPr>
          <p:spPr bwMode="auto">
            <a:xfrm>
              <a:off x="3281363" y="5326453"/>
              <a:ext cx="17463" cy="168275"/>
            </a:xfrm>
            <a:custGeom>
              <a:avLst/>
              <a:gdLst>
                <a:gd name="T0" fmla="*/ 7 w 7"/>
                <a:gd name="T1" fmla="*/ 69 h 69"/>
                <a:gd name="T2" fmla="*/ 7 w 7"/>
                <a:gd name="T3" fmla="*/ 69 h 69"/>
                <a:gd name="T4" fmla="*/ 7 w 7"/>
                <a:gd name="T5" fmla="*/ 69 h 69"/>
                <a:gd name="T6" fmla="*/ 7 w 7"/>
                <a:gd name="T7" fmla="*/ 68 h 69"/>
                <a:gd name="T8" fmla="*/ 6 w 7"/>
                <a:gd name="T9" fmla="*/ 67 h 69"/>
                <a:gd name="T10" fmla="*/ 6 w 7"/>
                <a:gd name="T11" fmla="*/ 66 h 69"/>
                <a:gd name="T12" fmla="*/ 6 w 7"/>
                <a:gd name="T13" fmla="*/ 66 h 69"/>
                <a:gd name="T14" fmla="*/ 6 w 7"/>
                <a:gd name="T15" fmla="*/ 66 h 69"/>
                <a:gd name="T16" fmla="*/ 6 w 7"/>
                <a:gd name="T17" fmla="*/ 66 h 69"/>
                <a:gd name="T18" fmla="*/ 5 w 7"/>
                <a:gd name="T19" fmla="*/ 65 h 69"/>
                <a:gd name="T20" fmla="*/ 5 w 7"/>
                <a:gd name="T21" fmla="*/ 65 h 69"/>
                <a:gd name="T22" fmla="*/ 5 w 7"/>
                <a:gd name="T23" fmla="*/ 65 h 69"/>
                <a:gd name="T24" fmla="*/ 5 w 7"/>
                <a:gd name="T25" fmla="*/ 64 h 69"/>
                <a:gd name="T26" fmla="*/ 5 w 7"/>
                <a:gd name="T27" fmla="*/ 64 h 69"/>
                <a:gd name="T28" fmla="*/ 5 w 7"/>
                <a:gd name="T29" fmla="*/ 63 h 69"/>
                <a:gd name="T30" fmla="*/ 5 w 7"/>
                <a:gd name="T31" fmla="*/ 63 h 69"/>
                <a:gd name="T32" fmla="*/ 5 w 7"/>
                <a:gd name="T33" fmla="*/ 63 h 69"/>
                <a:gd name="T34" fmla="*/ 5 w 7"/>
                <a:gd name="T35" fmla="*/ 62 h 69"/>
                <a:gd name="T36" fmla="*/ 4 w 7"/>
                <a:gd name="T37" fmla="*/ 62 h 69"/>
                <a:gd name="T38" fmla="*/ 4 w 7"/>
                <a:gd name="T39" fmla="*/ 62 h 69"/>
                <a:gd name="T40" fmla="*/ 4 w 7"/>
                <a:gd name="T41" fmla="*/ 61 h 69"/>
                <a:gd name="T42" fmla="*/ 4 w 7"/>
                <a:gd name="T43" fmla="*/ 60 h 69"/>
                <a:gd name="T44" fmla="*/ 4 w 7"/>
                <a:gd name="T45" fmla="*/ 60 h 69"/>
                <a:gd name="T46" fmla="*/ 4 w 7"/>
                <a:gd name="T47" fmla="*/ 60 h 69"/>
                <a:gd name="T48" fmla="*/ 4 w 7"/>
                <a:gd name="T49" fmla="*/ 60 h 69"/>
                <a:gd name="T50" fmla="*/ 4 w 7"/>
                <a:gd name="T51" fmla="*/ 59 h 69"/>
                <a:gd name="T52" fmla="*/ 4 w 7"/>
                <a:gd name="T53" fmla="*/ 59 h 69"/>
                <a:gd name="T54" fmla="*/ 3 w 7"/>
                <a:gd name="T55" fmla="*/ 59 h 69"/>
                <a:gd name="T56" fmla="*/ 3 w 7"/>
                <a:gd name="T57" fmla="*/ 57 h 69"/>
                <a:gd name="T58" fmla="*/ 3 w 7"/>
                <a:gd name="T59" fmla="*/ 57 h 69"/>
                <a:gd name="T60" fmla="*/ 3 w 7"/>
                <a:gd name="T61" fmla="*/ 56 h 69"/>
                <a:gd name="T62" fmla="*/ 3 w 7"/>
                <a:gd name="T63" fmla="*/ 56 h 69"/>
                <a:gd name="T64" fmla="*/ 3 w 7"/>
                <a:gd name="T65" fmla="*/ 56 h 69"/>
                <a:gd name="T66" fmla="*/ 0 w 7"/>
                <a:gd name="T67" fmla="*/ 40 h 69"/>
                <a:gd name="T68" fmla="*/ 0 w 7"/>
                <a:gd name="T69" fmla="*/ 40 h 69"/>
                <a:gd name="T70" fmla="*/ 0 w 7"/>
                <a:gd name="T71" fmla="*/ 40 h 69"/>
                <a:gd name="T72" fmla="*/ 0 w 7"/>
                <a:gd name="T73" fmla="*/ 40 h 69"/>
                <a:gd name="T74" fmla="*/ 0 w 7"/>
                <a:gd name="T75" fmla="*/ 39 h 69"/>
                <a:gd name="T76" fmla="*/ 0 w 7"/>
                <a:gd name="T77" fmla="*/ 39 h 69"/>
                <a:gd name="T78" fmla="*/ 0 w 7"/>
                <a:gd name="T79" fmla="*/ 39 h 69"/>
                <a:gd name="T80" fmla="*/ 0 w 7"/>
                <a:gd name="T81" fmla="*/ 38 h 69"/>
                <a:gd name="T82" fmla="*/ 0 w 7"/>
                <a:gd name="T83" fmla="*/ 38 h 69"/>
                <a:gd name="T84" fmla="*/ 0 w 7"/>
                <a:gd name="T85" fmla="*/ 38 h 69"/>
                <a:gd name="T86" fmla="*/ 7 w 7"/>
                <a:gd name="T87" fmla="*/ 0 h 69"/>
                <a:gd name="T88" fmla="*/ 7 w 7"/>
                <a:gd name="T89" fmla="*/ 0 h 69"/>
                <a:gd name="T90" fmla="*/ 7 w 7"/>
                <a:gd name="T91" fmla="*/ 0 h 69"/>
                <a:gd name="T92" fmla="*/ 7 w 7"/>
                <a:gd name="T9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" h="69"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8"/>
                  </a:move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7" y="68"/>
                  </a:cubicBezTo>
                  <a:moveTo>
                    <a:pt x="6" y="67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5" y="65"/>
                  </a:moveTo>
                  <a:cubicBezTo>
                    <a:pt x="5" y="65"/>
                    <a:pt x="6" y="65"/>
                    <a:pt x="6" y="66"/>
                  </a:cubicBezTo>
                  <a:cubicBezTo>
                    <a:pt x="6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2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1"/>
                  </a:move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3" y="59"/>
                  </a:move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6"/>
                  </a:moveTo>
                  <a:cubicBezTo>
                    <a:pt x="3" y="56"/>
                    <a:pt x="3" y="57"/>
                    <a:pt x="3" y="57"/>
                  </a:cubicBezTo>
                  <a:cubicBezTo>
                    <a:pt x="3" y="57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7" y="0"/>
                  </a:moveTo>
                  <a:cubicBezTo>
                    <a:pt x="2" y="12"/>
                    <a:pt x="0" y="24"/>
                    <a:pt x="0" y="38"/>
                  </a:cubicBezTo>
                  <a:cubicBezTo>
                    <a:pt x="0" y="24"/>
                    <a:pt x="2" y="12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9" name="Freeform 65"/>
            <p:cNvSpPr>
              <a:spLocks/>
            </p:cNvSpPr>
            <p:nvPr/>
          </p:nvSpPr>
          <p:spPr bwMode="auto">
            <a:xfrm>
              <a:off x="3393282" y="5236373"/>
              <a:ext cx="201613" cy="425450"/>
            </a:xfrm>
            <a:custGeom>
              <a:avLst/>
              <a:gdLst>
                <a:gd name="T0" fmla="*/ 7 w 82"/>
                <a:gd name="T1" fmla="*/ 46 h 174"/>
                <a:gd name="T2" fmla="*/ 7 w 82"/>
                <a:gd name="T3" fmla="*/ 46 h 174"/>
                <a:gd name="T4" fmla="*/ 7 w 82"/>
                <a:gd name="T5" fmla="*/ 46 h 174"/>
                <a:gd name="T6" fmla="*/ 7 w 82"/>
                <a:gd name="T7" fmla="*/ 46 h 174"/>
                <a:gd name="T8" fmla="*/ 0 w 82"/>
                <a:gd name="T9" fmla="*/ 84 h 174"/>
                <a:gd name="T10" fmla="*/ 0 w 82"/>
                <a:gd name="T11" fmla="*/ 84 h 174"/>
                <a:gd name="T12" fmla="*/ 0 w 82"/>
                <a:gd name="T13" fmla="*/ 84 h 174"/>
                <a:gd name="T14" fmla="*/ 0 w 82"/>
                <a:gd name="T15" fmla="*/ 85 h 174"/>
                <a:gd name="T16" fmla="*/ 0 w 82"/>
                <a:gd name="T17" fmla="*/ 85 h 174"/>
                <a:gd name="T18" fmla="*/ 0 w 82"/>
                <a:gd name="T19" fmla="*/ 85 h 174"/>
                <a:gd name="T20" fmla="*/ 0 w 82"/>
                <a:gd name="T21" fmla="*/ 85 h 174"/>
                <a:gd name="T22" fmla="*/ 0 w 82"/>
                <a:gd name="T23" fmla="*/ 86 h 174"/>
                <a:gd name="T24" fmla="*/ 0 w 82"/>
                <a:gd name="T25" fmla="*/ 86 h 174"/>
                <a:gd name="T26" fmla="*/ 0 w 82"/>
                <a:gd name="T27" fmla="*/ 86 h 174"/>
                <a:gd name="T28" fmla="*/ 0 w 82"/>
                <a:gd name="T29" fmla="*/ 86 h 174"/>
                <a:gd name="T30" fmla="*/ 3 w 82"/>
                <a:gd name="T31" fmla="*/ 102 h 174"/>
                <a:gd name="T32" fmla="*/ 3 w 82"/>
                <a:gd name="T33" fmla="*/ 102 h 174"/>
                <a:gd name="T34" fmla="*/ 3 w 82"/>
                <a:gd name="T35" fmla="*/ 103 h 174"/>
                <a:gd name="T36" fmla="*/ 3 w 82"/>
                <a:gd name="T37" fmla="*/ 103 h 174"/>
                <a:gd name="T38" fmla="*/ 3 w 82"/>
                <a:gd name="T39" fmla="*/ 103 h 174"/>
                <a:gd name="T40" fmla="*/ 3 w 82"/>
                <a:gd name="T41" fmla="*/ 105 h 174"/>
                <a:gd name="T42" fmla="*/ 4 w 82"/>
                <a:gd name="T43" fmla="*/ 105 h 174"/>
                <a:gd name="T44" fmla="*/ 4 w 82"/>
                <a:gd name="T45" fmla="*/ 105 h 174"/>
                <a:gd name="T46" fmla="*/ 4 w 82"/>
                <a:gd name="T47" fmla="*/ 106 h 174"/>
                <a:gd name="T48" fmla="*/ 4 w 82"/>
                <a:gd name="T49" fmla="*/ 106 h 174"/>
                <a:gd name="T50" fmla="*/ 4 w 82"/>
                <a:gd name="T51" fmla="*/ 106 h 174"/>
                <a:gd name="T52" fmla="*/ 4 w 82"/>
                <a:gd name="T53" fmla="*/ 106 h 174"/>
                <a:gd name="T54" fmla="*/ 4 w 82"/>
                <a:gd name="T55" fmla="*/ 107 h 174"/>
                <a:gd name="T56" fmla="*/ 4 w 82"/>
                <a:gd name="T57" fmla="*/ 108 h 174"/>
                <a:gd name="T58" fmla="*/ 4 w 82"/>
                <a:gd name="T59" fmla="*/ 108 h 174"/>
                <a:gd name="T60" fmla="*/ 5 w 82"/>
                <a:gd name="T61" fmla="*/ 109 h 174"/>
                <a:gd name="T62" fmla="*/ 5 w 82"/>
                <a:gd name="T63" fmla="*/ 109 h 174"/>
                <a:gd name="T64" fmla="*/ 5 w 82"/>
                <a:gd name="T65" fmla="*/ 109 h 174"/>
                <a:gd name="T66" fmla="*/ 5 w 82"/>
                <a:gd name="T67" fmla="*/ 109 h 174"/>
                <a:gd name="T68" fmla="*/ 5 w 82"/>
                <a:gd name="T69" fmla="*/ 110 h 174"/>
                <a:gd name="T70" fmla="*/ 5 w 82"/>
                <a:gd name="T71" fmla="*/ 110 h 174"/>
                <a:gd name="T72" fmla="*/ 5 w 82"/>
                <a:gd name="T73" fmla="*/ 111 h 174"/>
                <a:gd name="T74" fmla="*/ 5 w 82"/>
                <a:gd name="T75" fmla="*/ 111 h 174"/>
                <a:gd name="T76" fmla="*/ 6 w 82"/>
                <a:gd name="T77" fmla="*/ 112 h 174"/>
                <a:gd name="T78" fmla="*/ 6 w 82"/>
                <a:gd name="T79" fmla="*/ 112 h 174"/>
                <a:gd name="T80" fmla="*/ 6 w 82"/>
                <a:gd name="T81" fmla="*/ 112 h 174"/>
                <a:gd name="T82" fmla="*/ 6 w 82"/>
                <a:gd name="T83" fmla="*/ 112 h 174"/>
                <a:gd name="T84" fmla="*/ 6 w 82"/>
                <a:gd name="T85" fmla="*/ 112 h 174"/>
                <a:gd name="T86" fmla="*/ 6 w 82"/>
                <a:gd name="T87" fmla="*/ 113 h 174"/>
                <a:gd name="T88" fmla="*/ 7 w 82"/>
                <a:gd name="T89" fmla="*/ 114 h 174"/>
                <a:gd name="T90" fmla="*/ 7 w 82"/>
                <a:gd name="T91" fmla="*/ 115 h 174"/>
                <a:gd name="T92" fmla="*/ 7 w 82"/>
                <a:gd name="T93" fmla="*/ 115 h 174"/>
                <a:gd name="T94" fmla="*/ 7 w 82"/>
                <a:gd name="T95" fmla="*/ 115 h 174"/>
                <a:gd name="T96" fmla="*/ 49 w 82"/>
                <a:gd name="T97" fmla="*/ 153 h 174"/>
                <a:gd name="T98" fmla="*/ 16 w 82"/>
                <a:gd name="T99" fmla="*/ 79 h 174"/>
                <a:gd name="T100" fmla="*/ 28 w 82"/>
                <a:gd name="T101" fmla="*/ 25 h 174"/>
                <a:gd name="T102" fmla="*/ 46 w 82"/>
                <a:gd name="T103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" h="174">
                  <a:moveTo>
                    <a:pt x="46" y="0"/>
                  </a:moveTo>
                  <a:cubicBezTo>
                    <a:pt x="29" y="11"/>
                    <a:pt x="15" y="27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2" y="58"/>
                    <a:pt x="0" y="70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" y="92"/>
                    <a:pt x="2" y="97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4"/>
                    <a:pt x="3" y="104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4" y="107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5" y="108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6" y="111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4"/>
                    <a:pt x="7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4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19" y="146"/>
                    <a:pt x="48" y="169"/>
                    <a:pt x="82" y="174"/>
                  </a:cubicBezTo>
                  <a:cubicBezTo>
                    <a:pt x="70" y="169"/>
                    <a:pt x="59" y="162"/>
                    <a:pt x="49" y="153"/>
                  </a:cubicBezTo>
                  <a:cubicBezTo>
                    <a:pt x="36" y="140"/>
                    <a:pt x="26" y="125"/>
                    <a:pt x="21" y="107"/>
                  </a:cubicBezTo>
                  <a:cubicBezTo>
                    <a:pt x="19" y="98"/>
                    <a:pt x="17" y="89"/>
                    <a:pt x="16" y="79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5" y="59"/>
                    <a:pt x="19" y="41"/>
                    <a:pt x="28" y="25"/>
                  </a:cubicBezTo>
                  <a:cubicBezTo>
                    <a:pt x="34" y="17"/>
                    <a:pt x="39" y="10"/>
                    <a:pt x="44" y="3"/>
                  </a:cubicBezTo>
                  <a:cubicBezTo>
                    <a:pt x="45" y="2"/>
                    <a:pt x="46" y="1"/>
                    <a:pt x="46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0" name="Rectangle 66"/>
            <p:cNvSpPr>
              <a:spLocks noChangeArrowheads="1"/>
            </p:cNvSpPr>
            <p:nvPr/>
          </p:nvSpPr>
          <p:spPr bwMode="auto">
            <a:xfrm>
              <a:off x="3553619" y="5331623"/>
              <a:ext cx="138113" cy="19685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1" name="Rectangle 67"/>
            <p:cNvSpPr>
              <a:spLocks noChangeArrowheads="1"/>
            </p:cNvSpPr>
            <p:nvPr/>
          </p:nvSpPr>
          <p:spPr bwMode="auto">
            <a:xfrm>
              <a:off x="3540602" y="5242724"/>
              <a:ext cx="153888" cy="323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377"/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4</a:t>
              </a:r>
              <a:endParaRPr lang="en-US" altLang="en-US" dirty="0"/>
            </a:p>
          </p:txBody>
        </p:sp>
      </p:grpSp>
      <p:sp>
        <p:nvSpPr>
          <p:cNvPr id="212" name="Freeform 78"/>
          <p:cNvSpPr>
            <a:spLocks noEditPoints="1"/>
          </p:cNvSpPr>
          <p:nvPr/>
        </p:nvSpPr>
        <p:spPr bwMode="auto">
          <a:xfrm>
            <a:off x="1012825" y="4132653"/>
            <a:ext cx="44451" cy="134939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0EA5C35-990C-4313-B366-CD6EBA7C2152}"/>
              </a:ext>
            </a:extLst>
          </p:cNvPr>
          <p:cNvGrpSpPr/>
          <p:nvPr/>
        </p:nvGrpSpPr>
        <p:grpSpPr>
          <a:xfrm>
            <a:off x="2443958" y="5462575"/>
            <a:ext cx="568325" cy="566739"/>
            <a:chOff x="2443957" y="5462575"/>
            <a:chExt cx="568325" cy="566738"/>
          </a:xfrm>
        </p:grpSpPr>
        <p:sp>
          <p:nvSpPr>
            <p:cNvPr id="222" name="Freeform 88"/>
            <p:cNvSpPr>
              <a:spLocks/>
            </p:cNvSpPr>
            <p:nvPr/>
          </p:nvSpPr>
          <p:spPr bwMode="auto">
            <a:xfrm>
              <a:off x="2443957" y="5462575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" name="Oval 89"/>
            <p:cNvSpPr>
              <a:spLocks noChangeArrowheads="1"/>
            </p:cNvSpPr>
            <p:nvPr/>
          </p:nvSpPr>
          <p:spPr bwMode="auto">
            <a:xfrm>
              <a:off x="2501107" y="5518137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" name="Freeform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" name="Freeform 91"/>
            <p:cNvSpPr>
              <a:spLocks/>
            </p:cNvSpPr>
            <p:nvPr/>
          </p:nvSpPr>
          <p:spPr bwMode="auto">
            <a:xfrm>
              <a:off x="2501107" y="5545125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" name="Rectangle 92"/>
            <p:cNvSpPr>
              <a:spLocks noChangeArrowheads="1"/>
            </p:cNvSpPr>
            <p:nvPr/>
          </p:nvSpPr>
          <p:spPr bwMode="auto">
            <a:xfrm>
              <a:off x="2659857" y="5608625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" name="Rectangle 93"/>
            <p:cNvSpPr>
              <a:spLocks noChangeArrowheads="1"/>
            </p:cNvSpPr>
            <p:nvPr/>
          </p:nvSpPr>
          <p:spPr bwMode="auto">
            <a:xfrm>
              <a:off x="2663985" y="5549887"/>
              <a:ext cx="149080" cy="323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377"/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5</a:t>
              </a:r>
              <a:endParaRPr lang="en-US" altLang="en-US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21CD1CA-1E62-44BF-86B1-1A09622D4975}"/>
              </a:ext>
            </a:extLst>
          </p:cNvPr>
          <p:cNvGrpSpPr/>
          <p:nvPr/>
        </p:nvGrpSpPr>
        <p:grpSpPr>
          <a:xfrm>
            <a:off x="1543311" y="2648341"/>
            <a:ext cx="571500" cy="573088"/>
            <a:chOff x="1543311" y="2648341"/>
            <a:chExt cx="571500" cy="573088"/>
          </a:xfrm>
        </p:grpSpPr>
        <p:sp>
          <p:nvSpPr>
            <p:cNvPr id="202" name="Freeform 68"/>
            <p:cNvSpPr>
              <a:spLocks/>
            </p:cNvSpPr>
            <p:nvPr/>
          </p:nvSpPr>
          <p:spPr bwMode="auto">
            <a:xfrm>
              <a:off x="1543311" y="2648341"/>
              <a:ext cx="571500" cy="573088"/>
            </a:xfrm>
            <a:custGeom>
              <a:avLst/>
              <a:gdLst>
                <a:gd name="T0" fmla="*/ 116 w 234"/>
                <a:gd name="T1" fmla="*/ 1 h 234"/>
                <a:gd name="T2" fmla="*/ 233 w 234"/>
                <a:gd name="T3" fmla="*/ 115 h 234"/>
                <a:gd name="T4" fmla="*/ 119 w 234"/>
                <a:gd name="T5" fmla="*/ 233 h 234"/>
                <a:gd name="T6" fmla="*/ 1 w 234"/>
                <a:gd name="T7" fmla="*/ 118 h 234"/>
                <a:gd name="T8" fmla="*/ 116 w 234"/>
                <a:gd name="T9" fmla="*/ 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6" y="1"/>
                  </a:moveTo>
                  <a:cubicBezTo>
                    <a:pt x="179" y="0"/>
                    <a:pt x="232" y="51"/>
                    <a:pt x="233" y="115"/>
                  </a:cubicBezTo>
                  <a:cubicBezTo>
                    <a:pt x="234" y="179"/>
                    <a:pt x="183" y="232"/>
                    <a:pt x="119" y="233"/>
                  </a:cubicBezTo>
                  <a:cubicBezTo>
                    <a:pt x="55" y="234"/>
                    <a:pt x="2" y="182"/>
                    <a:pt x="1" y="118"/>
                  </a:cubicBezTo>
                  <a:cubicBezTo>
                    <a:pt x="0" y="54"/>
                    <a:pt x="52" y="1"/>
                    <a:pt x="116" y="1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3" name="Freeform 69"/>
            <p:cNvSpPr>
              <a:spLocks/>
            </p:cNvSpPr>
            <p:nvPr/>
          </p:nvSpPr>
          <p:spPr bwMode="auto">
            <a:xfrm>
              <a:off x="1598874" y="2702316"/>
              <a:ext cx="461963" cy="461963"/>
            </a:xfrm>
            <a:custGeom>
              <a:avLst/>
              <a:gdLst>
                <a:gd name="T0" fmla="*/ 93 w 189"/>
                <a:gd name="T1" fmla="*/ 1 h 189"/>
                <a:gd name="T2" fmla="*/ 188 w 189"/>
                <a:gd name="T3" fmla="*/ 93 h 189"/>
                <a:gd name="T4" fmla="*/ 96 w 189"/>
                <a:gd name="T5" fmla="*/ 188 h 189"/>
                <a:gd name="T6" fmla="*/ 1 w 189"/>
                <a:gd name="T7" fmla="*/ 96 h 189"/>
                <a:gd name="T8" fmla="*/ 93 w 189"/>
                <a:gd name="T9" fmla="*/ 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89">
                  <a:moveTo>
                    <a:pt x="93" y="1"/>
                  </a:moveTo>
                  <a:cubicBezTo>
                    <a:pt x="144" y="0"/>
                    <a:pt x="187" y="42"/>
                    <a:pt x="188" y="93"/>
                  </a:cubicBezTo>
                  <a:cubicBezTo>
                    <a:pt x="189" y="145"/>
                    <a:pt x="147" y="187"/>
                    <a:pt x="96" y="188"/>
                  </a:cubicBezTo>
                  <a:cubicBezTo>
                    <a:pt x="44" y="189"/>
                    <a:pt x="2" y="147"/>
                    <a:pt x="1" y="96"/>
                  </a:cubicBezTo>
                  <a:cubicBezTo>
                    <a:pt x="0" y="44"/>
                    <a:pt x="41" y="2"/>
                    <a:pt x="93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4" name="Freeform 70"/>
            <p:cNvSpPr>
              <a:spLocks noEditPoints="1"/>
            </p:cNvSpPr>
            <p:nvPr/>
          </p:nvSpPr>
          <p:spPr bwMode="auto">
            <a:xfrm>
              <a:off x="1763713" y="2859478"/>
              <a:ext cx="1588" cy="55563"/>
            </a:xfrm>
            <a:custGeom>
              <a:avLst/>
              <a:gdLst>
                <a:gd name="T0" fmla="*/ 1 w 1"/>
                <a:gd name="T1" fmla="*/ 23 h 23"/>
                <a:gd name="T2" fmla="*/ 1 w 1"/>
                <a:gd name="T3" fmla="*/ 22 h 23"/>
                <a:gd name="T4" fmla="*/ 1 w 1"/>
                <a:gd name="T5" fmla="*/ 22 h 23"/>
                <a:gd name="T6" fmla="*/ 1 w 1"/>
                <a:gd name="T7" fmla="*/ 21 h 23"/>
                <a:gd name="T8" fmla="*/ 1 w 1"/>
                <a:gd name="T9" fmla="*/ 20 h 23"/>
                <a:gd name="T10" fmla="*/ 1 w 1"/>
                <a:gd name="T11" fmla="*/ 20 h 23"/>
                <a:gd name="T12" fmla="*/ 0 w 1"/>
                <a:gd name="T13" fmla="*/ 20 h 23"/>
                <a:gd name="T14" fmla="*/ 0 w 1"/>
                <a:gd name="T15" fmla="*/ 19 h 23"/>
                <a:gd name="T16" fmla="*/ 0 w 1"/>
                <a:gd name="T17" fmla="*/ 19 h 23"/>
                <a:gd name="T18" fmla="*/ 0 w 1"/>
                <a:gd name="T19" fmla="*/ 18 h 23"/>
                <a:gd name="T20" fmla="*/ 0 w 1"/>
                <a:gd name="T21" fmla="*/ 18 h 23"/>
                <a:gd name="T22" fmla="*/ 0 w 1"/>
                <a:gd name="T23" fmla="*/ 18 h 23"/>
                <a:gd name="T24" fmla="*/ 0 w 1"/>
                <a:gd name="T25" fmla="*/ 17 h 23"/>
                <a:gd name="T26" fmla="*/ 0 w 1"/>
                <a:gd name="T27" fmla="*/ 17 h 23"/>
                <a:gd name="T28" fmla="*/ 0 w 1"/>
                <a:gd name="T29" fmla="*/ 17 h 23"/>
                <a:gd name="T30" fmla="*/ 0 w 1"/>
                <a:gd name="T31" fmla="*/ 16 h 23"/>
                <a:gd name="T32" fmla="*/ 0 w 1"/>
                <a:gd name="T33" fmla="*/ 16 h 23"/>
                <a:gd name="T34" fmla="*/ 0 w 1"/>
                <a:gd name="T35" fmla="*/ 15 h 23"/>
                <a:gd name="T36" fmla="*/ 0 w 1"/>
                <a:gd name="T37" fmla="*/ 15 h 23"/>
                <a:gd name="T38" fmla="*/ 0 w 1"/>
                <a:gd name="T39" fmla="*/ 15 h 23"/>
                <a:gd name="T40" fmla="*/ 0 w 1"/>
                <a:gd name="T41" fmla="*/ 14 h 23"/>
                <a:gd name="T42" fmla="*/ 0 w 1"/>
                <a:gd name="T43" fmla="*/ 14 h 23"/>
                <a:gd name="T44" fmla="*/ 0 w 1"/>
                <a:gd name="T45" fmla="*/ 13 h 23"/>
                <a:gd name="T46" fmla="*/ 0 w 1"/>
                <a:gd name="T47" fmla="*/ 13 h 23"/>
                <a:gd name="T48" fmla="*/ 0 w 1"/>
                <a:gd name="T49" fmla="*/ 12 h 23"/>
                <a:gd name="T50" fmla="*/ 0 w 1"/>
                <a:gd name="T51" fmla="*/ 12 h 23"/>
                <a:gd name="T52" fmla="*/ 0 w 1"/>
                <a:gd name="T53" fmla="*/ 12 h 23"/>
                <a:gd name="T54" fmla="*/ 0 w 1"/>
                <a:gd name="T55" fmla="*/ 11 h 23"/>
                <a:gd name="T56" fmla="*/ 0 w 1"/>
                <a:gd name="T57" fmla="*/ 11 h 23"/>
                <a:gd name="T58" fmla="*/ 0 w 1"/>
                <a:gd name="T59" fmla="*/ 11 h 23"/>
                <a:gd name="T60" fmla="*/ 0 w 1"/>
                <a:gd name="T61" fmla="*/ 10 h 23"/>
                <a:gd name="T62" fmla="*/ 0 w 1"/>
                <a:gd name="T63" fmla="*/ 10 h 23"/>
                <a:gd name="T64" fmla="*/ 0 w 1"/>
                <a:gd name="T65" fmla="*/ 9 h 23"/>
                <a:gd name="T66" fmla="*/ 0 w 1"/>
                <a:gd name="T67" fmla="*/ 9 h 23"/>
                <a:gd name="T68" fmla="*/ 0 w 1"/>
                <a:gd name="T69" fmla="*/ 9 h 23"/>
                <a:gd name="T70" fmla="*/ 0 w 1"/>
                <a:gd name="T71" fmla="*/ 8 h 23"/>
                <a:gd name="T72" fmla="*/ 0 w 1"/>
                <a:gd name="T73" fmla="*/ 8 h 23"/>
                <a:gd name="T74" fmla="*/ 0 w 1"/>
                <a:gd name="T75" fmla="*/ 8 h 23"/>
                <a:gd name="T76" fmla="*/ 0 w 1"/>
                <a:gd name="T77" fmla="*/ 7 h 23"/>
                <a:gd name="T78" fmla="*/ 0 w 1"/>
                <a:gd name="T79" fmla="*/ 6 h 23"/>
                <a:gd name="T80" fmla="*/ 0 w 1"/>
                <a:gd name="T81" fmla="*/ 6 h 23"/>
                <a:gd name="T82" fmla="*/ 0 w 1"/>
                <a:gd name="T83" fmla="*/ 6 h 23"/>
                <a:gd name="T84" fmla="*/ 0 w 1"/>
                <a:gd name="T85" fmla="*/ 5 h 23"/>
                <a:gd name="T86" fmla="*/ 0 w 1"/>
                <a:gd name="T87" fmla="*/ 5 h 23"/>
                <a:gd name="T88" fmla="*/ 0 w 1"/>
                <a:gd name="T89" fmla="*/ 5 h 23"/>
                <a:gd name="T90" fmla="*/ 0 w 1"/>
                <a:gd name="T91" fmla="*/ 4 h 23"/>
                <a:gd name="T92" fmla="*/ 0 w 1"/>
                <a:gd name="T93" fmla="*/ 4 h 23"/>
                <a:gd name="T94" fmla="*/ 0 w 1"/>
                <a:gd name="T95" fmla="*/ 3 h 23"/>
                <a:gd name="T96" fmla="*/ 0 w 1"/>
                <a:gd name="T97" fmla="*/ 3 h 23"/>
                <a:gd name="T98" fmla="*/ 0 w 1"/>
                <a:gd name="T99" fmla="*/ 3 h 23"/>
                <a:gd name="T100" fmla="*/ 0 w 1"/>
                <a:gd name="T101" fmla="*/ 2 h 23"/>
                <a:gd name="T102" fmla="*/ 0 w 1"/>
                <a:gd name="T103" fmla="*/ 1 h 23"/>
                <a:gd name="T104" fmla="*/ 0 w 1"/>
                <a:gd name="T105" fmla="*/ 1 h 23"/>
                <a:gd name="T106" fmla="*/ 0 w 1"/>
                <a:gd name="T107" fmla="*/ 1 h 23"/>
                <a:gd name="T108" fmla="*/ 0 w 1"/>
                <a:gd name="T109" fmla="*/ 0 h 23"/>
                <a:gd name="T110" fmla="*/ 0 w 1"/>
                <a:gd name="T1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" h="23"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8"/>
                    <a:pt x="0" y="18"/>
                  </a:cubicBezTo>
                  <a:cubicBezTo>
                    <a:pt x="0" y="18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6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1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10"/>
                    <a:pt x="0" y="10"/>
                  </a:cubicBezTo>
                  <a:cubicBezTo>
                    <a:pt x="0" y="10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" name="Freeform 71"/>
            <p:cNvSpPr>
              <a:spLocks/>
            </p:cNvSpPr>
            <p:nvPr/>
          </p:nvSpPr>
          <p:spPr bwMode="auto">
            <a:xfrm>
              <a:off x="1602049" y="2707078"/>
              <a:ext cx="187325" cy="428625"/>
            </a:xfrm>
            <a:custGeom>
              <a:avLst/>
              <a:gdLst>
                <a:gd name="T0" fmla="*/ 0 w 77"/>
                <a:gd name="T1" fmla="*/ 84 h 175"/>
                <a:gd name="T2" fmla="*/ 0 w 77"/>
                <a:gd name="T3" fmla="*/ 85 h 175"/>
                <a:gd name="T4" fmla="*/ 0 w 77"/>
                <a:gd name="T5" fmla="*/ 85 h 175"/>
                <a:gd name="T6" fmla="*/ 0 w 77"/>
                <a:gd name="T7" fmla="*/ 85 h 175"/>
                <a:gd name="T8" fmla="*/ 0 w 77"/>
                <a:gd name="T9" fmla="*/ 86 h 175"/>
                <a:gd name="T10" fmla="*/ 0 w 77"/>
                <a:gd name="T11" fmla="*/ 87 h 175"/>
                <a:gd name="T12" fmla="*/ 0 w 77"/>
                <a:gd name="T13" fmla="*/ 87 h 175"/>
                <a:gd name="T14" fmla="*/ 0 w 77"/>
                <a:gd name="T15" fmla="*/ 87 h 175"/>
                <a:gd name="T16" fmla="*/ 0 w 77"/>
                <a:gd name="T17" fmla="*/ 88 h 175"/>
                <a:gd name="T18" fmla="*/ 0 w 77"/>
                <a:gd name="T19" fmla="*/ 88 h 175"/>
                <a:gd name="T20" fmla="*/ 0 w 77"/>
                <a:gd name="T21" fmla="*/ 89 h 175"/>
                <a:gd name="T22" fmla="*/ 0 w 77"/>
                <a:gd name="T23" fmla="*/ 89 h 175"/>
                <a:gd name="T24" fmla="*/ 0 w 77"/>
                <a:gd name="T25" fmla="*/ 90 h 175"/>
                <a:gd name="T26" fmla="*/ 0 w 77"/>
                <a:gd name="T27" fmla="*/ 90 h 175"/>
                <a:gd name="T28" fmla="*/ 0 w 77"/>
                <a:gd name="T29" fmla="*/ 91 h 175"/>
                <a:gd name="T30" fmla="*/ 0 w 77"/>
                <a:gd name="T31" fmla="*/ 91 h 175"/>
                <a:gd name="T32" fmla="*/ 0 w 77"/>
                <a:gd name="T33" fmla="*/ 92 h 175"/>
                <a:gd name="T34" fmla="*/ 0 w 77"/>
                <a:gd name="T35" fmla="*/ 92 h 175"/>
                <a:gd name="T36" fmla="*/ 0 w 77"/>
                <a:gd name="T37" fmla="*/ 92 h 175"/>
                <a:gd name="T38" fmla="*/ 0 w 77"/>
                <a:gd name="T39" fmla="*/ 93 h 175"/>
                <a:gd name="T40" fmla="*/ 0 w 77"/>
                <a:gd name="T41" fmla="*/ 93 h 175"/>
                <a:gd name="T42" fmla="*/ 0 w 77"/>
                <a:gd name="T43" fmla="*/ 94 h 175"/>
                <a:gd name="T44" fmla="*/ 0 w 77"/>
                <a:gd name="T45" fmla="*/ 94 h 175"/>
                <a:gd name="T46" fmla="*/ 0 w 77"/>
                <a:gd name="T47" fmla="*/ 95 h 175"/>
                <a:gd name="T48" fmla="*/ 0 w 77"/>
                <a:gd name="T49" fmla="*/ 95 h 175"/>
                <a:gd name="T50" fmla="*/ 0 w 77"/>
                <a:gd name="T51" fmla="*/ 95 h 175"/>
                <a:gd name="T52" fmla="*/ 0 w 77"/>
                <a:gd name="T53" fmla="*/ 96 h 175"/>
                <a:gd name="T54" fmla="*/ 0 w 77"/>
                <a:gd name="T55" fmla="*/ 96 h 175"/>
                <a:gd name="T56" fmla="*/ 0 w 77"/>
                <a:gd name="T57" fmla="*/ 97 h 175"/>
                <a:gd name="T58" fmla="*/ 0 w 77"/>
                <a:gd name="T59" fmla="*/ 97 h 175"/>
                <a:gd name="T60" fmla="*/ 0 w 77"/>
                <a:gd name="T61" fmla="*/ 98 h 175"/>
                <a:gd name="T62" fmla="*/ 0 w 77"/>
                <a:gd name="T63" fmla="*/ 98 h 175"/>
                <a:gd name="T64" fmla="*/ 0 w 77"/>
                <a:gd name="T65" fmla="*/ 98 h 175"/>
                <a:gd name="T66" fmla="*/ 0 w 77"/>
                <a:gd name="T67" fmla="*/ 99 h 175"/>
                <a:gd name="T68" fmla="*/ 0 w 77"/>
                <a:gd name="T69" fmla="*/ 99 h 175"/>
                <a:gd name="T70" fmla="*/ 0 w 77"/>
                <a:gd name="T71" fmla="*/ 100 h 175"/>
                <a:gd name="T72" fmla="*/ 0 w 77"/>
                <a:gd name="T73" fmla="*/ 100 h 175"/>
                <a:gd name="T74" fmla="*/ 0 w 77"/>
                <a:gd name="T75" fmla="*/ 101 h 175"/>
                <a:gd name="T76" fmla="*/ 0 w 77"/>
                <a:gd name="T77" fmla="*/ 101 h 175"/>
                <a:gd name="T78" fmla="*/ 0 w 77"/>
                <a:gd name="T79" fmla="*/ 102 h 175"/>
                <a:gd name="T80" fmla="*/ 0 w 77"/>
                <a:gd name="T81" fmla="*/ 102 h 175"/>
                <a:gd name="T82" fmla="*/ 0 w 77"/>
                <a:gd name="T83" fmla="*/ 102 h 175"/>
                <a:gd name="T84" fmla="*/ 0 w 77"/>
                <a:gd name="T85" fmla="*/ 103 h 175"/>
                <a:gd name="T86" fmla="*/ 0 w 77"/>
                <a:gd name="T87" fmla="*/ 103 h 175"/>
                <a:gd name="T88" fmla="*/ 1 w 77"/>
                <a:gd name="T89" fmla="*/ 104 h 175"/>
                <a:gd name="T90" fmla="*/ 1 w 77"/>
                <a:gd name="T91" fmla="*/ 104 h 175"/>
                <a:gd name="T92" fmla="*/ 1 w 77"/>
                <a:gd name="T93" fmla="*/ 105 h 175"/>
                <a:gd name="T94" fmla="*/ 1 w 77"/>
                <a:gd name="T95" fmla="*/ 105 h 175"/>
                <a:gd name="T96" fmla="*/ 1 w 77"/>
                <a:gd name="T97" fmla="*/ 106 h 175"/>
                <a:gd name="T98" fmla="*/ 1 w 77"/>
                <a:gd name="T99" fmla="*/ 107 h 175"/>
                <a:gd name="T100" fmla="*/ 50 w 77"/>
                <a:gd name="T101" fmla="*/ 175 h 175"/>
                <a:gd name="T102" fmla="*/ 16 w 77"/>
                <a:gd name="T103" fmla="*/ 99 h 175"/>
                <a:gd name="T104" fmla="*/ 45 w 77"/>
                <a:gd name="T105" fmla="*/ 2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" h="175">
                  <a:moveTo>
                    <a:pt x="77" y="0"/>
                  </a:moveTo>
                  <a:cubicBezTo>
                    <a:pt x="36" y="8"/>
                    <a:pt x="4" y="42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6" y="137"/>
                    <a:pt x="24" y="162"/>
                    <a:pt x="50" y="175"/>
                  </a:cubicBezTo>
                  <a:cubicBezTo>
                    <a:pt x="49" y="175"/>
                    <a:pt x="48" y="174"/>
                    <a:pt x="48" y="173"/>
                  </a:cubicBezTo>
                  <a:cubicBezTo>
                    <a:pt x="42" y="166"/>
                    <a:pt x="36" y="159"/>
                    <a:pt x="31" y="152"/>
                  </a:cubicBezTo>
                  <a:cubicBezTo>
                    <a:pt x="21" y="136"/>
                    <a:pt x="16" y="118"/>
                    <a:pt x="16" y="99"/>
                  </a:cubicBezTo>
                  <a:cubicBezTo>
                    <a:pt x="16" y="99"/>
                    <a:pt x="16" y="98"/>
                    <a:pt x="16" y="98"/>
                  </a:cubicBezTo>
                  <a:cubicBezTo>
                    <a:pt x="17" y="88"/>
                    <a:pt x="18" y="79"/>
                    <a:pt x="19" y="70"/>
                  </a:cubicBezTo>
                  <a:cubicBezTo>
                    <a:pt x="24" y="52"/>
                    <a:pt x="32" y="36"/>
                    <a:pt x="45" y="23"/>
                  </a:cubicBezTo>
                  <a:cubicBezTo>
                    <a:pt x="54" y="13"/>
                    <a:pt x="65" y="6"/>
                    <a:pt x="77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" name="Rectangle 94"/>
            <p:cNvSpPr>
              <a:spLocks noChangeArrowheads="1"/>
            </p:cNvSpPr>
            <p:nvPr/>
          </p:nvSpPr>
          <p:spPr bwMode="auto">
            <a:xfrm>
              <a:off x="1705236" y="2864241"/>
              <a:ext cx="255588" cy="150813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" name="Rectangle 95"/>
            <p:cNvSpPr>
              <a:spLocks noChangeArrowheads="1"/>
            </p:cNvSpPr>
            <p:nvPr/>
          </p:nvSpPr>
          <p:spPr bwMode="auto">
            <a:xfrm>
              <a:off x="1747146" y="2722001"/>
              <a:ext cx="15869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377"/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9</a:t>
              </a:r>
              <a:endParaRPr lang="en-US" alt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5907B19-8D9B-4605-9F7F-9DE0DC9565BA}"/>
              </a:ext>
            </a:extLst>
          </p:cNvPr>
          <p:cNvGrpSpPr/>
          <p:nvPr/>
        </p:nvGrpSpPr>
        <p:grpSpPr>
          <a:xfrm>
            <a:off x="968287" y="3389703"/>
            <a:ext cx="584200" cy="594503"/>
            <a:chOff x="968286" y="3389703"/>
            <a:chExt cx="584200" cy="594502"/>
          </a:xfrm>
        </p:grpSpPr>
        <p:sp>
          <p:nvSpPr>
            <p:cNvPr id="206" name="Freeform 72"/>
            <p:cNvSpPr>
              <a:spLocks/>
            </p:cNvSpPr>
            <p:nvPr/>
          </p:nvSpPr>
          <p:spPr bwMode="auto">
            <a:xfrm>
              <a:off x="968286" y="3396830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" name="Freeform 73"/>
            <p:cNvSpPr>
              <a:spLocks/>
            </p:cNvSpPr>
            <p:nvPr/>
          </p:nvSpPr>
          <p:spPr bwMode="auto">
            <a:xfrm>
              <a:off x="1023848" y="3452393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" name="Freeform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" name="Freeform 75"/>
            <p:cNvSpPr>
              <a:spLocks/>
            </p:cNvSpPr>
            <p:nvPr/>
          </p:nvSpPr>
          <p:spPr bwMode="auto">
            <a:xfrm>
              <a:off x="1028611" y="3463505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" name="Rectangle 96"/>
            <p:cNvSpPr>
              <a:spLocks noChangeArrowheads="1"/>
            </p:cNvSpPr>
            <p:nvPr/>
          </p:nvSpPr>
          <p:spPr bwMode="auto">
            <a:xfrm>
              <a:off x="1122273" y="3614318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" name="Rectangle 97"/>
            <p:cNvSpPr>
              <a:spLocks noChangeArrowheads="1"/>
            </p:cNvSpPr>
            <p:nvPr/>
          </p:nvSpPr>
          <p:spPr bwMode="auto">
            <a:xfrm>
              <a:off x="1167993" y="3527006"/>
              <a:ext cx="161904" cy="323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377"/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8</a:t>
              </a:r>
              <a:endParaRPr lang="en-US" altLang="en-US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2A13D9D-0A3F-4690-8C10-FE4CE9ABDD80}"/>
              </a:ext>
            </a:extLst>
          </p:cNvPr>
          <p:cNvGrpSpPr/>
          <p:nvPr/>
        </p:nvGrpSpPr>
        <p:grpSpPr>
          <a:xfrm>
            <a:off x="992982" y="4396556"/>
            <a:ext cx="569913" cy="568325"/>
            <a:chOff x="992981" y="4396555"/>
            <a:chExt cx="569913" cy="568325"/>
          </a:xfrm>
        </p:grpSpPr>
        <p:sp>
          <p:nvSpPr>
            <p:cNvPr id="214" name="Freeform 80"/>
            <p:cNvSpPr>
              <a:spLocks/>
            </p:cNvSpPr>
            <p:nvPr/>
          </p:nvSpPr>
          <p:spPr bwMode="auto">
            <a:xfrm>
              <a:off x="992981" y="4396555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" name="Freeform 81"/>
            <p:cNvSpPr>
              <a:spLocks/>
            </p:cNvSpPr>
            <p:nvPr/>
          </p:nvSpPr>
          <p:spPr bwMode="auto">
            <a:xfrm>
              <a:off x="1048544" y="4453705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" name="Freeform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" name="Freeform 83"/>
            <p:cNvSpPr>
              <a:spLocks/>
            </p:cNvSpPr>
            <p:nvPr/>
          </p:nvSpPr>
          <p:spPr bwMode="auto">
            <a:xfrm>
              <a:off x="1048544" y="4455293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" name="Rectangle 100"/>
            <p:cNvSpPr>
              <a:spLocks noChangeArrowheads="1"/>
            </p:cNvSpPr>
            <p:nvPr/>
          </p:nvSpPr>
          <p:spPr bwMode="auto">
            <a:xfrm>
              <a:off x="1207294" y="4575943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" name="Rectangle 101"/>
            <p:cNvSpPr>
              <a:spLocks noChangeArrowheads="1"/>
            </p:cNvSpPr>
            <p:nvPr/>
          </p:nvSpPr>
          <p:spPr bwMode="auto">
            <a:xfrm>
              <a:off x="1197769" y="4490218"/>
              <a:ext cx="15068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377"/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7</a:t>
              </a:r>
              <a:endParaRPr lang="en-US" altLang="en-US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D23F028-5DC5-45C9-A71B-6BBF60C08194}"/>
              </a:ext>
            </a:extLst>
          </p:cNvPr>
          <p:cNvGrpSpPr/>
          <p:nvPr/>
        </p:nvGrpSpPr>
        <p:grpSpPr>
          <a:xfrm>
            <a:off x="1541622" y="5153037"/>
            <a:ext cx="579439" cy="577851"/>
            <a:chOff x="1541622" y="5153038"/>
            <a:chExt cx="579438" cy="577850"/>
          </a:xfrm>
        </p:grpSpPr>
        <p:sp>
          <p:nvSpPr>
            <p:cNvPr id="218" name="Freeform 84"/>
            <p:cNvSpPr>
              <a:spLocks/>
            </p:cNvSpPr>
            <p:nvPr/>
          </p:nvSpPr>
          <p:spPr bwMode="auto">
            <a:xfrm>
              <a:off x="1541622" y="5153038"/>
              <a:ext cx="579438" cy="577850"/>
            </a:xfrm>
            <a:custGeom>
              <a:avLst/>
              <a:gdLst>
                <a:gd name="T0" fmla="*/ 123 w 237"/>
                <a:gd name="T1" fmla="*/ 2 h 236"/>
                <a:gd name="T2" fmla="*/ 235 w 237"/>
                <a:gd name="T3" fmla="*/ 122 h 236"/>
                <a:gd name="T4" fmla="*/ 115 w 237"/>
                <a:gd name="T5" fmla="*/ 234 h 236"/>
                <a:gd name="T6" fmla="*/ 3 w 237"/>
                <a:gd name="T7" fmla="*/ 114 h 236"/>
                <a:gd name="T8" fmla="*/ 123 w 237"/>
                <a:gd name="T9" fmla="*/ 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236">
                  <a:moveTo>
                    <a:pt x="123" y="2"/>
                  </a:moveTo>
                  <a:cubicBezTo>
                    <a:pt x="187" y="4"/>
                    <a:pt x="237" y="58"/>
                    <a:pt x="235" y="122"/>
                  </a:cubicBezTo>
                  <a:cubicBezTo>
                    <a:pt x="232" y="186"/>
                    <a:pt x="178" y="236"/>
                    <a:pt x="115" y="234"/>
                  </a:cubicBezTo>
                  <a:cubicBezTo>
                    <a:pt x="51" y="231"/>
                    <a:pt x="0" y="178"/>
                    <a:pt x="3" y="114"/>
                  </a:cubicBezTo>
                  <a:cubicBezTo>
                    <a:pt x="5" y="50"/>
                    <a:pt x="59" y="0"/>
                    <a:pt x="123" y="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" name="Freeform 85"/>
            <p:cNvSpPr>
              <a:spLocks/>
            </p:cNvSpPr>
            <p:nvPr/>
          </p:nvSpPr>
          <p:spPr bwMode="auto">
            <a:xfrm>
              <a:off x="1597185" y="5210188"/>
              <a:ext cx="466725" cy="463550"/>
            </a:xfrm>
            <a:custGeom>
              <a:avLst/>
              <a:gdLst>
                <a:gd name="T0" fmla="*/ 99 w 191"/>
                <a:gd name="T1" fmla="*/ 1 h 190"/>
                <a:gd name="T2" fmla="*/ 189 w 191"/>
                <a:gd name="T3" fmla="*/ 98 h 190"/>
                <a:gd name="T4" fmla="*/ 92 w 191"/>
                <a:gd name="T5" fmla="*/ 188 h 190"/>
                <a:gd name="T6" fmla="*/ 2 w 191"/>
                <a:gd name="T7" fmla="*/ 91 h 190"/>
                <a:gd name="T8" fmla="*/ 99 w 191"/>
                <a:gd name="T9" fmla="*/ 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90">
                  <a:moveTo>
                    <a:pt x="99" y="1"/>
                  </a:moveTo>
                  <a:cubicBezTo>
                    <a:pt x="150" y="3"/>
                    <a:pt x="191" y="47"/>
                    <a:pt x="189" y="98"/>
                  </a:cubicBezTo>
                  <a:cubicBezTo>
                    <a:pt x="187" y="149"/>
                    <a:pt x="144" y="190"/>
                    <a:pt x="92" y="188"/>
                  </a:cubicBezTo>
                  <a:cubicBezTo>
                    <a:pt x="41" y="186"/>
                    <a:pt x="0" y="143"/>
                    <a:pt x="2" y="91"/>
                  </a:cubicBezTo>
                  <a:cubicBezTo>
                    <a:pt x="4" y="40"/>
                    <a:pt x="47" y="0"/>
                    <a:pt x="99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" name="Freeform 86"/>
            <p:cNvSpPr>
              <a:spLocks noEditPoints="1"/>
            </p:cNvSpPr>
            <p:nvPr/>
          </p:nvSpPr>
          <p:spPr bwMode="auto">
            <a:xfrm>
              <a:off x="1724025" y="5348678"/>
              <a:ext cx="9525" cy="117475"/>
            </a:xfrm>
            <a:custGeom>
              <a:avLst/>
              <a:gdLst>
                <a:gd name="T0" fmla="*/ 3 w 4"/>
                <a:gd name="T1" fmla="*/ 47 h 48"/>
                <a:gd name="T2" fmla="*/ 3 w 4"/>
                <a:gd name="T3" fmla="*/ 47 h 48"/>
                <a:gd name="T4" fmla="*/ 2 w 4"/>
                <a:gd name="T5" fmla="*/ 47 h 48"/>
                <a:gd name="T6" fmla="*/ 2 w 4"/>
                <a:gd name="T7" fmla="*/ 46 h 48"/>
                <a:gd name="T8" fmla="*/ 2 w 4"/>
                <a:gd name="T9" fmla="*/ 46 h 48"/>
                <a:gd name="T10" fmla="*/ 0 w 4"/>
                <a:gd name="T11" fmla="*/ 23 h 48"/>
                <a:gd name="T12" fmla="*/ 0 w 4"/>
                <a:gd name="T13" fmla="*/ 22 h 48"/>
                <a:gd name="T14" fmla="*/ 0 w 4"/>
                <a:gd name="T15" fmla="*/ 22 h 48"/>
                <a:gd name="T16" fmla="*/ 0 w 4"/>
                <a:gd name="T17" fmla="*/ 22 h 48"/>
                <a:gd name="T18" fmla="*/ 0 w 4"/>
                <a:gd name="T19" fmla="*/ 22 h 48"/>
                <a:gd name="T20" fmla="*/ 0 w 4"/>
                <a:gd name="T21" fmla="*/ 21 h 48"/>
                <a:gd name="T22" fmla="*/ 0 w 4"/>
                <a:gd name="T23" fmla="*/ 20 h 48"/>
                <a:gd name="T24" fmla="*/ 0 w 4"/>
                <a:gd name="T25" fmla="*/ 20 h 48"/>
                <a:gd name="T26" fmla="*/ 0 w 4"/>
                <a:gd name="T27" fmla="*/ 20 h 48"/>
                <a:gd name="T28" fmla="*/ 0 w 4"/>
                <a:gd name="T29" fmla="*/ 19 h 48"/>
                <a:gd name="T30" fmla="*/ 0 w 4"/>
                <a:gd name="T31" fmla="*/ 19 h 48"/>
                <a:gd name="T32" fmla="*/ 0 w 4"/>
                <a:gd name="T33" fmla="*/ 19 h 48"/>
                <a:gd name="T34" fmla="*/ 0 w 4"/>
                <a:gd name="T35" fmla="*/ 18 h 48"/>
                <a:gd name="T36" fmla="*/ 0 w 4"/>
                <a:gd name="T37" fmla="*/ 18 h 48"/>
                <a:gd name="T38" fmla="*/ 0 w 4"/>
                <a:gd name="T39" fmla="*/ 18 h 48"/>
                <a:gd name="T40" fmla="*/ 1 w 4"/>
                <a:gd name="T41" fmla="*/ 17 h 48"/>
                <a:gd name="T42" fmla="*/ 1 w 4"/>
                <a:gd name="T43" fmla="*/ 17 h 48"/>
                <a:gd name="T44" fmla="*/ 1 w 4"/>
                <a:gd name="T45" fmla="*/ 16 h 48"/>
                <a:gd name="T46" fmla="*/ 1 w 4"/>
                <a:gd name="T47" fmla="*/ 15 h 48"/>
                <a:gd name="T48" fmla="*/ 1 w 4"/>
                <a:gd name="T49" fmla="*/ 15 h 48"/>
                <a:gd name="T50" fmla="*/ 1 w 4"/>
                <a:gd name="T51" fmla="*/ 15 h 48"/>
                <a:gd name="T52" fmla="*/ 1 w 4"/>
                <a:gd name="T53" fmla="*/ 14 h 48"/>
                <a:gd name="T54" fmla="*/ 1 w 4"/>
                <a:gd name="T55" fmla="*/ 14 h 48"/>
                <a:gd name="T56" fmla="*/ 1 w 4"/>
                <a:gd name="T57" fmla="*/ 14 h 48"/>
                <a:gd name="T58" fmla="*/ 1 w 4"/>
                <a:gd name="T59" fmla="*/ 13 h 48"/>
                <a:gd name="T60" fmla="*/ 1 w 4"/>
                <a:gd name="T61" fmla="*/ 13 h 48"/>
                <a:gd name="T62" fmla="*/ 1 w 4"/>
                <a:gd name="T63" fmla="*/ 11 h 48"/>
                <a:gd name="T64" fmla="*/ 1 w 4"/>
                <a:gd name="T65" fmla="*/ 11 h 48"/>
                <a:gd name="T66" fmla="*/ 1 w 4"/>
                <a:gd name="T67" fmla="*/ 11 h 48"/>
                <a:gd name="T68" fmla="*/ 1 w 4"/>
                <a:gd name="T69" fmla="*/ 10 h 48"/>
                <a:gd name="T70" fmla="*/ 1 w 4"/>
                <a:gd name="T71" fmla="*/ 10 h 48"/>
                <a:gd name="T72" fmla="*/ 1 w 4"/>
                <a:gd name="T73" fmla="*/ 10 h 48"/>
                <a:gd name="T74" fmla="*/ 2 w 4"/>
                <a:gd name="T75" fmla="*/ 9 h 48"/>
                <a:gd name="T76" fmla="*/ 2 w 4"/>
                <a:gd name="T77" fmla="*/ 8 h 48"/>
                <a:gd name="T78" fmla="*/ 2 w 4"/>
                <a:gd name="T79" fmla="*/ 8 h 48"/>
                <a:gd name="T80" fmla="*/ 2 w 4"/>
                <a:gd name="T81" fmla="*/ 8 h 48"/>
                <a:gd name="T82" fmla="*/ 2 w 4"/>
                <a:gd name="T83" fmla="*/ 7 h 48"/>
                <a:gd name="T84" fmla="*/ 2 w 4"/>
                <a:gd name="T85" fmla="*/ 7 h 48"/>
                <a:gd name="T86" fmla="*/ 2 w 4"/>
                <a:gd name="T87" fmla="*/ 6 h 48"/>
                <a:gd name="T88" fmla="*/ 2 w 4"/>
                <a:gd name="T89" fmla="*/ 5 h 48"/>
                <a:gd name="T90" fmla="*/ 2 w 4"/>
                <a:gd name="T91" fmla="*/ 5 h 48"/>
                <a:gd name="T92" fmla="*/ 2 w 4"/>
                <a:gd name="T93" fmla="*/ 5 h 48"/>
                <a:gd name="T94" fmla="*/ 3 w 4"/>
                <a:gd name="T95" fmla="*/ 4 h 48"/>
                <a:gd name="T96" fmla="*/ 3 w 4"/>
                <a:gd name="T97" fmla="*/ 4 h 48"/>
                <a:gd name="T98" fmla="*/ 3 w 4"/>
                <a:gd name="T99" fmla="*/ 4 h 48"/>
                <a:gd name="T100" fmla="*/ 3 w 4"/>
                <a:gd name="T101" fmla="*/ 3 h 48"/>
                <a:gd name="T102" fmla="*/ 3 w 4"/>
                <a:gd name="T103" fmla="*/ 3 h 48"/>
                <a:gd name="T104" fmla="*/ 3 w 4"/>
                <a:gd name="T105" fmla="*/ 3 h 48"/>
                <a:gd name="T106" fmla="*/ 3 w 4"/>
                <a:gd name="T107" fmla="*/ 2 h 48"/>
                <a:gd name="T108" fmla="*/ 3 w 4"/>
                <a:gd name="T109" fmla="*/ 2 h 48"/>
                <a:gd name="T110" fmla="*/ 3 w 4"/>
                <a:gd name="T111" fmla="*/ 1 h 48"/>
                <a:gd name="T112" fmla="*/ 3 w 4"/>
                <a:gd name="T113" fmla="*/ 1 h 48"/>
                <a:gd name="T114" fmla="*/ 4 w 4"/>
                <a:gd name="T115" fmla="*/ 1 h 48"/>
                <a:gd name="T116" fmla="*/ 4 w 4"/>
                <a:gd name="T1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" h="48">
                  <a:moveTo>
                    <a:pt x="3" y="48"/>
                  </a:move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moveTo>
                    <a:pt x="3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moveTo>
                    <a:pt x="2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2" y="47"/>
                  </a:cubicBezTo>
                  <a:moveTo>
                    <a:pt x="2" y="47"/>
                  </a:move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5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5"/>
                  </a:cubicBezTo>
                  <a:moveTo>
                    <a:pt x="0" y="23"/>
                  </a:moveTo>
                  <a:cubicBezTo>
                    <a:pt x="0" y="31"/>
                    <a:pt x="1" y="38"/>
                    <a:pt x="2" y="45"/>
                  </a:cubicBezTo>
                  <a:cubicBezTo>
                    <a:pt x="1" y="38"/>
                    <a:pt x="0" y="31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2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7"/>
                  </a:moveTo>
                  <a:cubicBezTo>
                    <a:pt x="1" y="17"/>
                    <a:pt x="0" y="17"/>
                    <a:pt x="0" y="17"/>
                  </a:cubicBezTo>
                  <a:cubicBezTo>
                    <a:pt x="0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6"/>
                  </a:moveTo>
                  <a:cubicBezTo>
                    <a:pt x="1" y="16"/>
                    <a:pt x="1" y="17"/>
                    <a:pt x="1" y="17"/>
                  </a:cubicBezTo>
                  <a:cubicBezTo>
                    <a:pt x="1" y="17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2" y="9"/>
                  </a:moveTo>
                  <a:cubicBezTo>
                    <a:pt x="2" y="10"/>
                    <a:pt x="1" y="10"/>
                    <a:pt x="1" y="10"/>
                  </a:cubicBezTo>
                  <a:cubicBezTo>
                    <a:pt x="1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6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6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" y="5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1"/>
                  </a:move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" name="Freeform 87"/>
            <p:cNvSpPr>
              <a:spLocks/>
            </p:cNvSpPr>
            <p:nvPr/>
          </p:nvSpPr>
          <p:spPr bwMode="auto">
            <a:xfrm>
              <a:off x="1601947" y="5214951"/>
              <a:ext cx="200025" cy="422275"/>
            </a:xfrm>
            <a:custGeom>
              <a:avLst/>
              <a:gdLst>
                <a:gd name="T0" fmla="*/ 4 w 82"/>
                <a:gd name="T1" fmla="*/ 67 h 173"/>
                <a:gd name="T2" fmla="*/ 4 w 82"/>
                <a:gd name="T3" fmla="*/ 68 h 173"/>
                <a:gd name="T4" fmla="*/ 3 w 82"/>
                <a:gd name="T5" fmla="*/ 68 h 173"/>
                <a:gd name="T6" fmla="*/ 3 w 82"/>
                <a:gd name="T7" fmla="*/ 68 h 173"/>
                <a:gd name="T8" fmla="*/ 3 w 82"/>
                <a:gd name="T9" fmla="*/ 69 h 173"/>
                <a:gd name="T10" fmla="*/ 3 w 82"/>
                <a:gd name="T11" fmla="*/ 69 h 173"/>
                <a:gd name="T12" fmla="*/ 3 w 82"/>
                <a:gd name="T13" fmla="*/ 70 h 173"/>
                <a:gd name="T14" fmla="*/ 3 w 82"/>
                <a:gd name="T15" fmla="*/ 70 h 173"/>
                <a:gd name="T16" fmla="*/ 3 w 82"/>
                <a:gd name="T17" fmla="*/ 71 h 173"/>
                <a:gd name="T18" fmla="*/ 3 w 82"/>
                <a:gd name="T19" fmla="*/ 71 h 173"/>
                <a:gd name="T20" fmla="*/ 3 w 82"/>
                <a:gd name="T21" fmla="*/ 71 h 173"/>
                <a:gd name="T22" fmla="*/ 2 w 82"/>
                <a:gd name="T23" fmla="*/ 72 h 173"/>
                <a:gd name="T24" fmla="*/ 2 w 82"/>
                <a:gd name="T25" fmla="*/ 72 h 173"/>
                <a:gd name="T26" fmla="*/ 2 w 82"/>
                <a:gd name="T27" fmla="*/ 73 h 173"/>
                <a:gd name="T28" fmla="*/ 2 w 82"/>
                <a:gd name="T29" fmla="*/ 74 h 173"/>
                <a:gd name="T30" fmla="*/ 2 w 82"/>
                <a:gd name="T31" fmla="*/ 74 h 173"/>
                <a:gd name="T32" fmla="*/ 2 w 82"/>
                <a:gd name="T33" fmla="*/ 74 h 173"/>
                <a:gd name="T34" fmla="*/ 2 w 82"/>
                <a:gd name="T35" fmla="*/ 75 h 173"/>
                <a:gd name="T36" fmla="*/ 2 w 82"/>
                <a:gd name="T37" fmla="*/ 75 h 173"/>
                <a:gd name="T38" fmla="*/ 2 w 82"/>
                <a:gd name="T39" fmla="*/ 76 h 173"/>
                <a:gd name="T40" fmla="*/ 1 w 82"/>
                <a:gd name="T41" fmla="*/ 77 h 173"/>
                <a:gd name="T42" fmla="*/ 1 w 82"/>
                <a:gd name="T43" fmla="*/ 77 h 173"/>
                <a:gd name="T44" fmla="*/ 1 w 82"/>
                <a:gd name="T45" fmla="*/ 78 h 173"/>
                <a:gd name="T46" fmla="*/ 1 w 82"/>
                <a:gd name="T47" fmla="*/ 78 h 173"/>
                <a:gd name="T48" fmla="*/ 1 w 82"/>
                <a:gd name="T49" fmla="*/ 78 h 173"/>
                <a:gd name="T50" fmla="*/ 1 w 82"/>
                <a:gd name="T51" fmla="*/ 79 h 173"/>
                <a:gd name="T52" fmla="*/ 1 w 82"/>
                <a:gd name="T53" fmla="*/ 80 h 173"/>
                <a:gd name="T54" fmla="*/ 1 w 82"/>
                <a:gd name="T55" fmla="*/ 81 h 173"/>
                <a:gd name="T56" fmla="*/ 1 w 82"/>
                <a:gd name="T57" fmla="*/ 81 h 173"/>
                <a:gd name="T58" fmla="*/ 1 w 82"/>
                <a:gd name="T59" fmla="*/ 81 h 173"/>
                <a:gd name="T60" fmla="*/ 1 w 82"/>
                <a:gd name="T61" fmla="*/ 82 h 173"/>
                <a:gd name="T62" fmla="*/ 1 w 82"/>
                <a:gd name="T63" fmla="*/ 82 h 173"/>
                <a:gd name="T64" fmla="*/ 1 w 82"/>
                <a:gd name="T65" fmla="*/ 83 h 173"/>
                <a:gd name="T66" fmla="*/ 1 w 82"/>
                <a:gd name="T67" fmla="*/ 84 h 173"/>
                <a:gd name="T68" fmla="*/ 0 w 82"/>
                <a:gd name="T69" fmla="*/ 84 h 173"/>
                <a:gd name="T70" fmla="*/ 0 w 82"/>
                <a:gd name="T71" fmla="*/ 85 h 173"/>
                <a:gd name="T72" fmla="*/ 0 w 82"/>
                <a:gd name="T73" fmla="*/ 85 h 173"/>
                <a:gd name="T74" fmla="*/ 0 w 82"/>
                <a:gd name="T75" fmla="*/ 85 h 173"/>
                <a:gd name="T76" fmla="*/ 0 w 82"/>
                <a:gd name="T77" fmla="*/ 86 h 173"/>
                <a:gd name="T78" fmla="*/ 0 w 82"/>
                <a:gd name="T79" fmla="*/ 86 h 173"/>
                <a:gd name="T80" fmla="*/ 0 w 82"/>
                <a:gd name="T81" fmla="*/ 87 h 173"/>
                <a:gd name="T82" fmla="*/ 0 w 82"/>
                <a:gd name="T83" fmla="*/ 87 h 173"/>
                <a:gd name="T84" fmla="*/ 0 w 82"/>
                <a:gd name="T85" fmla="*/ 88 h 173"/>
                <a:gd name="T86" fmla="*/ 0 w 82"/>
                <a:gd name="T87" fmla="*/ 88 h 173"/>
                <a:gd name="T88" fmla="*/ 0 w 82"/>
                <a:gd name="T89" fmla="*/ 89 h 173"/>
                <a:gd name="T90" fmla="*/ 0 w 82"/>
                <a:gd name="T91" fmla="*/ 89 h 173"/>
                <a:gd name="T92" fmla="*/ 0 w 82"/>
                <a:gd name="T93" fmla="*/ 89 h 173"/>
                <a:gd name="T94" fmla="*/ 0 w 82"/>
                <a:gd name="T95" fmla="*/ 90 h 173"/>
                <a:gd name="T96" fmla="*/ 2 w 82"/>
                <a:gd name="T97" fmla="*/ 112 h 173"/>
                <a:gd name="T98" fmla="*/ 2 w 82"/>
                <a:gd name="T99" fmla="*/ 113 h 173"/>
                <a:gd name="T100" fmla="*/ 2 w 82"/>
                <a:gd name="T101" fmla="*/ 114 h 173"/>
                <a:gd name="T102" fmla="*/ 3 w 82"/>
                <a:gd name="T103" fmla="*/ 114 h 173"/>
                <a:gd name="T104" fmla="*/ 3 w 82"/>
                <a:gd name="T105" fmla="*/ 115 h 173"/>
                <a:gd name="T106" fmla="*/ 44 w 82"/>
                <a:gd name="T107" fmla="*/ 171 h 173"/>
                <a:gd name="T108" fmla="*/ 16 w 82"/>
                <a:gd name="T109" fmla="*/ 94 h 173"/>
                <a:gd name="T110" fmla="*/ 82 w 82"/>
                <a:gd name="T111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2" h="173">
                  <a:moveTo>
                    <a:pt x="82" y="0"/>
                  </a:moveTo>
                  <a:cubicBezTo>
                    <a:pt x="45" y="5"/>
                    <a:pt x="14" y="32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3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8"/>
                    <a:pt x="1" y="105"/>
                    <a:pt x="2" y="112"/>
                  </a:cubicBezTo>
                  <a:cubicBezTo>
                    <a:pt x="2" y="112"/>
                    <a:pt x="2" y="112"/>
                    <a:pt x="2" y="112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5"/>
                    <a:pt x="3" y="115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9" y="139"/>
                    <a:pt x="25" y="161"/>
                    <a:pt x="46" y="173"/>
                  </a:cubicBezTo>
                  <a:cubicBezTo>
                    <a:pt x="45" y="172"/>
                    <a:pt x="45" y="172"/>
                    <a:pt x="44" y="171"/>
                  </a:cubicBezTo>
                  <a:cubicBezTo>
                    <a:pt x="39" y="164"/>
                    <a:pt x="33" y="156"/>
                    <a:pt x="28" y="149"/>
                  </a:cubicBezTo>
                  <a:cubicBezTo>
                    <a:pt x="19" y="132"/>
                    <a:pt x="15" y="114"/>
                    <a:pt x="16" y="95"/>
                  </a:cubicBezTo>
                  <a:cubicBezTo>
                    <a:pt x="16" y="94"/>
                    <a:pt x="16" y="94"/>
                    <a:pt x="16" y="94"/>
                  </a:cubicBezTo>
                  <a:cubicBezTo>
                    <a:pt x="17" y="85"/>
                    <a:pt x="19" y="76"/>
                    <a:pt x="20" y="66"/>
                  </a:cubicBezTo>
                  <a:cubicBezTo>
                    <a:pt x="26" y="49"/>
                    <a:pt x="36" y="33"/>
                    <a:pt x="49" y="21"/>
                  </a:cubicBezTo>
                  <a:cubicBezTo>
                    <a:pt x="59" y="12"/>
                    <a:pt x="70" y="5"/>
                    <a:pt x="82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6" name="Rectangle 102"/>
            <p:cNvSpPr>
              <a:spLocks noChangeArrowheads="1"/>
            </p:cNvSpPr>
            <p:nvPr/>
          </p:nvSpPr>
          <p:spPr bwMode="auto">
            <a:xfrm>
              <a:off x="1760697" y="5368938"/>
              <a:ext cx="147638" cy="1873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" name="Rectangle 103"/>
            <p:cNvSpPr>
              <a:spLocks noChangeArrowheads="1"/>
            </p:cNvSpPr>
            <p:nvPr/>
          </p:nvSpPr>
          <p:spPr bwMode="auto">
            <a:xfrm>
              <a:off x="1738790" y="5278451"/>
              <a:ext cx="163506" cy="323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377"/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6</a:t>
              </a:r>
              <a:endParaRPr lang="en-US" altLang="en-US" dirty="0"/>
            </a:p>
          </p:txBody>
        </p:sp>
      </p:grpSp>
      <p:sp>
        <p:nvSpPr>
          <p:cNvPr id="241" name="Oval 107"/>
          <p:cNvSpPr>
            <a:spLocks noChangeArrowheads="1"/>
          </p:cNvSpPr>
          <p:nvPr/>
        </p:nvSpPr>
        <p:spPr bwMode="auto">
          <a:xfrm>
            <a:off x="2600325" y="4042168"/>
            <a:ext cx="273051" cy="276225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2" name="Oval 108"/>
          <p:cNvSpPr>
            <a:spLocks noChangeArrowheads="1"/>
          </p:cNvSpPr>
          <p:nvPr/>
        </p:nvSpPr>
        <p:spPr bwMode="auto">
          <a:xfrm>
            <a:off x="2659065" y="4104079"/>
            <a:ext cx="155575" cy="15398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3" name="Freeform 109"/>
          <p:cNvSpPr>
            <a:spLocks/>
          </p:cNvSpPr>
          <p:nvPr/>
        </p:nvSpPr>
        <p:spPr bwMode="auto">
          <a:xfrm>
            <a:off x="1808165" y="1302141"/>
            <a:ext cx="377825" cy="323851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4" name="Freeform 110"/>
          <p:cNvSpPr>
            <a:spLocks/>
          </p:cNvSpPr>
          <p:nvPr/>
        </p:nvSpPr>
        <p:spPr bwMode="auto">
          <a:xfrm>
            <a:off x="1963739" y="1218003"/>
            <a:ext cx="379413" cy="325439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5" name="Freeform 111"/>
          <p:cNvSpPr>
            <a:spLocks/>
          </p:cNvSpPr>
          <p:nvPr/>
        </p:nvSpPr>
        <p:spPr bwMode="auto">
          <a:xfrm>
            <a:off x="30163" y="2205429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6" name="Freeform 112"/>
          <p:cNvSpPr>
            <a:spLocks/>
          </p:cNvSpPr>
          <p:nvPr/>
        </p:nvSpPr>
        <p:spPr bwMode="auto">
          <a:xfrm>
            <a:off x="-104775" y="2321317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7" name="Freeform 113"/>
          <p:cNvSpPr>
            <a:spLocks/>
          </p:cNvSpPr>
          <p:nvPr/>
        </p:nvSpPr>
        <p:spPr bwMode="auto">
          <a:xfrm>
            <a:off x="3340100" y="1259278"/>
            <a:ext cx="379413" cy="32543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8" name="Freeform 114"/>
          <p:cNvSpPr>
            <a:spLocks/>
          </p:cNvSpPr>
          <p:nvPr/>
        </p:nvSpPr>
        <p:spPr bwMode="auto">
          <a:xfrm>
            <a:off x="3184526" y="1176729"/>
            <a:ext cx="379413" cy="32543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9" name="Freeform 115"/>
          <p:cNvSpPr>
            <a:spLocks/>
          </p:cNvSpPr>
          <p:nvPr/>
        </p:nvSpPr>
        <p:spPr bwMode="auto">
          <a:xfrm>
            <a:off x="3446464" y="1371992"/>
            <a:ext cx="1558925" cy="1319213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0" name="Freeform 116"/>
          <p:cNvSpPr>
            <a:spLocks/>
          </p:cNvSpPr>
          <p:nvPr/>
        </p:nvSpPr>
        <p:spPr bwMode="auto">
          <a:xfrm>
            <a:off x="4773614" y="2661041"/>
            <a:ext cx="17463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1" name="Freeform 117"/>
          <p:cNvSpPr>
            <a:spLocks/>
          </p:cNvSpPr>
          <p:nvPr/>
        </p:nvSpPr>
        <p:spPr bwMode="auto">
          <a:xfrm>
            <a:off x="4495800" y="1611703"/>
            <a:ext cx="363539" cy="1079500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128" name="Table 127">
            <a:extLst>
              <a:ext uri="{FF2B5EF4-FFF2-40B4-BE49-F238E27FC236}">
                <a16:creationId xmlns:a16="http://schemas.microsoft.com/office/drawing/2014/main" id="{AFA4B6F7-01D2-A2D7-C212-0D77D48F5C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712260"/>
              </p:ext>
            </p:extLst>
          </p:nvPr>
        </p:nvGraphicFramePr>
        <p:xfrm>
          <a:off x="4926016" y="219301"/>
          <a:ext cx="7265983" cy="6395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1161">
                  <a:extLst>
                    <a:ext uri="{9D8B030D-6E8A-4147-A177-3AD203B41FA5}">
                      <a16:colId xmlns:a16="http://schemas.microsoft.com/office/drawing/2014/main" val="2301658264"/>
                    </a:ext>
                  </a:extLst>
                </a:gridCol>
                <a:gridCol w="12357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57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57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57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1914">
                  <a:extLst>
                    <a:ext uri="{9D8B030D-6E8A-4147-A177-3AD203B41FA5}">
                      <a16:colId xmlns:a16="http://schemas.microsoft.com/office/drawing/2014/main" val="2470871743"/>
                    </a:ext>
                  </a:extLst>
                </a:gridCol>
              </a:tblGrid>
              <a:tr h="738980">
                <a:tc grid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</a:t>
                      </a:r>
                      <a:r>
                        <a:rPr lang="en-US" sz="2000" b="1" baseline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ĐÁNH GIÁ HOẠT ĐỘNG CÁ NHÂN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000" b="1" baseline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Nhóm: ..................................................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476681"/>
                  </a:ext>
                </a:extLst>
              </a:tr>
              <a:tr h="741892">
                <a:tc rowSpan="2"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0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0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0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en-US" sz="2000" b="1" baseline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và tên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000" b="1" baseline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chí đánh giá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0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0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0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lang="en-US" sz="2000" b="1" baseline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điểm</a:t>
                      </a:r>
                    </a:p>
                    <a:p>
                      <a:pPr algn="ctr"/>
                      <a:r>
                        <a:rPr lang="en-US" sz="2000" b="1" baseline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( 100đ )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4287439"/>
                  </a:ext>
                </a:extLst>
              </a:tr>
              <a:tr h="605307">
                <a:tc vMerge="1">
                  <a:txBody>
                    <a:bodyPr/>
                    <a:lstStyle/>
                    <a:p>
                      <a:endParaRPr lang="en-US" sz="1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000" baseline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tiếp nhận và sẵn sàng thực hiện nhiệm vụ </a:t>
                      </a:r>
                    </a:p>
                    <a:p>
                      <a:pPr algn="ctr"/>
                      <a:r>
                        <a:rPr lang="en-US" sz="2000" baseline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( 25đ )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000" baseline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tích cực, chủ động, sáng tạo, hợp tác</a:t>
                      </a:r>
                    </a:p>
                    <a:p>
                      <a:pPr algn="ctr"/>
                      <a:r>
                        <a:rPr lang="en-US" sz="2000" baseline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( 25đ )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000" baseline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cực tham gia trình bày, trao đổi, thảo luận </a:t>
                      </a:r>
                    </a:p>
                    <a:p>
                      <a:pPr algn="ctr"/>
                      <a:r>
                        <a:rPr lang="en-US" sz="2000" baseline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( 25đ )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baseline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kiến phản biện đúng đắn, phù hợp</a:t>
                      </a:r>
                    </a:p>
                    <a:p>
                      <a:pPr algn="ctr"/>
                      <a:r>
                        <a:rPr lang="en-US" sz="2000" baseline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( 25đ )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6385143"/>
                  </a:ext>
                </a:extLst>
              </a:tr>
              <a:tr h="695459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7750196"/>
                  </a:ext>
                </a:extLst>
              </a:tr>
              <a:tr h="695459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5459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5459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64745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F992ADA-2F99-674B-DB6D-A8A7B9009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536" y="2185554"/>
            <a:ext cx="7284719" cy="785286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VẬN DỤNG</a:t>
            </a:r>
          </a:p>
        </p:txBody>
      </p:sp>
      <p:cxnSp>
        <p:nvCxnSpPr>
          <p:cNvPr id="51" name="Straight Connector 5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6D6C259-9F67-D398-3D9B-EEE8F0C327FD}"/>
              </a:ext>
            </a:extLst>
          </p:cNvPr>
          <p:cNvCxnSpPr/>
          <p:nvPr/>
        </p:nvCxnSpPr>
        <p:spPr>
          <a:xfrm>
            <a:off x="1901686" y="2970840"/>
            <a:ext cx="4075044" cy="0"/>
          </a:xfrm>
          <a:prstGeom prst="line">
            <a:avLst/>
          </a:prstGeom>
          <a:ln w="38100">
            <a:solidFill>
              <a:srgbClr val="E6E6E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" name="Pictur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653A930-4926-CD90-62F7-3503A3AFE6F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112" y="2747908"/>
            <a:ext cx="3643624" cy="243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F895687-5B7E-3A19-406C-1D52A7116718}"/>
              </a:ext>
            </a:extLst>
          </p:cNvPr>
          <p:cNvSpPr txBox="1">
            <a:spLocks/>
          </p:cNvSpPr>
          <p:nvPr/>
        </p:nvSpPr>
        <p:spPr>
          <a:xfrm>
            <a:off x="0" y="26643"/>
            <a:ext cx="12192000" cy="563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 ĐỀ 3: TẠO ĐỒ DÙNG DẠNG HÌNH NÓN, HÌNH TRỤ.</a:t>
            </a:r>
            <a:endParaRPr lang="en-US" sz="3200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3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9060352-6A24-2706-06E9-3B61F82E410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59954" y="3242445"/>
                <a:ext cx="4837086" cy="7852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 algn="just">
                  <a:buFontTx/>
                  <a:buChar char="-"/>
                </a:pPr>
                <a:r>
                  <a:rPr lang="en-US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𝒙𝒒</m:t>
                        </m:r>
                      </m:sub>
                    </m:sSub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𝑽</m:t>
                    </m:r>
                  </m:oMath>
                </a14:m>
                <a:r>
                  <a:rPr lang="en-US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sản</a:t>
                </a:r>
                <a:r>
                  <a:rPr lang="en-US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phẩm</a:t>
                </a:r>
                <a:r>
                  <a:rPr lang="en-US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nhóm</a:t>
                </a:r>
                <a:r>
                  <a:rPr lang="en-US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vừa</a:t>
                </a:r>
                <a:r>
                  <a:rPr lang="en-US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endParaRPr lang="en-US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 Placeholder 3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9060352-6A24-2706-06E9-3B61F82E41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954" y="3242445"/>
                <a:ext cx="4837086" cy="785283"/>
              </a:xfrm>
              <a:prstGeom prst="rect">
                <a:avLst/>
              </a:prstGeom>
              <a:blipFill>
                <a:blip r:embed="rId3"/>
                <a:stretch>
                  <a:fillRect l="-2270" t="-13178" r="-2522" b="-35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539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8ACB5EE-A090-077A-3735-B1A142BA82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5241" b="27407"/>
          <a:stretch/>
        </p:blipFill>
        <p:spPr>
          <a:xfrm rot="5400000" flipH="1">
            <a:off x="7543587" y="-989008"/>
            <a:ext cx="5837648" cy="7970818"/>
          </a:xfrm>
          <a:custGeom>
            <a:avLst/>
            <a:gdLst>
              <a:gd name="connsiteX0" fmla="*/ 0 w 10489406"/>
              <a:gd name="connsiteY0" fmla="*/ 0 h 4924926"/>
              <a:gd name="connsiteX1" fmla="*/ 10489406 w 10489406"/>
              <a:gd name="connsiteY1" fmla="*/ 0 h 4924926"/>
              <a:gd name="connsiteX2" fmla="*/ 10489406 w 10489406"/>
              <a:gd name="connsiteY2" fmla="*/ 4924926 h 4924926"/>
              <a:gd name="connsiteX3" fmla="*/ 3121009 w 10489406"/>
              <a:gd name="connsiteY3" fmla="*/ 4924926 h 4924926"/>
              <a:gd name="connsiteX4" fmla="*/ 3140441 w 10489406"/>
              <a:gd name="connsiteY4" fmla="*/ 4862327 h 4924926"/>
              <a:gd name="connsiteX5" fmla="*/ 3155759 w 10489406"/>
              <a:gd name="connsiteY5" fmla="*/ 4710374 h 4924926"/>
              <a:gd name="connsiteX6" fmla="*/ 2401780 w 10489406"/>
              <a:gd name="connsiteY6" fmla="*/ 3956395 h 4924926"/>
              <a:gd name="connsiteX7" fmla="*/ 1647801 w 10489406"/>
              <a:gd name="connsiteY7" fmla="*/ 4710374 h 4924926"/>
              <a:gd name="connsiteX8" fmla="*/ 1663119 w 10489406"/>
              <a:gd name="connsiteY8" fmla="*/ 4862327 h 4924926"/>
              <a:gd name="connsiteX9" fmla="*/ 1682551 w 10489406"/>
              <a:gd name="connsiteY9" fmla="*/ 4924926 h 4924926"/>
              <a:gd name="connsiteX10" fmla="*/ 0 w 10489406"/>
              <a:gd name="connsiteY10" fmla="*/ 4924926 h 492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89406" h="4924926">
                <a:moveTo>
                  <a:pt x="0" y="0"/>
                </a:moveTo>
                <a:lnTo>
                  <a:pt x="10489406" y="0"/>
                </a:lnTo>
                <a:lnTo>
                  <a:pt x="10489406" y="4924926"/>
                </a:lnTo>
                <a:lnTo>
                  <a:pt x="3121009" y="4924926"/>
                </a:lnTo>
                <a:lnTo>
                  <a:pt x="3140441" y="4862327"/>
                </a:lnTo>
                <a:cubicBezTo>
                  <a:pt x="3150485" y="4813245"/>
                  <a:pt x="3155759" y="4762426"/>
                  <a:pt x="3155759" y="4710374"/>
                </a:cubicBezTo>
                <a:cubicBezTo>
                  <a:pt x="3155759" y="4293963"/>
                  <a:pt x="2818191" y="3956395"/>
                  <a:pt x="2401780" y="3956395"/>
                </a:cubicBezTo>
                <a:cubicBezTo>
                  <a:pt x="1985369" y="3956395"/>
                  <a:pt x="1647801" y="4293963"/>
                  <a:pt x="1647801" y="4710374"/>
                </a:cubicBezTo>
                <a:cubicBezTo>
                  <a:pt x="1647801" y="4762426"/>
                  <a:pt x="1653076" y="4813245"/>
                  <a:pt x="1663119" y="4862327"/>
                </a:cubicBezTo>
                <a:lnTo>
                  <a:pt x="1682551" y="4924926"/>
                </a:lnTo>
                <a:lnTo>
                  <a:pt x="0" y="4924926"/>
                </a:lnTo>
                <a:close/>
              </a:path>
            </a:pathLst>
          </a:custGeom>
          <a:effectLst>
            <a:outerShdw blurRad="254000" dist="38100" dir="8100000" algn="tr" rotWithShape="0">
              <a:prstClr val="black">
                <a:alpha val="30000"/>
              </a:prstClr>
            </a:outerShdw>
          </a:effectLst>
        </p:spPr>
      </p:pic>
      <p:sp>
        <p:nvSpPr>
          <p:cNvPr id="4" name="Rectangle: Rounded Corners 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0AE8C0B-F0B3-F38F-9134-38AB8564D00A}"/>
              </a:ext>
            </a:extLst>
          </p:cNvPr>
          <p:cNvSpPr/>
          <p:nvPr/>
        </p:nvSpPr>
        <p:spPr>
          <a:xfrm>
            <a:off x="118890" y="632431"/>
            <a:ext cx="5569605" cy="91807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467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HƯỚNG </a:t>
            </a:r>
            <a:r>
              <a:rPr kumimoji="0" lang="en-US" sz="3467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DẪN </a:t>
            </a:r>
            <a:r>
              <a:rPr lang="en-US" sz="3467" b="1" ker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VỀ NHÀ</a:t>
            </a:r>
            <a:endParaRPr kumimoji="0" lang="en-US" sz="3467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TextBox 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93BB5D9-B701-B99A-B334-6D8023462F41}"/>
              </a:ext>
            </a:extLst>
          </p:cNvPr>
          <p:cNvSpPr txBox="1"/>
          <p:nvPr/>
        </p:nvSpPr>
        <p:spPr>
          <a:xfrm>
            <a:off x="0" y="2285559"/>
            <a:ext cx="1020417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tòi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kiểm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kì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2.</a:t>
            </a:r>
            <a:b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584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01AEEBF-BFA7-40E1-50ED-E47FC2B6D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8473" y="-672150"/>
            <a:ext cx="4763527" cy="4041315"/>
          </a:xfrm>
          <a:prstGeom prst="rect">
            <a:avLst/>
          </a:prstGeom>
        </p:spPr>
      </p:pic>
      <p:sp>
        <p:nvSpPr>
          <p:cNvPr id="5" name="文本框 1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B3E0154-A4F4-4F64-810A-E5FEE04588D9}"/>
              </a:ext>
            </a:extLst>
          </p:cNvPr>
          <p:cNvSpPr txBox="1"/>
          <p:nvPr/>
        </p:nvSpPr>
        <p:spPr>
          <a:xfrm>
            <a:off x="1916794" y="1348507"/>
            <a:ext cx="822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  <a:sym typeface="Arial"/>
              </a:rPr>
              <a:t>CHÀO TẠM BIỆT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  <a:sym typeface="Arial"/>
              </a:rPr>
              <a:t>VÀ CHÚC CÁC CON HỌC TỐT!</a:t>
            </a: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Arial Unicode MS" panose="020B0604020202020204" pitchFamily="34" charset="-122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6" name="图片 2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5C743F1-E5D9-B753-2896-8C00F27849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87"/>
          <a:stretch/>
        </p:blipFill>
        <p:spPr>
          <a:xfrm>
            <a:off x="8086725" y="-256685"/>
            <a:ext cx="4105275" cy="1927486"/>
          </a:xfrm>
          <a:custGeom>
            <a:avLst/>
            <a:gdLst>
              <a:gd name="connsiteX0" fmla="*/ 0 w 10489406"/>
              <a:gd name="connsiteY0" fmla="*/ 0 h 4924926"/>
              <a:gd name="connsiteX1" fmla="*/ 10489406 w 10489406"/>
              <a:gd name="connsiteY1" fmla="*/ 0 h 4924926"/>
              <a:gd name="connsiteX2" fmla="*/ 10489406 w 10489406"/>
              <a:gd name="connsiteY2" fmla="*/ 4924926 h 4924926"/>
              <a:gd name="connsiteX3" fmla="*/ 3121009 w 10489406"/>
              <a:gd name="connsiteY3" fmla="*/ 4924926 h 4924926"/>
              <a:gd name="connsiteX4" fmla="*/ 3140441 w 10489406"/>
              <a:gd name="connsiteY4" fmla="*/ 4862327 h 4924926"/>
              <a:gd name="connsiteX5" fmla="*/ 3155759 w 10489406"/>
              <a:gd name="connsiteY5" fmla="*/ 4710374 h 4924926"/>
              <a:gd name="connsiteX6" fmla="*/ 2401780 w 10489406"/>
              <a:gd name="connsiteY6" fmla="*/ 3956395 h 4924926"/>
              <a:gd name="connsiteX7" fmla="*/ 1647801 w 10489406"/>
              <a:gd name="connsiteY7" fmla="*/ 4710374 h 4924926"/>
              <a:gd name="connsiteX8" fmla="*/ 1663119 w 10489406"/>
              <a:gd name="connsiteY8" fmla="*/ 4862327 h 4924926"/>
              <a:gd name="connsiteX9" fmla="*/ 1682551 w 10489406"/>
              <a:gd name="connsiteY9" fmla="*/ 4924926 h 4924926"/>
              <a:gd name="connsiteX10" fmla="*/ 0 w 10489406"/>
              <a:gd name="connsiteY10" fmla="*/ 4924926 h 492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89406" h="4924926">
                <a:moveTo>
                  <a:pt x="0" y="0"/>
                </a:moveTo>
                <a:lnTo>
                  <a:pt x="10489406" y="0"/>
                </a:lnTo>
                <a:lnTo>
                  <a:pt x="10489406" y="4924926"/>
                </a:lnTo>
                <a:lnTo>
                  <a:pt x="3121009" y="4924926"/>
                </a:lnTo>
                <a:lnTo>
                  <a:pt x="3140441" y="4862327"/>
                </a:lnTo>
                <a:cubicBezTo>
                  <a:pt x="3150485" y="4813245"/>
                  <a:pt x="3155759" y="4762426"/>
                  <a:pt x="3155759" y="4710374"/>
                </a:cubicBezTo>
                <a:cubicBezTo>
                  <a:pt x="3155759" y="4293963"/>
                  <a:pt x="2818191" y="3956395"/>
                  <a:pt x="2401780" y="3956395"/>
                </a:cubicBezTo>
                <a:cubicBezTo>
                  <a:pt x="1985369" y="3956395"/>
                  <a:pt x="1647801" y="4293963"/>
                  <a:pt x="1647801" y="4710374"/>
                </a:cubicBezTo>
                <a:cubicBezTo>
                  <a:pt x="1647801" y="4762426"/>
                  <a:pt x="1653076" y="4813245"/>
                  <a:pt x="1663119" y="4862327"/>
                </a:cubicBezTo>
                <a:lnTo>
                  <a:pt x="1682551" y="4924926"/>
                </a:lnTo>
                <a:lnTo>
                  <a:pt x="0" y="4924926"/>
                </a:lnTo>
                <a:close/>
              </a:path>
            </a:pathLst>
          </a:custGeom>
          <a:effectLst>
            <a:outerShdw blurRad="254000" dist="38100" dir="8100000" algn="tr" rotWithShape="0">
              <a:prstClr val="black">
                <a:alpha val="30000"/>
              </a:prstClr>
            </a:outerShdw>
          </a:effectLst>
        </p:spPr>
      </p:pic>
      <p:pic>
        <p:nvPicPr>
          <p:cNvPr id="7" name="Picture 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5EE1C1A-7A71-5267-28F7-9084B2A9EE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52"/>
          <a:stretch/>
        </p:blipFill>
        <p:spPr bwMode="auto">
          <a:xfrm>
            <a:off x="3002295" y="2860234"/>
            <a:ext cx="6204010" cy="363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44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Right 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0626957-CBD8-91C3-6597-4769CC51323E}"/>
              </a:ext>
            </a:extLst>
          </p:cNvPr>
          <p:cNvSpPr/>
          <p:nvPr/>
        </p:nvSpPr>
        <p:spPr>
          <a:xfrm>
            <a:off x="1" y="-2944"/>
            <a:ext cx="3427570" cy="138543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4327C4C-F1F6-DDFB-C4EE-99E45C4A1C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0349" r="20345" b="-4"/>
          <a:stretch/>
        </p:blipFill>
        <p:spPr>
          <a:xfrm>
            <a:off x="1922772" y="3214225"/>
            <a:ext cx="2050385" cy="2327672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5" name="Picture 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05C1A32-4674-8277-BD7A-4BB6F05E8D2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7382" r="20120" b="2"/>
          <a:stretch/>
        </p:blipFill>
        <p:spPr>
          <a:xfrm>
            <a:off x="3709849" y="2516345"/>
            <a:ext cx="3433139" cy="3433139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6" name="Picture 5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A6B0BB8-B2F2-2BF3-150F-5878B69197C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36012" r="14448" b="2"/>
          <a:stretch/>
        </p:blipFill>
        <p:spPr>
          <a:xfrm>
            <a:off x="6770304" y="2940095"/>
            <a:ext cx="2455455" cy="2798034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7" name="Picture 6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FEF3B11-C0CE-F0C1-F9B4-E828EE51DFB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424" y="2633185"/>
            <a:ext cx="2327672" cy="2327672"/>
          </a:xfrm>
          <a:prstGeom prst="rect">
            <a:avLst/>
          </a:prstGeom>
        </p:spPr>
      </p:pic>
      <p:pic>
        <p:nvPicPr>
          <p:cNvPr id="8" name="Picture 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36E67C1-6184-4872-84B8-64397A7890D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6700631" y="3082810"/>
            <a:ext cx="2327672" cy="2327672"/>
          </a:xfrm>
          <a:prstGeom prst="rect">
            <a:avLst/>
          </a:prstGeom>
        </p:spPr>
      </p:pic>
      <p:pic>
        <p:nvPicPr>
          <p:cNvPr id="9" name="Picture 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47D4E8D-A4A5-6912-145C-8E3091C18AC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100" y="3158728"/>
            <a:ext cx="1561730" cy="1561730"/>
          </a:xfrm>
          <a:prstGeom prst="rect">
            <a:avLst/>
          </a:prstGeom>
        </p:spPr>
      </p:pic>
      <p:pic>
        <p:nvPicPr>
          <p:cNvPr id="12" name="Picture 1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E9B910C-D3DB-53B0-DD9C-04FA3835DC6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34293" y="1727804"/>
            <a:ext cx="2025572" cy="1385436"/>
          </a:xfrm>
          <a:prstGeom prst="rect">
            <a:avLst/>
          </a:prstGeom>
        </p:spPr>
      </p:pic>
      <p:pic>
        <p:nvPicPr>
          <p:cNvPr id="13" name="Picture 1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C1D407B-A8AC-08C9-6F47-02A87BD44C5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65903" y="1162182"/>
            <a:ext cx="2025572" cy="1385436"/>
          </a:xfrm>
          <a:prstGeom prst="rect">
            <a:avLst/>
          </a:prstGeom>
        </p:spPr>
      </p:pic>
      <p:pic>
        <p:nvPicPr>
          <p:cNvPr id="14" name="Picture 1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F6AAD02-B751-B406-D267-474378C247A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86430" y="1483302"/>
            <a:ext cx="2176461" cy="13854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74833E-C762-DD91-2784-FA20F15EA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456" y="294855"/>
            <a:ext cx="3218114" cy="854075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CHÚ THÍCH</a:t>
            </a:r>
            <a:endParaRPr lang="en-US" sz="3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50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3570047-0C4B-697C-0A36-621A11812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037" y="1306315"/>
            <a:ext cx="11110293" cy="854075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 ĐỒ DÙNG DẠNG HÌNH NÓN, HÌNH TRỤ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0966A0B-CCC3-E8DD-2DB9-5FDCAFE2E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1001" y="2706844"/>
            <a:ext cx="1393963" cy="5310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Google Shape;54;p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D0DC559-E816-6894-91E5-58A8531C223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781300" y="64328"/>
            <a:ext cx="2410700" cy="340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3;p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DDE7E48-2BD0-5D2B-40A4-2A6D3FFB140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52" y="4282651"/>
            <a:ext cx="3308475" cy="2575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B0E9D86-FFCE-1225-743D-3C31A8BD48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631394">
            <a:off x="7436249" y="3067771"/>
            <a:ext cx="3194131" cy="3194131"/>
          </a:xfrm>
          <a:prstGeom prst="rect">
            <a:avLst/>
          </a:prstGeom>
        </p:spPr>
      </p:pic>
      <p:pic>
        <p:nvPicPr>
          <p:cNvPr id="7" name="Graphic 6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F4B61C0-993C-71AA-2BF5-84BC50CFAF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8889495">
            <a:off x="7963640" y="4019899"/>
            <a:ext cx="1574403" cy="1574403"/>
          </a:xfrm>
          <a:prstGeom prst="rect">
            <a:avLst/>
          </a:prstGeom>
        </p:spPr>
      </p:pic>
      <p:pic>
        <p:nvPicPr>
          <p:cNvPr id="8" name="Graphic 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153854D-C107-5F14-99E6-EAEC58D8B0A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520790">
            <a:off x="8697815" y="4126106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891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B31E9C3-2857-4554-9A2F-E296104A5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281" y="231249"/>
            <a:ext cx="4236304" cy="4953000"/>
          </a:xfrm>
          <a:prstGeom prst="rect">
            <a:avLst/>
          </a:prstGeom>
          <a:noFill/>
        </p:spPr>
      </p:pic>
      <p:sp>
        <p:nvSpPr>
          <p:cNvPr id="10" name="Hình chữ nhật 9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25E670A-F252-425E-8FBD-2584A901E93B}"/>
              </a:ext>
            </a:extLst>
          </p:cNvPr>
          <p:cNvSpPr/>
          <p:nvPr/>
        </p:nvSpPr>
        <p:spPr>
          <a:xfrm>
            <a:off x="2834927" y="5478360"/>
            <a:ext cx="667740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CÁC HOẠT ĐỘNG</a:t>
            </a:r>
            <a:endParaRPr kumimoji="0" lang="vi-VN" sz="7200" b="1" i="0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2" name="Nhóm 1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F13D352-FF12-4774-BF7F-7823AED9D71C}"/>
              </a:ext>
            </a:extLst>
          </p:cNvPr>
          <p:cNvGrpSpPr/>
          <p:nvPr/>
        </p:nvGrpSpPr>
        <p:grpSpPr>
          <a:xfrm>
            <a:off x="1774378" y="1423682"/>
            <a:ext cx="2733453" cy="1415771"/>
            <a:chOff x="1774377" y="1423682"/>
            <a:chExt cx="2733453" cy="1415770"/>
          </a:xfrm>
        </p:grpSpPr>
        <p:sp>
          <p:nvSpPr>
            <p:cNvPr id="26" name="Google Shape;157;p20">
              <a:extLst>
                <a:ext uri="{FF2B5EF4-FFF2-40B4-BE49-F238E27FC236}">
                  <a16:creationId xmlns:a16="http://schemas.microsoft.com/office/drawing/2014/main" id="{E98F7850-E8A1-4D65-AB4B-DB9606909211}"/>
                </a:ext>
              </a:extLst>
            </p:cNvPr>
            <p:cNvSpPr/>
            <p:nvPr/>
          </p:nvSpPr>
          <p:spPr>
            <a:xfrm>
              <a:off x="1774377" y="1423682"/>
              <a:ext cx="2733453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Hộp Văn bản 10">
              <a:extLst>
                <a:ext uri="{FF2B5EF4-FFF2-40B4-BE49-F238E27FC236}">
                  <a16:creationId xmlns:a16="http://schemas.microsoft.com/office/drawing/2014/main" id="{2BFA5FA8-BCB5-4109-A323-D465A630B106}"/>
                </a:ext>
              </a:extLst>
            </p:cNvPr>
            <p:cNvSpPr txBox="1"/>
            <p:nvPr/>
          </p:nvSpPr>
          <p:spPr>
            <a:xfrm>
              <a:off x="2165516" y="2092195"/>
              <a:ext cx="15520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Mở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đầu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" name="Nhóm 1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2197C0D-4039-4F65-A23B-3D8031420B89}"/>
              </a:ext>
            </a:extLst>
          </p:cNvPr>
          <p:cNvGrpSpPr/>
          <p:nvPr/>
        </p:nvGrpSpPr>
        <p:grpSpPr>
          <a:xfrm>
            <a:off x="5991434" y="440483"/>
            <a:ext cx="3028823" cy="1415771"/>
            <a:chOff x="5714125" y="780700"/>
            <a:chExt cx="3028822" cy="1415770"/>
          </a:xfrm>
        </p:grpSpPr>
        <p:sp>
          <p:nvSpPr>
            <p:cNvPr id="28" name="Google Shape;157;p20">
              <a:extLst>
                <a:ext uri="{FF2B5EF4-FFF2-40B4-BE49-F238E27FC236}">
                  <a16:creationId xmlns:a16="http://schemas.microsoft.com/office/drawing/2014/main" id="{A125F3E3-B2C7-4AA0-9D9F-E550F085FF67}"/>
                </a:ext>
              </a:extLst>
            </p:cNvPr>
            <p:cNvSpPr/>
            <p:nvPr/>
          </p:nvSpPr>
          <p:spPr>
            <a:xfrm>
              <a:off x="5714125" y="780700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Hộp Văn bản 29">
              <a:extLst>
                <a:ext uri="{FF2B5EF4-FFF2-40B4-BE49-F238E27FC236}">
                  <a16:creationId xmlns:a16="http://schemas.microsoft.com/office/drawing/2014/main" id="{0C48347C-72DD-4A44-99EC-6A94926D6872}"/>
                </a:ext>
              </a:extLst>
            </p:cNvPr>
            <p:cNvSpPr txBox="1"/>
            <p:nvPr/>
          </p:nvSpPr>
          <p:spPr>
            <a:xfrm>
              <a:off x="6094476" y="1042997"/>
              <a:ext cx="2162013" cy="1077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Hình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thành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kiến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thức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" name="Nhóm 1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743DAFD-E003-42CA-BE1A-E2285E182AD8}"/>
              </a:ext>
            </a:extLst>
          </p:cNvPr>
          <p:cNvGrpSpPr/>
          <p:nvPr/>
        </p:nvGrpSpPr>
        <p:grpSpPr>
          <a:xfrm>
            <a:off x="8635942" y="1497829"/>
            <a:ext cx="3028823" cy="1415771"/>
            <a:chOff x="6997439" y="2348815"/>
            <a:chExt cx="3028822" cy="1415770"/>
          </a:xfrm>
        </p:grpSpPr>
        <p:sp>
          <p:nvSpPr>
            <p:cNvPr id="31" name="Google Shape;157;p20">
              <a:extLst>
                <a:ext uri="{FF2B5EF4-FFF2-40B4-BE49-F238E27FC236}">
                  <a16:creationId xmlns:a16="http://schemas.microsoft.com/office/drawing/2014/main" id="{D2EA517D-9760-4CA9-AF11-05ED30AE9EC4}"/>
                </a:ext>
              </a:extLst>
            </p:cNvPr>
            <p:cNvSpPr/>
            <p:nvPr/>
          </p:nvSpPr>
          <p:spPr>
            <a:xfrm>
              <a:off x="6997439" y="2348815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74DC3889-63BE-4E10-AD0D-8A371EC699CD}"/>
                </a:ext>
              </a:extLst>
            </p:cNvPr>
            <p:cNvSpPr txBox="1"/>
            <p:nvPr/>
          </p:nvSpPr>
          <p:spPr>
            <a:xfrm>
              <a:off x="7522714" y="2884088"/>
              <a:ext cx="21620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Luyện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tập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" name="Google Shape;162;p2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0ADFAA8-8CC7-4D2F-BE3A-F51CE7B478C5}"/>
              </a:ext>
            </a:extLst>
          </p:cNvPr>
          <p:cNvSpPr/>
          <p:nvPr/>
        </p:nvSpPr>
        <p:spPr>
          <a:xfrm>
            <a:off x="4530523" y="2311400"/>
            <a:ext cx="2276677" cy="1204397"/>
          </a:xfrm>
          <a:custGeom>
            <a:avLst/>
            <a:gdLst/>
            <a:ahLst/>
            <a:cxnLst/>
            <a:rect l="l" t="t" r="r" b="b"/>
            <a:pathLst>
              <a:path w="19002" h="10503" extrusionOk="0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4" name="Nhóm 1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A49C3E4-32FC-415B-B0A0-356A49F60C39}"/>
              </a:ext>
            </a:extLst>
          </p:cNvPr>
          <p:cNvGrpSpPr/>
          <p:nvPr/>
        </p:nvGrpSpPr>
        <p:grpSpPr>
          <a:xfrm>
            <a:off x="7566991" y="3237704"/>
            <a:ext cx="3028823" cy="1415772"/>
            <a:chOff x="6997439" y="2348815"/>
            <a:chExt cx="3028822" cy="1415770"/>
          </a:xfrm>
        </p:grpSpPr>
        <p:sp>
          <p:nvSpPr>
            <p:cNvPr id="17" name="Google Shape;157;p20">
              <a:extLst>
                <a:ext uri="{FF2B5EF4-FFF2-40B4-BE49-F238E27FC236}">
                  <a16:creationId xmlns:a16="http://schemas.microsoft.com/office/drawing/2014/main" id="{68EA85BB-1601-4E2D-ADD0-C19C55EB126D}"/>
                </a:ext>
              </a:extLst>
            </p:cNvPr>
            <p:cNvSpPr/>
            <p:nvPr/>
          </p:nvSpPr>
          <p:spPr>
            <a:xfrm>
              <a:off x="6997439" y="2348815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A9806B95-6633-468E-AD43-6EB5B873C8E4}"/>
                </a:ext>
              </a:extLst>
            </p:cNvPr>
            <p:cNvSpPr txBox="1"/>
            <p:nvPr/>
          </p:nvSpPr>
          <p:spPr>
            <a:xfrm>
              <a:off x="7540034" y="2751137"/>
              <a:ext cx="2162013" cy="584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Vận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dụng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540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999A4E5-A243-DFE6-12E4-A3A0B1068507}"/>
              </a:ext>
            </a:extLst>
          </p:cNvPr>
          <p:cNvCxnSpPr>
            <a:cxnSpLocks/>
            <a:endCxn id="29" idx="3"/>
          </p:cNvCxnSpPr>
          <p:nvPr/>
        </p:nvCxnSpPr>
        <p:spPr>
          <a:xfrm>
            <a:off x="6096000" y="3229620"/>
            <a:ext cx="5229225" cy="31277"/>
          </a:xfrm>
          <a:prstGeom prst="line">
            <a:avLst/>
          </a:prstGeom>
          <a:ln w="412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55ACC63-ED4D-E9EA-055F-7350F4D3DAC3}"/>
              </a:ext>
            </a:extLst>
          </p:cNvPr>
          <p:cNvCxnSpPr>
            <a:cxnSpLocks/>
          </p:cNvCxnSpPr>
          <p:nvPr/>
        </p:nvCxnSpPr>
        <p:spPr>
          <a:xfrm>
            <a:off x="1643271" y="2160397"/>
            <a:ext cx="4429048" cy="0"/>
          </a:xfrm>
          <a:prstGeom prst="line">
            <a:avLst/>
          </a:prstGeom>
          <a:ln w="412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2A7B395-02D6-D52D-5BE4-52664FE113B5}"/>
              </a:ext>
            </a:extLst>
          </p:cNvPr>
          <p:cNvCxnSpPr>
            <a:cxnSpLocks/>
          </p:cNvCxnSpPr>
          <p:nvPr/>
        </p:nvCxnSpPr>
        <p:spPr>
          <a:xfrm>
            <a:off x="1948070" y="4630775"/>
            <a:ext cx="4111476" cy="0"/>
          </a:xfrm>
          <a:prstGeom prst="line">
            <a:avLst/>
          </a:prstGeom>
          <a:ln w="412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CBA85D5-8ABA-5858-AE75-D5F13868CB9A}"/>
              </a:ext>
            </a:extLst>
          </p:cNvPr>
          <p:cNvSpPr/>
          <p:nvPr/>
        </p:nvSpPr>
        <p:spPr>
          <a:xfrm>
            <a:off x="6011536" y="1116688"/>
            <a:ext cx="195432" cy="1954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80EFB2E-33A0-E7A3-E43E-8FB31706D493}"/>
              </a:ext>
            </a:extLst>
          </p:cNvPr>
          <p:cNvGrpSpPr/>
          <p:nvPr/>
        </p:nvGrpSpPr>
        <p:grpSpPr>
          <a:xfrm>
            <a:off x="5896108" y="1987014"/>
            <a:ext cx="399784" cy="399784"/>
            <a:chOff x="5896108" y="4064132"/>
            <a:chExt cx="399784" cy="399784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2F8ECA9-BC52-E60F-E96A-B44B1120C0F1}"/>
                </a:ext>
              </a:extLst>
            </p:cNvPr>
            <p:cNvSpPr/>
            <p:nvPr/>
          </p:nvSpPr>
          <p:spPr>
            <a:xfrm>
              <a:off x="5896108" y="4064132"/>
              <a:ext cx="399784" cy="399784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E6EC3D8-4064-59B1-AB97-906A3B9749FE}"/>
                </a:ext>
              </a:extLst>
            </p:cNvPr>
            <p:cNvSpPr/>
            <p:nvPr/>
          </p:nvSpPr>
          <p:spPr>
            <a:xfrm>
              <a:off x="5961830" y="4129854"/>
              <a:ext cx="268340" cy="2683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380733C-1240-691D-A03A-1587D8850BC5}"/>
              </a:ext>
            </a:extLst>
          </p:cNvPr>
          <p:cNvGrpSpPr/>
          <p:nvPr/>
        </p:nvGrpSpPr>
        <p:grpSpPr>
          <a:xfrm>
            <a:off x="5896108" y="3029728"/>
            <a:ext cx="399784" cy="399784"/>
            <a:chOff x="5896108" y="5817086"/>
            <a:chExt cx="399784" cy="399784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EA8C85F-CEED-E5BF-DD93-C9102284D9AD}"/>
                </a:ext>
              </a:extLst>
            </p:cNvPr>
            <p:cNvSpPr/>
            <p:nvPr/>
          </p:nvSpPr>
          <p:spPr>
            <a:xfrm>
              <a:off x="5896108" y="5817086"/>
              <a:ext cx="399784" cy="399784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54EA1BB-9D98-23F5-AFB5-643BA51CF008}"/>
                </a:ext>
              </a:extLst>
            </p:cNvPr>
            <p:cNvSpPr/>
            <p:nvPr/>
          </p:nvSpPr>
          <p:spPr>
            <a:xfrm>
              <a:off x="5961830" y="5882808"/>
              <a:ext cx="268340" cy="2683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C1360ED-4632-BEFA-4A48-B77224BAB924}"/>
              </a:ext>
            </a:extLst>
          </p:cNvPr>
          <p:cNvSpPr txBox="1"/>
          <p:nvPr/>
        </p:nvSpPr>
        <p:spPr>
          <a:xfrm>
            <a:off x="4929208" y="1415241"/>
            <a:ext cx="1188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FFFF00"/>
                </a:solidFill>
                <a:latin typeface="Agency FB" panose="020B0503020202020204" pitchFamily="34" charset="0"/>
              </a:rPr>
              <a:t>01</a:t>
            </a:r>
            <a:endParaRPr lang="en-US" sz="4400" b="1" dirty="0">
              <a:solidFill>
                <a:srgbClr val="FFFF00"/>
              </a:solidFill>
              <a:latin typeface="Agency FB" panose="020B0503020202020204" pitchFamily="34" charset="0"/>
            </a:endParaRPr>
          </a:p>
        </p:txBody>
      </p:sp>
      <p:sp>
        <p:nvSpPr>
          <p:cNvPr id="22" name="TextBox 2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146AC5B-9FF7-9652-C60D-2224CF1A734B}"/>
              </a:ext>
            </a:extLst>
          </p:cNvPr>
          <p:cNvSpPr txBox="1"/>
          <p:nvPr/>
        </p:nvSpPr>
        <p:spPr>
          <a:xfrm>
            <a:off x="4984845" y="3811980"/>
            <a:ext cx="1188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FFFF00"/>
                </a:solidFill>
                <a:latin typeface="Agency FB" panose="020B0503020202020204" pitchFamily="34" charset="0"/>
              </a:rPr>
              <a:t>03</a:t>
            </a:r>
            <a:endParaRPr lang="en-US" sz="4400" b="1" dirty="0">
              <a:solidFill>
                <a:srgbClr val="FFFF00"/>
              </a:solidFill>
              <a:latin typeface="Agency FB" panose="020B0503020202020204" pitchFamily="34" charset="0"/>
            </a:endParaRPr>
          </a:p>
        </p:txBody>
      </p:sp>
      <p:sp>
        <p:nvSpPr>
          <p:cNvPr id="23" name="TextBox 2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7DC6385-D9BA-36A7-4325-F97E5AA57045}"/>
              </a:ext>
            </a:extLst>
          </p:cNvPr>
          <p:cNvSpPr txBox="1"/>
          <p:nvPr/>
        </p:nvSpPr>
        <p:spPr>
          <a:xfrm>
            <a:off x="6144859" y="2462431"/>
            <a:ext cx="1188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FFFF00"/>
                </a:solidFill>
                <a:latin typeface="Agency FB" panose="020B0503020202020204" pitchFamily="34" charset="0"/>
              </a:rPr>
              <a:t>02</a:t>
            </a:r>
            <a:endParaRPr lang="en-US" sz="4400" b="1" dirty="0">
              <a:solidFill>
                <a:srgbClr val="FFFF00"/>
              </a:solidFill>
              <a:latin typeface="Agency FB" panose="020B0503020202020204" pitchFamily="34" charset="0"/>
            </a:endParaRPr>
          </a:p>
        </p:txBody>
      </p:sp>
      <p:sp>
        <p:nvSpPr>
          <p:cNvPr id="24" name="TextBox 2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CC3F27E-2B9E-506A-A052-C31AE7789F15}"/>
              </a:ext>
            </a:extLst>
          </p:cNvPr>
          <p:cNvSpPr txBox="1"/>
          <p:nvPr/>
        </p:nvSpPr>
        <p:spPr>
          <a:xfrm>
            <a:off x="438150" y="1538351"/>
            <a:ext cx="48745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</a:t>
            </a:r>
            <a:r>
              <a:rPr lang="pt-BR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 tài trạng tí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1336282-F778-62CF-7A6D-4E41AF3BF946}"/>
              </a:ext>
            </a:extLst>
          </p:cNvPr>
          <p:cNvSpPr txBox="1"/>
          <p:nvPr/>
        </p:nvSpPr>
        <p:spPr>
          <a:xfrm>
            <a:off x="3366778" y="3895612"/>
            <a:ext cx="1967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2A86135-4389-B6B3-D45C-C792018BFB88}"/>
              </a:ext>
            </a:extLst>
          </p:cNvPr>
          <p:cNvGrpSpPr/>
          <p:nvPr/>
        </p:nvGrpSpPr>
        <p:grpSpPr>
          <a:xfrm>
            <a:off x="5896587" y="4430883"/>
            <a:ext cx="399784" cy="399784"/>
            <a:chOff x="5896108" y="4064132"/>
            <a:chExt cx="399784" cy="399784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89222DE-B8FA-0905-99C7-3B138A4F5135}"/>
                </a:ext>
              </a:extLst>
            </p:cNvPr>
            <p:cNvSpPr/>
            <p:nvPr/>
          </p:nvSpPr>
          <p:spPr>
            <a:xfrm>
              <a:off x="5896108" y="4064132"/>
              <a:ext cx="399784" cy="399784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A774FAB-7DC0-30BF-8874-EF77D2A43BA8}"/>
                </a:ext>
              </a:extLst>
            </p:cNvPr>
            <p:cNvSpPr/>
            <p:nvPr/>
          </p:nvSpPr>
          <p:spPr>
            <a:xfrm>
              <a:off x="5961830" y="4129854"/>
              <a:ext cx="268340" cy="2683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3A2C01F8-8AE2-B236-27A2-6D1FCD8557F9}"/>
              </a:ext>
            </a:extLst>
          </p:cNvPr>
          <p:cNvSpPr/>
          <p:nvPr/>
        </p:nvSpPr>
        <p:spPr>
          <a:xfrm>
            <a:off x="6992253" y="2637649"/>
            <a:ext cx="433297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>
              <a:spcBef>
                <a:spcPts val="1800"/>
              </a:spcBef>
            </a:pP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24E04F-D5D6-70D6-45AE-D1CFCFBE8867}"/>
              </a:ext>
            </a:extLst>
          </p:cNvPr>
          <p:cNvCxnSpPr>
            <a:cxnSpLocks/>
          </p:cNvCxnSpPr>
          <p:nvPr/>
        </p:nvCxnSpPr>
        <p:spPr>
          <a:xfrm>
            <a:off x="6096000" y="1206641"/>
            <a:ext cx="0" cy="5611602"/>
          </a:xfrm>
          <a:prstGeom prst="line">
            <a:avLst/>
          </a:prstGeom>
          <a:ln w="444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8053C84-2CAE-9092-30C3-4BB0D1E5F081}"/>
              </a:ext>
            </a:extLst>
          </p:cNvPr>
          <p:cNvCxnSpPr>
            <a:cxnSpLocks/>
          </p:cNvCxnSpPr>
          <p:nvPr/>
        </p:nvCxnSpPr>
        <p:spPr>
          <a:xfrm flipV="1">
            <a:off x="6089376" y="5910352"/>
            <a:ext cx="4114799" cy="29342"/>
          </a:xfrm>
          <a:prstGeom prst="line">
            <a:avLst/>
          </a:prstGeom>
          <a:ln w="412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EE7CF08-FF75-738C-2C7D-C87DD8EABD30}"/>
              </a:ext>
            </a:extLst>
          </p:cNvPr>
          <p:cNvGrpSpPr/>
          <p:nvPr/>
        </p:nvGrpSpPr>
        <p:grpSpPr>
          <a:xfrm>
            <a:off x="5889484" y="5739802"/>
            <a:ext cx="399784" cy="399784"/>
            <a:chOff x="5896108" y="5817086"/>
            <a:chExt cx="399784" cy="399784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9D7CC4CF-A45E-F986-37B2-414660A8B53C}"/>
                </a:ext>
              </a:extLst>
            </p:cNvPr>
            <p:cNvSpPr/>
            <p:nvPr/>
          </p:nvSpPr>
          <p:spPr>
            <a:xfrm>
              <a:off x="5896108" y="5817086"/>
              <a:ext cx="399784" cy="399784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5A7E1C4-34C4-80F7-D8BC-6D4419381991}"/>
                </a:ext>
              </a:extLst>
            </p:cNvPr>
            <p:cNvSpPr/>
            <p:nvPr/>
          </p:nvSpPr>
          <p:spPr>
            <a:xfrm>
              <a:off x="5961830" y="5882808"/>
              <a:ext cx="268340" cy="2683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C0555476-C589-E22F-6BD1-65FFE32E3C2C}"/>
              </a:ext>
            </a:extLst>
          </p:cNvPr>
          <p:cNvSpPr txBox="1"/>
          <p:nvPr/>
        </p:nvSpPr>
        <p:spPr>
          <a:xfrm>
            <a:off x="6138235" y="5172505"/>
            <a:ext cx="1188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>
                <a:solidFill>
                  <a:srgbClr val="FFFF00"/>
                </a:solidFill>
                <a:latin typeface="Agency FB" panose="020B0503020202020204" pitchFamily="34" charset="0"/>
              </a:rPr>
              <a:t>0</a:t>
            </a:r>
            <a:r>
              <a:rPr lang="en-US" sz="4400" b="1">
                <a:solidFill>
                  <a:srgbClr val="FFFF00"/>
                </a:solidFill>
                <a:latin typeface="Agency FB" panose="020B0503020202020204" pitchFamily="34" charset="0"/>
              </a:rPr>
              <a:t>4</a:t>
            </a:r>
            <a:endParaRPr lang="en-US" sz="4400" b="1" dirty="0">
              <a:solidFill>
                <a:srgbClr val="FFFF00"/>
              </a:solidFill>
              <a:latin typeface="Agency FB" panose="020B0503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9320571-B8DF-5096-444D-94A0460A13EF}"/>
              </a:ext>
            </a:extLst>
          </p:cNvPr>
          <p:cNvSpPr/>
          <p:nvPr/>
        </p:nvSpPr>
        <p:spPr>
          <a:xfrm>
            <a:off x="7052074" y="5325577"/>
            <a:ext cx="20521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9B3C0A1-0583-BC1C-447C-7FD9782E3124}"/>
              </a:ext>
            </a:extLst>
          </p:cNvPr>
          <p:cNvSpPr txBox="1">
            <a:spLocks/>
          </p:cNvSpPr>
          <p:nvPr/>
        </p:nvSpPr>
        <p:spPr>
          <a:xfrm>
            <a:off x="429037" y="188715"/>
            <a:ext cx="11110293" cy="854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 ĐỒ DÙNG DẠNG HÌNH NÓN, HÌNH TRỤ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4472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9" grpId="0"/>
      <p:bldP spid="39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1905000" y="838200"/>
            <a:ext cx="4191000" cy="41148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6124354" y="2484509"/>
            <a:ext cx="2308447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Mở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đầu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Hình ảnh 5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4143E7E-651B-40FB-A4A2-3F088BFE4B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t="12222" r="20015" b="20370"/>
          <a:stretch/>
        </p:blipFill>
        <p:spPr>
          <a:xfrm>
            <a:off x="7035801" y="3511716"/>
            <a:ext cx="3073399" cy="297531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379395433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826" y="817356"/>
            <a:ext cx="8458557" cy="4752171"/>
          </a:xfrm>
          <a:prstGeom prst="rect">
            <a:avLst/>
          </a:prstGeom>
        </p:spPr>
      </p:pic>
      <p:pic>
        <p:nvPicPr>
          <p:cNvPr id="5" name="Picture 3" descr="OPL20U25GSXzBJYl68kk8uQGfFKzs7yb1M4KJWUiLk6ZEvGF+qCIPSnY57AbBFCvTWID07 2024 T9 CD 06565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125" y="5078351"/>
            <a:ext cx="6875876" cy="152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 descr="OPL20U25GSXzBJYl68kk8uQGfFKzs7yb1M4KJWUiLk6ZEvGF+qCIPSnY57AbBFCvTWID07 2024 T9 CD 06565+K4lPs7H94VUqPe2XwIsfPRnrXQE//QTEXxb8/8N4CNc6FpgZahzpTjFhMzSA7T/nHJa11DE8Ng2TP3iAmRczFlmslSuUNOgUeb6yRvs0=">
            <a:hlinkClick r:id="" action="ppaction://noaction"/>
          </p:cNvPr>
          <p:cNvSpPr/>
          <p:nvPr/>
        </p:nvSpPr>
        <p:spPr>
          <a:xfrm>
            <a:off x="4724402" y="5524045"/>
            <a:ext cx="53082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Palatino Linotype" pitchFamily="18" charset="0"/>
              </a:rPr>
              <a:t>THỬ TÀI TRẠNG TÍ</a:t>
            </a:r>
          </a:p>
        </p:txBody>
      </p:sp>
      <p:pic>
        <p:nvPicPr>
          <p:cNvPr id="7" name="Picture 6" descr="OPL20U25GSXzBJYl68kk8uQGfFKzs7yb1M4KJWUiLk6ZEvGF+qCIPSnY57AbBFCvTWID07 2024 T9 CD 06565+K4lPs7H94VUqPe2XwIsfPRnrXQE//QTEXxb8/8N4CNc6FpgZahzpTjFhMzSA7T/nHJa11DE8Ng2TP3iAmRczFlmslSuUNOgUeb6yRvs0=">
            <a:hlinkClick r:id="" action="ppaction://noaction"/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826" y="1"/>
            <a:ext cx="1571625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26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OPL20U25GSXzBJYl68kk8uQGfFKzs7yb1M4KJWUiLk6ZEvGF+qCIPSnY57AbBFCvTWID07 2024 T9 CD 06565+K4lPs7H94VUqPe2XwIsfPRnrXQE//QTEXxb8/8N4CNc6FpgZahzpTjFhMzSA7T/nHJa11DE8Ng2TP3iAmRczFlmslSuUNOgUeb6yRvs0=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</a:t>
            </a:r>
            <a:endParaRPr lang="vi-VN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 descr="OPL20U25GSXzBJYl68kk8uQGfFKzs7yb1M4KJWUiLk6ZEvGF+qCIPSnY57AbBFCvTWID07 2024 T9 CD 06565+K4lPs7H94VUqPe2XwIsfPRnrXQE//QTEXxb8/8N4CNc6FpgZahzpTjFhMzSA7T/nHJa11DE8Ng2TP3iAmRczFlmslSuUNOgUeb6yRvs0=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575894"/>
          </a:xfrm>
        </p:spPr>
        <p:txBody>
          <a:bodyPr>
            <a:noAutofit/>
          </a:bodyPr>
          <a:lstStyle/>
          <a:p>
            <a:pPr algn="just"/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Sửu Ẹo, Dần Béo và Cả Mẹo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vi-VN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9999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8226</TotalTime>
  <Words>1010</Words>
  <Application>Microsoft Office PowerPoint</Application>
  <PresentationFormat>Widescreen</PresentationFormat>
  <Paragraphs>171</Paragraphs>
  <Slides>24</Slides>
  <Notes>10</Notes>
  <HiddenSlides>0</HiddenSlides>
  <MMClips>5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Agency FB</vt:lpstr>
      <vt:lpstr>Arial</vt:lpstr>
      <vt:lpstr>Calibri</vt:lpstr>
      <vt:lpstr>Calibri Light</vt:lpstr>
      <vt:lpstr>Cambria Math</vt:lpstr>
      <vt:lpstr>Palatino Linotype</vt:lpstr>
      <vt:lpstr>Raleway</vt:lpstr>
      <vt:lpstr>Times New Roman</vt:lpstr>
      <vt:lpstr>1_Office Theme</vt:lpstr>
      <vt:lpstr>PowerPoint Presentation</vt:lpstr>
      <vt:lpstr>A. THIẾT BỊ DẠY HỌC VÀ HỌC LIỆU</vt:lpstr>
      <vt:lpstr>B. CHÚ THÍCH</vt:lpstr>
      <vt:lpstr>TẠO ĐỒ DÙNG DẠNG HÌNH NÓN, HÌNH TRỤ</vt:lpstr>
      <vt:lpstr>PowerPoint Presentation</vt:lpstr>
      <vt:lpstr>PowerPoint Presentation</vt:lpstr>
      <vt:lpstr>PowerPoint Presentation</vt:lpstr>
      <vt:lpstr>PowerPoint Presentation</vt:lpstr>
      <vt:lpstr>GIỚI THIỆU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CHỦ ĐỀ 3: TẠO ĐỒ DÙNG DẠNG HÌNH NÓN, HÌNH TRỤ.</vt:lpstr>
      <vt:lpstr>CHỦ ĐỀ 3: TẠO ĐỒ DÙNG DẠNG HÌNH NÓN, HÌNH TRỤ.</vt:lpstr>
      <vt:lpstr>PowerPoint Presentation</vt:lpstr>
      <vt:lpstr>PowerPoint Presentation</vt:lpstr>
      <vt:lpstr>PowerPoint Presentation</vt:lpstr>
      <vt:lpstr> VẬN DỤNG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Minh Phuong</dc:creator>
  <cp:lastModifiedBy>Admin</cp:lastModifiedBy>
  <cp:revision>455</cp:revision>
  <dcterms:created xsi:type="dcterms:W3CDTF">2022-08-03T11:07:12Z</dcterms:created>
  <dcterms:modified xsi:type="dcterms:W3CDTF">2024-08-01T23:12:39Z</dcterms:modified>
</cp:coreProperties>
</file>