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616" r:id="rId2"/>
    <p:sldId id="572" r:id="rId3"/>
    <p:sldId id="617" r:id="rId4"/>
    <p:sldId id="368" r:id="rId5"/>
    <p:sldId id="618" r:id="rId6"/>
    <p:sldId id="384" r:id="rId7"/>
    <p:sldId id="591" r:id="rId8"/>
    <p:sldId id="596" r:id="rId9"/>
    <p:sldId id="573" r:id="rId10"/>
    <p:sldId id="601" r:id="rId11"/>
    <p:sldId id="600" r:id="rId12"/>
    <p:sldId id="598" r:id="rId13"/>
    <p:sldId id="597" r:id="rId14"/>
    <p:sldId id="602" r:id="rId15"/>
    <p:sldId id="613" r:id="rId16"/>
    <p:sldId id="603" r:id="rId17"/>
    <p:sldId id="604" r:id="rId18"/>
    <p:sldId id="605" r:id="rId19"/>
    <p:sldId id="599" r:id="rId20"/>
    <p:sldId id="606" r:id="rId21"/>
    <p:sldId id="614" r:id="rId22"/>
    <p:sldId id="607" r:id="rId23"/>
    <p:sldId id="608" r:id="rId24"/>
    <p:sldId id="609" r:id="rId25"/>
    <p:sldId id="615" r:id="rId26"/>
    <p:sldId id="610" r:id="rId27"/>
    <p:sldId id="611" r:id="rId28"/>
    <p:sldId id="578" r:id="rId29"/>
    <p:sldId id="612" r:id="rId30"/>
    <p:sldId id="579" r:id="rId31"/>
    <p:sldId id="619" r:id="rId32"/>
    <p:sldId id="620" r:id="rId33"/>
    <p:sldId id="257" r:id="rId34"/>
    <p:sldId id="381" r:id="rId35"/>
    <p:sldId id="382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9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Trần Thị Minh Hoàn _ Trường THCS Ban Mai" initials="TTMH_TTBM" lastIdx="9" clrIdx="1">
    <p:extLst>
      <p:ext uri="{19B8F6BF-5375-455C-9EA6-DF929625EA0E}">
        <p15:presenceInfo xmlns:p15="http://schemas.microsoft.com/office/powerpoint/2012/main" userId="Trần Thị Minh Hoàn _ Trường THCS Ban M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wmf"/><Relationship Id="rId1" Type="http://schemas.openxmlformats.org/officeDocument/2006/relationships/image" Target="../media/image9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9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70.bin"/><Relationship Id="rId3" Type="http://schemas.openxmlformats.org/officeDocument/2006/relationships/image" Target="../media/image55.png"/><Relationship Id="rId7" Type="http://schemas.openxmlformats.org/officeDocument/2006/relationships/image" Target="../media/image59.emf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7.png"/><Relationship Id="rId10" Type="http://schemas.openxmlformats.org/officeDocument/2006/relationships/image" Target="../media/image551.png"/><Relationship Id="rId4" Type="http://schemas.openxmlformats.org/officeDocument/2006/relationships/image" Target="../media/image56.png"/><Relationship Id="rId9" Type="http://schemas.openxmlformats.org/officeDocument/2006/relationships/image" Target="../media/image53.wmf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wmf"/><Relationship Id="rId13" Type="http://schemas.openxmlformats.org/officeDocument/2006/relationships/image" Target="../media/image65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image" Target="../media/image560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65.wmf"/><Relationship Id="rId10" Type="http://schemas.openxmlformats.org/officeDocument/2006/relationships/image" Target="../media/image64.wmf"/><Relationship Id="rId4" Type="http://schemas.openxmlformats.org/officeDocument/2006/relationships/image" Target="../media/image550.pn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9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0.emf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84.png"/><Relationship Id="rId7" Type="http://schemas.openxmlformats.org/officeDocument/2006/relationships/image" Target="../media/image83.emf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7.png"/><Relationship Id="rId5" Type="http://schemas.openxmlformats.org/officeDocument/2006/relationships/image" Target="../media/image78.png"/><Relationship Id="rId10" Type="http://schemas.openxmlformats.org/officeDocument/2006/relationships/image" Target="../media/image86.png"/><Relationship Id="rId4" Type="http://schemas.openxmlformats.org/officeDocument/2006/relationships/image" Target="../media/image85.emf"/><Relationship Id="rId9" Type="http://schemas.openxmlformats.org/officeDocument/2006/relationships/image" Target="../media/image8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image" Target="../media/image29.jpe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3.png"/><Relationship Id="rId4" Type="http://schemas.openxmlformats.org/officeDocument/2006/relationships/image" Target="../media/image92.jpeg"/><Relationship Id="rId9" Type="http://schemas.openxmlformats.org/officeDocument/2006/relationships/image" Target="../media/image8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9.jpe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2.jpeg"/><Relationship Id="rId4" Type="http://schemas.openxmlformats.org/officeDocument/2006/relationships/image" Target="../media/image95.png"/><Relationship Id="rId9" Type="http://schemas.openxmlformats.org/officeDocument/2006/relationships/image" Target="../media/image9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9.wmf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98.e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133350" y="4684437"/>
            <a:ext cx="5953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Duy Hồng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Tứ</a:t>
            </a:r>
          </a:p>
          <a:p>
            <a:pPr defTabSz="914377">
              <a:spcAft>
                <a:spcPts val="600"/>
              </a:spcAft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GVPB 2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Hoàn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3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277364" y="3286088"/>
            <a:ext cx="11781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THẦY, CÔ SOẠN TRÊN FILE MẪU NÀY (NỀN XANH BẢNG, TIÊU ĐỀ CHỮ VÀNG, NỘI DUNG CHỮ TRẮNG.</a:t>
            </a:r>
          </a:p>
        </p:txBody>
      </p:sp>
    </p:spTree>
    <p:extLst>
      <p:ext uri="{BB962C8B-B14F-4D97-AF65-F5344CB8AC3E}">
        <p14:creationId xmlns:p14="http://schemas.microsoft.com/office/powerpoint/2010/main" val="8484424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512" y="3026004"/>
                <a:ext cx="6503370" cy="229014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OC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17a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17b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2" y="3026004"/>
                <a:ext cx="6503370" cy="2290144"/>
              </a:xfrm>
              <a:prstGeom prst="rect">
                <a:avLst/>
              </a:prstGeom>
              <a:blipFill>
                <a:blip r:embed="rId2"/>
                <a:stretch>
                  <a:fillRect l="-1970" t="-4521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14149" y="1869743"/>
            <a:ext cx="3780430" cy="887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HOẠT ĐỘNG 1 (SGK/99)</a:t>
            </a:r>
          </a:p>
        </p:txBody>
      </p:sp>
      <p:grpSp>
        <p:nvGrpSpPr>
          <p:cNvPr id="8" name="Group 14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8079347" y="3337414"/>
            <a:ext cx="2260600" cy="2197102"/>
            <a:chOff x="2206" y="1200"/>
            <a:chExt cx="1424" cy="1384"/>
          </a:xfrm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726" y="1371"/>
              <a:ext cx="513" cy="896"/>
            </a:xfrm>
            <a:custGeom>
              <a:avLst/>
              <a:gdLst>
                <a:gd name="T0" fmla="*/ 0 w 1230"/>
                <a:gd name="T1" fmla="*/ 0 h 2150"/>
                <a:gd name="T2" fmla="*/ 15 w 1230"/>
                <a:gd name="T3" fmla="*/ 27 h 2150"/>
                <a:gd name="T4" fmla="*/ 0 60000 65536"/>
                <a:gd name="T5" fmla="*/ 0 60000 65536"/>
                <a:gd name="T6" fmla="*/ 0 w 1230"/>
                <a:gd name="T7" fmla="*/ 0 h 2150"/>
                <a:gd name="T8" fmla="*/ 1230 w 1230"/>
                <a:gd name="T9" fmla="*/ 2150 h 2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0" h="2150">
                  <a:moveTo>
                    <a:pt x="0" y="0"/>
                  </a:moveTo>
                  <a:lnTo>
                    <a:pt x="1230" y="215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2206" y="1200"/>
              <a:ext cx="1424" cy="1384"/>
              <a:chOff x="2208" y="1200"/>
              <a:chExt cx="1424" cy="1384"/>
            </a:xfrm>
          </p:grpSpPr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2208" y="1200"/>
                <a:ext cx="1424" cy="1384"/>
                <a:chOff x="2208" y="1200"/>
                <a:chExt cx="1424" cy="1384"/>
              </a:xfrm>
            </p:grpSpPr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2216" y="2091"/>
                  <a:ext cx="1009" cy="360"/>
                  <a:chOff x="3216" y="2928"/>
                  <a:chExt cx="1009" cy="360"/>
                </a:xfrm>
              </p:grpSpPr>
              <p:sp>
                <p:nvSpPr>
                  <p:cNvPr id="1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28"/>
                    <a:ext cx="1008" cy="3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28EB2"/>
                      </a:gs>
                      <a:gs pos="50000">
                        <a:srgbClr val="FFCCFF"/>
                      </a:gs>
                      <a:gs pos="100000">
                        <a:srgbClr val="B28EB2"/>
                      </a:gs>
                    </a:gsLst>
                    <a:lin ang="5400000" scaled="1"/>
                  </a:gradFill>
                  <a:ln w="28575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Arc 20"/>
                  <p:cNvSpPr>
                    <a:spLocks/>
                  </p:cNvSpPr>
                  <p:nvPr/>
                </p:nvSpPr>
                <p:spPr bwMode="auto">
                  <a:xfrm flipV="1">
                    <a:off x="3216" y="3110"/>
                    <a:ext cx="1009" cy="178"/>
                  </a:xfrm>
                  <a:custGeom>
                    <a:avLst/>
                    <a:gdLst>
                      <a:gd name="T0" fmla="*/ 0 w 43188"/>
                      <a:gd name="T1" fmla="*/ 0 h 21600"/>
                      <a:gd name="T2" fmla="*/ 0 w 43188"/>
                      <a:gd name="T3" fmla="*/ 0 h 21600"/>
                      <a:gd name="T4" fmla="*/ 0 w 4318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88"/>
                      <a:gd name="T10" fmla="*/ 0 h 21600"/>
                      <a:gd name="T11" fmla="*/ 43188 w 4318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88" h="21600" fill="none" extrusionOk="0">
                        <a:moveTo>
                          <a:pt x="0" y="20870"/>
                        </a:moveTo>
                        <a:cubicBezTo>
                          <a:pt x="393" y="9231"/>
                          <a:pt x="9942" y="-1"/>
                          <a:pt x="21588" y="0"/>
                        </a:cubicBezTo>
                        <a:cubicBezTo>
                          <a:pt x="33517" y="0"/>
                          <a:pt x="43188" y="9670"/>
                          <a:pt x="43188" y="21600"/>
                        </a:cubicBezTo>
                      </a:path>
                      <a:path w="43188" h="21600" stroke="0" extrusionOk="0">
                        <a:moveTo>
                          <a:pt x="0" y="20870"/>
                        </a:moveTo>
                        <a:cubicBezTo>
                          <a:pt x="393" y="9231"/>
                          <a:pt x="9942" y="-1"/>
                          <a:pt x="21588" y="0"/>
                        </a:cubicBezTo>
                        <a:cubicBezTo>
                          <a:pt x="33517" y="0"/>
                          <a:pt x="43188" y="9670"/>
                          <a:pt x="43188" y="21600"/>
                        </a:cubicBezTo>
                        <a:lnTo>
                          <a:pt x="21588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21"/>
                <p:cNvGrpSpPr>
                  <a:grpSpLocks/>
                </p:cNvGrpSpPr>
                <p:nvPr/>
              </p:nvGrpSpPr>
              <p:grpSpPr bwMode="auto">
                <a:xfrm>
                  <a:off x="2208" y="1200"/>
                  <a:ext cx="1424" cy="1384"/>
                  <a:chOff x="2208" y="1200"/>
                  <a:chExt cx="1424" cy="1384"/>
                </a:xfrm>
              </p:grpSpPr>
              <p:sp>
                <p:nvSpPr>
                  <p:cNvPr id="15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5" y="1200"/>
                    <a:ext cx="576" cy="2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900">
                        <a:solidFill>
                          <a:schemeClr val="bg1"/>
                        </a:solidFill>
                        <a:latin typeface=".VnArial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6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4" y="2211"/>
                    <a:ext cx="576" cy="2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900">
                        <a:solidFill>
                          <a:schemeClr val="bg1"/>
                        </a:solidFill>
                        <a:latin typeface=".VnArial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1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344"/>
                    <a:ext cx="576" cy="2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900" dirty="0">
                        <a:solidFill>
                          <a:schemeClr val="bg1"/>
                        </a:solidFill>
                        <a:latin typeface=".VnArial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0" y="2176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chemeClr val="bg1"/>
                        </a:solidFill>
                        <a:latin typeface="Arial" charset="0"/>
                      </a:rPr>
                      <a:t>D</a:t>
                    </a:r>
                  </a:p>
                </p:txBody>
              </p:sp>
            </p:grpSp>
          </p:grpSp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2211" y="1371"/>
                <a:ext cx="510" cy="888"/>
              </a:xfrm>
              <a:custGeom>
                <a:avLst/>
                <a:gdLst>
                  <a:gd name="T0" fmla="*/ 14 w 1240"/>
                  <a:gd name="T1" fmla="*/ 0 h 2160"/>
                  <a:gd name="T2" fmla="*/ 0 w 1240"/>
                  <a:gd name="T3" fmla="*/ 25 h 2160"/>
                  <a:gd name="T4" fmla="*/ 0 60000 65536"/>
                  <a:gd name="T5" fmla="*/ 0 60000 65536"/>
                  <a:gd name="T6" fmla="*/ 0 w 1240"/>
                  <a:gd name="T7" fmla="*/ 0 h 2160"/>
                  <a:gd name="T8" fmla="*/ 1240 w 1240"/>
                  <a:gd name="T9" fmla="*/ 2160 h 2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2160">
                    <a:moveTo>
                      <a:pt x="1240" y="0"/>
                    </a:moveTo>
                    <a:lnTo>
                      <a:pt x="0" y="216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7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8911197" y="3604114"/>
            <a:ext cx="804862" cy="1423987"/>
            <a:chOff x="2721" y="1368"/>
            <a:chExt cx="507" cy="897"/>
          </a:xfrm>
        </p:grpSpPr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721" y="1368"/>
              <a:ext cx="507" cy="894"/>
            </a:xfrm>
            <a:custGeom>
              <a:avLst/>
              <a:gdLst>
                <a:gd name="T0" fmla="*/ 0 w 507"/>
                <a:gd name="T1" fmla="*/ 0 h 894"/>
                <a:gd name="T2" fmla="*/ 507 w 507"/>
                <a:gd name="T3" fmla="*/ 891 h 894"/>
                <a:gd name="T4" fmla="*/ 0 w 507"/>
                <a:gd name="T5" fmla="*/ 894 h 894"/>
                <a:gd name="T6" fmla="*/ 0 w 507"/>
                <a:gd name="T7" fmla="*/ 0 h 8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894"/>
                <a:gd name="T14" fmla="*/ 507 w 507"/>
                <a:gd name="T15" fmla="*/ 894 h 8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894">
                  <a:moveTo>
                    <a:pt x="0" y="0"/>
                  </a:moveTo>
                  <a:lnTo>
                    <a:pt x="507" y="891"/>
                  </a:lnTo>
                  <a:lnTo>
                    <a:pt x="0" y="8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727" y="2263"/>
              <a:ext cx="489" cy="2"/>
            </a:xfrm>
            <a:custGeom>
              <a:avLst/>
              <a:gdLst>
                <a:gd name="T0" fmla="*/ 489 w 489"/>
                <a:gd name="T1" fmla="*/ 2 h 2"/>
                <a:gd name="T2" fmla="*/ 0 w 489"/>
                <a:gd name="T3" fmla="*/ 0 h 2"/>
                <a:gd name="T4" fmla="*/ 0 60000 65536"/>
                <a:gd name="T5" fmla="*/ 0 60000 65536"/>
                <a:gd name="T6" fmla="*/ 0 w 489"/>
                <a:gd name="T7" fmla="*/ 0 h 2"/>
                <a:gd name="T8" fmla="*/ 489 w 48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9" h="2">
                  <a:moveTo>
                    <a:pt x="489" y="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30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8911197" y="3613639"/>
            <a:ext cx="771525" cy="1495425"/>
            <a:chOff x="2721" y="1374"/>
            <a:chExt cx="486" cy="942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721" y="1374"/>
              <a:ext cx="486" cy="942"/>
            </a:xfrm>
            <a:custGeom>
              <a:avLst/>
              <a:gdLst>
                <a:gd name="T0" fmla="*/ 0 w 486"/>
                <a:gd name="T1" fmla="*/ 0 h 942"/>
                <a:gd name="T2" fmla="*/ 486 w 486"/>
                <a:gd name="T3" fmla="*/ 942 h 942"/>
                <a:gd name="T4" fmla="*/ 0 w 486"/>
                <a:gd name="T5" fmla="*/ 894 h 942"/>
                <a:gd name="T6" fmla="*/ 0 w 486"/>
                <a:gd name="T7" fmla="*/ 0 h 9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6"/>
                <a:gd name="T13" fmla="*/ 0 h 942"/>
                <a:gd name="T14" fmla="*/ 486 w 486"/>
                <a:gd name="T15" fmla="*/ 942 h 9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6" h="942">
                  <a:moveTo>
                    <a:pt x="0" y="0"/>
                  </a:moveTo>
                  <a:lnTo>
                    <a:pt x="486" y="942"/>
                  </a:lnTo>
                  <a:lnTo>
                    <a:pt x="0" y="8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2727" y="2269"/>
              <a:ext cx="474" cy="44"/>
            </a:xfrm>
            <a:custGeom>
              <a:avLst/>
              <a:gdLst>
                <a:gd name="T0" fmla="*/ 474 w 474"/>
                <a:gd name="T1" fmla="*/ 44 h 44"/>
                <a:gd name="T2" fmla="*/ 0 w 474"/>
                <a:gd name="T3" fmla="*/ 0 h 44"/>
                <a:gd name="T4" fmla="*/ 0 60000 65536"/>
                <a:gd name="T5" fmla="*/ 0 60000 65536"/>
                <a:gd name="T6" fmla="*/ 0 w 474"/>
                <a:gd name="T7" fmla="*/ 0 h 44"/>
                <a:gd name="T8" fmla="*/ 474 w 474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4" h="44">
                  <a:moveTo>
                    <a:pt x="474" y="4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3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8911197" y="3608876"/>
            <a:ext cx="685800" cy="1571625"/>
            <a:chOff x="2721" y="1371"/>
            <a:chExt cx="432" cy="990"/>
          </a:xfrm>
        </p:grpSpPr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721" y="1371"/>
              <a:ext cx="432" cy="990"/>
            </a:xfrm>
            <a:custGeom>
              <a:avLst/>
              <a:gdLst>
                <a:gd name="T0" fmla="*/ 0 w 432"/>
                <a:gd name="T1" fmla="*/ 0 h 990"/>
                <a:gd name="T2" fmla="*/ 432 w 432"/>
                <a:gd name="T3" fmla="*/ 990 h 990"/>
                <a:gd name="T4" fmla="*/ 0 w 432"/>
                <a:gd name="T5" fmla="*/ 894 h 990"/>
                <a:gd name="T6" fmla="*/ 0 w 432"/>
                <a:gd name="T7" fmla="*/ 0 h 9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990"/>
                <a:gd name="T14" fmla="*/ 432 w 432"/>
                <a:gd name="T15" fmla="*/ 990 h 9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990">
                  <a:moveTo>
                    <a:pt x="0" y="0"/>
                  </a:moveTo>
                  <a:lnTo>
                    <a:pt x="432" y="990"/>
                  </a:lnTo>
                  <a:lnTo>
                    <a:pt x="0" y="8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727" y="2266"/>
              <a:ext cx="417" cy="89"/>
            </a:xfrm>
            <a:custGeom>
              <a:avLst/>
              <a:gdLst>
                <a:gd name="T0" fmla="*/ 417 w 417"/>
                <a:gd name="T1" fmla="*/ 89 h 89"/>
                <a:gd name="T2" fmla="*/ 0 w 417"/>
                <a:gd name="T3" fmla="*/ 0 h 89"/>
                <a:gd name="T4" fmla="*/ 0 60000 65536"/>
                <a:gd name="T5" fmla="*/ 0 60000 65536"/>
                <a:gd name="T6" fmla="*/ 0 w 417"/>
                <a:gd name="T7" fmla="*/ 0 h 89"/>
                <a:gd name="T8" fmla="*/ 417 w 417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7" h="89">
                  <a:moveTo>
                    <a:pt x="417" y="8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6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8911197" y="3608876"/>
            <a:ext cx="600075" cy="1624013"/>
            <a:chOff x="2721" y="1371"/>
            <a:chExt cx="378" cy="1023"/>
          </a:xfrm>
        </p:grpSpPr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721" y="1371"/>
              <a:ext cx="378" cy="1023"/>
            </a:xfrm>
            <a:custGeom>
              <a:avLst/>
              <a:gdLst>
                <a:gd name="T0" fmla="*/ 0 w 378"/>
                <a:gd name="T1" fmla="*/ 0 h 1023"/>
                <a:gd name="T2" fmla="*/ 378 w 378"/>
                <a:gd name="T3" fmla="*/ 1023 h 1023"/>
                <a:gd name="T4" fmla="*/ 0 w 378"/>
                <a:gd name="T5" fmla="*/ 894 h 1023"/>
                <a:gd name="T6" fmla="*/ 0 w 378"/>
                <a:gd name="T7" fmla="*/ 0 h 10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023"/>
                <a:gd name="T14" fmla="*/ 378 w 378"/>
                <a:gd name="T15" fmla="*/ 1023 h 10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023">
                  <a:moveTo>
                    <a:pt x="0" y="0"/>
                  </a:moveTo>
                  <a:lnTo>
                    <a:pt x="378" y="1023"/>
                  </a:lnTo>
                  <a:lnTo>
                    <a:pt x="0" y="8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727" y="2266"/>
              <a:ext cx="366" cy="125"/>
            </a:xfrm>
            <a:custGeom>
              <a:avLst/>
              <a:gdLst>
                <a:gd name="T0" fmla="*/ 366 w 366"/>
                <a:gd name="T1" fmla="*/ 125 h 125"/>
                <a:gd name="T2" fmla="*/ 0 w 366"/>
                <a:gd name="T3" fmla="*/ 0 h 125"/>
                <a:gd name="T4" fmla="*/ 0 60000 65536"/>
                <a:gd name="T5" fmla="*/ 0 60000 65536"/>
                <a:gd name="T6" fmla="*/ 0 w 366"/>
                <a:gd name="T7" fmla="*/ 0 h 125"/>
                <a:gd name="T8" fmla="*/ 366 w 366"/>
                <a:gd name="T9" fmla="*/ 125 h 1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25">
                  <a:moveTo>
                    <a:pt x="366" y="12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9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8911197" y="3604114"/>
            <a:ext cx="514350" cy="1657350"/>
            <a:chOff x="2721" y="1368"/>
            <a:chExt cx="324" cy="1044"/>
          </a:xfrm>
        </p:grpSpPr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721" y="1368"/>
              <a:ext cx="324" cy="1044"/>
            </a:xfrm>
            <a:custGeom>
              <a:avLst/>
              <a:gdLst>
                <a:gd name="T0" fmla="*/ 0 w 324"/>
                <a:gd name="T1" fmla="*/ 0 h 1044"/>
                <a:gd name="T2" fmla="*/ 324 w 324"/>
                <a:gd name="T3" fmla="*/ 1044 h 1044"/>
                <a:gd name="T4" fmla="*/ 0 w 324"/>
                <a:gd name="T5" fmla="*/ 894 h 1044"/>
                <a:gd name="T6" fmla="*/ 0 w 324"/>
                <a:gd name="T7" fmla="*/ 0 h 1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1044"/>
                <a:gd name="T14" fmla="*/ 324 w 324"/>
                <a:gd name="T15" fmla="*/ 1044 h 1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1044">
                  <a:moveTo>
                    <a:pt x="0" y="0"/>
                  </a:moveTo>
                  <a:lnTo>
                    <a:pt x="324" y="1044"/>
                  </a:lnTo>
                  <a:lnTo>
                    <a:pt x="0" y="8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727" y="2263"/>
              <a:ext cx="309" cy="149"/>
            </a:xfrm>
            <a:custGeom>
              <a:avLst/>
              <a:gdLst>
                <a:gd name="T0" fmla="*/ 309 w 309"/>
                <a:gd name="T1" fmla="*/ 149 h 149"/>
                <a:gd name="T2" fmla="*/ 0 w 309"/>
                <a:gd name="T3" fmla="*/ 0 h 149"/>
                <a:gd name="T4" fmla="*/ 0 60000 65536"/>
                <a:gd name="T5" fmla="*/ 0 60000 65536"/>
                <a:gd name="T6" fmla="*/ 0 w 309"/>
                <a:gd name="T7" fmla="*/ 0 h 149"/>
                <a:gd name="T8" fmla="*/ 309 w 309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" h="149">
                  <a:moveTo>
                    <a:pt x="309" y="14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8915959" y="3599351"/>
            <a:ext cx="395288" cy="1685925"/>
            <a:chOff x="2724" y="1365"/>
            <a:chExt cx="249" cy="1062"/>
          </a:xfrm>
        </p:grpSpPr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2724" y="1365"/>
              <a:ext cx="249" cy="1062"/>
            </a:xfrm>
            <a:custGeom>
              <a:avLst/>
              <a:gdLst>
                <a:gd name="T0" fmla="*/ 0 w 249"/>
                <a:gd name="T1" fmla="*/ 0 h 1062"/>
                <a:gd name="T2" fmla="*/ 249 w 249"/>
                <a:gd name="T3" fmla="*/ 1062 h 1062"/>
                <a:gd name="T4" fmla="*/ 0 w 249"/>
                <a:gd name="T5" fmla="*/ 894 h 1062"/>
                <a:gd name="T6" fmla="*/ 0 w 249"/>
                <a:gd name="T7" fmla="*/ 0 h 10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"/>
                <a:gd name="T13" fmla="*/ 0 h 1062"/>
                <a:gd name="T14" fmla="*/ 249 w 249"/>
                <a:gd name="T15" fmla="*/ 1062 h 10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" h="1062">
                  <a:moveTo>
                    <a:pt x="0" y="0"/>
                  </a:moveTo>
                  <a:lnTo>
                    <a:pt x="249" y="1062"/>
                  </a:lnTo>
                  <a:lnTo>
                    <a:pt x="0" y="8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730" y="2260"/>
              <a:ext cx="240" cy="167"/>
            </a:xfrm>
            <a:custGeom>
              <a:avLst/>
              <a:gdLst>
                <a:gd name="T0" fmla="*/ 240 w 240"/>
                <a:gd name="T1" fmla="*/ 167 h 167"/>
                <a:gd name="T2" fmla="*/ 0 w 240"/>
                <a:gd name="T3" fmla="*/ 0 h 167"/>
                <a:gd name="T4" fmla="*/ 0 60000 65536"/>
                <a:gd name="T5" fmla="*/ 0 60000 65536"/>
                <a:gd name="T6" fmla="*/ 0 w 240"/>
                <a:gd name="T7" fmla="*/ 0 h 167"/>
                <a:gd name="T8" fmla="*/ 240 w 240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67">
                  <a:moveTo>
                    <a:pt x="240" y="16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45"/>
          <p:cNvGrpSpPr>
            <a:grpSpLocks/>
          </p:cNvGrpSpPr>
          <p:nvPr/>
        </p:nvGrpSpPr>
        <p:grpSpPr bwMode="auto">
          <a:xfrm>
            <a:off x="8915959" y="3613639"/>
            <a:ext cx="290513" cy="1695450"/>
            <a:chOff x="2724" y="1374"/>
            <a:chExt cx="183" cy="1068"/>
          </a:xfrm>
        </p:grpSpPr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2724" y="1374"/>
              <a:ext cx="183" cy="1065"/>
            </a:xfrm>
            <a:custGeom>
              <a:avLst/>
              <a:gdLst>
                <a:gd name="T0" fmla="*/ 0 w 183"/>
                <a:gd name="T1" fmla="*/ 0 h 1065"/>
                <a:gd name="T2" fmla="*/ 183 w 183"/>
                <a:gd name="T3" fmla="*/ 1065 h 1065"/>
                <a:gd name="T4" fmla="*/ 0 w 183"/>
                <a:gd name="T5" fmla="*/ 891 h 1065"/>
                <a:gd name="T6" fmla="*/ 0 w 183"/>
                <a:gd name="T7" fmla="*/ 0 h 10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065"/>
                <a:gd name="T14" fmla="*/ 183 w 183"/>
                <a:gd name="T15" fmla="*/ 1065 h 10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065">
                  <a:moveTo>
                    <a:pt x="0" y="0"/>
                  </a:moveTo>
                  <a:lnTo>
                    <a:pt x="183" y="1065"/>
                  </a:lnTo>
                  <a:lnTo>
                    <a:pt x="0" y="89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2727" y="2265"/>
              <a:ext cx="180" cy="177"/>
            </a:xfrm>
            <a:custGeom>
              <a:avLst/>
              <a:gdLst>
                <a:gd name="T0" fmla="*/ 180 w 180"/>
                <a:gd name="T1" fmla="*/ 177 h 177"/>
                <a:gd name="T2" fmla="*/ 0 w 180"/>
                <a:gd name="T3" fmla="*/ 0 h 177"/>
                <a:gd name="T4" fmla="*/ 0 60000 65536"/>
                <a:gd name="T5" fmla="*/ 0 60000 65536"/>
                <a:gd name="T6" fmla="*/ 0 w 180"/>
                <a:gd name="T7" fmla="*/ 0 h 177"/>
                <a:gd name="T8" fmla="*/ 180 w 180"/>
                <a:gd name="T9" fmla="*/ 177 h 1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77">
                  <a:moveTo>
                    <a:pt x="180" y="17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8906434" y="3589826"/>
            <a:ext cx="200025" cy="1724025"/>
            <a:chOff x="2718" y="1359"/>
            <a:chExt cx="126" cy="1086"/>
          </a:xfrm>
        </p:grpSpPr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2718" y="1359"/>
              <a:ext cx="126" cy="1086"/>
            </a:xfrm>
            <a:custGeom>
              <a:avLst/>
              <a:gdLst>
                <a:gd name="T0" fmla="*/ 0 w 126"/>
                <a:gd name="T1" fmla="*/ 0 h 1086"/>
                <a:gd name="T2" fmla="*/ 126 w 126"/>
                <a:gd name="T3" fmla="*/ 1086 h 1086"/>
                <a:gd name="T4" fmla="*/ 0 w 126"/>
                <a:gd name="T5" fmla="*/ 896 h 1086"/>
                <a:gd name="T6" fmla="*/ 0 w 126"/>
                <a:gd name="T7" fmla="*/ 0 h 10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86"/>
                <a:gd name="T14" fmla="*/ 126 w 126"/>
                <a:gd name="T15" fmla="*/ 1086 h 10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86">
                  <a:moveTo>
                    <a:pt x="0" y="0"/>
                  </a:moveTo>
                  <a:lnTo>
                    <a:pt x="126" y="1086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721" y="2256"/>
              <a:ext cx="120" cy="186"/>
            </a:xfrm>
            <a:custGeom>
              <a:avLst/>
              <a:gdLst>
                <a:gd name="T0" fmla="*/ 120 w 120"/>
                <a:gd name="T1" fmla="*/ 186 h 186"/>
                <a:gd name="T2" fmla="*/ 0 w 120"/>
                <a:gd name="T3" fmla="*/ 0 h 186"/>
                <a:gd name="T4" fmla="*/ 0 60000 65536"/>
                <a:gd name="T5" fmla="*/ 0 60000 65536"/>
                <a:gd name="T6" fmla="*/ 0 w 120"/>
                <a:gd name="T7" fmla="*/ 0 h 186"/>
                <a:gd name="T8" fmla="*/ 120 w 120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186">
                  <a:moveTo>
                    <a:pt x="120" y="186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51"/>
          <p:cNvGrpSpPr>
            <a:grpSpLocks/>
          </p:cNvGrpSpPr>
          <p:nvPr/>
        </p:nvGrpSpPr>
        <p:grpSpPr bwMode="auto">
          <a:xfrm>
            <a:off x="8911197" y="3613639"/>
            <a:ext cx="123825" cy="1704975"/>
            <a:chOff x="2721" y="1374"/>
            <a:chExt cx="78" cy="1074"/>
          </a:xfrm>
        </p:grpSpPr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2721" y="1374"/>
              <a:ext cx="78" cy="1074"/>
            </a:xfrm>
            <a:custGeom>
              <a:avLst/>
              <a:gdLst>
                <a:gd name="T0" fmla="*/ 0 w 78"/>
                <a:gd name="T1" fmla="*/ 0 h 1074"/>
                <a:gd name="T2" fmla="*/ 78 w 78"/>
                <a:gd name="T3" fmla="*/ 1074 h 1074"/>
                <a:gd name="T4" fmla="*/ 0 w 78"/>
                <a:gd name="T5" fmla="*/ 896 h 1074"/>
                <a:gd name="T6" fmla="*/ 0 w 78"/>
                <a:gd name="T7" fmla="*/ 0 h 1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074"/>
                <a:gd name="T14" fmla="*/ 78 w 78"/>
                <a:gd name="T15" fmla="*/ 1074 h 1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074">
                  <a:moveTo>
                    <a:pt x="0" y="0"/>
                  </a:moveTo>
                  <a:lnTo>
                    <a:pt x="78" y="1074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2724" y="2271"/>
              <a:ext cx="69" cy="174"/>
            </a:xfrm>
            <a:custGeom>
              <a:avLst/>
              <a:gdLst>
                <a:gd name="T0" fmla="*/ 69 w 69"/>
                <a:gd name="T1" fmla="*/ 174 h 174"/>
                <a:gd name="T2" fmla="*/ 0 w 69"/>
                <a:gd name="T3" fmla="*/ 0 h 174"/>
                <a:gd name="T4" fmla="*/ 0 60000 65536"/>
                <a:gd name="T5" fmla="*/ 0 60000 65536"/>
                <a:gd name="T6" fmla="*/ 0 w 69"/>
                <a:gd name="T7" fmla="*/ 0 h 174"/>
                <a:gd name="T8" fmla="*/ 69 w 69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" h="174">
                  <a:moveTo>
                    <a:pt x="69" y="17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8415897" y="3613639"/>
            <a:ext cx="495300" cy="1643062"/>
            <a:chOff x="2409" y="1374"/>
            <a:chExt cx="312" cy="1035"/>
          </a:xfrm>
        </p:grpSpPr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2412" y="1374"/>
              <a:ext cx="309" cy="1034"/>
            </a:xfrm>
            <a:custGeom>
              <a:avLst/>
              <a:gdLst>
                <a:gd name="T0" fmla="*/ 8 w 772"/>
                <a:gd name="T1" fmla="*/ 0 h 2585"/>
                <a:gd name="T2" fmla="*/ 0 w 772"/>
                <a:gd name="T3" fmla="*/ 26 h 2585"/>
                <a:gd name="T4" fmla="*/ 8 w 772"/>
                <a:gd name="T5" fmla="*/ 23 h 2585"/>
                <a:gd name="T6" fmla="*/ 8 w 772"/>
                <a:gd name="T7" fmla="*/ 0 h 25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2585"/>
                <a:gd name="T14" fmla="*/ 772 w 772"/>
                <a:gd name="T15" fmla="*/ 2585 h 25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2585">
                  <a:moveTo>
                    <a:pt x="772" y="0"/>
                  </a:moveTo>
                  <a:lnTo>
                    <a:pt x="0" y="2585"/>
                  </a:lnTo>
                  <a:lnTo>
                    <a:pt x="772" y="2240"/>
                  </a:lnTo>
                  <a:lnTo>
                    <a:pt x="772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409" y="2268"/>
              <a:ext cx="312" cy="141"/>
            </a:xfrm>
            <a:custGeom>
              <a:avLst/>
              <a:gdLst>
                <a:gd name="T0" fmla="*/ 0 w 312"/>
                <a:gd name="T1" fmla="*/ 141 h 141"/>
                <a:gd name="T2" fmla="*/ 312 w 312"/>
                <a:gd name="T3" fmla="*/ 0 h 141"/>
                <a:gd name="T4" fmla="*/ 0 60000 65536"/>
                <a:gd name="T5" fmla="*/ 0 60000 65536"/>
                <a:gd name="T6" fmla="*/ 0 w 312"/>
                <a:gd name="T7" fmla="*/ 0 h 141"/>
                <a:gd name="T8" fmla="*/ 312 w 312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" h="141">
                  <a:moveTo>
                    <a:pt x="0" y="141"/>
                  </a:moveTo>
                  <a:lnTo>
                    <a:pt x="31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8492097" y="3618401"/>
            <a:ext cx="427037" cy="1666875"/>
            <a:chOff x="2457" y="1377"/>
            <a:chExt cx="269" cy="1050"/>
          </a:xfrm>
        </p:grpSpPr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457" y="1377"/>
              <a:ext cx="261" cy="1050"/>
            </a:xfrm>
            <a:custGeom>
              <a:avLst/>
              <a:gdLst>
                <a:gd name="T0" fmla="*/ 261 w 261"/>
                <a:gd name="T1" fmla="*/ 0 h 1050"/>
                <a:gd name="T2" fmla="*/ 0 w 261"/>
                <a:gd name="T3" fmla="*/ 1050 h 1050"/>
                <a:gd name="T4" fmla="*/ 261 w 261"/>
                <a:gd name="T5" fmla="*/ 896 h 1050"/>
                <a:gd name="T6" fmla="*/ 261 w 261"/>
                <a:gd name="T7" fmla="*/ 0 h 1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"/>
                <a:gd name="T13" fmla="*/ 0 h 1050"/>
                <a:gd name="T14" fmla="*/ 261 w 261"/>
                <a:gd name="T15" fmla="*/ 1050 h 1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" h="1050">
                  <a:moveTo>
                    <a:pt x="261" y="0"/>
                  </a:moveTo>
                  <a:lnTo>
                    <a:pt x="0" y="1050"/>
                  </a:lnTo>
                  <a:lnTo>
                    <a:pt x="261" y="896"/>
                  </a:lnTo>
                  <a:lnTo>
                    <a:pt x="261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2460" y="2268"/>
              <a:ext cx="266" cy="158"/>
            </a:xfrm>
            <a:custGeom>
              <a:avLst/>
              <a:gdLst>
                <a:gd name="T0" fmla="*/ 0 w 266"/>
                <a:gd name="T1" fmla="*/ 158 h 158"/>
                <a:gd name="T2" fmla="*/ 266 w 266"/>
                <a:gd name="T3" fmla="*/ 0 h 158"/>
                <a:gd name="T4" fmla="*/ 0 60000 65536"/>
                <a:gd name="T5" fmla="*/ 0 60000 65536"/>
                <a:gd name="T6" fmla="*/ 0 w 266"/>
                <a:gd name="T7" fmla="*/ 0 h 158"/>
                <a:gd name="T8" fmla="*/ 266 w 266"/>
                <a:gd name="T9" fmla="*/ 158 h 1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6" h="158">
                  <a:moveTo>
                    <a:pt x="0" y="158"/>
                  </a:moveTo>
                  <a:lnTo>
                    <a:pt x="266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60"/>
          <p:cNvGrpSpPr>
            <a:grpSpLocks/>
          </p:cNvGrpSpPr>
          <p:nvPr/>
        </p:nvGrpSpPr>
        <p:grpSpPr bwMode="auto">
          <a:xfrm>
            <a:off x="8568297" y="3613639"/>
            <a:ext cx="341312" cy="1681162"/>
            <a:chOff x="2505" y="1374"/>
            <a:chExt cx="215" cy="1059"/>
          </a:xfrm>
        </p:grpSpPr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2505" y="1374"/>
              <a:ext cx="213" cy="1059"/>
            </a:xfrm>
            <a:custGeom>
              <a:avLst/>
              <a:gdLst>
                <a:gd name="T0" fmla="*/ 213 w 213"/>
                <a:gd name="T1" fmla="*/ 0 h 1059"/>
                <a:gd name="T2" fmla="*/ 0 w 213"/>
                <a:gd name="T3" fmla="*/ 1059 h 1059"/>
                <a:gd name="T4" fmla="*/ 213 w 213"/>
                <a:gd name="T5" fmla="*/ 896 h 1059"/>
                <a:gd name="T6" fmla="*/ 213 w 213"/>
                <a:gd name="T7" fmla="*/ 0 h 10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1059"/>
                <a:gd name="T14" fmla="*/ 213 w 213"/>
                <a:gd name="T15" fmla="*/ 1059 h 10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1059">
                  <a:moveTo>
                    <a:pt x="213" y="0"/>
                  </a:moveTo>
                  <a:lnTo>
                    <a:pt x="0" y="1059"/>
                  </a:lnTo>
                  <a:lnTo>
                    <a:pt x="213" y="896"/>
                  </a:lnTo>
                  <a:lnTo>
                    <a:pt x="2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2508" y="2268"/>
              <a:ext cx="212" cy="164"/>
            </a:xfrm>
            <a:custGeom>
              <a:avLst/>
              <a:gdLst>
                <a:gd name="T0" fmla="*/ 0 w 212"/>
                <a:gd name="T1" fmla="*/ 164 h 164"/>
                <a:gd name="T2" fmla="*/ 212 w 212"/>
                <a:gd name="T3" fmla="*/ 0 h 164"/>
                <a:gd name="T4" fmla="*/ 0 60000 65536"/>
                <a:gd name="T5" fmla="*/ 0 60000 65536"/>
                <a:gd name="T6" fmla="*/ 0 w 212"/>
                <a:gd name="T7" fmla="*/ 0 h 164"/>
                <a:gd name="T8" fmla="*/ 212 w 212"/>
                <a:gd name="T9" fmla="*/ 164 h 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" h="164">
                  <a:moveTo>
                    <a:pt x="0" y="164"/>
                  </a:moveTo>
                  <a:lnTo>
                    <a:pt x="21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63"/>
          <p:cNvGrpSpPr>
            <a:grpSpLocks/>
          </p:cNvGrpSpPr>
          <p:nvPr/>
        </p:nvGrpSpPr>
        <p:grpSpPr bwMode="auto">
          <a:xfrm>
            <a:off x="8661959" y="3613639"/>
            <a:ext cx="247650" cy="1685925"/>
            <a:chOff x="2564" y="1374"/>
            <a:chExt cx="156" cy="1062"/>
          </a:xfrm>
        </p:grpSpPr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2564" y="1374"/>
              <a:ext cx="156" cy="1062"/>
            </a:xfrm>
            <a:custGeom>
              <a:avLst/>
              <a:gdLst>
                <a:gd name="T0" fmla="*/ 156 w 156"/>
                <a:gd name="T1" fmla="*/ 0 h 1062"/>
                <a:gd name="T2" fmla="*/ 0 w 156"/>
                <a:gd name="T3" fmla="*/ 1062 h 1062"/>
                <a:gd name="T4" fmla="*/ 156 w 156"/>
                <a:gd name="T5" fmla="*/ 896 h 1062"/>
                <a:gd name="T6" fmla="*/ 156 w 156"/>
                <a:gd name="T7" fmla="*/ 0 h 10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1062"/>
                <a:gd name="T14" fmla="*/ 156 w 156"/>
                <a:gd name="T15" fmla="*/ 1062 h 10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1062">
                  <a:moveTo>
                    <a:pt x="156" y="0"/>
                  </a:moveTo>
                  <a:lnTo>
                    <a:pt x="0" y="1062"/>
                  </a:lnTo>
                  <a:lnTo>
                    <a:pt x="156" y="896"/>
                  </a:lnTo>
                  <a:lnTo>
                    <a:pt x="15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2564" y="2270"/>
              <a:ext cx="156" cy="166"/>
            </a:xfrm>
            <a:custGeom>
              <a:avLst/>
              <a:gdLst>
                <a:gd name="T0" fmla="*/ 0 w 156"/>
                <a:gd name="T1" fmla="*/ 166 h 166"/>
                <a:gd name="T2" fmla="*/ 156 w 156"/>
                <a:gd name="T3" fmla="*/ 0 h 166"/>
                <a:gd name="T4" fmla="*/ 0 60000 65536"/>
                <a:gd name="T5" fmla="*/ 0 60000 65536"/>
                <a:gd name="T6" fmla="*/ 0 w 156"/>
                <a:gd name="T7" fmla="*/ 0 h 166"/>
                <a:gd name="T8" fmla="*/ 156 w 156"/>
                <a:gd name="T9" fmla="*/ 166 h 1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166">
                  <a:moveTo>
                    <a:pt x="0" y="166"/>
                  </a:moveTo>
                  <a:lnTo>
                    <a:pt x="156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6"/>
          <p:cNvGrpSpPr>
            <a:grpSpLocks/>
          </p:cNvGrpSpPr>
          <p:nvPr/>
        </p:nvGrpSpPr>
        <p:grpSpPr bwMode="auto">
          <a:xfrm>
            <a:off x="8731809" y="3613639"/>
            <a:ext cx="177800" cy="1695450"/>
            <a:chOff x="2608" y="1374"/>
            <a:chExt cx="112" cy="1068"/>
          </a:xfrm>
        </p:grpSpPr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2608" y="1374"/>
              <a:ext cx="111" cy="1068"/>
            </a:xfrm>
            <a:custGeom>
              <a:avLst/>
              <a:gdLst>
                <a:gd name="T0" fmla="*/ 111 w 111"/>
                <a:gd name="T1" fmla="*/ 0 h 1068"/>
                <a:gd name="T2" fmla="*/ 0 w 111"/>
                <a:gd name="T3" fmla="*/ 1068 h 1068"/>
                <a:gd name="T4" fmla="*/ 111 w 111"/>
                <a:gd name="T5" fmla="*/ 896 h 1068"/>
                <a:gd name="T6" fmla="*/ 111 w 111"/>
                <a:gd name="T7" fmla="*/ 0 h 10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068"/>
                <a:gd name="T14" fmla="*/ 111 w 111"/>
                <a:gd name="T15" fmla="*/ 1068 h 10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068">
                  <a:moveTo>
                    <a:pt x="111" y="0"/>
                  </a:moveTo>
                  <a:lnTo>
                    <a:pt x="0" y="1068"/>
                  </a:lnTo>
                  <a:lnTo>
                    <a:pt x="111" y="896"/>
                  </a:lnTo>
                  <a:lnTo>
                    <a:pt x="111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2610" y="2272"/>
              <a:ext cx="110" cy="170"/>
            </a:xfrm>
            <a:custGeom>
              <a:avLst/>
              <a:gdLst>
                <a:gd name="T0" fmla="*/ 0 w 110"/>
                <a:gd name="T1" fmla="*/ 170 h 170"/>
                <a:gd name="T2" fmla="*/ 110 w 110"/>
                <a:gd name="T3" fmla="*/ 0 h 170"/>
                <a:gd name="T4" fmla="*/ 0 60000 65536"/>
                <a:gd name="T5" fmla="*/ 0 60000 65536"/>
                <a:gd name="T6" fmla="*/ 0 w 110"/>
                <a:gd name="T7" fmla="*/ 0 h 170"/>
                <a:gd name="T8" fmla="*/ 110 w 110"/>
                <a:gd name="T9" fmla="*/ 170 h 1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" h="170">
                  <a:moveTo>
                    <a:pt x="0" y="170"/>
                  </a:moveTo>
                  <a:lnTo>
                    <a:pt x="11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9"/>
          <p:cNvGrpSpPr>
            <a:grpSpLocks/>
          </p:cNvGrpSpPr>
          <p:nvPr/>
        </p:nvGrpSpPr>
        <p:grpSpPr bwMode="auto">
          <a:xfrm>
            <a:off x="8801659" y="3607289"/>
            <a:ext cx="107950" cy="1727200"/>
            <a:chOff x="2654" y="1372"/>
            <a:chExt cx="68" cy="1088"/>
          </a:xfrm>
        </p:grpSpPr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2654" y="1372"/>
              <a:ext cx="66" cy="1083"/>
            </a:xfrm>
            <a:custGeom>
              <a:avLst/>
              <a:gdLst>
                <a:gd name="T0" fmla="*/ 66 w 66"/>
                <a:gd name="T1" fmla="*/ 0 h 1083"/>
                <a:gd name="T2" fmla="*/ 0 w 66"/>
                <a:gd name="T3" fmla="*/ 1083 h 1083"/>
                <a:gd name="T4" fmla="*/ 66 w 66"/>
                <a:gd name="T5" fmla="*/ 896 h 1083"/>
                <a:gd name="T6" fmla="*/ 66 w 66"/>
                <a:gd name="T7" fmla="*/ 0 h 10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1083"/>
                <a:gd name="T14" fmla="*/ 66 w 66"/>
                <a:gd name="T15" fmla="*/ 1083 h 10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1083">
                  <a:moveTo>
                    <a:pt x="66" y="0"/>
                  </a:moveTo>
                  <a:lnTo>
                    <a:pt x="0" y="1083"/>
                  </a:lnTo>
                  <a:lnTo>
                    <a:pt x="66" y="896"/>
                  </a:lnTo>
                  <a:lnTo>
                    <a:pt x="66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2656" y="2268"/>
              <a:ext cx="66" cy="192"/>
            </a:xfrm>
            <a:custGeom>
              <a:avLst/>
              <a:gdLst>
                <a:gd name="T0" fmla="*/ 0 w 66"/>
                <a:gd name="T1" fmla="*/ 192 h 192"/>
                <a:gd name="T2" fmla="*/ 66 w 66"/>
                <a:gd name="T3" fmla="*/ 0 h 192"/>
                <a:gd name="T4" fmla="*/ 0 60000 65536"/>
                <a:gd name="T5" fmla="*/ 0 60000 65536"/>
                <a:gd name="T6" fmla="*/ 0 w 66"/>
                <a:gd name="T7" fmla="*/ 0 h 192"/>
                <a:gd name="T8" fmla="*/ 66 w 66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192">
                  <a:moveTo>
                    <a:pt x="0" y="192"/>
                  </a:moveTo>
                  <a:lnTo>
                    <a:pt x="66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72"/>
          <p:cNvGrpSpPr>
            <a:grpSpLocks/>
          </p:cNvGrpSpPr>
          <p:nvPr/>
        </p:nvGrpSpPr>
        <p:grpSpPr bwMode="auto">
          <a:xfrm>
            <a:off x="8865159" y="3607289"/>
            <a:ext cx="44450" cy="1724025"/>
            <a:chOff x="2692" y="1370"/>
            <a:chExt cx="28" cy="1086"/>
          </a:xfrm>
        </p:grpSpPr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2694" y="1370"/>
              <a:ext cx="24" cy="1086"/>
            </a:xfrm>
            <a:custGeom>
              <a:avLst/>
              <a:gdLst>
                <a:gd name="T0" fmla="*/ 24 w 24"/>
                <a:gd name="T1" fmla="*/ 0 h 1086"/>
                <a:gd name="T2" fmla="*/ 0 w 24"/>
                <a:gd name="T3" fmla="*/ 1086 h 1086"/>
                <a:gd name="T4" fmla="*/ 24 w 24"/>
                <a:gd name="T5" fmla="*/ 896 h 1086"/>
                <a:gd name="T6" fmla="*/ 24 w 24"/>
                <a:gd name="T7" fmla="*/ 0 h 10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086"/>
                <a:gd name="T14" fmla="*/ 24 w 24"/>
                <a:gd name="T15" fmla="*/ 1086 h 10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086">
                  <a:moveTo>
                    <a:pt x="24" y="0"/>
                  </a:moveTo>
                  <a:lnTo>
                    <a:pt x="0" y="1086"/>
                  </a:lnTo>
                  <a:lnTo>
                    <a:pt x="24" y="896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2692" y="2268"/>
              <a:ext cx="28" cy="186"/>
            </a:xfrm>
            <a:custGeom>
              <a:avLst/>
              <a:gdLst>
                <a:gd name="T0" fmla="*/ 0 w 28"/>
                <a:gd name="T1" fmla="*/ 186 h 186"/>
                <a:gd name="T2" fmla="*/ 28 w 28"/>
                <a:gd name="T3" fmla="*/ 0 h 186"/>
                <a:gd name="T4" fmla="*/ 0 60000 65536"/>
                <a:gd name="T5" fmla="*/ 0 60000 65536"/>
                <a:gd name="T6" fmla="*/ 0 w 28"/>
                <a:gd name="T7" fmla="*/ 0 h 186"/>
                <a:gd name="T8" fmla="*/ 28 w 28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186">
                  <a:moveTo>
                    <a:pt x="0" y="186"/>
                  </a:moveTo>
                  <a:lnTo>
                    <a:pt x="28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75"/>
          <p:cNvGrpSpPr>
            <a:grpSpLocks/>
          </p:cNvGrpSpPr>
          <p:nvPr/>
        </p:nvGrpSpPr>
        <p:grpSpPr bwMode="auto">
          <a:xfrm>
            <a:off x="8915959" y="3619989"/>
            <a:ext cx="36513" cy="1708150"/>
            <a:chOff x="2724" y="1378"/>
            <a:chExt cx="23" cy="1076"/>
          </a:xfrm>
        </p:grpSpPr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2726" y="1378"/>
              <a:ext cx="21" cy="1074"/>
            </a:xfrm>
            <a:custGeom>
              <a:avLst/>
              <a:gdLst>
                <a:gd name="T0" fmla="*/ 0 w 21"/>
                <a:gd name="T1" fmla="*/ 0 h 1074"/>
                <a:gd name="T2" fmla="*/ 21 w 21"/>
                <a:gd name="T3" fmla="*/ 1074 h 1074"/>
                <a:gd name="T4" fmla="*/ 0 w 21"/>
                <a:gd name="T5" fmla="*/ 896 h 1074"/>
                <a:gd name="T6" fmla="*/ 0 w 21"/>
                <a:gd name="T7" fmla="*/ 0 h 1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074"/>
                <a:gd name="T14" fmla="*/ 21 w 21"/>
                <a:gd name="T15" fmla="*/ 1074 h 1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074">
                  <a:moveTo>
                    <a:pt x="0" y="0"/>
                  </a:moveTo>
                  <a:lnTo>
                    <a:pt x="21" y="1074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2724" y="2274"/>
              <a:ext cx="22" cy="180"/>
            </a:xfrm>
            <a:custGeom>
              <a:avLst/>
              <a:gdLst>
                <a:gd name="T0" fmla="*/ 22 w 22"/>
                <a:gd name="T1" fmla="*/ 180 h 180"/>
                <a:gd name="T2" fmla="*/ 0 w 22"/>
                <a:gd name="T3" fmla="*/ 0 h 180"/>
                <a:gd name="T4" fmla="*/ 0 60000 65536"/>
                <a:gd name="T5" fmla="*/ 0 60000 65536"/>
                <a:gd name="T6" fmla="*/ 0 w 22"/>
                <a:gd name="T7" fmla="*/ 0 h 180"/>
                <a:gd name="T8" fmla="*/ 22 w 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180">
                  <a:moveTo>
                    <a:pt x="22" y="1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78"/>
          <p:cNvGrpSpPr>
            <a:grpSpLocks/>
          </p:cNvGrpSpPr>
          <p:nvPr/>
        </p:nvGrpSpPr>
        <p:grpSpPr bwMode="auto">
          <a:xfrm>
            <a:off x="8920722" y="3613639"/>
            <a:ext cx="695325" cy="1422400"/>
            <a:chOff x="2727" y="1374"/>
            <a:chExt cx="438" cy="896"/>
          </a:xfrm>
        </p:grpSpPr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2727" y="1374"/>
              <a:ext cx="438" cy="896"/>
            </a:xfrm>
            <a:custGeom>
              <a:avLst/>
              <a:gdLst>
                <a:gd name="T0" fmla="*/ 0 w 438"/>
                <a:gd name="T1" fmla="*/ 0 h 896"/>
                <a:gd name="T2" fmla="*/ 438 w 438"/>
                <a:gd name="T3" fmla="*/ 822 h 896"/>
                <a:gd name="T4" fmla="*/ 0 w 438"/>
                <a:gd name="T5" fmla="*/ 896 h 896"/>
                <a:gd name="T6" fmla="*/ 0 w 438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8"/>
                <a:gd name="T13" fmla="*/ 0 h 896"/>
                <a:gd name="T14" fmla="*/ 438 w 438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8" h="896">
                  <a:moveTo>
                    <a:pt x="0" y="0"/>
                  </a:moveTo>
                  <a:lnTo>
                    <a:pt x="438" y="822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2736" y="2199"/>
              <a:ext cx="426" cy="66"/>
            </a:xfrm>
            <a:custGeom>
              <a:avLst/>
              <a:gdLst>
                <a:gd name="T0" fmla="*/ 0 w 426"/>
                <a:gd name="T1" fmla="*/ 66 h 66"/>
                <a:gd name="T2" fmla="*/ 426 w 426"/>
                <a:gd name="T3" fmla="*/ 0 h 66"/>
                <a:gd name="T4" fmla="*/ 0 60000 65536"/>
                <a:gd name="T5" fmla="*/ 0 60000 65536"/>
                <a:gd name="T6" fmla="*/ 0 w 426"/>
                <a:gd name="T7" fmla="*/ 0 h 66"/>
                <a:gd name="T8" fmla="*/ 426 w 426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6" h="66">
                  <a:moveTo>
                    <a:pt x="0" y="66"/>
                  </a:moveTo>
                  <a:lnTo>
                    <a:pt x="426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81"/>
          <p:cNvGrpSpPr>
            <a:grpSpLocks/>
          </p:cNvGrpSpPr>
          <p:nvPr/>
        </p:nvGrpSpPr>
        <p:grpSpPr bwMode="auto">
          <a:xfrm>
            <a:off x="8938184" y="3596176"/>
            <a:ext cx="581025" cy="1422400"/>
            <a:chOff x="2724" y="1377"/>
            <a:chExt cx="366" cy="896"/>
          </a:xfrm>
        </p:grpSpPr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2724" y="1377"/>
              <a:ext cx="366" cy="896"/>
            </a:xfrm>
            <a:custGeom>
              <a:avLst/>
              <a:gdLst>
                <a:gd name="T0" fmla="*/ 0 w 366"/>
                <a:gd name="T1" fmla="*/ 0 h 896"/>
                <a:gd name="T2" fmla="*/ 366 w 366"/>
                <a:gd name="T3" fmla="*/ 777 h 896"/>
                <a:gd name="T4" fmla="*/ 0 w 366"/>
                <a:gd name="T5" fmla="*/ 896 h 896"/>
                <a:gd name="T6" fmla="*/ 0 w 366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6"/>
                <a:gd name="T13" fmla="*/ 0 h 896"/>
                <a:gd name="T14" fmla="*/ 366 w 366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6" h="896">
                  <a:moveTo>
                    <a:pt x="0" y="0"/>
                  </a:moveTo>
                  <a:lnTo>
                    <a:pt x="366" y="777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2733" y="2157"/>
              <a:ext cx="345" cy="111"/>
            </a:xfrm>
            <a:custGeom>
              <a:avLst/>
              <a:gdLst>
                <a:gd name="T0" fmla="*/ 0 w 345"/>
                <a:gd name="T1" fmla="*/ 111 h 111"/>
                <a:gd name="T2" fmla="*/ 345 w 345"/>
                <a:gd name="T3" fmla="*/ 0 h 111"/>
                <a:gd name="T4" fmla="*/ 0 60000 65536"/>
                <a:gd name="T5" fmla="*/ 0 60000 65536"/>
                <a:gd name="T6" fmla="*/ 0 w 345"/>
                <a:gd name="T7" fmla="*/ 0 h 111"/>
                <a:gd name="T8" fmla="*/ 345 w 345"/>
                <a:gd name="T9" fmla="*/ 111 h 1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5" h="111">
                  <a:moveTo>
                    <a:pt x="0" y="111"/>
                  </a:moveTo>
                  <a:lnTo>
                    <a:pt x="345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84"/>
          <p:cNvGrpSpPr>
            <a:grpSpLocks/>
          </p:cNvGrpSpPr>
          <p:nvPr/>
        </p:nvGrpSpPr>
        <p:grpSpPr bwMode="auto">
          <a:xfrm>
            <a:off x="8915959" y="3613639"/>
            <a:ext cx="471488" cy="1422400"/>
            <a:chOff x="2724" y="1374"/>
            <a:chExt cx="297" cy="896"/>
          </a:xfrm>
        </p:grpSpPr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2724" y="1374"/>
              <a:ext cx="297" cy="896"/>
            </a:xfrm>
            <a:custGeom>
              <a:avLst/>
              <a:gdLst>
                <a:gd name="T0" fmla="*/ 0 w 297"/>
                <a:gd name="T1" fmla="*/ 0 h 896"/>
                <a:gd name="T2" fmla="*/ 297 w 297"/>
                <a:gd name="T3" fmla="*/ 747 h 896"/>
                <a:gd name="T4" fmla="*/ 0 w 297"/>
                <a:gd name="T5" fmla="*/ 896 h 896"/>
                <a:gd name="T6" fmla="*/ 0 w 297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"/>
                <a:gd name="T13" fmla="*/ 0 h 896"/>
                <a:gd name="T14" fmla="*/ 297 w 297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" h="896">
                  <a:moveTo>
                    <a:pt x="0" y="0"/>
                  </a:moveTo>
                  <a:lnTo>
                    <a:pt x="297" y="747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2733" y="2121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288 w 288"/>
                <a:gd name="T3" fmla="*/ 0 h 144"/>
                <a:gd name="T4" fmla="*/ 0 60000 65536"/>
                <a:gd name="T5" fmla="*/ 0 60000 65536"/>
                <a:gd name="T6" fmla="*/ 0 w 288"/>
                <a:gd name="T7" fmla="*/ 0 h 144"/>
                <a:gd name="T8" fmla="*/ 288 w 28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144">
                  <a:moveTo>
                    <a:pt x="0" y="144"/>
                  </a:moveTo>
                  <a:lnTo>
                    <a:pt x="288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7"/>
          <p:cNvGrpSpPr>
            <a:grpSpLocks/>
          </p:cNvGrpSpPr>
          <p:nvPr/>
        </p:nvGrpSpPr>
        <p:grpSpPr bwMode="auto">
          <a:xfrm>
            <a:off x="8915959" y="3608876"/>
            <a:ext cx="309563" cy="1422400"/>
            <a:chOff x="2721" y="1371"/>
            <a:chExt cx="195" cy="896"/>
          </a:xfrm>
        </p:grpSpPr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2721" y="1371"/>
              <a:ext cx="195" cy="896"/>
            </a:xfrm>
            <a:custGeom>
              <a:avLst/>
              <a:gdLst>
                <a:gd name="T0" fmla="*/ 0 w 195"/>
                <a:gd name="T1" fmla="*/ 0 h 896"/>
                <a:gd name="T2" fmla="*/ 195 w 195"/>
                <a:gd name="T3" fmla="*/ 738 h 896"/>
                <a:gd name="T4" fmla="*/ 0 w 195"/>
                <a:gd name="T5" fmla="*/ 896 h 896"/>
                <a:gd name="T6" fmla="*/ 0 w 195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896"/>
                <a:gd name="T14" fmla="*/ 195 w 195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896">
                  <a:moveTo>
                    <a:pt x="0" y="0"/>
                  </a:moveTo>
                  <a:lnTo>
                    <a:pt x="195" y="738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2730" y="2109"/>
              <a:ext cx="186" cy="153"/>
            </a:xfrm>
            <a:custGeom>
              <a:avLst/>
              <a:gdLst>
                <a:gd name="T0" fmla="*/ 0 w 186"/>
                <a:gd name="T1" fmla="*/ 153 h 153"/>
                <a:gd name="T2" fmla="*/ 186 w 186"/>
                <a:gd name="T3" fmla="*/ 0 h 153"/>
                <a:gd name="T4" fmla="*/ 0 60000 65536"/>
                <a:gd name="T5" fmla="*/ 0 60000 65536"/>
                <a:gd name="T6" fmla="*/ 0 w 186"/>
                <a:gd name="T7" fmla="*/ 0 h 153"/>
                <a:gd name="T8" fmla="*/ 186 w 186"/>
                <a:gd name="T9" fmla="*/ 153 h 1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" h="153">
                  <a:moveTo>
                    <a:pt x="0" y="153"/>
                  </a:moveTo>
                  <a:lnTo>
                    <a:pt x="186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90"/>
          <p:cNvGrpSpPr>
            <a:grpSpLocks/>
          </p:cNvGrpSpPr>
          <p:nvPr/>
        </p:nvGrpSpPr>
        <p:grpSpPr bwMode="auto">
          <a:xfrm>
            <a:off x="8915959" y="3599351"/>
            <a:ext cx="171450" cy="1422400"/>
            <a:chOff x="2724" y="1365"/>
            <a:chExt cx="108" cy="896"/>
          </a:xfrm>
        </p:grpSpPr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2724" y="1365"/>
              <a:ext cx="105" cy="896"/>
            </a:xfrm>
            <a:custGeom>
              <a:avLst/>
              <a:gdLst>
                <a:gd name="T0" fmla="*/ 0 w 105"/>
                <a:gd name="T1" fmla="*/ 0 h 896"/>
                <a:gd name="T2" fmla="*/ 105 w 105"/>
                <a:gd name="T3" fmla="*/ 729 h 896"/>
                <a:gd name="T4" fmla="*/ 0 w 105"/>
                <a:gd name="T5" fmla="*/ 896 h 896"/>
                <a:gd name="T6" fmla="*/ 0 w 105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896"/>
                <a:gd name="T14" fmla="*/ 105 w 105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896">
                  <a:moveTo>
                    <a:pt x="0" y="0"/>
                  </a:moveTo>
                  <a:lnTo>
                    <a:pt x="105" y="729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2733" y="2091"/>
              <a:ext cx="99" cy="165"/>
            </a:xfrm>
            <a:custGeom>
              <a:avLst/>
              <a:gdLst>
                <a:gd name="T0" fmla="*/ 0 w 99"/>
                <a:gd name="T1" fmla="*/ 165 h 165"/>
                <a:gd name="T2" fmla="*/ 99 w 99"/>
                <a:gd name="T3" fmla="*/ 0 h 165"/>
                <a:gd name="T4" fmla="*/ 0 60000 65536"/>
                <a:gd name="T5" fmla="*/ 0 60000 65536"/>
                <a:gd name="T6" fmla="*/ 0 w 99"/>
                <a:gd name="T7" fmla="*/ 0 h 165"/>
                <a:gd name="T8" fmla="*/ 99 w 99"/>
                <a:gd name="T9" fmla="*/ 165 h 1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165">
                  <a:moveTo>
                    <a:pt x="0" y="165"/>
                  </a:moveTo>
                  <a:lnTo>
                    <a:pt x="99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93"/>
          <p:cNvGrpSpPr>
            <a:grpSpLocks/>
          </p:cNvGrpSpPr>
          <p:nvPr/>
        </p:nvGrpSpPr>
        <p:grpSpPr bwMode="auto">
          <a:xfrm>
            <a:off x="8915959" y="3594589"/>
            <a:ext cx="52388" cy="1422400"/>
            <a:chOff x="2724" y="1362"/>
            <a:chExt cx="33" cy="896"/>
          </a:xfrm>
        </p:grpSpPr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2724" y="1362"/>
              <a:ext cx="30" cy="896"/>
            </a:xfrm>
            <a:custGeom>
              <a:avLst/>
              <a:gdLst>
                <a:gd name="T0" fmla="*/ 0 w 30"/>
                <a:gd name="T1" fmla="*/ 0 h 896"/>
                <a:gd name="T2" fmla="*/ 30 w 30"/>
                <a:gd name="T3" fmla="*/ 723 h 896"/>
                <a:gd name="T4" fmla="*/ 0 w 30"/>
                <a:gd name="T5" fmla="*/ 896 h 896"/>
                <a:gd name="T6" fmla="*/ 0 w 30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896"/>
                <a:gd name="T14" fmla="*/ 30 w 30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896">
                  <a:moveTo>
                    <a:pt x="0" y="0"/>
                  </a:moveTo>
                  <a:lnTo>
                    <a:pt x="30" y="723"/>
                  </a:lnTo>
                  <a:lnTo>
                    <a:pt x="0" y="8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2727" y="2079"/>
              <a:ext cx="30" cy="171"/>
            </a:xfrm>
            <a:custGeom>
              <a:avLst/>
              <a:gdLst>
                <a:gd name="T0" fmla="*/ 0 w 30"/>
                <a:gd name="T1" fmla="*/ 171 h 171"/>
                <a:gd name="T2" fmla="*/ 30 w 30"/>
                <a:gd name="T3" fmla="*/ 0 h 171"/>
                <a:gd name="T4" fmla="*/ 0 60000 65536"/>
                <a:gd name="T5" fmla="*/ 0 60000 65536"/>
                <a:gd name="T6" fmla="*/ 0 w 30"/>
                <a:gd name="T7" fmla="*/ 0 h 171"/>
                <a:gd name="T8" fmla="*/ 30 w 30"/>
                <a:gd name="T9" fmla="*/ 171 h 1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71">
                  <a:moveTo>
                    <a:pt x="0" y="171"/>
                  </a:move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96"/>
          <p:cNvGrpSpPr>
            <a:grpSpLocks/>
          </p:cNvGrpSpPr>
          <p:nvPr/>
        </p:nvGrpSpPr>
        <p:grpSpPr bwMode="auto">
          <a:xfrm>
            <a:off x="8830234" y="3604114"/>
            <a:ext cx="76200" cy="1422400"/>
            <a:chOff x="2676" y="1368"/>
            <a:chExt cx="48" cy="896"/>
          </a:xfrm>
        </p:grpSpPr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2676" y="1368"/>
              <a:ext cx="48" cy="896"/>
            </a:xfrm>
            <a:custGeom>
              <a:avLst/>
              <a:gdLst>
                <a:gd name="T0" fmla="*/ 48 w 48"/>
                <a:gd name="T1" fmla="*/ 0 h 896"/>
                <a:gd name="T2" fmla="*/ 0 w 48"/>
                <a:gd name="T3" fmla="*/ 726 h 896"/>
                <a:gd name="T4" fmla="*/ 48 w 48"/>
                <a:gd name="T5" fmla="*/ 896 h 896"/>
                <a:gd name="T6" fmla="*/ 48 w 48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896"/>
                <a:gd name="T14" fmla="*/ 48 w 48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896">
                  <a:moveTo>
                    <a:pt x="48" y="0"/>
                  </a:moveTo>
                  <a:lnTo>
                    <a:pt x="0" y="726"/>
                  </a:lnTo>
                  <a:lnTo>
                    <a:pt x="48" y="896"/>
                  </a:lnTo>
                  <a:lnTo>
                    <a:pt x="4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2679" y="2085"/>
              <a:ext cx="39" cy="171"/>
            </a:xfrm>
            <a:custGeom>
              <a:avLst/>
              <a:gdLst>
                <a:gd name="T0" fmla="*/ 39 w 39"/>
                <a:gd name="T1" fmla="*/ 171 h 171"/>
                <a:gd name="T2" fmla="*/ 0 w 39"/>
                <a:gd name="T3" fmla="*/ 0 h 171"/>
                <a:gd name="T4" fmla="*/ 0 60000 65536"/>
                <a:gd name="T5" fmla="*/ 0 60000 65536"/>
                <a:gd name="T6" fmla="*/ 0 w 39"/>
                <a:gd name="T7" fmla="*/ 0 h 171"/>
                <a:gd name="T8" fmla="*/ 39 w 39"/>
                <a:gd name="T9" fmla="*/ 171 h 1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71">
                  <a:moveTo>
                    <a:pt x="39" y="17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99"/>
          <p:cNvGrpSpPr>
            <a:grpSpLocks/>
          </p:cNvGrpSpPr>
          <p:nvPr/>
        </p:nvGrpSpPr>
        <p:grpSpPr bwMode="auto">
          <a:xfrm>
            <a:off x="8696884" y="3608876"/>
            <a:ext cx="209550" cy="1422400"/>
            <a:chOff x="2586" y="1371"/>
            <a:chExt cx="132" cy="896"/>
          </a:xfrm>
        </p:grpSpPr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2589" y="1371"/>
              <a:ext cx="129" cy="896"/>
            </a:xfrm>
            <a:custGeom>
              <a:avLst/>
              <a:gdLst>
                <a:gd name="T0" fmla="*/ 129 w 129"/>
                <a:gd name="T1" fmla="*/ 0 h 896"/>
                <a:gd name="T2" fmla="*/ 0 w 129"/>
                <a:gd name="T3" fmla="*/ 732 h 896"/>
                <a:gd name="T4" fmla="*/ 129 w 129"/>
                <a:gd name="T5" fmla="*/ 896 h 896"/>
                <a:gd name="T6" fmla="*/ 129 w 129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896"/>
                <a:gd name="T14" fmla="*/ 129 w 129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896">
                  <a:moveTo>
                    <a:pt x="129" y="0"/>
                  </a:moveTo>
                  <a:lnTo>
                    <a:pt x="0" y="732"/>
                  </a:lnTo>
                  <a:lnTo>
                    <a:pt x="129" y="896"/>
                  </a:lnTo>
                  <a:lnTo>
                    <a:pt x="129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1"/>
            <p:cNvSpPr>
              <a:spLocks/>
            </p:cNvSpPr>
            <p:nvPr/>
          </p:nvSpPr>
          <p:spPr bwMode="auto">
            <a:xfrm>
              <a:off x="2586" y="2103"/>
              <a:ext cx="132" cy="159"/>
            </a:xfrm>
            <a:custGeom>
              <a:avLst/>
              <a:gdLst>
                <a:gd name="T0" fmla="*/ 132 w 132"/>
                <a:gd name="T1" fmla="*/ 159 h 159"/>
                <a:gd name="T2" fmla="*/ 0 w 132"/>
                <a:gd name="T3" fmla="*/ 0 h 159"/>
                <a:gd name="T4" fmla="*/ 0 60000 65536"/>
                <a:gd name="T5" fmla="*/ 0 60000 65536"/>
                <a:gd name="T6" fmla="*/ 0 w 132"/>
                <a:gd name="T7" fmla="*/ 0 h 159"/>
                <a:gd name="T8" fmla="*/ 132 w 132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159">
                  <a:moveTo>
                    <a:pt x="132" y="15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102"/>
          <p:cNvGrpSpPr>
            <a:grpSpLocks/>
          </p:cNvGrpSpPr>
          <p:nvPr/>
        </p:nvGrpSpPr>
        <p:grpSpPr bwMode="auto">
          <a:xfrm>
            <a:off x="8563534" y="3608876"/>
            <a:ext cx="361950" cy="1423988"/>
            <a:chOff x="2502" y="1371"/>
            <a:chExt cx="228" cy="897"/>
          </a:xfrm>
        </p:grpSpPr>
        <p:sp>
          <p:nvSpPr>
            <p:cNvPr id="97" name="Freeform 103"/>
            <p:cNvSpPr>
              <a:spLocks/>
            </p:cNvSpPr>
            <p:nvPr/>
          </p:nvSpPr>
          <p:spPr bwMode="auto">
            <a:xfrm>
              <a:off x="2502" y="1371"/>
              <a:ext cx="219" cy="896"/>
            </a:xfrm>
            <a:custGeom>
              <a:avLst/>
              <a:gdLst>
                <a:gd name="T0" fmla="*/ 219 w 219"/>
                <a:gd name="T1" fmla="*/ 0 h 896"/>
                <a:gd name="T2" fmla="*/ 0 w 219"/>
                <a:gd name="T3" fmla="*/ 741 h 896"/>
                <a:gd name="T4" fmla="*/ 219 w 219"/>
                <a:gd name="T5" fmla="*/ 896 h 896"/>
                <a:gd name="T6" fmla="*/ 219 w 219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896"/>
                <a:gd name="T14" fmla="*/ 219 w 219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896">
                  <a:moveTo>
                    <a:pt x="219" y="0"/>
                  </a:moveTo>
                  <a:lnTo>
                    <a:pt x="0" y="741"/>
                  </a:lnTo>
                  <a:lnTo>
                    <a:pt x="219" y="896"/>
                  </a:lnTo>
                  <a:lnTo>
                    <a:pt x="219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4"/>
            <p:cNvSpPr>
              <a:spLocks/>
            </p:cNvSpPr>
            <p:nvPr/>
          </p:nvSpPr>
          <p:spPr bwMode="auto">
            <a:xfrm>
              <a:off x="2502" y="2112"/>
              <a:ext cx="228" cy="156"/>
            </a:xfrm>
            <a:custGeom>
              <a:avLst/>
              <a:gdLst>
                <a:gd name="T0" fmla="*/ 228 w 228"/>
                <a:gd name="T1" fmla="*/ 156 h 156"/>
                <a:gd name="T2" fmla="*/ 0 w 228"/>
                <a:gd name="T3" fmla="*/ 0 h 156"/>
                <a:gd name="T4" fmla="*/ 0 60000 65536"/>
                <a:gd name="T5" fmla="*/ 0 60000 65536"/>
                <a:gd name="T6" fmla="*/ 0 w 228"/>
                <a:gd name="T7" fmla="*/ 0 h 156"/>
                <a:gd name="T8" fmla="*/ 228 w 228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" h="156">
                  <a:moveTo>
                    <a:pt x="228" y="156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05"/>
          <p:cNvGrpSpPr>
            <a:grpSpLocks/>
          </p:cNvGrpSpPr>
          <p:nvPr/>
        </p:nvGrpSpPr>
        <p:grpSpPr bwMode="auto">
          <a:xfrm>
            <a:off x="8392084" y="3608876"/>
            <a:ext cx="523875" cy="1422400"/>
            <a:chOff x="2394" y="1371"/>
            <a:chExt cx="330" cy="896"/>
          </a:xfrm>
        </p:grpSpPr>
        <p:sp>
          <p:nvSpPr>
            <p:cNvPr id="100" name="Freeform 106"/>
            <p:cNvSpPr>
              <a:spLocks/>
            </p:cNvSpPr>
            <p:nvPr/>
          </p:nvSpPr>
          <p:spPr bwMode="auto">
            <a:xfrm>
              <a:off x="2400" y="1371"/>
              <a:ext cx="324" cy="896"/>
            </a:xfrm>
            <a:custGeom>
              <a:avLst/>
              <a:gdLst>
                <a:gd name="T0" fmla="*/ 324 w 324"/>
                <a:gd name="T1" fmla="*/ 0 h 896"/>
                <a:gd name="T2" fmla="*/ 0 w 324"/>
                <a:gd name="T3" fmla="*/ 768 h 896"/>
                <a:gd name="T4" fmla="*/ 324 w 324"/>
                <a:gd name="T5" fmla="*/ 896 h 896"/>
                <a:gd name="T6" fmla="*/ 324 w 324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896"/>
                <a:gd name="T14" fmla="*/ 324 w 324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896">
                  <a:moveTo>
                    <a:pt x="324" y="0"/>
                  </a:moveTo>
                  <a:lnTo>
                    <a:pt x="0" y="768"/>
                  </a:lnTo>
                  <a:lnTo>
                    <a:pt x="324" y="896"/>
                  </a:lnTo>
                  <a:lnTo>
                    <a:pt x="324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7"/>
            <p:cNvSpPr>
              <a:spLocks/>
            </p:cNvSpPr>
            <p:nvPr/>
          </p:nvSpPr>
          <p:spPr bwMode="auto">
            <a:xfrm>
              <a:off x="2394" y="2136"/>
              <a:ext cx="324" cy="129"/>
            </a:xfrm>
            <a:custGeom>
              <a:avLst/>
              <a:gdLst>
                <a:gd name="T0" fmla="*/ 324 w 324"/>
                <a:gd name="T1" fmla="*/ 129 h 129"/>
                <a:gd name="T2" fmla="*/ 0 w 324"/>
                <a:gd name="T3" fmla="*/ 0 h 129"/>
                <a:gd name="T4" fmla="*/ 0 60000 65536"/>
                <a:gd name="T5" fmla="*/ 0 60000 65536"/>
                <a:gd name="T6" fmla="*/ 0 w 324"/>
                <a:gd name="T7" fmla="*/ 0 h 129"/>
                <a:gd name="T8" fmla="*/ 324 w 324"/>
                <a:gd name="T9" fmla="*/ 129 h 1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" h="129">
                  <a:moveTo>
                    <a:pt x="324" y="12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08"/>
          <p:cNvGrpSpPr>
            <a:grpSpLocks/>
          </p:cNvGrpSpPr>
          <p:nvPr/>
        </p:nvGrpSpPr>
        <p:grpSpPr bwMode="auto">
          <a:xfrm>
            <a:off x="8249209" y="3608876"/>
            <a:ext cx="676275" cy="1422400"/>
            <a:chOff x="2304" y="1371"/>
            <a:chExt cx="426" cy="896"/>
          </a:xfrm>
        </p:grpSpPr>
        <p:sp>
          <p:nvSpPr>
            <p:cNvPr id="103" name="Freeform 109"/>
            <p:cNvSpPr>
              <a:spLocks/>
            </p:cNvSpPr>
            <p:nvPr/>
          </p:nvSpPr>
          <p:spPr bwMode="auto">
            <a:xfrm>
              <a:off x="2304" y="1371"/>
              <a:ext cx="417" cy="896"/>
            </a:xfrm>
            <a:custGeom>
              <a:avLst/>
              <a:gdLst>
                <a:gd name="T0" fmla="*/ 417 w 417"/>
                <a:gd name="T1" fmla="*/ 0 h 896"/>
                <a:gd name="T2" fmla="*/ 0 w 417"/>
                <a:gd name="T3" fmla="*/ 807 h 896"/>
                <a:gd name="T4" fmla="*/ 417 w 417"/>
                <a:gd name="T5" fmla="*/ 896 h 896"/>
                <a:gd name="T6" fmla="*/ 417 w 417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896"/>
                <a:gd name="T14" fmla="*/ 417 w 417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896">
                  <a:moveTo>
                    <a:pt x="417" y="0"/>
                  </a:moveTo>
                  <a:lnTo>
                    <a:pt x="0" y="807"/>
                  </a:lnTo>
                  <a:lnTo>
                    <a:pt x="417" y="896"/>
                  </a:lnTo>
                  <a:lnTo>
                    <a:pt x="417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0"/>
            <p:cNvSpPr>
              <a:spLocks/>
            </p:cNvSpPr>
            <p:nvPr/>
          </p:nvSpPr>
          <p:spPr bwMode="auto">
            <a:xfrm>
              <a:off x="2304" y="2178"/>
              <a:ext cx="426" cy="84"/>
            </a:xfrm>
            <a:custGeom>
              <a:avLst/>
              <a:gdLst>
                <a:gd name="T0" fmla="*/ 426 w 426"/>
                <a:gd name="T1" fmla="*/ 84 h 84"/>
                <a:gd name="T2" fmla="*/ 0 w 426"/>
                <a:gd name="T3" fmla="*/ 0 h 84"/>
                <a:gd name="T4" fmla="*/ 0 60000 65536"/>
                <a:gd name="T5" fmla="*/ 0 60000 65536"/>
                <a:gd name="T6" fmla="*/ 0 w 426"/>
                <a:gd name="T7" fmla="*/ 0 h 84"/>
                <a:gd name="T8" fmla="*/ 426 w 426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6" h="84">
                  <a:moveTo>
                    <a:pt x="426" y="8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111"/>
          <p:cNvGrpSpPr>
            <a:grpSpLocks/>
          </p:cNvGrpSpPr>
          <p:nvPr/>
        </p:nvGrpSpPr>
        <p:grpSpPr bwMode="auto">
          <a:xfrm>
            <a:off x="8139672" y="3608876"/>
            <a:ext cx="771525" cy="1422400"/>
            <a:chOff x="2235" y="1371"/>
            <a:chExt cx="486" cy="896"/>
          </a:xfrm>
        </p:grpSpPr>
        <p:sp>
          <p:nvSpPr>
            <p:cNvPr id="106" name="Freeform 112"/>
            <p:cNvSpPr>
              <a:spLocks/>
            </p:cNvSpPr>
            <p:nvPr/>
          </p:nvSpPr>
          <p:spPr bwMode="auto">
            <a:xfrm>
              <a:off x="2244" y="1371"/>
              <a:ext cx="477" cy="896"/>
            </a:xfrm>
            <a:custGeom>
              <a:avLst/>
              <a:gdLst>
                <a:gd name="T0" fmla="*/ 477 w 477"/>
                <a:gd name="T1" fmla="*/ 0 h 896"/>
                <a:gd name="T2" fmla="*/ 0 w 477"/>
                <a:gd name="T3" fmla="*/ 846 h 896"/>
                <a:gd name="T4" fmla="*/ 477 w 477"/>
                <a:gd name="T5" fmla="*/ 896 h 896"/>
                <a:gd name="T6" fmla="*/ 477 w 477"/>
                <a:gd name="T7" fmla="*/ 0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96"/>
                <a:gd name="T14" fmla="*/ 477 w 477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96">
                  <a:moveTo>
                    <a:pt x="477" y="0"/>
                  </a:moveTo>
                  <a:lnTo>
                    <a:pt x="0" y="846"/>
                  </a:lnTo>
                  <a:lnTo>
                    <a:pt x="477" y="896"/>
                  </a:lnTo>
                  <a:lnTo>
                    <a:pt x="477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3"/>
            <p:cNvSpPr>
              <a:spLocks/>
            </p:cNvSpPr>
            <p:nvPr/>
          </p:nvSpPr>
          <p:spPr bwMode="auto">
            <a:xfrm>
              <a:off x="2235" y="2217"/>
              <a:ext cx="486" cy="48"/>
            </a:xfrm>
            <a:custGeom>
              <a:avLst/>
              <a:gdLst>
                <a:gd name="T0" fmla="*/ 486 w 486"/>
                <a:gd name="T1" fmla="*/ 48 h 48"/>
                <a:gd name="T2" fmla="*/ 0 w 486"/>
                <a:gd name="T3" fmla="*/ 0 h 48"/>
                <a:gd name="T4" fmla="*/ 0 60000 65536"/>
                <a:gd name="T5" fmla="*/ 0 60000 65536"/>
                <a:gd name="T6" fmla="*/ 0 w 486"/>
                <a:gd name="T7" fmla="*/ 0 h 48"/>
                <a:gd name="T8" fmla="*/ 486 w 486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48">
                  <a:moveTo>
                    <a:pt x="486" y="4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" name="Group 114"/>
          <p:cNvGrpSpPr>
            <a:grpSpLocks/>
          </p:cNvGrpSpPr>
          <p:nvPr/>
        </p:nvGrpSpPr>
        <p:grpSpPr bwMode="auto">
          <a:xfrm>
            <a:off x="8096809" y="3604114"/>
            <a:ext cx="819150" cy="1423987"/>
            <a:chOff x="2208" y="1368"/>
            <a:chExt cx="516" cy="897"/>
          </a:xfrm>
        </p:grpSpPr>
        <p:sp>
          <p:nvSpPr>
            <p:cNvPr id="109" name="Freeform 115"/>
            <p:cNvSpPr>
              <a:spLocks/>
            </p:cNvSpPr>
            <p:nvPr/>
          </p:nvSpPr>
          <p:spPr bwMode="auto">
            <a:xfrm>
              <a:off x="2211" y="1368"/>
              <a:ext cx="510" cy="897"/>
            </a:xfrm>
            <a:custGeom>
              <a:avLst/>
              <a:gdLst>
                <a:gd name="T0" fmla="*/ 510 w 510"/>
                <a:gd name="T1" fmla="*/ 0 h 897"/>
                <a:gd name="T2" fmla="*/ 0 w 510"/>
                <a:gd name="T3" fmla="*/ 897 h 897"/>
                <a:gd name="T4" fmla="*/ 510 w 510"/>
                <a:gd name="T5" fmla="*/ 896 h 897"/>
                <a:gd name="T6" fmla="*/ 510 w 510"/>
                <a:gd name="T7" fmla="*/ 0 h 8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897"/>
                <a:gd name="T14" fmla="*/ 510 w 510"/>
                <a:gd name="T15" fmla="*/ 897 h 8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897">
                  <a:moveTo>
                    <a:pt x="510" y="0"/>
                  </a:moveTo>
                  <a:lnTo>
                    <a:pt x="0" y="897"/>
                  </a:lnTo>
                  <a:lnTo>
                    <a:pt x="510" y="896"/>
                  </a:lnTo>
                  <a:lnTo>
                    <a:pt x="5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auto">
            <a:xfrm>
              <a:off x="2208" y="2259"/>
              <a:ext cx="516" cy="6"/>
            </a:xfrm>
            <a:custGeom>
              <a:avLst/>
              <a:gdLst>
                <a:gd name="T0" fmla="*/ 516 w 516"/>
                <a:gd name="T1" fmla="*/ 0 h 6"/>
                <a:gd name="T2" fmla="*/ 0 w 516"/>
                <a:gd name="T3" fmla="*/ 6 h 6"/>
                <a:gd name="T4" fmla="*/ 0 60000 65536"/>
                <a:gd name="T5" fmla="*/ 0 60000 65536"/>
                <a:gd name="T6" fmla="*/ 0 w 516"/>
                <a:gd name="T7" fmla="*/ 0 h 6"/>
                <a:gd name="T8" fmla="*/ 516 w 51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6" h="6">
                  <a:moveTo>
                    <a:pt x="516" y="0"/>
                  </a:moveTo>
                  <a:lnTo>
                    <a:pt x="0" y="6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117"/>
          <p:cNvGrpSpPr>
            <a:grpSpLocks/>
          </p:cNvGrpSpPr>
          <p:nvPr/>
        </p:nvGrpSpPr>
        <p:grpSpPr bwMode="auto">
          <a:xfrm>
            <a:off x="8134909" y="3594589"/>
            <a:ext cx="790575" cy="1528762"/>
            <a:chOff x="2232" y="1362"/>
            <a:chExt cx="498" cy="963"/>
          </a:xfrm>
        </p:grpSpPr>
        <p:sp>
          <p:nvSpPr>
            <p:cNvPr id="112" name="Freeform 118"/>
            <p:cNvSpPr>
              <a:spLocks/>
            </p:cNvSpPr>
            <p:nvPr/>
          </p:nvSpPr>
          <p:spPr bwMode="auto">
            <a:xfrm>
              <a:off x="2232" y="1362"/>
              <a:ext cx="492" cy="963"/>
            </a:xfrm>
            <a:custGeom>
              <a:avLst/>
              <a:gdLst>
                <a:gd name="T0" fmla="*/ 492 w 492"/>
                <a:gd name="T1" fmla="*/ 0 h 963"/>
                <a:gd name="T2" fmla="*/ 0 w 492"/>
                <a:gd name="T3" fmla="*/ 963 h 963"/>
                <a:gd name="T4" fmla="*/ 492 w 492"/>
                <a:gd name="T5" fmla="*/ 896 h 963"/>
                <a:gd name="T6" fmla="*/ 492 w 492"/>
                <a:gd name="T7" fmla="*/ 0 h 9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2"/>
                <a:gd name="T13" fmla="*/ 0 h 963"/>
                <a:gd name="T14" fmla="*/ 492 w 492"/>
                <a:gd name="T15" fmla="*/ 963 h 9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2" h="963">
                  <a:moveTo>
                    <a:pt x="492" y="0"/>
                  </a:moveTo>
                  <a:lnTo>
                    <a:pt x="0" y="963"/>
                  </a:lnTo>
                  <a:lnTo>
                    <a:pt x="492" y="896"/>
                  </a:lnTo>
                  <a:lnTo>
                    <a:pt x="492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2235" y="2253"/>
              <a:ext cx="495" cy="72"/>
            </a:xfrm>
            <a:custGeom>
              <a:avLst/>
              <a:gdLst>
                <a:gd name="T0" fmla="*/ 495 w 495"/>
                <a:gd name="T1" fmla="*/ 0 h 72"/>
                <a:gd name="T2" fmla="*/ 0 w 495"/>
                <a:gd name="T3" fmla="*/ 72 h 72"/>
                <a:gd name="T4" fmla="*/ 0 60000 65536"/>
                <a:gd name="T5" fmla="*/ 0 60000 65536"/>
                <a:gd name="T6" fmla="*/ 0 w 495"/>
                <a:gd name="T7" fmla="*/ 0 h 72"/>
                <a:gd name="T8" fmla="*/ 495 w 49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5" h="72">
                  <a:moveTo>
                    <a:pt x="495" y="0"/>
                  </a:moveTo>
                  <a:lnTo>
                    <a:pt x="0" y="7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20"/>
          <p:cNvGrpSpPr>
            <a:grpSpLocks/>
          </p:cNvGrpSpPr>
          <p:nvPr/>
        </p:nvGrpSpPr>
        <p:grpSpPr bwMode="auto">
          <a:xfrm>
            <a:off x="8220634" y="3589826"/>
            <a:ext cx="709613" cy="1590675"/>
            <a:chOff x="2286" y="1359"/>
            <a:chExt cx="447" cy="1002"/>
          </a:xfrm>
        </p:grpSpPr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2286" y="1359"/>
              <a:ext cx="438" cy="1002"/>
            </a:xfrm>
            <a:custGeom>
              <a:avLst/>
              <a:gdLst>
                <a:gd name="T0" fmla="*/ 438 w 438"/>
                <a:gd name="T1" fmla="*/ 0 h 1002"/>
                <a:gd name="T2" fmla="*/ 0 w 438"/>
                <a:gd name="T3" fmla="*/ 1002 h 1002"/>
                <a:gd name="T4" fmla="*/ 438 w 438"/>
                <a:gd name="T5" fmla="*/ 896 h 1002"/>
                <a:gd name="T6" fmla="*/ 438 w 438"/>
                <a:gd name="T7" fmla="*/ 0 h 10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8"/>
                <a:gd name="T13" fmla="*/ 0 h 1002"/>
                <a:gd name="T14" fmla="*/ 438 w 438"/>
                <a:gd name="T15" fmla="*/ 1002 h 10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8" h="1002">
                  <a:moveTo>
                    <a:pt x="438" y="0"/>
                  </a:moveTo>
                  <a:lnTo>
                    <a:pt x="0" y="1002"/>
                  </a:lnTo>
                  <a:lnTo>
                    <a:pt x="438" y="896"/>
                  </a:lnTo>
                  <a:lnTo>
                    <a:pt x="438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auto">
            <a:xfrm>
              <a:off x="2289" y="2250"/>
              <a:ext cx="444" cy="108"/>
            </a:xfrm>
            <a:custGeom>
              <a:avLst/>
              <a:gdLst>
                <a:gd name="T0" fmla="*/ 444 w 444"/>
                <a:gd name="T1" fmla="*/ 0 h 108"/>
                <a:gd name="T2" fmla="*/ 0 w 444"/>
                <a:gd name="T3" fmla="*/ 108 h 108"/>
                <a:gd name="T4" fmla="*/ 0 60000 65536"/>
                <a:gd name="T5" fmla="*/ 0 60000 65536"/>
                <a:gd name="T6" fmla="*/ 0 w 444"/>
                <a:gd name="T7" fmla="*/ 0 h 108"/>
                <a:gd name="T8" fmla="*/ 444 w 444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108">
                  <a:moveTo>
                    <a:pt x="444" y="0"/>
                  </a:moveTo>
                  <a:lnTo>
                    <a:pt x="0" y="10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23"/>
          <p:cNvGrpSpPr>
            <a:grpSpLocks/>
          </p:cNvGrpSpPr>
          <p:nvPr/>
        </p:nvGrpSpPr>
        <p:grpSpPr bwMode="auto">
          <a:xfrm>
            <a:off x="8320647" y="3594589"/>
            <a:ext cx="609600" cy="1628775"/>
            <a:chOff x="2349" y="1362"/>
            <a:chExt cx="384" cy="1026"/>
          </a:xfrm>
        </p:grpSpPr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2349" y="1362"/>
              <a:ext cx="375" cy="1026"/>
            </a:xfrm>
            <a:custGeom>
              <a:avLst/>
              <a:gdLst>
                <a:gd name="T0" fmla="*/ 375 w 375"/>
                <a:gd name="T1" fmla="*/ 0 h 1026"/>
                <a:gd name="T2" fmla="*/ 0 w 375"/>
                <a:gd name="T3" fmla="*/ 1026 h 1026"/>
                <a:gd name="T4" fmla="*/ 375 w 375"/>
                <a:gd name="T5" fmla="*/ 896 h 1026"/>
                <a:gd name="T6" fmla="*/ 375 w 375"/>
                <a:gd name="T7" fmla="*/ 0 h 10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1026"/>
                <a:gd name="T14" fmla="*/ 375 w 375"/>
                <a:gd name="T15" fmla="*/ 1026 h 10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1026">
                  <a:moveTo>
                    <a:pt x="375" y="0"/>
                  </a:moveTo>
                  <a:lnTo>
                    <a:pt x="0" y="1026"/>
                  </a:lnTo>
                  <a:lnTo>
                    <a:pt x="375" y="896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2358" y="2253"/>
              <a:ext cx="375" cy="135"/>
            </a:xfrm>
            <a:custGeom>
              <a:avLst/>
              <a:gdLst>
                <a:gd name="T0" fmla="*/ 375 w 375"/>
                <a:gd name="T1" fmla="*/ 0 h 135"/>
                <a:gd name="T2" fmla="*/ 0 w 375"/>
                <a:gd name="T3" fmla="*/ 135 h 135"/>
                <a:gd name="T4" fmla="*/ 0 60000 65536"/>
                <a:gd name="T5" fmla="*/ 0 60000 65536"/>
                <a:gd name="T6" fmla="*/ 0 w 375"/>
                <a:gd name="T7" fmla="*/ 0 h 135"/>
                <a:gd name="T8" fmla="*/ 375 w 375"/>
                <a:gd name="T9" fmla="*/ 135 h 1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5" h="135">
                  <a:moveTo>
                    <a:pt x="375" y="0"/>
                  </a:moveTo>
                  <a:lnTo>
                    <a:pt x="0" y="135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Freeform 126"/>
          <p:cNvSpPr>
            <a:spLocks/>
          </p:cNvSpPr>
          <p:nvPr/>
        </p:nvSpPr>
        <p:spPr bwMode="auto">
          <a:xfrm>
            <a:off x="8911197" y="3594589"/>
            <a:ext cx="1587" cy="1438275"/>
          </a:xfrm>
          <a:custGeom>
            <a:avLst/>
            <a:gdLst>
              <a:gd name="T0" fmla="*/ 2147483647 w 9"/>
              <a:gd name="T1" fmla="*/ 2147483647 h 906"/>
              <a:gd name="T2" fmla="*/ 0 w 9"/>
              <a:gd name="T3" fmla="*/ 0 h 906"/>
              <a:gd name="T4" fmla="*/ 0 60000 65536"/>
              <a:gd name="T5" fmla="*/ 0 60000 65536"/>
              <a:gd name="T6" fmla="*/ 0 w 9"/>
              <a:gd name="T7" fmla="*/ 0 h 906"/>
              <a:gd name="T8" fmla="*/ 9 w 9"/>
              <a:gd name="T9" fmla="*/ 906 h 9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906">
                <a:moveTo>
                  <a:pt x="9" y="906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63" y="107460"/>
            <a:ext cx="3538537" cy="350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00"/>
                            </p:stCondLst>
                            <p:childTnLst>
                              <p:par>
                                <p:cTn id="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9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00"/>
                            </p:stCondLst>
                            <p:childTnLst>
                              <p:par>
                                <p:cTn id="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0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00"/>
                            </p:stCondLst>
                            <p:childTnLst>
                              <p:par>
                                <p:cTn id="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900"/>
                            </p:stCondLst>
                            <p:childTnLst>
                              <p:par>
                                <p:cTn id="1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100"/>
                            </p:stCondLst>
                            <p:childTnLst>
                              <p:par>
                                <p:cTn id="1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3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7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100"/>
                            </p:stCondLst>
                            <p:childTnLst>
                              <p:par>
                                <p:cTn id="1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122830" y="1739137"/>
            <a:ext cx="11955439" cy="1004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122830" y="2756849"/>
            <a:ext cx="4831307" cy="46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điểm:</a:t>
            </a:r>
          </a:p>
        </p:txBody>
      </p:sp>
      <p:pic>
        <p:nvPicPr>
          <p:cNvPr id="4099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45" y="2358086"/>
            <a:ext cx="2461052" cy="407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7683691" y="2756849"/>
            <a:ext cx="2006319" cy="461665"/>
            <a:chOff x="7683691" y="2756849"/>
            <a:chExt cx="200631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7683691" y="2756849"/>
              <a:ext cx="859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589137" y="3028625"/>
              <a:ext cx="1100873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6810233" y="3386919"/>
            <a:ext cx="2504487" cy="461665"/>
            <a:chOff x="7683690" y="2784145"/>
            <a:chExt cx="200632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7683690" y="2784145"/>
              <a:ext cx="1388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 sinh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9139573" y="3028625"/>
              <a:ext cx="550437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7085437" y="4872249"/>
            <a:ext cx="2363298" cy="821057"/>
            <a:chOff x="7085437" y="4872249"/>
            <a:chExt cx="2363298" cy="821057"/>
          </a:xfrm>
        </p:grpSpPr>
        <p:sp>
          <p:nvSpPr>
            <p:cNvPr id="21" name="TextBox 20"/>
            <p:cNvSpPr txBox="1"/>
            <p:nvPr/>
          </p:nvSpPr>
          <p:spPr>
            <a:xfrm>
              <a:off x="7085437" y="5231641"/>
              <a:ext cx="2054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Bán kính đáy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448735" y="4872249"/>
              <a:ext cx="0" cy="77489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871045" y="5647139"/>
              <a:ext cx="5776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" name="Group 4095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9765071" y="3617751"/>
            <a:ext cx="2190368" cy="830997"/>
            <a:chOff x="9765071" y="3617751"/>
            <a:chExt cx="2190368" cy="83099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9765071" y="3848584"/>
              <a:ext cx="114863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995597" y="3617751"/>
              <a:ext cx="959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 cao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29164" y="4648917"/>
            <a:ext cx="1678675" cy="830997"/>
            <a:chOff x="10276764" y="3617751"/>
            <a:chExt cx="1678675" cy="830997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10276764" y="3848584"/>
              <a:ext cx="63694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995597" y="3617751"/>
              <a:ext cx="959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Mặt đáy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561" y="3850860"/>
                <a:ext cx="6573672" cy="5978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" y="3850860"/>
                <a:ext cx="6573672" cy="597888"/>
              </a:xfrm>
              <a:prstGeom prst="rect">
                <a:avLst/>
              </a:prstGeom>
              <a:blipFill>
                <a:blip r:embed="rId4"/>
                <a:stretch>
                  <a:fillRect l="-1948" t="-1836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561" y="3273187"/>
                <a:ext cx="3693994" cy="5208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" y="3273187"/>
                <a:ext cx="3693994" cy="520805"/>
              </a:xfrm>
              <a:prstGeom prst="rect">
                <a:avLst/>
              </a:prstGeom>
              <a:blipFill>
                <a:blip r:embed="rId5"/>
                <a:stretch>
                  <a:fillRect l="-3465" t="-21176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561" y="4922290"/>
                <a:ext cx="6573672" cy="78702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AO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" y="4922290"/>
                <a:ext cx="6573672" cy="787023"/>
              </a:xfrm>
              <a:prstGeom prst="rect">
                <a:avLst/>
              </a:prstGeom>
              <a:blipFill>
                <a:blip r:embed="rId6"/>
                <a:stretch>
                  <a:fillRect l="-1948" t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561" y="4380508"/>
                <a:ext cx="6573672" cy="6156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OC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" y="4380508"/>
                <a:ext cx="6573672" cy="615667"/>
              </a:xfrm>
              <a:prstGeom prst="rect">
                <a:avLst/>
              </a:prstGeom>
              <a:blipFill>
                <a:blip r:embed="rId7"/>
                <a:stretch>
                  <a:fillRect l="-1948" t="-17822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683" y="5424985"/>
                <a:ext cx="6573672" cy="124877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quét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3" y="5424985"/>
                <a:ext cx="6573672" cy="1248771"/>
              </a:xfrm>
              <a:prstGeom prst="rect">
                <a:avLst/>
              </a:prstGeom>
              <a:blipFill>
                <a:blip r:embed="rId8"/>
                <a:stretch>
                  <a:fillRect l="-1948" t="-8780" r="-1855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43" grpId="0"/>
      <p:bldP spid="45" grpId="0"/>
      <p:bldP spid="46" grpId="0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382234" y="2273377"/>
            <a:ext cx="11354840" cy="1218541"/>
            <a:chOff x="382234" y="2273377"/>
            <a:chExt cx="11354840" cy="1218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id="{ADDA1E83-A68C-1238-82A7-A36E7F0E8F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2234" y="2273377"/>
                  <a:ext cx="11354840" cy="121854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Chú ý: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Nếu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dài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sinh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chiều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cao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bán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kính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đáy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nón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lần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lượt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</m:oMath>
                  </a14:m>
                  <a:r>
                    <a:rPr lang="en-US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</m:oMath>
                  </a14:m>
                  <a:r>
                    <a:rPr lang="en-US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r</m:t>
                      </m:r>
                    </m:oMath>
                  </a14:m>
                  <a:r>
                    <a:rPr lang="en-US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thì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ta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công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DDA1E83-A68C-1238-82A7-A36E7F0E8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34" y="2273377"/>
                  <a:ext cx="11354840" cy="12185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28" t="-8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3136286"/>
                    </p:ext>
                  </p:extLst>
                </p:nvPr>
              </p:nvGraphicFramePr>
              <p:xfrm>
                <a:off x="5273603" y="2628928"/>
                <a:ext cx="1544805" cy="53473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6" name="Equation" r:id="rId5" imgW="672840" imgH="228600" progId="Equation.DSMT4">
                        <p:embed/>
                      </p:oleObj>
                    </mc:Choice>
                    <mc:Fallback>
                      <p:oleObj name="Equation" r:id="rId5" imgW="67284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73603" y="2628928"/>
                              <a:ext cx="1544805" cy="53473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2945774"/>
                    </p:ext>
                  </p:extLst>
                </p:nvPr>
              </p:nvGraphicFramePr>
              <p:xfrm>
                <a:off x="5273603" y="2628928"/>
                <a:ext cx="1544805" cy="53473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1" name="Equation" r:id="rId7" imgW="672840" imgH="228600" progId="Equation.DSMT4">
                        <p:embed/>
                      </p:oleObj>
                    </mc:Choice>
                    <mc:Fallback>
                      <p:oleObj name="Equation" r:id="rId7" imgW="67284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73603" y="2628928"/>
                              <a:ext cx="1544805" cy="53473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064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9650" y="1766431"/>
                <a:ext cx="4821220" cy="2799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mãnh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giãn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chu vi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19a)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650" y="1766431"/>
                <a:ext cx="4821220" cy="2799000"/>
              </a:xfrm>
              <a:prstGeom prst="rect">
                <a:avLst/>
              </a:prstGeom>
              <a:blipFill>
                <a:blip r:embed="rId3"/>
                <a:stretch>
                  <a:fillRect l="-2655" t="-3922" r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0520" y="1965277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HOẠT ĐỘNG 2 (SGK/100)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752" y="4685427"/>
                <a:ext cx="9188666" cy="14521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chu vi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= 2</m:t>
                    </m:r>
                    <m:r>
                      <m:rPr>
                        <m:nor/>
                      </m:rPr>
                      <a:rPr lang="el-GR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= 2 .</m:t>
                    </m:r>
                    <m:r>
                      <m:rPr>
                        <m:nor/>
                      </m:rPr>
                      <a:rPr lang="el-GR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. 3 = 6</m:t>
                    </m:r>
                    <m:r>
                      <m:rPr>
                        <m:nor/>
                      </m:rPr>
                      <a:rPr lang="el-GR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2" y="4685427"/>
                <a:ext cx="9188666" cy="1452166"/>
              </a:xfrm>
              <a:prstGeom prst="rect">
                <a:avLst/>
              </a:prstGeom>
              <a:blipFill>
                <a:blip r:embed="rId4"/>
                <a:stretch>
                  <a:fillRect l="-1326" t="-7563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11" y="1460149"/>
            <a:ext cx="4612942" cy="346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932" y="-82746"/>
            <a:ext cx="2087068" cy="13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5309" y="1163042"/>
                <a:ext cx="8900092" cy="243708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mép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Gắn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19a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cuốn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mút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sợi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mép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CAD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19b)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09" y="1163042"/>
                <a:ext cx="8900092" cy="2437082"/>
              </a:xfrm>
              <a:prstGeom prst="rect">
                <a:avLst/>
              </a:prstGeom>
              <a:blipFill>
                <a:blip r:embed="rId3"/>
                <a:stretch>
                  <a:fillRect l="-1370" t="-4500" r="-1438" b="-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41291" y="438471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0520" y="1610429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HOẠT ĐỘNG 2 (SGK/100)</a:t>
            </a:r>
          </a:p>
        </p:txBody>
      </p:sp>
      <p:sp>
        <p:nvSpPr>
          <p:cNvPr id="2" name="TextBox 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9730858" y="6543260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19b)</a:t>
            </a:r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CF4E68-32FF-4E44-8C1C-78BFFD67F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65" y="4958200"/>
            <a:ext cx="3291840" cy="1788580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5D6F3C-9C05-4924-8A56-1B667D66D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92" y="3454940"/>
            <a:ext cx="3291840" cy="3291840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E48869-DD41-4F4A-B466-618D01DA9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782" y="3436086"/>
            <a:ext cx="359845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932" y="-82746"/>
            <a:ext cx="2087068" cy="13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5309" y="1163042"/>
                <a:ext cx="8900092" cy="243708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mép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Gắn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19a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cuốn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mút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sợi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mép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ra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CAD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19b)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09" y="1163042"/>
                <a:ext cx="8900092" cy="2437082"/>
              </a:xfrm>
              <a:prstGeom prst="rect">
                <a:avLst/>
              </a:prstGeom>
              <a:blipFill>
                <a:blip r:embed="rId3"/>
                <a:stretch>
                  <a:fillRect l="-1370" t="-4500" r="-1438" b="-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41291" y="438471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0520" y="1965277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HOẠT ĐỘNG 2 (SGK/100)</a:t>
            </a:r>
          </a:p>
        </p:txBody>
      </p: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1724F6-5987-4236-B24E-B1C0ADC2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173" y="3314199"/>
            <a:ext cx="29120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2729650" y="1766431"/>
            <a:ext cx="8816356" cy="9085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b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20a)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20b</a:t>
            </a:r>
          </a:p>
        </p:txBody>
      </p:sp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0520" y="1965277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HOẠT ĐỘNG 2 (SGK/100)</a:t>
            </a:r>
          </a:p>
        </p:txBody>
      </p: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C2FF3B-7212-4005-9183-9656AA94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62" y="2817846"/>
            <a:ext cx="8458243" cy="36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518" y="-82747"/>
            <a:ext cx="2025482" cy="135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2729649" y="1288600"/>
            <a:ext cx="8449610" cy="1618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b),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483796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0" y="1610435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VÍ DỤ 1 (SGK/100)</a:t>
            </a: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468AE9-F0CC-4ACE-9603-BB39B562C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82" y="3279526"/>
            <a:ext cx="3817409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9110" y="1589035"/>
                <a:ext cx="8707273" cy="30921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Đối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b),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b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= 8 </m:t>
                    </m:r>
                    <m:r>
                      <m:rPr>
                        <m:nor/>
                      </m:rPr>
                      <a:rPr lang="en-US" b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r">
                  <a:buNone/>
                </a:pP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= 3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0" y="1589035"/>
                <a:ext cx="8707273" cy="3092147"/>
              </a:xfrm>
              <a:prstGeom prst="rect">
                <a:avLst/>
              </a:prstGeom>
              <a:blipFill>
                <a:blip r:embed="rId4"/>
                <a:stretch>
                  <a:fillRect l="-1471" t="-3550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0520" y="1733261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VÍ DỤ 1 (SGK/100)</a:t>
            </a:r>
          </a:p>
        </p:txBody>
      </p:sp>
      <p:grpSp>
        <p:nvGrpSpPr>
          <p:cNvPr id="17" name="Group 16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3264897" y="5840413"/>
            <a:ext cx="6796678" cy="523863"/>
            <a:chOff x="3046529" y="6236205"/>
            <a:chExt cx="6796678" cy="52386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033667"/>
                </p:ext>
              </p:extLst>
            </p:nvPr>
          </p:nvGraphicFramePr>
          <p:xfrm>
            <a:off x="7554032" y="6236205"/>
            <a:ext cx="22891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Equation" r:id="rId5" imgW="850680" imgH="241200" progId="Equation.DSMT4">
                    <p:embed/>
                  </p:oleObj>
                </mc:Choice>
                <mc:Fallback>
                  <p:oleObj name="Equation" r:id="rId5" imgW="8506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54032" y="6236205"/>
                          <a:ext cx="2289175" cy="492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046529" y="6236848"/>
              <a:ext cx="46249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Vậy chiều cao của hình nón là: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3371138" y="4419572"/>
            <a:ext cx="5007687" cy="1209703"/>
            <a:chOff x="3371138" y="4419572"/>
            <a:chExt cx="5007687" cy="120970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604284"/>
                </p:ext>
              </p:extLst>
            </p:nvPr>
          </p:nvGraphicFramePr>
          <p:xfrm>
            <a:off x="4017963" y="5048250"/>
            <a:ext cx="4360862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Equation" r:id="rId7" imgW="2095200" imgH="279360" progId="Equation.DSMT4">
                    <p:embed/>
                  </p:oleObj>
                </mc:Choice>
                <mc:Fallback>
                  <p:oleObj name="Equation" r:id="rId7" imgW="20952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17963" y="5048250"/>
                          <a:ext cx="4360862" cy="581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3371138" y="4419572"/>
              <a:ext cx="4280749" cy="550401"/>
              <a:chOff x="3371138" y="4419572"/>
              <a:chExt cx="4280749" cy="550401"/>
            </a:xfrm>
          </p:grpSpPr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713240"/>
                  </p:ext>
                </p:extLst>
              </p:nvPr>
            </p:nvGraphicFramePr>
            <p:xfrm>
              <a:off x="4869013" y="4433398"/>
              <a:ext cx="1547813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7" name="Equation" r:id="rId9" imgW="1548518" imgH="536494" progId="Equation.DSMT4">
                      <p:embed/>
                    </p:oleObj>
                  </mc:Choice>
                  <mc:Fallback>
                    <p:oleObj name="Equation" r:id="rId9" imgW="1548518" imgH="536494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869013" y="4433398"/>
                            <a:ext cx="1547813" cy="5365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ctangle 15"/>
              <p:cNvSpPr/>
              <p:nvPr/>
            </p:nvSpPr>
            <p:spPr>
              <a:xfrm>
                <a:off x="3371138" y="4419572"/>
                <a:ext cx="42807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                 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p:grpSp>
      </p:grpSp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616186-8456-4392-858A-D30F9B852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304" y="3150228"/>
            <a:ext cx="38276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2478" y="2099172"/>
                <a:ext cx="8936248" cy="59517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478" y="2099172"/>
                <a:ext cx="8936248" cy="595172"/>
              </a:xfrm>
              <a:prstGeom prst="rect">
                <a:avLst/>
              </a:prstGeom>
              <a:blipFill>
                <a:blip r:embed="rId3"/>
                <a:stretch>
                  <a:fillRect l="-1432" t="-1734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413517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HÌNH NÓN</a:t>
            </a:r>
          </a:p>
          <a:p>
            <a:pPr algn="just"/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lập hình nón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5317" y="4008518"/>
                <a:ext cx="8513409" cy="19259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Pytago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). Do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miếng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bìa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17" y="4008518"/>
                <a:ext cx="8513409" cy="1925950"/>
              </a:xfrm>
              <a:prstGeom prst="rect">
                <a:avLst/>
              </a:prstGeom>
              <a:blipFill>
                <a:blip r:embed="rId4"/>
                <a:stretch>
                  <a:fillRect l="-1432" t="-5696" r="-1432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18994" y="1719618"/>
            <a:ext cx="2538484" cy="1419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/100)</a:t>
            </a:r>
          </a:p>
        </p:txBody>
      </p:sp>
      <p:sp>
        <p:nvSpPr>
          <p:cNvPr id="2" name="Explosion 1 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18994" y="3882683"/>
            <a:ext cx="3004034" cy="278540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10011279" y="4016356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43312CC-1724-FCEB-A75C-03F3B22467B2}"/>
                  </a:ext>
                </a:extLst>
              </p:cNvPr>
              <p:cNvSpPr txBox="1"/>
              <p:nvPr/>
            </p:nvSpPr>
            <p:spPr>
              <a:xfrm>
                <a:off x="537961" y="1544891"/>
                <a:ext cx="9534087" cy="460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SGK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diều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98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103,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kế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hoạch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compa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SGK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nhóm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compa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8 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43312CC-1724-FCEB-A75C-03F3B224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61" y="1544891"/>
                <a:ext cx="9534087" cy="4601260"/>
              </a:xfrm>
              <a:prstGeom prst="rect">
                <a:avLst/>
              </a:prstGeom>
              <a:blipFill>
                <a:blip r:embed="rId8"/>
                <a:stretch>
                  <a:fillRect l="-1598" r="-1662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6" y="563005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XUNG QUANH HÌNH NÓN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8781" y="1107376"/>
                <a:ext cx="4616772" cy="16083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giấy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l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21a)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781" y="1107376"/>
                <a:ext cx="4616772" cy="1608392"/>
              </a:xfrm>
              <a:prstGeom prst="rect">
                <a:avLst/>
              </a:prstGeom>
              <a:blipFill>
                <a:blip r:embed="rId3"/>
                <a:stretch>
                  <a:fillRect l="-2774" t="-6818" r="-2642" b="-1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14149" y="1333624"/>
            <a:ext cx="2470245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HOẠT ĐỘNG 3 (SGK/100)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538EF6F-EEF3-4EF2-6FD5-C89FA0AF74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71" y="2774616"/>
                <a:ext cx="8284635" cy="20443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rời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dọc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trải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khai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triển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CAD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21b)</a:t>
                </a:r>
              </a:p>
            </p:txBody>
          </p:sp>
        </mc:Choice>
        <mc:Fallback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538EF6F-EEF3-4EF2-6FD5-C89FA0AF7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71" y="2774616"/>
                <a:ext cx="8284635" cy="2044303"/>
              </a:xfrm>
              <a:prstGeom prst="rect">
                <a:avLst/>
              </a:prstGeom>
              <a:blipFill>
                <a:blip r:embed="rId4"/>
                <a:stretch>
                  <a:fillRect l="-1545" t="-5060" r="-1472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620AE39-F424-D32F-0473-2EE331902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866" y="5123748"/>
                <a:ext cx="7653184" cy="5632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quạt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CAD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l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620AE39-F424-D32F-0473-2EE33190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66" y="5123748"/>
                <a:ext cx="7653184" cy="563225"/>
              </a:xfrm>
              <a:prstGeom prst="rect">
                <a:avLst/>
              </a:prstGeom>
              <a:blipFill>
                <a:blip r:embed="rId5"/>
                <a:stretch>
                  <a:fillRect l="-1673" t="-195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05" y="-160259"/>
            <a:ext cx="2498383" cy="362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82" y="3118231"/>
            <a:ext cx="3219392" cy="37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63198"/>
              </p:ext>
            </p:extLst>
          </p:nvPr>
        </p:nvGraphicFramePr>
        <p:xfrm>
          <a:off x="4530677" y="290911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30677" y="290911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511841" y="5642193"/>
            <a:ext cx="7681318" cy="1186202"/>
            <a:chOff x="643816" y="5491363"/>
            <a:chExt cx="7681318" cy="1186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id="{6620AE39-F424-D32F-0473-2EE3319024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816" y="5491363"/>
                  <a:ext cx="7681318" cy="109367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Ta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quạt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tròn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CAD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theo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r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</m:oMath>
                  </a14:m>
                  <a:endPara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indent="0" algn="just">
                    <a:buNone/>
                  </a:pP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id="{6620AE39-F424-D32F-0473-2EE331902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16" y="5491363"/>
                  <a:ext cx="7681318" cy="1093677"/>
                </a:xfrm>
                <a:prstGeom prst="rect">
                  <a:avLst/>
                </a:prstGeom>
                <a:blipFill>
                  <a:blip r:embed="rId10"/>
                  <a:stretch>
                    <a:fillRect l="-1667" t="-10056" b="-6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7014487"/>
                    </p:ext>
                  </p:extLst>
                </p:nvPr>
              </p:nvGraphicFramePr>
              <p:xfrm>
                <a:off x="1189342" y="5828940"/>
                <a:ext cx="4078876" cy="8486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51" name="Equation" r:id="rId11" imgW="1892160" imgH="393480" progId="Equation.DSMT4">
                        <p:embed/>
                      </p:oleObj>
                    </mc:Choice>
                    <mc:Fallback>
                      <p:oleObj name="Equation" r:id="rId11" imgW="189216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89342" y="5828940"/>
                              <a:ext cx="4078876" cy="8486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7014487"/>
                    </p:ext>
                  </p:extLst>
                </p:nvPr>
              </p:nvGraphicFramePr>
              <p:xfrm>
                <a:off x="1189342" y="5828940"/>
                <a:ext cx="4078876" cy="8486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8" name="Equation" r:id="rId13" imgW="1892160" imgH="393480" progId="Equation.DSMT4">
                        <p:embed/>
                      </p:oleObj>
                    </mc:Choice>
                    <mc:Fallback>
                      <p:oleObj name="Equation" r:id="rId13" imgW="189216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89342" y="5828940"/>
                              <a:ext cx="4078876" cy="8486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3927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6" y="770399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XUNG QUANH HÌNH NÓN</a:t>
            </a:r>
          </a:p>
        </p:txBody>
      </p:sp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14149" y="1333624"/>
            <a:ext cx="2743200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HOẠT ĐỘNG 3 (SGK/100)</a:t>
            </a:r>
          </a:p>
        </p:txBody>
      </p:sp>
      <p:sp>
        <p:nvSpPr>
          <p:cNvPr id="8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C418D6-1F97-6003-749D-498CAE36A512}"/>
              </a:ext>
            </a:extLst>
          </p:cNvPr>
          <p:cNvSpPr txBox="1">
            <a:spLocks/>
          </p:cNvSpPr>
          <p:nvPr/>
        </p:nvSpPr>
        <p:spPr>
          <a:xfrm>
            <a:off x="3502360" y="1446917"/>
            <a:ext cx="8342637" cy="563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 vậy: Diện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21b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D0563C-6FE9-B66F-AA49-698BB445B4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609" y="5104263"/>
                <a:ext cx="11012387" cy="15043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chu vi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l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D0563C-6FE9-B66F-AA49-698BB445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09" y="5104263"/>
                <a:ext cx="11012387" cy="1504354"/>
              </a:xfrm>
              <a:prstGeom prst="rect">
                <a:avLst/>
              </a:prstGeom>
              <a:blipFill>
                <a:blip r:embed="rId3"/>
                <a:stretch>
                  <a:fillRect t="-6883" b="-10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614149" y="2967335"/>
            <a:ext cx="11027391" cy="1195232"/>
            <a:chOff x="614149" y="2967335"/>
            <a:chExt cx="11027391" cy="119523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805227"/>
                </p:ext>
              </p:extLst>
            </p:nvPr>
          </p:nvGraphicFramePr>
          <p:xfrm>
            <a:off x="2428881" y="3384644"/>
            <a:ext cx="2009243" cy="777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4" imgW="1066680" imgH="393480" progId="Equation.DSMT4">
                    <p:embed/>
                  </p:oleObj>
                </mc:Choice>
                <mc:Fallback>
                  <p:oleObj name="Equation" r:id="rId4" imgW="1066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28881" y="3384644"/>
                          <a:ext cx="2009243" cy="7779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614149" y="2967335"/>
              <a:ext cx="1102739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Diện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xung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quanh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nón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bằng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nửa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chu vi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đáy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dài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  <a:p>
              <a:endParaRPr lang="en-US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sinh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4" name="Group 13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718781" y="4048863"/>
            <a:ext cx="6096000" cy="954107"/>
            <a:chOff x="3079844" y="3911053"/>
            <a:chExt cx="6096000" cy="95410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704669"/>
                </p:ext>
              </p:extLst>
            </p:nvPr>
          </p:nvGraphicFramePr>
          <p:xfrm>
            <a:off x="3193670" y="4343177"/>
            <a:ext cx="448291" cy="49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6" imgW="228600" imgH="241200" progId="Equation.DSMT4">
                    <p:embed/>
                  </p:oleObj>
                </mc:Choice>
                <mc:Fallback>
                  <p:oleObj name="Equation" r:id="rId6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93670" y="4343177"/>
                          <a:ext cx="448291" cy="494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3079844" y="3911053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6" y="770399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XUNG QUANH HÌNH NÓN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1690" y="1191995"/>
                <a:ext cx="8598089" cy="130554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bao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centimet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)?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90" y="1191995"/>
                <a:ext cx="8598089" cy="1305545"/>
              </a:xfrm>
              <a:prstGeom prst="rect">
                <a:avLst/>
              </a:prstGeom>
              <a:blipFill>
                <a:blip r:embed="rId3"/>
                <a:stretch>
                  <a:fillRect l="-1417" t="-8411" r="-1417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491416" y="1333624"/>
            <a:ext cx="2360966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VÍ DỤ 2 (SGK/101)</a:t>
            </a:r>
          </a:p>
        </p:txBody>
      </p:sp>
      <p:grpSp>
        <p:nvGrpSpPr>
          <p:cNvPr id="6" name="Group 5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3111690" y="2494028"/>
            <a:ext cx="8598089" cy="1254318"/>
            <a:chOff x="3111690" y="2494028"/>
            <a:chExt cx="8598089" cy="1254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id="{ADDA1E83-A68C-1238-82A7-A36E7F0E8F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11690" y="2494028"/>
                  <a:ext cx="8598089" cy="12543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Bài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xung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quanh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nón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indent="0" algn="just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 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DDA1E83-A68C-1238-82A7-A36E7F0E8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1690" y="2494028"/>
                  <a:ext cx="8598089" cy="12543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17" t="-82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78797136"/>
                    </p:ext>
                  </p:extLst>
                </p:nvPr>
              </p:nvGraphicFramePr>
              <p:xfrm>
                <a:off x="3189288" y="2954338"/>
                <a:ext cx="3984625" cy="5810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27" name="Equation" r:id="rId5" imgW="1917360" imgH="279360" progId="Equation.DSMT4">
                        <p:embed/>
                      </p:oleObj>
                    </mc:Choice>
                    <mc:Fallback>
                      <p:oleObj name="Equation" r:id="rId5" imgW="19173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9288" y="2954338"/>
                              <a:ext cx="3984625" cy="5810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6758857"/>
                    </p:ext>
                  </p:extLst>
                </p:nvPr>
              </p:nvGraphicFramePr>
              <p:xfrm>
                <a:off x="3228683" y="2954190"/>
                <a:ext cx="3905713" cy="58057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73" name="Equation" r:id="rId7" imgW="1879560" imgH="279360" progId="Equation.DSMT4">
                        <p:embed/>
                      </p:oleObj>
                    </mc:Choice>
                    <mc:Fallback>
                      <p:oleObj name="Equation" r:id="rId7" imgW="18795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28683" y="2954190"/>
                              <a:ext cx="3905713" cy="5805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1" name="Group 10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614149" y="3707401"/>
            <a:ext cx="10753406" cy="1382124"/>
            <a:chOff x="614149" y="3639161"/>
            <a:chExt cx="10753406" cy="1382124"/>
          </a:xfrm>
        </p:grpSpPr>
        <p:sp>
          <p:nvSpPr>
            <p:cNvPr id="10" name="Text Placeholder 3" descr="OPL20U25GSXzBJYl68kk8uQGfFKzs7yb1M4KJWUiLk6ZEvGF+qCIPSnY57AbBFCvTW(2023.15.83.Nguyen Hien)83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A06AAB22-090A-A4AF-839F-3017AEA7BDDB}"/>
                </a:ext>
              </a:extLst>
            </p:cNvPr>
            <p:cNvSpPr txBox="1">
              <a:spLocks/>
            </p:cNvSpPr>
            <p:nvPr/>
          </p:nvSpPr>
          <p:spPr>
            <a:xfrm>
              <a:off x="614149" y="3639161"/>
              <a:ext cx="10753406" cy="9328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ý: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just">
                <a:buNone/>
              </a:pP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795808"/>
                </p:ext>
              </p:extLst>
            </p:nvPr>
          </p:nvGraphicFramePr>
          <p:xfrm>
            <a:off x="2852738" y="4418035"/>
            <a:ext cx="5129212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Equation" r:id="rId9" imgW="2158920" imgH="253800" progId="Equation.DSMT4">
                    <p:embed/>
                  </p:oleObj>
                </mc:Choice>
                <mc:Fallback>
                  <p:oleObj name="Equation" r:id="rId9" imgW="21589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52738" y="4418035"/>
                          <a:ext cx="5129212" cy="603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614149" y="5089525"/>
            <a:ext cx="10301308" cy="1612404"/>
            <a:chOff x="505064" y="5124363"/>
            <a:chExt cx="10301308" cy="1612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7AD6E-C44F-7995-5818-8121A20F311A}"/>
                    </a:ext>
                  </a:extLst>
                </p:cNvPr>
                <p:cNvSpPr txBox="1"/>
                <p:nvPr/>
              </p:nvSpPr>
              <p:spPr>
                <a:xfrm>
                  <a:off x="505064" y="5203142"/>
                  <a:ext cx="10301308" cy="15336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toàn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endPara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m:t>r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endPara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m:t>l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dài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sinh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nón</a:t>
                  </a:r>
                  <a:endPara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B77AD6E-C44F-7995-5818-8121A20F3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64" y="5203142"/>
                  <a:ext cx="10301308" cy="15336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3984" b="-83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52385159"/>
                    </p:ext>
                  </p:extLst>
                </p:nvPr>
              </p:nvGraphicFramePr>
              <p:xfrm>
                <a:off x="505064" y="5124363"/>
                <a:ext cx="484187" cy="574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29" name="Equation" r:id="rId12" imgW="203040" imgH="241200" progId="Equation.DSMT4">
                        <p:embed/>
                      </p:oleObj>
                    </mc:Choice>
                    <mc:Fallback>
                      <p:oleObj name="Equation" r:id="rId12" imgW="2030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5064" y="5124363"/>
                              <a:ext cx="484187" cy="574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52385159"/>
                    </p:ext>
                  </p:extLst>
                </p:nvPr>
              </p:nvGraphicFramePr>
              <p:xfrm>
                <a:off x="505064" y="5124363"/>
                <a:ext cx="484187" cy="574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20" name="Equation" r:id="rId14" imgW="203040" imgH="241200" progId="Equation.DSMT4">
                        <p:embed/>
                      </p:oleObj>
                    </mc:Choice>
                    <mc:Fallback>
                      <p:oleObj name="Equation" r:id="rId14" imgW="20304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5064" y="5124363"/>
                              <a:ext cx="484187" cy="574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6495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6" y="770399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XUNG QUANH HÌNH NÓN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6392" y="1191996"/>
                <a:ext cx="5557232" cy="12860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lá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44 </m:t>
                    </m:r>
                    <m:r>
                      <m:rPr>
                        <m:nor/>
                      </m:rPr>
                      <a:rPr lang="en-US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bao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centimet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)?</a:t>
                </a: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392" y="1191996"/>
                <a:ext cx="5557232" cy="1286028"/>
              </a:xfrm>
              <a:prstGeom prst="rect">
                <a:avLst/>
              </a:prstGeom>
              <a:blipFill>
                <a:blip r:embed="rId3"/>
                <a:stretch>
                  <a:fillRect l="-2305" t="-8531" r="-2305" b="-99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41195" y="1333624"/>
            <a:ext cx="2402006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LUYỆN TẬP 2 (SGK/101)</a:t>
            </a:r>
          </a:p>
        </p:txBody>
      </p:sp>
      <p:pic>
        <p:nvPicPr>
          <p:cNvPr id="9218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49" y="770399"/>
            <a:ext cx="3278283" cy="338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6C2F50-B376-9FEC-3EEC-C8732D536BF7}"/>
              </a:ext>
            </a:extLst>
          </p:cNvPr>
          <p:cNvGrpSpPr/>
          <p:nvPr/>
        </p:nvGrpSpPr>
        <p:grpSpPr>
          <a:xfrm>
            <a:off x="1064925" y="4117486"/>
            <a:ext cx="10538812" cy="523220"/>
            <a:chOff x="1064925" y="4671665"/>
            <a:chExt cx="10538812" cy="52322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0C9785B-BBE7-5169-D1A1-E72CACDC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925" y="4671665"/>
              <a:ext cx="105388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Ta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5E6E87C-BBDF-15F7-B9C6-A1B5DF2A9C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960837"/>
                </p:ext>
              </p:extLst>
            </p:nvPr>
          </p:nvGraphicFramePr>
          <p:xfrm>
            <a:off x="3239562" y="4708909"/>
            <a:ext cx="5134296" cy="48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4" name="Equation" r:id="rId5" imgW="2583324" imgH="243740" progId="Equation.DSMT4">
                    <p:embed/>
                  </p:oleObj>
                </mc:Choice>
                <mc:Fallback>
                  <p:oleObj name="Equation" r:id="rId5" imgW="2583324" imgH="2437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39562" y="4708909"/>
                          <a:ext cx="5134296" cy="48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AC8FD3-CCF8-9315-B6C1-A5F0F2A52C8F}"/>
              </a:ext>
            </a:extLst>
          </p:cNvPr>
          <p:cNvGrpSpPr/>
          <p:nvPr/>
        </p:nvGrpSpPr>
        <p:grpSpPr>
          <a:xfrm>
            <a:off x="778294" y="5402661"/>
            <a:ext cx="6780379" cy="639763"/>
            <a:chOff x="1350135" y="6686835"/>
            <a:chExt cx="6555108" cy="556389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394AA7A-F77C-2B9C-9968-C7EB329519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160109"/>
                </p:ext>
              </p:extLst>
            </p:nvPr>
          </p:nvGraphicFramePr>
          <p:xfrm>
            <a:off x="2370909" y="6686835"/>
            <a:ext cx="5534334" cy="556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5" name="Equation" r:id="rId7" imgW="2997000" imgH="279360" progId="Equation.DSMT4">
                    <p:embed/>
                  </p:oleObj>
                </mc:Choice>
                <mc:Fallback>
                  <p:oleObj name="Equation" r:id="rId7" imgW="29970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70909" y="6686835"/>
                          <a:ext cx="5534334" cy="5563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6AFE6F-81AB-7393-BDFF-3DC615666CF6}"/>
                </a:ext>
              </a:extLst>
            </p:cNvPr>
            <p:cNvSpPr txBox="1"/>
            <p:nvPr/>
          </p:nvSpPr>
          <p:spPr>
            <a:xfrm>
              <a:off x="1350135" y="6737513"/>
              <a:ext cx="6473174" cy="455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258E6FD-2245-3B7D-F46F-E2CBDC438892}"/>
                  </a:ext>
                </a:extLst>
              </p:cNvPr>
              <p:cNvSpPr txBox="1"/>
              <p:nvPr/>
            </p:nvSpPr>
            <p:spPr>
              <a:xfrm>
                <a:off x="1121246" y="4768441"/>
                <a:ext cx="60944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≈ 30 (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258E6FD-2245-3B7D-F46F-E2CBDC438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46" y="4768441"/>
                <a:ext cx="6094476" cy="523220"/>
              </a:xfrm>
              <a:prstGeom prst="rect">
                <a:avLst/>
              </a:prstGeom>
              <a:blipFill>
                <a:blip r:embed="rId9"/>
                <a:stretch>
                  <a:fillRect l="-21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525429" y="508558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THỂ TÍCH HÌNH NÓN</a:t>
            </a:r>
          </a:p>
        </p:txBody>
      </p: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2605709" y="1103719"/>
            <a:ext cx="5273856" cy="26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hai dung cụ đựng nước: một dụng cụ cể dạng 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dụng cụ 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dạng 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trụ với chiều cao v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của hai dụng cụ bằng nha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22a)</a:t>
            </a:r>
          </a:p>
        </p:txBody>
      </p:sp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0" y="1214005"/>
            <a:ext cx="2579427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HOẠT ĐỘNG 4 (SGK/100)</a:t>
            </a:r>
          </a:p>
        </p:txBody>
      </p:sp>
      <p:sp>
        <p:nvSpPr>
          <p:cNvPr id="12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98DDD4-1787-5E68-CC74-78743CEDB768}"/>
              </a:ext>
            </a:extLst>
          </p:cNvPr>
          <p:cNvSpPr txBox="1">
            <a:spLocks/>
          </p:cNvSpPr>
          <p:nvPr/>
        </p:nvSpPr>
        <p:spPr>
          <a:xfrm>
            <a:off x="135463" y="3729131"/>
            <a:ext cx="7841051" cy="28217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22b). Ta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9561"/>
          <a:stretch/>
        </p:blipFill>
        <p:spPr bwMode="auto">
          <a:xfrm>
            <a:off x="7976514" y="530439"/>
            <a:ext cx="4215486" cy="267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710" y="3325640"/>
            <a:ext cx="3954827" cy="31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525429" y="508558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THỂ TÍCH HÌNH NÓN</a:t>
            </a:r>
          </a:p>
        </p:txBody>
      </p: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2605709" y="1103719"/>
            <a:ext cx="5273856" cy="26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hai dung cụ đựng nước: một dụng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c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dụng 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c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dạng 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 với chiều cao v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của hai dụng cụ bằng nha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22a)</a:t>
            </a:r>
          </a:p>
        </p:txBody>
      </p:sp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0" y="1214005"/>
            <a:ext cx="2579427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HOẠT ĐỘNG 4 (SGK/100)</a:t>
            </a:r>
          </a:p>
        </p:txBody>
      </p:sp>
      <p:sp>
        <p:nvSpPr>
          <p:cNvPr id="12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98DDD4-1787-5E68-CC74-78743CEDB768}"/>
              </a:ext>
            </a:extLst>
          </p:cNvPr>
          <p:cNvSpPr txBox="1">
            <a:spLocks/>
          </p:cNvSpPr>
          <p:nvPr/>
        </p:nvSpPr>
        <p:spPr>
          <a:xfrm>
            <a:off x="135464" y="3729131"/>
            <a:ext cx="7556244" cy="28217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22b). Ta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66" y="790170"/>
            <a:ext cx="4372933" cy="233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56" y="3358853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249" y="3365247"/>
            <a:ext cx="1219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67" y="3729130"/>
            <a:ext cx="933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249" y="3373992"/>
            <a:ext cx="1219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181" y="3371821"/>
            <a:ext cx="18764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524">
            <a:off x="8979052" y="2682673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019">
            <a:off x="7761542" y="3015953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4897">
            <a:off x="8070792" y="2712525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1057">
            <a:off x="8576508" y="2295201"/>
            <a:ext cx="1200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90" y="3886293"/>
            <a:ext cx="5905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6" y="770399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THỂ TÍCH HÌNH NÓN</a:t>
            </a:r>
          </a:p>
        </p:txBody>
      </p: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705831" y="1721341"/>
            <a:ext cx="6925306" cy="957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74" y="2179324"/>
            <a:ext cx="3763096" cy="295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A1A5E2-3BAD-16D2-4C10-BC4FC6D2E613}"/>
                  </a:ext>
                </a:extLst>
              </p:cNvPr>
              <p:cNvSpPr txBox="1"/>
              <p:nvPr/>
            </p:nvSpPr>
            <p:spPr>
              <a:xfrm>
                <a:off x="1938138" y="3726486"/>
                <a:ext cx="6094476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diện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A1A5E2-3BAD-16D2-4C10-BC4FC6D2E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38" y="3726486"/>
                <a:ext cx="6094476" cy="2246769"/>
              </a:xfrm>
              <a:prstGeom prst="rect">
                <a:avLst/>
              </a:prstGeom>
              <a:blipFill>
                <a:blip r:embed="rId4"/>
                <a:stretch>
                  <a:fillRect l="-2100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CEF3B4-EA96-0559-F178-C112A306A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41787"/>
              </p:ext>
            </p:extLst>
          </p:nvPr>
        </p:nvGraphicFramePr>
        <p:xfrm>
          <a:off x="3257549" y="2679191"/>
          <a:ext cx="2624141" cy="87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" imgW="1257540" imgH="419541" progId="Equation.DSMT4">
                  <p:embed/>
                </p:oleObj>
              </mc:Choice>
              <mc:Fallback>
                <p:oleObj name="Equation" r:id="rId5" imgW="1257540" imgH="4195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7549" y="2679191"/>
                        <a:ext cx="2624141" cy="874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4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6" y="770399"/>
            <a:ext cx="7354136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THỂ TÍCH HÌNH NÓN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6174" y="1429740"/>
                <a:ext cx="6925306" cy="12860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ABC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= 5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13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Quay tam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ABC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AC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23).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centimet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just"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74" y="1429740"/>
                <a:ext cx="6925306" cy="1286028"/>
              </a:xfrm>
              <a:prstGeom prst="rect">
                <a:avLst/>
              </a:prstGeom>
              <a:blipFill>
                <a:blip r:embed="rId3"/>
                <a:stretch>
                  <a:fillRect l="-1849" t="-8531" r="-1761" b="-69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14149" y="1333624"/>
            <a:ext cx="1965278" cy="138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VÍ DỤ 3 (SGK/102)</a:t>
            </a:r>
          </a:p>
        </p:txBody>
      </p:sp>
      <p:pic>
        <p:nvPicPr>
          <p:cNvPr id="1229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09" y="770399"/>
            <a:ext cx="2431386" cy="31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EF344C-4AE8-FAF7-A8C2-16072D89A4F5}"/>
              </a:ext>
            </a:extLst>
          </p:cNvPr>
          <p:cNvGrpSpPr/>
          <p:nvPr/>
        </p:nvGrpSpPr>
        <p:grpSpPr>
          <a:xfrm>
            <a:off x="416052" y="3681672"/>
            <a:ext cx="9220473" cy="531522"/>
            <a:chOff x="416052" y="3681672"/>
            <a:chExt cx="9220473" cy="531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B80AAA8-D258-A0EF-D7A7-6DCCA6DEAD8D}"/>
                    </a:ext>
                  </a:extLst>
                </p:cNvPr>
                <p:cNvSpPr txBox="1"/>
                <p:nvPr/>
              </p:nvSpPr>
              <p:spPr>
                <a:xfrm>
                  <a:off x="416052" y="3681672"/>
                  <a:ext cx="692530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ABC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B80AAA8-D258-A0EF-D7A7-6DCCA6DEA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52" y="3681672"/>
                  <a:ext cx="6925306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76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8">
                  <a:extLst>
                    <a:ext uri="{FF2B5EF4-FFF2-40B4-BE49-F238E27FC236}">
                      <a16:creationId xmlns:a16="http://schemas.microsoft.com/office/drawing/2014/main" id="{35CFFC9E-5723-85BE-FC5B-0BA0979B870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9901935"/>
                    </p:ext>
                  </p:extLst>
                </p:nvPr>
              </p:nvGraphicFramePr>
              <p:xfrm>
                <a:off x="7257382" y="3718743"/>
                <a:ext cx="2379143" cy="49445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95" name="Equation" r:id="rId6" imgW="1176643" imgH="243740" progId="Equation.DSMT4">
                        <p:embed/>
                      </p:oleObj>
                    </mc:Choice>
                    <mc:Fallback>
                      <p:oleObj name="Equation" r:id="rId6" imgW="1176643" imgH="2437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57382" y="3718743"/>
                              <a:ext cx="2379143" cy="49445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5CFFC9E-5723-85BE-FC5B-0BA0979B870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77408590"/>
                    </p:ext>
                  </p:extLst>
                </p:nvPr>
              </p:nvGraphicFramePr>
              <p:xfrm>
                <a:off x="7257382" y="3718743"/>
                <a:ext cx="2379143" cy="49445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39" name="Equation" r:id="rId8" imgW="1176643" imgH="243740" progId="Equation.DSMT4">
                        <p:embed/>
                      </p:oleObj>
                    </mc:Choice>
                    <mc:Fallback>
                      <p:oleObj name="Equation" r:id="rId8" imgW="1176643" imgH="2437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57382" y="3718743"/>
                              <a:ext cx="2379143" cy="49445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B4CE5E-5A69-519D-2770-86ED4A2A6FAE}"/>
                  </a:ext>
                </a:extLst>
              </p:cNvPr>
              <p:cNvSpPr txBox="1"/>
              <p:nvPr/>
            </p:nvSpPr>
            <p:spPr>
              <a:xfrm>
                <a:off x="754144" y="4260914"/>
                <a:ext cx="70914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=144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B4CE5E-5A69-519D-2770-86ED4A2A6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4" y="4260914"/>
                <a:ext cx="7091408" cy="523220"/>
              </a:xfrm>
              <a:prstGeom prst="rect">
                <a:avLst/>
              </a:prstGeom>
              <a:blipFill>
                <a:blip r:embed="rId10"/>
                <a:stretch>
                  <a:fillRect l="-180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6E0008-210B-001A-CF08-DF006EA80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440" y="5424660"/>
                <a:ext cx="10742690" cy="813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 12 = 100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≈ 314 (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6E0008-210B-001A-CF08-DF006EA80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40" y="5424660"/>
                <a:ext cx="10742690" cy="813025"/>
              </a:xfrm>
              <a:prstGeom prst="rect">
                <a:avLst/>
              </a:prstGeom>
              <a:blipFill>
                <a:blip r:embed="rId11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01F2C44-44E0-2366-FF52-9075E9A697D1}"/>
                  </a:ext>
                </a:extLst>
              </p:cNvPr>
              <p:cNvSpPr txBox="1"/>
              <p:nvPr/>
            </p:nvSpPr>
            <p:spPr>
              <a:xfrm>
                <a:off x="795103" y="4759768"/>
                <a:ext cx="38994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12 (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01F2C44-44E0-2366-FF52-9075E9A6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03" y="4759768"/>
                <a:ext cx="3899446" cy="523220"/>
              </a:xfrm>
              <a:prstGeom prst="rect">
                <a:avLst/>
              </a:prstGeom>
              <a:blipFill>
                <a:blip r:embed="rId12"/>
                <a:stretch>
                  <a:fillRect l="-312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85" y="901905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417993" y="1827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76" y="0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735111" y="2271684"/>
            <a:ext cx="10985834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85" y="901905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417993" y="1827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76" y="418079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C86D1D-AD22-9BC4-B848-6D801537F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112" y="2271684"/>
                <a:ext cx="7813264" cy="180663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1/ SGK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102: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24a, 24b, 24c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C86D1D-AD22-9BC4-B848-6D801537F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12" y="2271684"/>
                <a:ext cx="7813264" cy="1806632"/>
              </a:xfrm>
              <a:prstGeom prst="rect">
                <a:avLst/>
              </a:prstGeom>
              <a:blipFill>
                <a:blip r:embed="rId3"/>
                <a:stretch>
                  <a:fillRect l="-1639" t="-6081" r="-1639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1" y="3859952"/>
            <a:ext cx="6615777" cy="274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3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85" y="1130870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30340" y="1902496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8" y="58986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387694" y="2295140"/>
            <a:ext cx="5970158" cy="1248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...).</a:t>
            </a:r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F51B4E-8EE0-6898-FC81-A8AC771E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589868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387693" y="1506711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85" y="171775"/>
            <a:ext cx="2559449" cy="17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F51B4E-8EE0-6898-FC81-A8AC771E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1879980"/>
            <a:ext cx="4221707" cy="3046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D8FFC0-E4DA-D7BF-2886-CAB3C614F815}"/>
              </a:ext>
            </a:extLst>
          </p:cNvPr>
          <p:cNvGrpSpPr/>
          <p:nvPr/>
        </p:nvGrpSpPr>
        <p:grpSpPr>
          <a:xfrm>
            <a:off x="109180" y="1671060"/>
            <a:ext cx="7861113" cy="4743387"/>
            <a:chOff x="109180" y="1671060"/>
            <a:chExt cx="7861113" cy="4743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id="{B3C86D1D-AD22-9BC4-B848-6D801537F13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180" y="1671060"/>
                  <a:ext cx="7861113" cy="474338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buNone/>
                  </a:pP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xưa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chưa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thống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thủy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lợi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nông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nhiều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nơi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sáng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tạo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dùng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tát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nước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đan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tre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miệng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tre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to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chắc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chắn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gắn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khung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nẹp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tre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ở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tre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ngang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chia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đôi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miệng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sợi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thừng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sợi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gắn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miệng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Khi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tát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nước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đứng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bờ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mương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ao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tát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miệng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cm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 (Headings)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chiều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20 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cm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 (Headings)"/>
                      <a:cs typeface="Times New Roman" panose="02020603050405020304" pitchFamily="18" charset="0"/>
                    </a:rPr>
                    <a:t>.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Hỏi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gàu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múc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đầy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nước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(</a:t>
                  </a:r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l-GR" i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m:t> ≈3,14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endParaRPr lang="en-US" dirty="0">
                    <a:solidFill>
                      <a:schemeClr val="bg1"/>
                    </a:solidFill>
                    <a:latin typeface="Times New Roman (Headings)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  <a:extLst>
                    <a:ext uri="{FF2B5EF4-FFF2-40B4-BE49-F238E27FC236}">
                      <a16:creationId xmlns:a16="http://schemas.microsoft.com/office/drawing/2014/main" id="{B3C86D1D-AD22-9BC4-B848-6D801537F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80" y="1671060"/>
                  <a:ext cx="7861113" cy="4743387"/>
                </a:xfrm>
                <a:prstGeom prst="rect">
                  <a:avLst/>
                </a:prstGeom>
                <a:blipFill>
                  <a:blip r:embed="rId5"/>
                  <a:stretch>
                    <a:fillRect l="-1629" t="-2185" r="-2793" b="-2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>
                  <a:extLst>
                    <a:ext uri="{FF2B5EF4-FFF2-40B4-BE49-F238E27FC236}">
                      <a16:creationId xmlns:a16="http://schemas.microsoft.com/office/drawing/2014/main" id="{71326C60-F86C-51AE-7E43-6A9FACBBD36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93621383"/>
                    </p:ext>
                  </p:extLst>
                </p:nvPr>
              </p:nvGraphicFramePr>
              <p:xfrm>
                <a:off x="1087438" y="5840413"/>
                <a:ext cx="631825" cy="4587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68" name="Equation" r:id="rId6" imgW="279360" imgH="203040" progId="Equation.DSMT4">
                        <p:embed/>
                      </p:oleObj>
                    </mc:Choice>
                    <mc:Fallback>
                      <p:oleObj name="Equation" r:id="rId6" imgW="279360" imgH="203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7438" y="5840413"/>
                              <a:ext cx="631825" cy="458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1326C60-F86C-51AE-7E43-6A9FACBBD36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7996841"/>
                    </p:ext>
                  </p:extLst>
                </p:nvPr>
              </p:nvGraphicFramePr>
              <p:xfrm>
                <a:off x="1101970" y="5840797"/>
                <a:ext cx="603262" cy="45830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50" name="Equation" r:id="rId8" imgW="266400" imgH="203040" progId="Equation.DSMT4">
                        <p:embed/>
                      </p:oleObj>
                    </mc:Choice>
                    <mc:Fallback>
                      <p:oleObj name="Equation" r:id="rId8" imgW="266400" imgH="203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01970" y="5840797"/>
                              <a:ext cx="603262" cy="45830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3989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589868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387693" y="1506711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85" y="171775"/>
            <a:ext cx="2559449" cy="17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F51B4E-8EE0-6898-FC81-A8AC771E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C86D1D-AD22-9BC4-B848-6D801537F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180" y="1671061"/>
                <a:ext cx="7861113" cy="148537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miệng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15 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20 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2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C86D1D-AD22-9BC4-B848-6D801537F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0" y="1671061"/>
                <a:ext cx="7861113" cy="1485378"/>
              </a:xfrm>
              <a:prstGeom prst="rect">
                <a:avLst/>
              </a:prstGeom>
              <a:blipFill>
                <a:blip r:embed="rId4"/>
                <a:stretch>
                  <a:fillRect l="-1629" t="-6967" r="-1552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1879980"/>
            <a:ext cx="4221707" cy="30468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95C071-5119-4175-C3AB-AE380D5B1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32645"/>
              </p:ext>
            </p:extLst>
          </p:nvPr>
        </p:nvGraphicFramePr>
        <p:xfrm>
          <a:off x="1235075" y="3156439"/>
          <a:ext cx="4531526" cy="99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6" imgW="1803240" imgH="393480" progId="Equation.DSMT4">
                  <p:embed/>
                </p:oleObj>
              </mc:Choice>
              <mc:Fallback>
                <p:oleObj name="Equation" r:id="rId6" imgW="1803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5075" y="3156439"/>
                        <a:ext cx="4531526" cy="99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D4C07B-BCBC-9B4D-C5A6-5062E3CE5FF2}"/>
              </a:ext>
            </a:extLst>
          </p:cNvPr>
          <p:cNvGrpSpPr/>
          <p:nvPr/>
        </p:nvGrpSpPr>
        <p:grpSpPr>
          <a:xfrm>
            <a:off x="483247" y="4186997"/>
            <a:ext cx="7112977" cy="597729"/>
            <a:chOff x="483247" y="4186997"/>
            <a:chExt cx="7112977" cy="5977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AE8D95-892D-5943-26C7-D4A962296201}"/>
                </a:ext>
              </a:extLst>
            </p:cNvPr>
            <p:cNvSpPr txBox="1"/>
            <p:nvPr/>
          </p:nvSpPr>
          <p:spPr>
            <a:xfrm>
              <a:off x="483247" y="4212499"/>
              <a:ext cx="71129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múc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40839226-564D-4E67-E14B-C5DAA5283C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417225"/>
                </p:ext>
              </p:extLst>
            </p:nvPr>
          </p:nvGraphicFramePr>
          <p:xfrm>
            <a:off x="4845050" y="4186997"/>
            <a:ext cx="1574604" cy="597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name="Equation" r:id="rId8" imgW="736560" imgH="279360" progId="Equation.DSMT4">
                    <p:embed/>
                  </p:oleObj>
                </mc:Choice>
                <mc:Fallback>
                  <p:oleObj name="Equation" r:id="rId8" imgW="73656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45050" y="4186997"/>
                          <a:ext cx="1574604" cy="5977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802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3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160197-3BBE-5C81-4169-7CBC72DE9208}"/>
              </a:ext>
            </a:extLst>
          </p:cNvPr>
          <p:cNvSpPr/>
          <p:nvPr/>
        </p:nvSpPr>
        <p:spPr>
          <a:xfrm rot="2397007">
            <a:off x="3538636" y="5702705"/>
            <a:ext cx="2197339" cy="38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3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BF5B71-1D3F-802C-0222-E38560E5FCC3}"/>
              </a:ext>
            </a:extLst>
          </p:cNvPr>
          <p:cNvSpPr/>
          <p:nvPr/>
        </p:nvSpPr>
        <p:spPr>
          <a:xfrm rot="855813">
            <a:off x="3912560" y="5030635"/>
            <a:ext cx="1591269" cy="38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ight Arrow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2BDB69-4264-D90B-3403-EC967ECABC08}"/>
              </a:ext>
            </a:extLst>
          </p:cNvPr>
          <p:cNvSpPr/>
          <p:nvPr/>
        </p:nvSpPr>
        <p:spPr>
          <a:xfrm rot="20882175">
            <a:off x="3777667" y="4222019"/>
            <a:ext cx="1704013" cy="38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ight Arrow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A22EAB-3728-6EEE-32B7-6E78E46A61D8}"/>
              </a:ext>
            </a:extLst>
          </p:cNvPr>
          <p:cNvSpPr/>
          <p:nvPr/>
        </p:nvSpPr>
        <p:spPr>
          <a:xfrm rot="19069169">
            <a:off x="3496649" y="3402012"/>
            <a:ext cx="1506086" cy="489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00D2C6-5775-441C-7337-1A10F698B2A5}"/>
              </a:ext>
            </a:extLst>
          </p:cNvPr>
          <p:cNvSpPr/>
          <p:nvPr/>
        </p:nvSpPr>
        <p:spPr>
          <a:xfrm>
            <a:off x="1003299" y="3957163"/>
            <a:ext cx="2932387" cy="1376855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8F2DE6-921F-4782-EC69-8CBC03DAFF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21399" y="3552529"/>
            <a:ext cx="127000" cy="190500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7B611D-927C-0175-9B44-39B7ED7E9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-9416" r="-4348" b="14679"/>
          <a:stretch/>
        </p:blipFill>
        <p:spPr bwMode="auto">
          <a:xfrm>
            <a:off x="5772640" y="-250485"/>
            <a:ext cx="210312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FF4BBB1-ED0C-1090-E03D-C4808F85B98D}"/>
              </a:ext>
            </a:extLst>
          </p:cNvPr>
          <p:cNvGrpSpPr/>
          <p:nvPr/>
        </p:nvGrpSpPr>
        <p:grpSpPr>
          <a:xfrm>
            <a:off x="4717430" y="425083"/>
            <a:ext cx="2006319" cy="461665"/>
            <a:chOff x="7683691" y="2756849"/>
            <a:chExt cx="2006319" cy="461665"/>
          </a:xfrm>
        </p:grpSpPr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D8756552-132E-DD46-6161-6D0083422A15}"/>
                </a:ext>
              </a:extLst>
            </p:cNvPr>
            <p:cNvSpPr txBox="1"/>
            <p:nvPr/>
          </p:nvSpPr>
          <p:spPr>
            <a:xfrm>
              <a:off x="7683691" y="2756849"/>
              <a:ext cx="859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E4B890-5FBF-E434-5D6B-D1423D06CB59}"/>
                </a:ext>
              </a:extLst>
            </p:cNvPr>
            <p:cNvCxnSpPr/>
            <p:nvPr/>
          </p:nvCxnSpPr>
          <p:spPr>
            <a:xfrm>
              <a:off x="8589137" y="3028625"/>
              <a:ext cx="1100873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596133-E19D-A48E-A327-56919725317A}"/>
              </a:ext>
            </a:extLst>
          </p:cNvPr>
          <p:cNvGrpSpPr/>
          <p:nvPr/>
        </p:nvGrpSpPr>
        <p:grpSpPr>
          <a:xfrm>
            <a:off x="3796048" y="1164602"/>
            <a:ext cx="2504487" cy="461665"/>
            <a:chOff x="7683690" y="2784145"/>
            <a:chExt cx="2006320" cy="461665"/>
          </a:xfrm>
        </p:grpSpPr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2EB6F29D-98E3-93F6-2630-999A699622EA}"/>
                </a:ext>
              </a:extLst>
            </p:cNvPr>
            <p:cNvSpPr txBox="1"/>
            <p:nvPr/>
          </p:nvSpPr>
          <p:spPr>
            <a:xfrm>
              <a:off x="7683690" y="2784145"/>
              <a:ext cx="1388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DC73942-50DC-F086-C382-0F9CA1A856C3}"/>
                </a:ext>
              </a:extLst>
            </p:cNvPr>
            <p:cNvCxnSpPr/>
            <p:nvPr/>
          </p:nvCxnSpPr>
          <p:spPr>
            <a:xfrm>
              <a:off x="9139573" y="3028625"/>
              <a:ext cx="550437" cy="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772A9A-F7DF-C0EC-98DE-E3CCF3EE113F}"/>
              </a:ext>
            </a:extLst>
          </p:cNvPr>
          <p:cNvGrpSpPr/>
          <p:nvPr/>
        </p:nvGrpSpPr>
        <p:grpSpPr>
          <a:xfrm>
            <a:off x="4020125" y="2205318"/>
            <a:ext cx="2363298" cy="821057"/>
            <a:chOff x="7085437" y="4872249"/>
            <a:chExt cx="2363298" cy="821057"/>
          </a:xfrm>
        </p:grpSpPr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E8104054-BBB9-E93E-5FBF-6E69485065F0}"/>
                </a:ext>
              </a:extLst>
            </p:cNvPr>
            <p:cNvSpPr txBox="1"/>
            <p:nvPr/>
          </p:nvSpPr>
          <p:spPr>
            <a:xfrm>
              <a:off x="7085437" y="5231641"/>
              <a:ext cx="2054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Bán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đáy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DD08850-B241-C2CD-35BD-652A5C89AB3D}"/>
                </a:ext>
              </a:extLst>
            </p:cNvPr>
            <p:cNvCxnSpPr/>
            <p:nvPr/>
          </p:nvCxnSpPr>
          <p:spPr>
            <a:xfrm flipV="1">
              <a:off x="9448735" y="4872249"/>
              <a:ext cx="0" cy="77489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0D5913-F2A2-259D-79D2-E970B51D1FE4}"/>
                </a:ext>
              </a:extLst>
            </p:cNvPr>
            <p:cNvCxnSpPr/>
            <p:nvPr/>
          </p:nvCxnSpPr>
          <p:spPr>
            <a:xfrm flipH="1">
              <a:off x="8871045" y="5647139"/>
              <a:ext cx="5776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AF76F6-8C0C-5744-B608-AB0DEEC57A2A}"/>
              </a:ext>
            </a:extLst>
          </p:cNvPr>
          <p:cNvGrpSpPr/>
          <p:nvPr/>
        </p:nvGrpSpPr>
        <p:grpSpPr>
          <a:xfrm>
            <a:off x="6780576" y="979935"/>
            <a:ext cx="2190368" cy="830997"/>
            <a:chOff x="9765071" y="3617751"/>
            <a:chExt cx="2190368" cy="830997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5D4C758-DE3C-E02F-6B98-624C30D9F588}"/>
                </a:ext>
              </a:extLst>
            </p:cNvPr>
            <p:cNvCxnSpPr/>
            <p:nvPr/>
          </p:nvCxnSpPr>
          <p:spPr>
            <a:xfrm flipH="1">
              <a:off x="9765071" y="3848584"/>
              <a:ext cx="114863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B4156F-53D4-7612-0C85-91F6E418157A}"/>
                </a:ext>
              </a:extLst>
            </p:cNvPr>
            <p:cNvSpPr txBox="1"/>
            <p:nvPr/>
          </p:nvSpPr>
          <p:spPr>
            <a:xfrm>
              <a:off x="10995597" y="3617751"/>
              <a:ext cx="959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1EC23F-2D50-B460-992C-07FE96855F2E}"/>
              </a:ext>
            </a:extLst>
          </p:cNvPr>
          <p:cNvGrpSpPr/>
          <p:nvPr/>
        </p:nvGrpSpPr>
        <p:grpSpPr>
          <a:xfrm>
            <a:off x="7171764" y="2040045"/>
            <a:ext cx="1678675" cy="830997"/>
            <a:chOff x="10276764" y="3617751"/>
            <a:chExt cx="1678675" cy="830997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2155C26-663D-9B8B-C9FC-364708E1DEF8}"/>
                </a:ext>
              </a:extLst>
            </p:cNvPr>
            <p:cNvCxnSpPr/>
            <p:nvPr/>
          </p:nvCxnSpPr>
          <p:spPr>
            <a:xfrm flipH="1">
              <a:off x="10276764" y="3848584"/>
              <a:ext cx="63694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43">
              <a:extLst>
                <a:ext uri="{FF2B5EF4-FFF2-40B4-BE49-F238E27FC236}">
                  <a16:creationId xmlns:a16="http://schemas.microsoft.com/office/drawing/2014/main" id="{78BE5085-4631-D82E-DDC2-7F64780220CD}"/>
                </a:ext>
              </a:extLst>
            </p:cNvPr>
            <p:cNvSpPr txBox="1"/>
            <p:nvPr/>
          </p:nvSpPr>
          <p:spPr>
            <a:xfrm>
              <a:off x="10995597" y="3617751"/>
              <a:ext cx="959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đáy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CE875-CDD7-CFCC-ADF1-6C2EC1361D43}"/>
              </a:ext>
            </a:extLst>
          </p:cNvPr>
          <p:cNvSpPr txBox="1">
            <a:spLocks/>
          </p:cNvSpPr>
          <p:nvPr/>
        </p:nvSpPr>
        <p:spPr>
          <a:xfrm>
            <a:off x="4439291" y="-142533"/>
            <a:ext cx="4411147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4DB7EA-D770-C51C-15D6-F77BA2386F2F}"/>
              </a:ext>
            </a:extLst>
          </p:cNvPr>
          <p:cNvGrpSpPr/>
          <p:nvPr/>
        </p:nvGrpSpPr>
        <p:grpSpPr>
          <a:xfrm>
            <a:off x="5480706" y="3697920"/>
            <a:ext cx="5944981" cy="965883"/>
            <a:chOff x="5480706" y="3697920"/>
            <a:chExt cx="5944981" cy="965883"/>
          </a:xfrm>
        </p:grpSpPr>
        <p:sp>
          <p:nvSpPr>
            <p:cNvPr id="54" name="Rounded Rectangle 28">
              <a:extLst>
                <a:ext uri="{FF2B5EF4-FFF2-40B4-BE49-F238E27FC236}">
                  <a16:creationId xmlns:a16="http://schemas.microsoft.com/office/drawing/2014/main" id="{4BF06894-76BD-415E-057E-56503FEF39C0}"/>
                </a:ext>
              </a:extLst>
            </p:cNvPr>
            <p:cNvSpPr/>
            <p:nvPr/>
          </p:nvSpPr>
          <p:spPr>
            <a:xfrm>
              <a:off x="5480706" y="3697920"/>
              <a:ext cx="5938346" cy="91891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232AB077-C497-A456-B456-29366772F7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251838"/>
                </p:ext>
              </p:extLst>
            </p:nvPr>
          </p:nvGraphicFramePr>
          <p:xfrm>
            <a:off x="9178926" y="3790654"/>
            <a:ext cx="2246761" cy="873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8" name="Equation" r:id="rId5" imgW="2009763" imgH="781121" progId="Equation.DSMT4">
                    <p:embed/>
                  </p:oleObj>
                </mc:Choice>
                <mc:Fallback>
                  <p:oleObj name="Equation" r:id="rId5" imgW="2009763" imgH="781121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5A9435FB-91B2-FCC8-49EF-39D8FCF24E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78926" y="3790654"/>
                          <a:ext cx="2246761" cy="8731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924DA8C-BF3C-D378-9666-911D3C403103}"/>
              </a:ext>
            </a:extLst>
          </p:cNvPr>
          <p:cNvGrpSpPr/>
          <p:nvPr/>
        </p:nvGrpSpPr>
        <p:grpSpPr>
          <a:xfrm>
            <a:off x="5480705" y="4840570"/>
            <a:ext cx="6728314" cy="918917"/>
            <a:chOff x="5480705" y="4840570"/>
            <a:chExt cx="6728314" cy="918917"/>
          </a:xfrm>
        </p:grpSpPr>
        <p:sp>
          <p:nvSpPr>
            <p:cNvPr id="57" name="Rounded Rectangle 30">
              <a:extLst>
                <a:ext uri="{FF2B5EF4-FFF2-40B4-BE49-F238E27FC236}">
                  <a16:creationId xmlns:a16="http://schemas.microsoft.com/office/drawing/2014/main" id="{5BED0843-9DC2-4411-9C2E-AF15477DD39F}"/>
                </a:ext>
              </a:extLst>
            </p:cNvPr>
            <p:cNvSpPr/>
            <p:nvPr/>
          </p:nvSpPr>
          <p:spPr>
            <a:xfrm>
              <a:off x="5480705" y="4840570"/>
              <a:ext cx="6728314" cy="91891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4B5BC55B-6A30-3519-8E80-8F187B494A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361747"/>
                </p:ext>
              </p:extLst>
            </p:nvPr>
          </p:nvGraphicFramePr>
          <p:xfrm>
            <a:off x="8869488" y="5080851"/>
            <a:ext cx="3339531" cy="538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9" name="Equation" r:id="rId7" imgW="1574640" imgH="253800" progId="Equation.DSMT4">
                    <p:embed/>
                  </p:oleObj>
                </mc:Choice>
                <mc:Fallback>
                  <p:oleObj name="Equation" r:id="rId7" imgW="1574640" imgH="253800" progId="Equation.DSMT4">
                    <p:embed/>
                    <p:pic>
                      <p:nvPicPr>
                        <p:cNvPr id="51" name="Object 50">
                          <a:extLst>
                            <a:ext uri="{FF2B5EF4-FFF2-40B4-BE49-F238E27FC236}">
                              <a16:creationId xmlns:a16="http://schemas.microsoft.com/office/drawing/2014/main" id="{2887316A-5601-B9D4-4D8B-FEF2AA97D8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69488" y="5080851"/>
                          <a:ext cx="3339531" cy="5386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F55943F-6F8A-E78D-0310-E5867B0EFA65}"/>
              </a:ext>
            </a:extLst>
          </p:cNvPr>
          <p:cNvGrpSpPr/>
          <p:nvPr/>
        </p:nvGrpSpPr>
        <p:grpSpPr>
          <a:xfrm>
            <a:off x="5520377" y="5941917"/>
            <a:ext cx="5898676" cy="918917"/>
            <a:chOff x="5520377" y="5941917"/>
            <a:chExt cx="5898676" cy="918917"/>
          </a:xfrm>
        </p:grpSpPr>
        <p:sp>
          <p:nvSpPr>
            <p:cNvPr id="60" name="Rounded Rectangle 31">
              <a:extLst>
                <a:ext uri="{FF2B5EF4-FFF2-40B4-BE49-F238E27FC236}">
                  <a16:creationId xmlns:a16="http://schemas.microsoft.com/office/drawing/2014/main" id="{CDB3DC1E-61AA-DFD3-59BE-53F5098FDC8E}"/>
                </a:ext>
              </a:extLst>
            </p:cNvPr>
            <p:cNvSpPr/>
            <p:nvPr/>
          </p:nvSpPr>
          <p:spPr>
            <a:xfrm>
              <a:off x="5520377" y="5941917"/>
              <a:ext cx="5898676" cy="91891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76E94314-F2B5-27A4-25FB-A57B003C8E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8238791"/>
                </p:ext>
              </p:extLst>
            </p:nvPr>
          </p:nvGraphicFramePr>
          <p:xfrm>
            <a:off x="7088957" y="5999769"/>
            <a:ext cx="2560381" cy="857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0" name="Equation" r:id="rId9" imgW="2162355" imgH="723928" progId="Equation.DSMT4">
                    <p:embed/>
                  </p:oleObj>
                </mc:Choice>
                <mc:Fallback>
                  <p:oleObj name="Equation" r:id="rId9" imgW="2162355" imgH="723928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FAFD3AAA-B41F-75F6-0B87-1B7DBE8B919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88957" y="5999769"/>
                          <a:ext cx="2560381" cy="8572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65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258237" y="3716794"/>
            <a:ext cx="10204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Hoàn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2, 3, 4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/103</a:t>
            </a: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1203166"/>
            <a:ext cx="11110293" cy="8540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70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>
            <a:off x="6320283" y="3297814"/>
            <a:ext cx="4635262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3661968" y="2160397"/>
            <a:ext cx="2410351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3226279" y="4630775"/>
            <a:ext cx="2833267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3661968" y="1510820"/>
            <a:ext cx="158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7182033" y="2636835"/>
            <a:ext cx="3635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2813084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914400" imgH="233280" progId="Equation.DSMT4">
                  <p:embed/>
                </p:oleObj>
              </mc:Choice>
              <mc:Fallback>
                <p:oleObj name="Equation" r:id="rId3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PL20U25GSXzBJYl68kk8uQGfFKzs7yb1M4KJWUiLk6ZEvGF+qCIPSnY57AbBFCvTWID07 2024 T9 CD 06565+K4lPs7H94VUqPe2XwIsfPRnrXQE//QTEXxb8/8N4CNc6FpgZahzpTjFhMzSA7T/nHJa11DE8Ng2TP3iAmRczFlmslSuUNOgUeb6yRvs0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95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3112427" y="541061"/>
            <a:ext cx="7624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đời sống hàng ngày, chúng ta gặp một số vật thể có dạng hình nón, như hình 16 trong SGK</a:t>
            </a:r>
          </a:p>
        </p:txBody>
      </p:sp>
      <p:graphicFrame>
        <p:nvGraphicFramePr>
          <p:cNvPr id="6" name="Table 5" descr="OPL20U25GSXzBJYl68kk8uQGfFKzs7yb1M4KJWUiLk6ZEvGF+qCIPSnY57AbBFCvTWID07 2024 T9 CD 0656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60865"/>
              </p:ext>
            </p:extLst>
          </p:nvPr>
        </p:nvGraphicFramePr>
        <p:xfrm>
          <a:off x="3112427" y="1823194"/>
          <a:ext cx="8246058" cy="3403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497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Cambria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Cambria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Cambria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Cambria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ốc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quế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5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043" y="1905837"/>
            <a:ext cx="1924556" cy="18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2" b="100000" l="2662" r="94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18" y="1926180"/>
            <a:ext cx="1913194" cy="19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03" b="95378" l="33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34" y="1926180"/>
            <a:ext cx="1931590" cy="19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19" y="1969462"/>
            <a:ext cx="1869912" cy="18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988"/>
            <a:ext cx="12192000" cy="5635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NÓN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8" y="-82747"/>
            <a:ext cx="2556582" cy="1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491417" y="770399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491416" y="1564961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491415" y="2060812"/>
            <a:ext cx="11545910" cy="3289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6286</TotalTime>
  <Words>2556</Words>
  <Application>Microsoft Office PowerPoint</Application>
  <PresentationFormat>Widescreen</PresentationFormat>
  <Paragraphs>215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.VnArial</vt:lpstr>
      <vt:lpstr>Agency FB</vt:lpstr>
      <vt:lpstr>Arial</vt:lpstr>
      <vt:lpstr>Calibri</vt:lpstr>
      <vt:lpstr>Calibri Light</vt:lpstr>
      <vt:lpstr>Cambria Math</vt:lpstr>
      <vt:lpstr>Times New Roman</vt:lpstr>
      <vt:lpstr>Times New Roman (Headings)</vt:lpstr>
      <vt:lpstr>1_Office Theme</vt:lpstr>
      <vt:lpstr>Equation</vt:lpstr>
      <vt:lpstr>PowerPoint Presentation</vt:lpstr>
      <vt:lpstr>A. THIẾT BỊ DẠY HỌC VÀ HỌC LIỆU</vt:lpstr>
      <vt:lpstr>B. CHÚ THÍCH</vt:lpstr>
      <vt:lpstr>BÀI 2. HÌNH NÓN</vt:lpstr>
      <vt:lpstr>PowerPoint Presentation</vt:lpstr>
      <vt:lpstr>BÀI 2. HÌNH NÓN</vt:lpstr>
      <vt:lpstr>PowerPoint Presentation</vt:lpstr>
      <vt:lpstr>PowerPoint Presentation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BÀI 2. HÌNH NÓN</vt:lpstr>
      <vt:lpstr> LUYỆN TẬP</vt:lpstr>
      <vt:lpstr> LUYỆN TẬP</vt:lpstr>
      <vt:lpstr> VẬN DỤNG</vt:lpstr>
      <vt:lpstr> VẬN DỤNG</vt:lpstr>
      <vt:lpstr>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600</cp:revision>
  <dcterms:created xsi:type="dcterms:W3CDTF">2022-08-03T11:07:12Z</dcterms:created>
  <dcterms:modified xsi:type="dcterms:W3CDTF">2024-08-01T23:09:41Z</dcterms:modified>
</cp:coreProperties>
</file>