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70" r:id="rId2"/>
    <p:sldId id="572" r:id="rId3"/>
    <p:sldId id="571" r:id="rId4"/>
    <p:sldId id="368" r:id="rId5"/>
    <p:sldId id="590" r:id="rId6"/>
    <p:sldId id="384" r:id="rId7"/>
    <p:sldId id="591" r:id="rId8"/>
    <p:sldId id="656" r:id="rId9"/>
    <p:sldId id="657" r:id="rId10"/>
    <p:sldId id="658" r:id="rId11"/>
    <p:sldId id="659" r:id="rId12"/>
    <p:sldId id="660" r:id="rId13"/>
    <p:sldId id="661" r:id="rId14"/>
    <p:sldId id="573" r:id="rId15"/>
    <p:sldId id="615" r:id="rId16"/>
    <p:sldId id="578" r:id="rId17"/>
    <p:sldId id="627" r:id="rId18"/>
    <p:sldId id="630" r:id="rId19"/>
    <p:sldId id="629" r:id="rId20"/>
    <p:sldId id="631" r:id="rId21"/>
    <p:sldId id="633" r:id="rId22"/>
    <p:sldId id="634" r:id="rId23"/>
    <p:sldId id="579" r:id="rId24"/>
    <p:sldId id="595" r:id="rId25"/>
    <p:sldId id="635" r:id="rId26"/>
    <p:sldId id="381" r:id="rId27"/>
    <p:sldId id="382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1E"/>
    <a:srgbClr val="296D39"/>
    <a:srgbClr val="225C30"/>
    <a:srgbClr val="184022"/>
    <a:srgbClr val="21592E"/>
    <a:srgbClr val="1A4A3A"/>
    <a:srgbClr val="0F6551"/>
    <a:srgbClr val="0B4D1F"/>
    <a:srgbClr val="0E6629"/>
    <a:srgbClr val="FF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9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24.jpe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24.jpe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hyperlink" Target="https://www.wisc-online.com/assetrepository/viewasset?id=1508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sc-online.com/assetrepository/viewasset?id=1508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6.png"/><Relationship Id="rId4" Type="http://schemas.openxmlformats.org/officeDocument/2006/relationships/hyperlink" Target="https://www.wisc-online.com/assetrepository/viewasset?id=150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3861893" y="2267544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595350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Hồ Tấn Chu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Tienthuy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Nguyên Thảo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algn="ctr" defTabSz="914377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BC8091-97E0-DADE-C566-C4552E7DF0E3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20</a:t>
            </a:r>
          </a:p>
        </p:txBody>
      </p:sp>
      <p:sp>
        <p:nvSpPr>
          <p:cNvPr id="9" name="Rounded Rectangle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954FCC-43D0-9392-6C90-0AE93553D55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19</a:t>
            </a:r>
          </a:p>
        </p:txBody>
      </p:sp>
      <p:sp>
        <p:nvSpPr>
          <p:cNvPr id="10" name="Rounded Rectangle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D5DFB-BD30-DAA8-C543-70537B83BDC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18</a:t>
            </a:r>
          </a:p>
        </p:txBody>
      </p:sp>
      <p:sp>
        <p:nvSpPr>
          <p:cNvPr id="11" name="Rounded Rectangle 5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3DDD48-49C2-8F76-6888-1C5EAC762C6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17</a:t>
            </a:r>
          </a:p>
        </p:txBody>
      </p:sp>
      <p:sp>
        <p:nvSpPr>
          <p:cNvPr id="12" name="Rounded Rectangle 5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C09F21-AE1B-11F1-1727-8929E76D229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16</a:t>
            </a:r>
          </a:p>
        </p:txBody>
      </p:sp>
      <p:sp>
        <p:nvSpPr>
          <p:cNvPr id="13" name="Rounded Rectangle 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811C3A-34C3-E5C3-FFF8-3AD3AA266FE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15</a:t>
            </a:r>
          </a:p>
        </p:txBody>
      </p:sp>
      <p:sp>
        <p:nvSpPr>
          <p:cNvPr id="14" name="Rounded Rectangle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6B43F-AE2E-2932-A909-54F7AA32E74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14</a:t>
            </a:r>
          </a:p>
        </p:txBody>
      </p:sp>
      <p:sp>
        <p:nvSpPr>
          <p:cNvPr id="15" name="Rounded Rectangle 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9E4CB-9C3D-2C83-16D2-F1A9A426CF1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13</a:t>
            </a:r>
          </a:p>
        </p:txBody>
      </p:sp>
      <p:sp>
        <p:nvSpPr>
          <p:cNvPr id="16" name="Rounded Rectangle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644C8A-3694-E246-87F1-861BE939B57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12</a:t>
            </a:r>
          </a:p>
        </p:txBody>
      </p:sp>
      <p:sp>
        <p:nvSpPr>
          <p:cNvPr id="17" name="Rounded Rectangle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D6BD5-E016-3B42-DD47-23E08EEC034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11</a:t>
            </a:r>
          </a:p>
        </p:txBody>
      </p:sp>
      <p:sp>
        <p:nvSpPr>
          <p:cNvPr id="18" name="Rounded Rectangle 59">
            <a:extLst>
              <a:ext uri="{FF2B5EF4-FFF2-40B4-BE49-F238E27FC236}">
                <a16:creationId xmlns:a16="http://schemas.microsoft.com/office/drawing/2014/main" id="{2168FB8D-6967-922D-17D5-61382831972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10</a:t>
            </a: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C1555057-FC31-C4FC-2B11-8AA1021AD0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09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72794E0F-5793-267F-BA00-404789A1289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08</a:t>
            </a:r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1751E23E-0265-5BF7-C326-7275F835370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07</a:t>
            </a:r>
          </a:p>
        </p:txBody>
      </p:sp>
      <p:sp>
        <p:nvSpPr>
          <p:cNvPr id="22" name="Rounded Rectangle 63">
            <a:extLst>
              <a:ext uri="{FF2B5EF4-FFF2-40B4-BE49-F238E27FC236}">
                <a16:creationId xmlns:a16="http://schemas.microsoft.com/office/drawing/2014/main" id="{1793A4CF-805B-2697-2C09-5119050D7FED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06</a:t>
            </a:r>
          </a:p>
        </p:txBody>
      </p:sp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51FDAF94-914B-CD25-7955-FD07DA9F375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05</a:t>
            </a:r>
          </a:p>
        </p:txBody>
      </p:sp>
      <p:sp>
        <p:nvSpPr>
          <p:cNvPr id="24" name="Rounded Rectangle 65">
            <a:extLst>
              <a:ext uri="{FF2B5EF4-FFF2-40B4-BE49-F238E27FC236}">
                <a16:creationId xmlns:a16="http://schemas.microsoft.com/office/drawing/2014/main" id="{69AE8B24-260C-DE67-E1D7-DFC62420165C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04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38B03077-740B-101E-E935-6B4CA5E26A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03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0A3BE2C0-F4FC-404C-4B5E-33C74DBB69F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02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B4CD7F15-5514-B505-DDD8-B1C0CE6FA22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01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E500C29A-F51B-8CF8-B261-108E5B50BE0B}"/>
              </a:ext>
            </a:extLst>
          </p:cNvPr>
          <p:cNvSpPr/>
          <p:nvPr/>
        </p:nvSpPr>
        <p:spPr>
          <a:xfrm>
            <a:off x="8432800" y="442766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 dirty="0"/>
              <a:t>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4B236B93-499A-27B3-88A5-70091CB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90" y="276133"/>
            <a:ext cx="105248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8ACCE-3EB6-D11F-640C-10D4B4ACA137}"/>
              </a:ext>
            </a:extLst>
          </p:cNvPr>
          <p:cNvSpPr txBox="1"/>
          <p:nvPr/>
        </p:nvSpPr>
        <p:spPr>
          <a:xfrm>
            <a:off x="905147" y="1178129"/>
            <a:ext cx="346807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3" name="D1">
            <a:extLst>
              <a:ext uri="{FF2B5EF4-FFF2-40B4-BE49-F238E27FC236}">
                <a16:creationId xmlns:a16="http://schemas.microsoft.com/office/drawing/2014/main" id="{BD2022A6-61FA-ADE8-2BE4-36A9E31A0CAA}"/>
              </a:ext>
            </a:extLst>
          </p:cNvPr>
          <p:cNvSpPr/>
          <p:nvPr/>
        </p:nvSpPr>
        <p:spPr>
          <a:xfrm>
            <a:off x="752747" y="2757924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>
              <a:solidFill>
                <a:schemeClr val="bg1"/>
              </a:solidFill>
            </a:endParaRPr>
          </a:p>
        </p:txBody>
      </p:sp>
      <p:pic>
        <p:nvPicPr>
          <p:cNvPr id="4" name="D2" descr="Kết quả hình ảnh cho đúng sai png">
            <a:extLst>
              <a:ext uri="{FF2B5EF4-FFF2-40B4-BE49-F238E27FC236}">
                <a16:creationId xmlns:a16="http://schemas.microsoft.com/office/drawing/2014/main" id="{58073CFF-3453-DF4E-4C45-7C1B3A21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47" y="2707124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3">
            <a:extLst>
              <a:ext uri="{FF2B5EF4-FFF2-40B4-BE49-F238E27FC236}">
                <a16:creationId xmlns:a16="http://schemas.microsoft.com/office/drawing/2014/main" id="{0904FD4A-1034-825A-2B7A-0AB9EB55E4DB}"/>
              </a:ext>
            </a:extLst>
          </p:cNvPr>
          <p:cNvSpPr/>
          <p:nvPr/>
        </p:nvSpPr>
        <p:spPr>
          <a:xfrm>
            <a:off x="740555" y="3568260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>
              <a:solidFill>
                <a:schemeClr val="bg1"/>
              </a:solidFill>
            </a:endParaRPr>
          </a:p>
        </p:txBody>
      </p:sp>
      <p:pic>
        <p:nvPicPr>
          <p:cNvPr id="6" name="SS3" descr="Hình ảnh có liên quan">
            <a:extLst>
              <a:ext uri="{FF2B5EF4-FFF2-40B4-BE49-F238E27FC236}">
                <a16:creationId xmlns:a16="http://schemas.microsoft.com/office/drawing/2014/main" id="{44F6AD84-CEE1-74F0-44D4-BC8C9C0C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23622" y="3544978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3">
            <a:extLst>
              <a:ext uri="{FF2B5EF4-FFF2-40B4-BE49-F238E27FC236}">
                <a16:creationId xmlns:a16="http://schemas.microsoft.com/office/drawing/2014/main" id="{0C4F2173-DC5C-D422-29AC-4DD67441A798}"/>
              </a:ext>
            </a:extLst>
          </p:cNvPr>
          <p:cNvSpPr/>
          <p:nvPr/>
        </p:nvSpPr>
        <p:spPr>
          <a:xfrm>
            <a:off x="740555" y="4371383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>
              <a:solidFill>
                <a:schemeClr val="bg1"/>
              </a:solidFill>
            </a:endParaRPr>
          </a:p>
        </p:txBody>
      </p:sp>
      <p:pic>
        <p:nvPicPr>
          <p:cNvPr id="48" name="SS3" descr="Hình ảnh có liên quan">
            <a:extLst>
              <a:ext uri="{FF2B5EF4-FFF2-40B4-BE49-F238E27FC236}">
                <a16:creationId xmlns:a16="http://schemas.microsoft.com/office/drawing/2014/main" id="{45C9EA92-41E0-72D0-C739-55AC94424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23622" y="4348101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3">
            <a:extLst>
              <a:ext uri="{FF2B5EF4-FFF2-40B4-BE49-F238E27FC236}">
                <a16:creationId xmlns:a16="http://schemas.microsoft.com/office/drawing/2014/main" id="{4F277FDD-F339-3BB1-207E-CEFF393CB682}"/>
              </a:ext>
            </a:extLst>
          </p:cNvPr>
          <p:cNvSpPr/>
          <p:nvPr/>
        </p:nvSpPr>
        <p:spPr>
          <a:xfrm>
            <a:off x="727303" y="510780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67">
              <a:solidFill>
                <a:schemeClr val="bg1"/>
              </a:solidFill>
            </a:endParaRPr>
          </a:p>
        </p:txBody>
      </p:sp>
      <p:pic>
        <p:nvPicPr>
          <p:cNvPr id="50" name="SS3" descr="Hình ảnh có liên quan">
            <a:extLst>
              <a:ext uri="{FF2B5EF4-FFF2-40B4-BE49-F238E27FC236}">
                <a16:creationId xmlns:a16="http://schemas.microsoft.com/office/drawing/2014/main" id="{5021E889-D502-6338-ECC4-151AE8E8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10370" y="5084525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Kết quả hình ảnh cho hỏi">
            <a:extLst>
              <a:ext uri="{FF2B5EF4-FFF2-40B4-BE49-F238E27FC236}">
                <a16:creationId xmlns:a16="http://schemas.microsoft.com/office/drawing/2014/main" id="{E87AC2DF-F3E2-B4C6-8615-E6F7F61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" y="1240245"/>
            <a:ext cx="707599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D4CBB60-EBD0-6B1B-E99A-3ED2B5BDC7E7}"/>
              </a:ext>
            </a:extLst>
          </p:cNvPr>
          <p:cNvSpPr txBox="1"/>
          <p:nvPr/>
        </p:nvSpPr>
        <p:spPr>
          <a:xfrm>
            <a:off x="1243819" y="3424330"/>
            <a:ext cx="1039158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A8C8FE-FC88-8DE4-A200-4ED68886B020}"/>
              </a:ext>
            </a:extLst>
          </p:cNvPr>
          <p:cNvSpPr txBox="1"/>
          <p:nvPr/>
        </p:nvSpPr>
        <p:spPr>
          <a:xfrm>
            <a:off x="1243819" y="2600545"/>
            <a:ext cx="861138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6342E3-08DA-BAD5-57D6-EE43FFC75F12}"/>
              </a:ext>
            </a:extLst>
          </p:cNvPr>
          <p:cNvSpPr txBox="1"/>
          <p:nvPr/>
        </p:nvSpPr>
        <p:spPr>
          <a:xfrm>
            <a:off x="1243818" y="4225677"/>
            <a:ext cx="94374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1BB62D-4EAC-976F-A4F0-AEB2EF20B9C8}"/>
              </a:ext>
            </a:extLst>
          </p:cNvPr>
          <p:cNvSpPr txBox="1"/>
          <p:nvPr/>
        </p:nvSpPr>
        <p:spPr>
          <a:xfrm>
            <a:off x="1226984" y="5024444"/>
            <a:ext cx="8189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63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5" grpId="0" animBg="1"/>
      <p:bldP spid="7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BC8091-97E0-DADE-C566-C4552E7DF0E3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20</a:t>
            </a:r>
          </a:p>
        </p:txBody>
      </p:sp>
      <p:sp>
        <p:nvSpPr>
          <p:cNvPr id="9" name="Rounded Rectangle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954FCC-43D0-9392-6C90-0AE93553D55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19</a:t>
            </a:r>
          </a:p>
        </p:txBody>
      </p:sp>
      <p:sp>
        <p:nvSpPr>
          <p:cNvPr id="10" name="Rounded Rectangle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D5DFB-BD30-DAA8-C543-70537B83BDC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18</a:t>
            </a:r>
          </a:p>
        </p:txBody>
      </p:sp>
      <p:sp>
        <p:nvSpPr>
          <p:cNvPr id="11" name="Rounded Rectangle 5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3DDD48-49C2-8F76-6888-1C5EAC762C6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17</a:t>
            </a:r>
          </a:p>
        </p:txBody>
      </p:sp>
      <p:sp>
        <p:nvSpPr>
          <p:cNvPr id="12" name="Rounded Rectangle 5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C09F21-AE1B-11F1-1727-8929E76D229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16</a:t>
            </a:r>
          </a:p>
        </p:txBody>
      </p:sp>
      <p:sp>
        <p:nvSpPr>
          <p:cNvPr id="13" name="Rounded Rectangle 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811C3A-34C3-E5C3-FFF8-3AD3AA266FE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15</a:t>
            </a:r>
          </a:p>
        </p:txBody>
      </p:sp>
      <p:sp>
        <p:nvSpPr>
          <p:cNvPr id="14" name="Rounded Rectangle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6B43F-AE2E-2932-A909-54F7AA32E74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14</a:t>
            </a:r>
          </a:p>
        </p:txBody>
      </p:sp>
      <p:sp>
        <p:nvSpPr>
          <p:cNvPr id="15" name="Rounded Rectangle 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9E4CB-9C3D-2C83-16D2-F1A9A426CF1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13</a:t>
            </a:r>
          </a:p>
        </p:txBody>
      </p:sp>
      <p:sp>
        <p:nvSpPr>
          <p:cNvPr id="16" name="Rounded Rectangle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644C8A-3694-E246-87F1-861BE939B57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12</a:t>
            </a:r>
          </a:p>
        </p:txBody>
      </p:sp>
      <p:sp>
        <p:nvSpPr>
          <p:cNvPr id="17" name="Rounded Rectangle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D6BD5-E016-3B42-DD47-23E08EEC034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11</a:t>
            </a:r>
          </a:p>
        </p:txBody>
      </p:sp>
      <p:sp>
        <p:nvSpPr>
          <p:cNvPr id="18" name="Rounded Rectangle 59">
            <a:extLst>
              <a:ext uri="{FF2B5EF4-FFF2-40B4-BE49-F238E27FC236}">
                <a16:creationId xmlns:a16="http://schemas.microsoft.com/office/drawing/2014/main" id="{2168FB8D-6967-922D-17D5-61382831972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10</a:t>
            </a: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C1555057-FC31-C4FC-2B11-8AA1021AD0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09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72794E0F-5793-267F-BA00-404789A1289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08</a:t>
            </a:r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1751E23E-0265-5BF7-C326-7275F835370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07</a:t>
            </a:r>
          </a:p>
        </p:txBody>
      </p:sp>
      <p:sp>
        <p:nvSpPr>
          <p:cNvPr id="22" name="Rounded Rectangle 63">
            <a:extLst>
              <a:ext uri="{FF2B5EF4-FFF2-40B4-BE49-F238E27FC236}">
                <a16:creationId xmlns:a16="http://schemas.microsoft.com/office/drawing/2014/main" id="{1793A4CF-805B-2697-2C09-5119050D7FED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06</a:t>
            </a:r>
          </a:p>
        </p:txBody>
      </p:sp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51FDAF94-914B-CD25-7955-FD07DA9F375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05</a:t>
            </a:r>
          </a:p>
        </p:txBody>
      </p:sp>
      <p:sp>
        <p:nvSpPr>
          <p:cNvPr id="24" name="Rounded Rectangle 65">
            <a:extLst>
              <a:ext uri="{FF2B5EF4-FFF2-40B4-BE49-F238E27FC236}">
                <a16:creationId xmlns:a16="http://schemas.microsoft.com/office/drawing/2014/main" id="{69AE8B24-260C-DE67-E1D7-DFC62420165C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04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38B03077-740B-101E-E935-6B4CA5E26A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03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0A3BE2C0-F4FC-404C-4B5E-33C74DBB69F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02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B4CD7F15-5514-B505-DDD8-B1C0CE6FA22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01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E500C29A-F51B-8CF8-B261-108E5B50BE0B}"/>
              </a:ext>
            </a:extLst>
          </p:cNvPr>
          <p:cNvSpPr/>
          <p:nvPr/>
        </p:nvSpPr>
        <p:spPr>
          <a:xfrm>
            <a:off x="8432800" y="442766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 dirty="0"/>
              <a:t>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4B236B93-499A-27B3-88A5-70091CB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90" y="276133"/>
            <a:ext cx="105248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83B244-936D-607F-604C-F7EF23AB9D89}"/>
                  </a:ext>
                </a:extLst>
              </p:cNvPr>
              <p:cNvSpPr txBox="1"/>
              <p:nvPr/>
            </p:nvSpPr>
            <p:spPr>
              <a:xfrm>
                <a:off x="837400" y="1552370"/>
                <a:ext cx="112247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quay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MNPQ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83B244-936D-607F-604C-F7EF23AB9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0" y="1552370"/>
                <a:ext cx="11224797" cy="1015663"/>
              </a:xfrm>
              <a:prstGeom prst="rect">
                <a:avLst/>
              </a:prstGeom>
              <a:blipFill>
                <a:blip r:embed="rId6"/>
                <a:stretch>
                  <a:fillRect l="-1249" t="-7831" r="-124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3">
            <a:extLst>
              <a:ext uri="{FF2B5EF4-FFF2-40B4-BE49-F238E27FC236}">
                <a16:creationId xmlns:a16="http://schemas.microsoft.com/office/drawing/2014/main" id="{9F1D6F30-F6F5-D68C-5622-BEF7DA1EB5A9}"/>
              </a:ext>
            </a:extLst>
          </p:cNvPr>
          <p:cNvSpPr/>
          <p:nvPr/>
        </p:nvSpPr>
        <p:spPr>
          <a:xfrm>
            <a:off x="1311853" y="3280108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4" name="SS3" descr="Hình ảnh có liên quan">
            <a:extLst>
              <a:ext uri="{FF2B5EF4-FFF2-40B4-BE49-F238E27FC236}">
                <a16:creationId xmlns:a16="http://schemas.microsoft.com/office/drawing/2014/main" id="{7581611D-4E4C-2290-0FBD-12A0CFC0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1300507" y="3280109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ết quả hình ảnh cho hỏi">
            <a:extLst>
              <a:ext uri="{FF2B5EF4-FFF2-40B4-BE49-F238E27FC236}">
                <a16:creationId xmlns:a16="http://schemas.microsoft.com/office/drawing/2014/main" id="{B80DB89F-8967-9E41-0812-8621CBB8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2" y="1417811"/>
            <a:ext cx="707599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1">
            <a:extLst>
              <a:ext uri="{FF2B5EF4-FFF2-40B4-BE49-F238E27FC236}">
                <a16:creationId xmlns:a16="http://schemas.microsoft.com/office/drawing/2014/main" id="{43638B1D-732D-5512-4D35-A714A869D043}"/>
              </a:ext>
            </a:extLst>
          </p:cNvPr>
          <p:cNvSpPr/>
          <p:nvPr/>
        </p:nvSpPr>
        <p:spPr>
          <a:xfrm>
            <a:off x="1325105" y="4686013"/>
            <a:ext cx="287104" cy="2418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" name="D2" descr="Kết quả hình ảnh cho đúng sai png">
            <a:extLst>
              <a:ext uri="{FF2B5EF4-FFF2-40B4-BE49-F238E27FC236}">
                <a16:creationId xmlns:a16="http://schemas.microsoft.com/office/drawing/2014/main" id="{D03F4211-20A2-9A9C-F2EE-26D30A1E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2709" y="4639949"/>
            <a:ext cx="409593" cy="4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5AAA7C-CA47-0479-CA14-750189376E90}"/>
                  </a:ext>
                </a:extLst>
              </p:cNvPr>
              <p:cNvSpPr txBox="1"/>
              <p:nvPr/>
            </p:nvSpPr>
            <p:spPr>
              <a:xfrm>
                <a:off x="1608255" y="3122377"/>
                <a:ext cx="214211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5AAA7C-CA47-0479-CA14-750189376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55" y="3122377"/>
                <a:ext cx="2142110" cy="553998"/>
              </a:xfrm>
              <a:prstGeom prst="rect">
                <a:avLst/>
              </a:prstGeom>
              <a:blipFill>
                <a:blip r:embed="rId10"/>
                <a:stretch>
                  <a:fillRect l="-683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5B4FAB-AB89-1EAC-B5D1-3BD6AB6C97A6}"/>
                  </a:ext>
                </a:extLst>
              </p:cNvPr>
              <p:cNvSpPr txBox="1"/>
              <p:nvPr/>
            </p:nvSpPr>
            <p:spPr>
              <a:xfrm>
                <a:off x="1674516" y="4491746"/>
                <a:ext cx="61026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C5B4FAB-AB89-1EAC-B5D1-3BD6AB6C9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16" y="4491746"/>
                <a:ext cx="6102626" cy="553998"/>
              </a:xfrm>
              <a:prstGeom prst="rect">
                <a:avLst/>
              </a:prstGeom>
              <a:blipFill>
                <a:blip r:embed="rId11"/>
                <a:stretch>
                  <a:fillRect l="-239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7A89B4-D1E1-1D5F-06A6-D71CAECE4062}"/>
                  </a:ext>
                </a:extLst>
              </p:cNvPr>
              <p:cNvSpPr txBox="1"/>
              <p:nvPr/>
            </p:nvSpPr>
            <p:spPr>
              <a:xfrm>
                <a:off x="7532432" y="3053590"/>
                <a:ext cx="61026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MQ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D7A89B4-D1E1-1D5F-06A6-D71CAECE4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3053590"/>
                <a:ext cx="6102626" cy="553998"/>
              </a:xfrm>
              <a:prstGeom prst="rect">
                <a:avLst/>
              </a:prstGeom>
              <a:blipFill>
                <a:blip r:embed="rId12"/>
                <a:stretch>
                  <a:fillRect l="-239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9167BC-B516-8116-4027-682E9242FFCF}"/>
                  </a:ext>
                </a:extLst>
              </p:cNvPr>
              <p:cNvSpPr txBox="1"/>
              <p:nvPr/>
            </p:nvSpPr>
            <p:spPr>
              <a:xfrm>
                <a:off x="7532432" y="4472110"/>
                <a:ext cx="632791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NQ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49167BC-B516-8116-4027-682E9242F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4472110"/>
                <a:ext cx="6327912" cy="553998"/>
              </a:xfrm>
              <a:prstGeom prst="rect">
                <a:avLst/>
              </a:prstGeom>
              <a:blipFill>
                <a:blip r:embed="rId13"/>
                <a:stretch>
                  <a:fillRect l="-2312"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3">
            <a:extLst>
              <a:ext uri="{FF2B5EF4-FFF2-40B4-BE49-F238E27FC236}">
                <a16:creationId xmlns:a16="http://schemas.microsoft.com/office/drawing/2014/main" id="{123DBE45-33F7-D2C5-DD23-0C1EA6352DC4}"/>
              </a:ext>
            </a:extLst>
          </p:cNvPr>
          <p:cNvSpPr/>
          <p:nvPr/>
        </p:nvSpPr>
        <p:spPr>
          <a:xfrm>
            <a:off x="7149443" y="3220476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53" name="SS3" descr="Hình ảnh có liên quan">
            <a:extLst>
              <a:ext uri="{FF2B5EF4-FFF2-40B4-BE49-F238E27FC236}">
                <a16:creationId xmlns:a16="http://schemas.microsoft.com/office/drawing/2014/main" id="{DE885FF3-1357-2EF5-39AF-F42BED64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138097" y="3220477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S3">
            <a:extLst>
              <a:ext uri="{FF2B5EF4-FFF2-40B4-BE49-F238E27FC236}">
                <a16:creationId xmlns:a16="http://schemas.microsoft.com/office/drawing/2014/main" id="{1A431F29-B597-F44D-255D-65B203AB419B}"/>
              </a:ext>
            </a:extLst>
          </p:cNvPr>
          <p:cNvSpPr/>
          <p:nvPr/>
        </p:nvSpPr>
        <p:spPr>
          <a:xfrm>
            <a:off x="7195827" y="4605329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55" name="SS3" descr="Hình ảnh có liên quan">
            <a:extLst>
              <a:ext uri="{FF2B5EF4-FFF2-40B4-BE49-F238E27FC236}">
                <a16:creationId xmlns:a16="http://schemas.microsoft.com/office/drawing/2014/main" id="{63979204-5DB7-DCC4-1134-9755EE51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184481" y="4605330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912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  <p:bldP spid="52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BC8091-97E0-DADE-C566-C4552E7DF0E3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20</a:t>
            </a:r>
          </a:p>
        </p:txBody>
      </p:sp>
      <p:sp>
        <p:nvSpPr>
          <p:cNvPr id="9" name="Rounded Rectangle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954FCC-43D0-9392-6C90-0AE93553D55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19</a:t>
            </a:r>
          </a:p>
        </p:txBody>
      </p:sp>
      <p:sp>
        <p:nvSpPr>
          <p:cNvPr id="10" name="Rounded Rectangle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D5DFB-BD30-DAA8-C543-70537B83BDC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18</a:t>
            </a:r>
          </a:p>
        </p:txBody>
      </p:sp>
      <p:sp>
        <p:nvSpPr>
          <p:cNvPr id="11" name="Rounded Rectangle 5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3DDD48-49C2-8F76-6888-1C5EAC762C6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17</a:t>
            </a:r>
          </a:p>
        </p:txBody>
      </p:sp>
      <p:sp>
        <p:nvSpPr>
          <p:cNvPr id="12" name="Rounded Rectangle 5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C09F21-AE1B-11F1-1727-8929E76D229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16</a:t>
            </a:r>
          </a:p>
        </p:txBody>
      </p:sp>
      <p:sp>
        <p:nvSpPr>
          <p:cNvPr id="13" name="Rounded Rectangle 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811C3A-34C3-E5C3-FFF8-3AD3AA266FE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15</a:t>
            </a:r>
          </a:p>
        </p:txBody>
      </p:sp>
      <p:sp>
        <p:nvSpPr>
          <p:cNvPr id="14" name="Rounded Rectangle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6B43F-AE2E-2932-A909-54F7AA32E74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14</a:t>
            </a:r>
          </a:p>
        </p:txBody>
      </p:sp>
      <p:sp>
        <p:nvSpPr>
          <p:cNvPr id="15" name="Rounded Rectangle 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9E4CB-9C3D-2C83-16D2-F1A9A426CF1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13</a:t>
            </a:r>
          </a:p>
        </p:txBody>
      </p:sp>
      <p:sp>
        <p:nvSpPr>
          <p:cNvPr id="16" name="Rounded Rectangle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644C8A-3694-E246-87F1-861BE939B57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12</a:t>
            </a:r>
          </a:p>
        </p:txBody>
      </p:sp>
      <p:sp>
        <p:nvSpPr>
          <p:cNvPr id="17" name="Rounded Rectangle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D6BD5-E016-3B42-DD47-23E08EEC034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11</a:t>
            </a:r>
          </a:p>
        </p:txBody>
      </p:sp>
      <p:sp>
        <p:nvSpPr>
          <p:cNvPr id="18" name="Rounded Rectangle 59">
            <a:extLst>
              <a:ext uri="{FF2B5EF4-FFF2-40B4-BE49-F238E27FC236}">
                <a16:creationId xmlns:a16="http://schemas.microsoft.com/office/drawing/2014/main" id="{2168FB8D-6967-922D-17D5-61382831972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10</a:t>
            </a: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C1555057-FC31-C4FC-2B11-8AA1021AD0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09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72794E0F-5793-267F-BA00-404789A1289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08</a:t>
            </a:r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1751E23E-0265-5BF7-C326-7275F835370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07</a:t>
            </a:r>
          </a:p>
        </p:txBody>
      </p:sp>
      <p:sp>
        <p:nvSpPr>
          <p:cNvPr id="22" name="Rounded Rectangle 63">
            <a:extLst>
              <a:ext uri="{FF2B5EF4-FFF2-40B4-BE49-F238E27FC236}">
                <a16:creationId xmlns:a16="http://schemas.microsoft.com/office/drawing/2014/main" id="{1793A4CF-805B-2697-2C09-5119050D7FED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06</a:t>
            </a:r>
          </a:p>
        </p:txBody>
      </p:sp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51FDAF94-914B-CD25-7955-FD07DA9F375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05</a:t>
            </a:r>
          </a:p>
        </p:txBody>
      </p:sp>
      <p:sp>
        <p:nvSpPr>
          <p:cNvPr id="24" name="Rounded Rectangle 65">
            <a:extLst>
              <a:ext uri="{FF2B5EF4-FFF2-40B4-BE49-F238E27FC236}">
                <a16:creationId xmlns:a16="http://schemas.microsoft.com/office/drawing/2014/main" id="{69AE8B24-260C-DE67-E1D7-DFC62420165C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04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38B03077-740B-101E-E935-6B4CA5E26A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03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0A3BE2C0-F4FC-404C-4B5E-33C74DBB69F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02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B4CD7F15-5514-B505-DDD8-B1C0CE6FA22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01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E500C29A-F51B-8CF8-B261-108E5B50BE0B}"/>
              </a:ext>
            </a:extLst>
          </p:cNvPr>
          <p:cNvSpPr/>
          <p:nvPr/>
        </p:nvSpPr>
        <p:spPr>
          <a:xfrm>
            <a:off x="8432800" y="442766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 dirty="0"/>
              <a:t>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4B236B93-499A-27B3-88A5-70091CB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90" y="276133"/>
            <a:ext cx="105248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6890AD-9A9C-326E-C33B-1830FC5F663A}"/>
                  </a:ext>
                </a:extLst>
              </p:cNvPr>
              <p:cNvSpPr txBox="1"/>
              <p:nvPr/>
            </p:nvSpPr>
            <p:spPr>
              <a:xfrm>
                <a:off x="967203" y="1410341"/>
                <a:ext cx="109465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13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6890AD-9A9C-326E-C33B-1830FC5F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03" y="1410341"/>
                <a:ext cx="10946501" cy="1015663"/>
              </a:xfrm>
              <a:prstGeom prst="rect">
                <a:avLst/>
              </a:prstGeom>
              <a:blipFill>
                <a:blip r:embed="rId6"/>
                <a:stretch>
                  <a:fillRect l="-1337" t="-7784" r="-1337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3">
            <a:extLst>
              <a:ext uri="{FF2B5EF4-FFF2-40B4-BE49-F238E27FC236}">
                <a16:creationId xmlns:a16="http://schemas.microsoft.com/office/drawing/2014/main" id="{3F9F3924-6C40-9ED9-25DE-6E6EBD7ECA06}"/>
              </a:ext>
            </a:extLst>
          </p:cNvPr>
          <p:cNvSpPr/>
          <p:nvPr/>
        </p:nvSpPr>
        <p:spPr>
          <a:xfrm>
            <a:off x="1311853" y="4658334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4" name="SS3" descr="Hình ảnh có liên quan">
            <a:extLst>
              <a:ext uri="{FF2B5EF4-FFF2-40B4-BE49-F238E27FC236}">
                <a16:creationId xmlns:a16="http://schemas.microsoft.com/office/drawing/2014/main" id="{175C47D4-C959-3B70-5689-5CD2A926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1300507" y="4658335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Kết quả hình ảnh cho hỏi">
            <a:extLst>
              <a:ext uri="{FF2B5EF4-FFF2-40B4-BE49-F238E27FC236}">
                <a16:creationId xmlns:a16="http://schemas.microsoft.com/office/drawing/2014/main" id="{C5158756-B451-12A2-7A43-592CCE5B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2" y="1417811"/>
            <a:ext cx="707599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1">
            <a:extLst>
              <a:ext uri="{FF2B5EF4-FFF2-40B4-BE49-F238E27FC236}">
                <a16:creationId xmlns:a16="http://schemas.microsoft.com/office/drawing/2014/main" id="{FE1B6A28-EBCA-DA0A-68A8-3A16692730F7}"/>
              </a:ext>
            </a:extLst>
          </p:cNvPr>
          <p:cNvSpPr/>
          <p:nvPr/>
        </p:nvSpPr>
        <p:spPr>
          <a:xfrm>
            <a:off x="1325105" y="3307791"/>
            <a:ext cx="287104" cy="2418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" name="D2" descr="Kết quả hình ảnh cho đúng sai png">
            <a:extLst>
              <a:ext uri="{FF2B5EF4-FFF2-40B4-BE49-F238E27FC236}">
                <a16:creationId xmlns:a16="http://schemas.microsoft.com/office/drawing/2014/main" id="{1E417724-6DBF-CD2E-B73A-2CC495A5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72709" y="3261727"/>
            <a:ext cx="409593" cy="4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01551-1052-3D35-2CDE-2885B2929EA0}"/>
                  </a:ext>
                </a:extLst>
              </p:cNvPr>
              <p:cNvSpPr txBox="1"/>
              <p:nvPr/>
            </p:nvSpPr>
            <p:spPr>
              <a:xfrm>
                <a:off x="1608255" y="3122377"/>
                <a:ext cx="61026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39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301551-1052-3D35-2CDE-2885B2929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55" y="3122377"/>
                <a:ext cx="6102626" cy="553998"/>
              </a:xfrm>
              <a:prstGeom prst="rect">
                <a:avLst/>
              </a:prstGeom>
              <a:blipFill>
                <a:blip r:embed="rId10"/>
                <a:stretch>
                  <a:fillRect l="-239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007754-FDBC-087B-2348-EE01EE87CFB2}"/>
                  </a:ext>
                </a:extLst>
              </p:cNvPr>
              <p:cNvSpPr txBox="1"/>
              <p:nvPr/>
            </p:nvSpPr>
            <p:spPr>
              <a:xfrm>
                <a:off x="1682302" y="4523582"/>
                <a:ext cx="305131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39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007754-FDBC-087B-2348-EE01EE87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02" y="4523582"/>
                <a:ext cx="3051313" cy="553998"/>
              </a:xfrm>
              <a:prstGeom prst="rect">
                <a:avLst/>
              </a:prstGeom>
              <a:blipFill>
                <a:blip r:embed="rId11"/>
                <a:stretch>
                  <a:fillRect l="-4790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55BD-FEAC-44AC-F71E-EDB624BC0231}"/>
                  </a:ext>
                </a:extLst>
              </p:cNvPr>
              <p:cNvSpPr txBox="1"/>
              <p:nvPr/>
            </p:nvSpPr>
            <p:spPr>
              <a:xfrm>
                <a:off x="7532432" y="3053590"/>
                <a:ext cx="257897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78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455BD-FEAC-44AC-F71E-EDB624BC0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3053590"/>
                <a:ext cx="2578977" cy="553998"/>
              </a:xfrm>
              <a:prstGeom prst="rect">
                <a:avLst/>
              </a:prstGeom>
              <a:blipFill>
                <a:blip r:embed="rId12"/>
                <a:stretch>
                  <a:fillRect l="-5674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19FE8F-1B7D-C9FA-2B80-BC3750E9D63F}"/>
                  </a:ext>
                </a:extLst>
              </p:cNvPr>
              <p:cNvSpPr txBox="1"/>
              <p:nvPr/>
            </p:nvSpPr>
            <p:spPr>
              <a:xfrm>
                <a:off x="7532432" y="4472110"/>
                <a:ext cx="271149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78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519FE8F-1B7D-C9FA-2B80-BC3750E9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4472110"/>
                <a:ext cx="2711498" cy="553998"/>
              </a:xfrm>
              <a:prstGeom prst="rect">
                <a:avLst/>
              </a:prstGeom>
              <a:blipFill>
                <a:blip r:embed="rId13"/>
                <a:stretch>
                  <a:fillRect l="-5405"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3">
            <a:extLst>
              <a:ext uri="{FF2B5EF4-FFF2-40B4-BE49-F238E27FC236}">
                <a16:creationId xmlns:a16="http://schemas.microsoft.com/office/drawing/2014/main" id="{592A74D2-5883-8431-899F-B98FCF8CC7C9}"/>
              </a:ext>
            </a:extLst>
          </p:cNvPr>
          <p:cNvSpPr/>
          <p:nvPr/>
        </p:nvSpPr>
        <p:spPr>
          <a:xfrm>
            <a:off x="7162693" y="4611954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53" name="SS3" descr="Hình ảnh có liên quan">
            <a:extLst>
              <a:ext uri="{FF2B5EF4-FFF2-40B4-BE49-F238E27FC236}">
                <a16:creationId xmlns:a16="http://schemas.microsoft.com/office/drawing/2014/main" id="{62A4E7E9-6BC5-2082-54B4-C9ACE87A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151347" y="4611955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S3">
            <a:extLst>
              <a:ext uri="{FF2B5EF4-FFF2-40B4-BE49-F238E27FC236}">
                <a16:creationId xmlns:a16="http://schemas.microsoft.com/office/drawing/2014/main" id="{548D22B4-F95D-3BE2-AB35-75497E44E8E2}"/>
              </a:ext>
            </a:extLst>
          </p:cNvPr>
          <p:cNvSpPr/>
          <p:nvPr/>
        </p:nvSpPr>
        <p:spPr>
          <a:xfrm>
            <a:off x="7222329" y="3200597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55" name="SS3" descr="Hình ảnh có liên quan">
            <a:extLst>
              <a:ext uri="{FF2B5EF4-FFF2-40B4-BE49-F238E27FC236}">
                <a16:creationId xmlns:a16="http://schemas.microsoft.com/office/drawing/2014/main" id="{86277B8A-881F-5BD7-4603-6DB4D2BF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210983" y="3200598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2914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  <p:bldP spid="52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BC8091-97E0-DADE-C566-C4552E7DF0E3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20</a:t>
            </a:r>
          </a:p>
        </p:txBody>
      </p:sp>
      <p:sp>
        <p:nvSpPr>
          <p:cNvPr id="9" name="Rounded Rectangle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954FCC-43D0-9392-6C90-0AE93553D55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19</a:t>
            </a:r>
          </a:p>
        </p:txBody>
      </p:sp>
      <p:sp>
        <p:nvSpPr>
          <p:cNvPr id="10" name="Rounded Rectangle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D5DFB-BD30-DAA8-C543-70537B83BDC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18</a:t>
            </a:r>
          </a:p>
        </p:txBody>
      </p:sp>
      <p:sp>
        <p:nvSpPr>
          <p:cNvPr id="11" name="Rounded Rectangle 5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3DDD48-49C2-8F76-6888-1C5EAC762C6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17</a:t>
            </a:r>
          </a:p>
        </p:txBody>
      </p:sp>
      <p:sp>
        <p:nvSpPr>
          <p:cNvPr id="12" name="Rounded Rectangle 5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C09F21-AE1B-11F1-1727-8929E76D229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16</a:t>
            </a:r>
          </a:p>
        </p:txBody>
      </p:sp>
      <p:sp>
        <p:nvSpPr>
          <p:cNvPr id="13" name="Rounded Rectangle 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811C3A-34C3-E5C3-FFF8-3AD3AA266FE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15</a:t>
            </a:r>
          </a:p>
        </p:txBody>
      </p:sp>
      <p:sp>
        <p:nvSpPr>
          <p:cNvPr id="14" name="Rounded Rectangle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6B43F-AE2E-2932-A909-54F7AA32E74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14</a:t>
            </a:r>
          </a:p>
        </p:txBody>
      </p:sp>
      <p:sp>
        <p:nvSpPr>
          <p:cNvPr id="15" name="Rounded Rectangle 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9E4CB-9C3D-2C83-16D2-F1A9A426CF1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13</a:t>
            </a:r>
          </a:p>
        </p:txBody>
      </p:sp>
      <p:sp>
        <p:nvSpPr>
          <p:cNvPr id="16" name="Rounded Rectangle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644C8A-3694-E246-87F1-861BE939B57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12</a:t>
            </a:r>
          </a:p>
        </p:txBody>
      </p:sp>
      <p:sp>
        <p:nvSpPr>
          <p:cNvPr id="17" name="Rounded Rectangle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D6BD5-E016-3B42-DD47-23E08EEC034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11</a:t>
            </a:r>
          </a:p>
        </p:txBody>
      </p:sp>
      <p:sp>
        <p:nvSpPr>
          <p:cNvPr id="18" name="Rounded Rectangle 59">
            <a:extLst>
              <a:ext uri="{FF2B5EF4-FFF2-40B4-BE49-F238E27FC236}">
                <a16:creationId xmlns:a16="http://schemas.microsoft.com/office/drawing/2014/main" id="{2168FB8D-6967-922D-17D5-61382831972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10</a:t>
            </a: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C1555057-FC31-C4FC-2B11-8AA1021AD0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09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72794E0F-5793-267F-BA00-404789A1289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08</a:t>
            </a:r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1751E23E-0265-5BF7-C326-7275F835370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07</a:t>
            </a:r>
          </a:p>
        </p:txBody>
      </p:sp>
      <p:sp>
        <p:nvSpPr>
          <p:cNvPr id="22" name="Rounded Rectangle 63">
            <a:extLst>
              <a:ext uri="{FF2B5EF4-FFF2-40B4-BE49-F238E27FC236}">
                <a16:creationId xmlns:a16="http://schemas.microsoft.com/office/drawing/2014/main" id="{1793A4CF-805B-2697-2C09-5119050D7FED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06</a:t>
            </a:r>
          </a:p>
        </p:txBody>
      </p:sp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51FDAF94-914B-CD25-7955-FD07DA9F375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05</a:t>
            </a:r>
          </a:p>
        </p:txBody>
      </p:sp>
      <p:sp>
        <p:nvSpPr>
          <p:cNvPr id="24" name="Rounded Rectangle 65">
            <a:extLst>
              <a:ext uri="{FF2B5EF4-FFF2-40B4-BE49-F238E27FC236}">
                <a16:creationId xmlns:a16="http://schemas.microsoft.com/office/drawing/2014/main" id="{69AE8B24-260C-DE67-E1D7-DFC62420165C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04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38B03077-740B-101E-E935-6B4CA5E26A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03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0A3BE2C0-F4FC-404C-4B5E-33C74DBB69F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02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B4CD7F15-5514-B505-DDD8-B1C0CE6FA22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01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E500C29A-F51B-8CF8-B261-108E5B50BE0B}"/>
              </a:ext>
            </a:extLst>
          </p:cNvPr>
          <p:cNvSpPr/>
          <p:nvPr/>
        </p:nvSpPr>
        <p:spPr>
          <a:xfrm>
            <a:off x="8432800" y="442766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 dirty="0"/>
              <a:t>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4B236B93-499A-27B3-88A5-70091CB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90" y="276133"/>
            <a:ext cx="105248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9EA1A0-6D79-CDE5-30AE-5098E906E3CB}"/>
                  </a:ext>
                </a:extLst>
              </p:cNvPr>
              <p:cNvSpPr txBox="1"/>
              <p:nvPr/>
            </p:nvSpPr>
            <p:spPr>
              <a:xfrm>
                <a:off x="980388" y="1442301"/>
                <a:ext cx="1095982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9EA1A0-6D79-CDE5-30AE-5098E906E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88" y="1442301"/>
                <a:ext cx="10959821" cy="1477328"/>
              </a:xfrm>
              <a:prstGeom prst="rect">
                <a:avLst/>
              </a:prstGeom>
              <a:blipFill>
                <a:blip r:embed="rId6"/>
                <a:stretch>
                  <a:fillRect l="-1335" t="-5372" r="-1279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3">
            <a:extLst>
              <a:ext uri="{FF2B5EF4-FFF2-40B4-BE49-F238E27FC236}">
                <a16:creationId xmlns:a16="http://schemas.microsoft.com/office/drawing/2014/main" id="{920E222D-BCCA-0E19-696B-13BDA5AFCE48}"/>
              </a:ext>
            </a:extLst>
          </p:cNvPr>
          <p:cNvSpPr/>
          <p:nvPr/>
        </p:nvSpPr>
        <p:spPr>
          <a:xfrm>
            <a:off x="7202976" y="4648181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4" name="SS3" descr="Hình ảnh có liên quan">
            <a:extLst>
              <a:ext uri="{FF2B5EF4-FFF2-40B4-BE49-F238E27FC236}">
                <a16:creationId xmlns:a16="http://schemas.microsoft.com/office/drawing/2014/main" id="{25BDEEB9-BF29-3654-2768-F7A797CC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7191630" y="4648182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3">
            <a:extLst>
              <a:ext uri="{FF2B5EF4-FFF2-40B4-BE49-F238E27FC236}">
                <a16:creationId xmlns:a16="http://schemas.microsoft.com/office/drawing/2014/main" id="{B53E8C27-00D9-1EEC-856F-F4849AA90123}"/>
              </a:ext>
            </a:extLst>
          </p:cNvPr>
          <p:cNvSpPr/>
          <p:nvPr/>
        </p:nvSpPr>
        <p:spPr>
          <a:xfrm>
            <a:off x="1319013" y="3281354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6" name="SS3" descr="Hình ảnh có liên quan">
            <a:extLst>
              <a:ext uri="{FF2B5EF4-FFF2-40B4-BE49-F238E27FC236}">
                <a16:creationId xmlns:a16="http://schemas.microsoft.com/office/drawing/2014/main" id="{D8702B2D-093C-7E09-9433-4110F75A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1294315" y="3254244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3">
            <a:extLst>
              <a:ext uri="{FF2B5EF4-FFF2-40B4-BE49-F238E27FC236}">
                <a16:creationId xmlns:a16="http://schemas.microsoft.com/office/drawing/2014/main" id="{D4293644-B556-46C7-06C0-D0714C2DB6C4}"/>
              </a:ext>
            </a:extLst>
          </p:cNvPr>
          <p:cNvSpPr/>
          <p:nvPr/>
        </p:nvSpPr>
        <p:spPr>
          <a:xfrm>
            <a:off x="1311853" y="4658334"/>
            <a:ext cx="30480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89">
              <a:solidFill>
                <a:schemeClr val="bg1"/>
              </a:solidFill>
            </a:endParaRPr>
          </a:p>
        </p:txBody>
      </p:sp>
      <p:pic>
        <p:nvPicPr>
          <p:cNvPr id="48" name="SS3" descr="Hình ảnh có liên quan">
            <a:extLst>
              <a:ext uri="{FF2B5EF4-FFF2-40B4-BE49-F238E27FC236}">
                <a16:creationId xmlns:a16="http://schemas.microsoft.com/office/drawing/2014/main" id="{A3AFCA40-6A0E-D535-9649-9321A0D1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14398" t="13542" r="14490" b="14236"/>
          <a:stretch>
            <a:fillRect/>
          </a:stretch>
        </p:blipFill>
        <p:spPr bwMode="auto">
          <a:xfrm>
            <a:off x="1300507" y="4658335"/>
            <a:ext cx="336551" cy="34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 descr="Kết quả hình ảnh cho hỏi">
            <a:extLst>
              <a:ext uri="{FF2B5EF4-FFF2-40B4-BE49-F238E27FC236}">
                <a16:creationId xmlns:a16="http://schemas.microsoft.com/office/drawing/2014/main" id="{BB3A54DC-74D1-2CD7-9663-915A2EF0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2" y="1417811"/>
            <a:ext cx="707599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D1">
            <a:extLst>
              <a:ext uri="{FF2B5EF4-FFF2-40B4-BE49-F238E27FC236}">
                <a16:creationId xmlns:a16="http://schemas.microsoft.com/office/drawing/2014/main" id="{1A76B9CB-4905-CCA0-CB27-EF4B38AB983A}"/>
              </a:ext>
            </a:extLst>
          </p:cNvPr>
          <p:cNvSpPr/>
          <p:nvPr/>
        </p:nvSpPr>
        <p:spPr>
          <a:xfrm>
            <a:off x="7195820" y="3268037"/>
            <a:ext cx="287104" cy="2418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1" name="D2" descr="Kết quả hình ảnh cho đúng sai png">
            <a:extLst>
              <a:ext uri="{FF2B5EF4-FFF2-40B4-BE49-F238E27FC236}">
                <a16:creationId xmlns:a16="http://schemas.microsoft.com/office/drawing/2014/main" id="{F361CAE9-635F-884D-6E10-B93F4E13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24" y="3221973"/>
            <a:ext cx="409593" cy="4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F09AC-E78D-895E-FF28-7F99566B1CFA}"/>
                  </a:ext>
                </a:extLst>
              </p:cNvPr>
              <p:cNvSpPr txBox="1"/>
              <p:nvPr/>
            </p:nvSpPr>
            <p:spPr>
              <a:xfrm>
                <a:off x="1608255" y="3122377"/>
                <a:ext cx="340106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25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EF09AC-E78D-895E-FF28-7F99566B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255" y="3122377"/>
                <a:ext cx="3401067" cy="553998"/>
              </a:xfrm>
              <a:prstGeom prst="rect">
                <a:avLst/>
              </a:prstGeom>
              <a:blipFill>
                <a:blip r:embed="rId10"/>
                <a:stretch>
                  <a:fillRect l="-4301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FF1A3A-1228-8F02-0501-F88C82940C3F}"/>
                  </a:ext>
                </a:extLst>
              </p:cNvPr>
              <p:cNvSpPr txBox="1"/>
              <p:nvPr/>
            </p:nvSpPr>
            <p:spPr>
              <a:xfrm>
                <a:off x="1674516" y="4491746"/>
                <a:ext cx="409018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FF1A3A-1228-8F02-0501-F88C82940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16" y="4491746"/>
                <a:ext cx="4090180" cy="553998"/>
              </a:xfrm>
              <a:prstGeom prst="rect">
                <a:avLst/>
              </a:prstGeom>
              <a:blipFill>
                <a:blip r:embed="rId11"/>
                <a:stretch>
                  <a:fillRect l="-357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A10078-F107-4541-0F5E-6E787226DB09}"/>
                  </a:ext>
                </a:extLst>
              </p:cNvPr>
              <p:cNvSpPr txBox="1"/>
              <p:nvPr/>
            </p:nvSpPr>
            <p:spPr>
              <a:xfrm>
                <a:off x="7532432" y="3053590"/>
                <a:ext cx="610262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75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GB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A10078-F107-4541-0F5E-6E787226D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3053590"/>
                <a:ext cx="6102626" cy="553998"/>
              </a:xfrm>
              <a:prstGeom prst="rect">
                <a:avLst/>
              </a:prstGeom>
              <a:blipFill>
                <a:blip r:embed="rId12"/>
                <a:stretch>
                  <a:fillRect l="-239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320282-9B8F-4ECD-C6C9-3DD3DDDFE4FF}"/>
                  </a:ext>
                </a:extLst>
              </p:cNvPr>
              <p:cNvSpPr txBox="1"/>
              <p:nvPr/>
            </p:nvSpPr>
            <p:spPr>
              <a:xfrm>
                <a:off x="7532432" y="4472110"/>
                <a:ext cx="632791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45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320282-9B8F-4ECD-C6C9-3DD3DDDFE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432" y="4472110"/>
                <a:ext cx="6327912" cy="553998"/>
              </a:xfrm>
              <a:prstGeom prst="rect">
                <a:avLst/>
              </a:prstGeom>
              <a:blipFill>
                <a:blip r:embed="rId13"/>
                <a:stretch>
                  <a:fillRect l="-2312" t="-14444" b="-3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522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16226" y="2134898"/>
            <a:ext cx="5413514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DA1E83-A68C-1238-82A7-A36E7F0E8F44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6420682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FBC05-F672-036D-9236-875BB9404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6" y="1010266"/>
                <a:ext cx="10840278" cy="1051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          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GB" sz="30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m:rPr>
                        <m:nor/>
                      </m:rPr>
                      <a:rPr lang="en-US" sz="3000" i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C</a:t>
                </a:r>
                <a:r>
                  <a:rPr kumimoji="0" lang="en-US" altLang="en-US" sz="3000" b="0" i="1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.h</a:t>
                </a:r>
                <a:r>
                  <a:rPr kumimoji="0" lang="en-US" altLang="en-US" sz="3000" b="0" i="1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=2πrh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FBC05-F672-036D-9236-875BB9404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6" y="1010266"/>
                <a:ext cx="10840278" cy="1051250"/>
              </a:xfrm>
              <a:prstGeom prst="rect">
                <a:avLst/>
              </a:prstGeom>
              <a:blipFill>
                <a:blip r:embed="rId2"/>
                <a:stretch>
                  <a:fillRect l="-1294" t="-6977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053286-D3D8-24F8-93B1-778FB43D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5" y="1931620"/>
                <a:ext cx="10190922" cy="1051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3053286-D3D8-24F8-93B1-778FB43D1B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5" y="1931620"/>
                <a:ext cx="10190922" cy="1051250"/>
              </a:xfrm>
              <a:prstGeom prst="rect">
                <a:avLst/>
              </a:prstGeom>
              <a:blipFill>
                <a:blip r:embed="rId3"/>
                <a:stretch>
                  <a:fillRect l="-1376" t="-6977" b="-180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0C1FF2-4D6B-D628-5231-4456050B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421" y="3017587"/>
            <a:ext cx="4732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373B24-EE5C-AAB0-559B-DF1D78F7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852" y="3802418"/>
            <a:ext cx="3770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86898D-F74F-61FA-816D-6A2724C39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5" y="2923574"/>
                <a:ext cx="10363199" cy="621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tp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altLang="en-US" sz="3000" b="0" i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D86898D-F74F-61FA-816D-6A2724C39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5" y="2923574"/>
                <a:ext cx="10363199" cy="621773"/>
              </a:xfrm>
              <a:prstGeom prst="rect">
                <a:avLst/>
              </a:prstGeom>
              <a:blipFill>
                <a:blip r:embed="rId4"/>
                <a:stretch>
                  <a:fillRect l="-1353" t="-12745" b="-186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538D00-E81C-48C8-6410-ACBF25BA8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625" y="3837136"/>
                <a:ext cx="704649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kumimoji="0" lang="en-GB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GB" alt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ectangle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538D00-E81C-48C8-6410-ACBF25BA8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625" y="3837136"/>
                <a:ext cx="7046491" cy="553998"/>
              </a:xfrm>
              <a:prstGeom prst="rect">
                <a:avLst/>
              </a:prstGeom>
              <a:blipFill>
                <a:blip r:embed="rId5"/>
                <a:stretch>
                  <a:fillRect l="-1990" t="-13187" b="-3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80CF38-4CF3-34D8-F61D-1F775A54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39" y="4623655"/>
            <a:ext cx="37702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360BDB-1E13-424A-3AA7-A35C19FD622D}"/>
                  </a:ext>
                </a:extLst>
              </p:cNvPr>
              <p:cNvSpPr txBox="1"/>
              <p:nvPr/>
            </p:nvSpPr>
            <p:spPr>
              <a:xfrm>
                <a:off x="2217966" y="3395511"/>
                <a:ext cx="6096000" cy="598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GB" sz="3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𝑡𝑝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300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πrh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sz="3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πr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360BDB-1E13-424A-3AA7-A35C19FD6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66" y="3395511"/>
                <a:ext cx="6096000" cy="598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82C66D-B884-F7A1-EF23-D0EA32E03690}"/>
                  </a:ext>
                </a:extLst>
              </p:cNvPr>
              <p:cNvSpPr txBox="1"/>
              <p:nvPr/>
            </p:nvSpPr>
            <p:spPr>
              <a:xfrm>
                <a:off x="768625" y="4348032"/>
                <a:ext cx="10734261" cy="1592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rgbClr val="FFFF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GB" sz="3000" b="0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000" i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sz="30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82C66D-B884-F7A1-EF23-D0EA32E0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25" y="4348032"/>
                <a:ext cx="10734261" cy="1592744"/>
              </a:xfrm>
              <a:prstGeom prst="rect">
                <a:avLst/>
              </a:prstGeom>
              <a:blipFill>
                <a:blip r:embed="rId7"/>
                <a:stretch>
                  <a:fillRect l="-1306" t="-4962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7" y="1387711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826698" y="2172997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90" y="152296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82486" y="2525684"/>
            <a:ext cx="6858001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A4A1DB-C7AB-CD7F-2E0B-BA0A0E56DA9E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06505D-E73B-9C42-9092-2A56B330433F}"/>
              </a:ext>
            </a:extLst>
          </p:cNvPr>
          <p:cNvSpPr txBox="1"/>
          <p:nvPr/>
        </p:nvSpPr>
        <p:spPr>
          <a:xfrm>
            <a:off x="357808" y="769583"/>
            <a:ext cx="84946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D179C9-31EC-D4F1-C96A-297721700178}"/>
              </a:ext>
            </a:extLst>
          </p:cNvPr>
          <p:cNvSpPr txBox="1"/>
          <p:nvPr/>
        </p:nvSpPr>
        <p:spPr>
          <a:xfrm>
            <a:off x="357808" y="1323581"/>
            <a:ext cx="61278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 :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963B0A-F70F-128C-5661-3FD9DFE690D3}"/>
              </a:ext>
            </a:extLst>
          </p:cNvPr>
          <p:cNvSpPr txBox="1"/>
          <p:nvPr/>
        </p:nvSpPr>
        <p:spPr>
          <a:xfrm>
            <a:off x="363148" y="1877579"/>
            <a:ext cx="11351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3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B0EAB0-3D7A-DFFA-AE24-1C24C348742E}"/>
              </a:ext>
            </a:extLst>
          </p:cNvPr>
          <p:cNvSpPr txBox="1"/>
          <p:nvPr/>
        </p:nvSpPr>
        <p:spPr>
          <a:xfrm>
            <a:off x="477078" y="2893242"/>
            <a:ext cx="109197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sz="3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724E42-0246-8728-56D8-E8730044EFBF}"/>
                  </a:ext>
                </a:extLst>
              </p:cNvPr>
              <p:cNvSpPr txBox="1"/>
              <p:nvPr/>
            </p:nvSpPr>
            <p:spPr>
              <a:xfrm>
                <a:off x="1722782" y="4180953"/>
                <a:ext cx="5943599" cy="1037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𝑥𝑞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πh</m:t>
                          </m:r>
                        </m:den>
                      </m:f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3724E42-0246-8728-56D8-E8730044E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2" y="4180953"/>
                <a:ext cx="5943599" cy="1037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07257A-9B28-3979-6310-4C6A3402A0E3}"/>
                  </a:ext>
                </a:extLst>
              </p:cNvPr>
              <p:cNvSpPr txBox="1"/>
              <p:nvPr/>
            </p:nvSpPr>
            <p:spPr>
              <a:xfrm>
                <a:off x="1543877" y="5256286"/>
                <a:ext cx="6122504" cy="1037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𝑥𝑞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πr</m:t>
                          </m:r>
                        </m:den>
                      </m:f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07257A-9B28-3979-6310-4C6A3402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77" y="5256286"/>
                <a:ext cx="6122504" cy="1037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2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810310-4DA9-A1BE-58D2-83F94CC9C672}"/>
                  </a:ext>
                </a:extLst>
              </p:cNvPr>
              <p:cNvSpPr txBox="1"/>
              <p:nvPr/>
            </p:nvSpPr>
            <p:spPr>
              <a:xfrm>
                <a:off x="543339" y="837697"/>
                <a:ext cx="1002244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3000" b="1" dirty="0">
                    <a:solidFill>
                      <a:srgbClr val="FFFF00"/>
                    </a:solidFill>
                    <a:latin typeface="+mj-lt"/>
                  </a:rPr>
                  <a:t>Bài tập 1: </a:t>
                </a: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Cho hình chữ nhật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 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. Quay hình chữ nhật quanh đường thẳng chứa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 một vòng ta được hình gì? Tính diện tích xung quanh và diện tích toàn phần của hình tạo thành.</a:t>
                </a: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4810310-4DA9-A1BE-58D2-83F94CC9C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9" y="837697"/>
                <a:ext cx="10022444" cy="1938992"/>
              </a:xfrm>
              <a:prstGeom prst="rect">
                <a:avLst/>
              </a:prstGeom>
              <a:blipFill>
                <a:blip r:embed="rId2"/>
                <a:stretch>
                  <a:fillRect l="-1399" t="-4403" r="-1460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4113D8-B874-9BE7-3564-7FE5F3897FDF}"/>
                  </a:ext>
                </a:extLst>
              </p:cNvPr>
              <p:cNvSpPr txBox="1"/>
              <p:nvPr/>
            </p:nvSpPr>
            <p:spPr>
              <a:xfrm>
                <a:off x="662609" y="2682442"/>
                <a:ext cx="10071652" cy="459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Giải:</a:t>
                </a:r>
              </a:p>
              <a:p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Quay hình chữ nhật</a:t>
                </a:r>
                <a14:m>
                  <m:oMath xmlns:m="http://schemas.openxmlformats.org/officeDocument/2006/math">
                    <m:r>
                      <a:rPr lang="en-GB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GB" sz="30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quanh đường thẳng chứa cạnh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GB" sz="30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một vòng ta được hình trụ.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GB" sz="30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GB" sz="3000" b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b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toàn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4113D8-B874-9BE7-3564-7FE5F3897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9" y="2682442"/>
                <a:ext cx="10071652" cy="4593565"/>
              </a:xfrm>
              <a:prstGeom prst="rect">
                <a:avLst/>
              </a:prstGeom>
              <a:blipFill>
                <a:blip r:embed="rId3"/>
                <a:stretch>
                  <a:fillRect l="-1453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79D8AA-CBD4-1124-23A6-DC9DA71F554A}"/>
                  </a:ext>
                </a:extLst>
              </p:cNvPr>
              <p:cNvSpPr txBox="1"/>
              <p:nvPr/>
            </p:nvSpPr>
            <p:spPr>
              <a:xfrm>
                <a:off x="1630017" y="5091056"/>
                <a:ext cx="6096000" cy="626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3000" b="0" i="1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xq</m:t>
                          </m:r>
                        </m:sub>
                      </m:sSub>
                      <m:r>
                        <a:rPr lang="en-GB" sz="3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479D8AA-CBD4-1124-23A6-DC9DA71F5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5091056"/>
                <a:ext cx="6096000" cy="626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29A8A-E9FE-A226-6242-B5C4C02D44FD}"/>
                  </a:ext>
                </a:extLst>
              </p:cNvPr>
              <p:cNvSpPr txBox="1"/>
              <p:nvPr/>
            </p:nvSpPr>
            <p:spPr>
              <a:xfrm>
                <a:off x="2160104" y="6183531"/>
                <a:ext cx="6096000" cy="62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3000" i="1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tp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4+3</m:t>
                          </m:r>
                        </m:e>
                      </m:d>
                      <m:r>
                        <a:rPr lang="en-GB" sz="3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56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29A8A-E9FE-A226-6242-B5C4C02D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104" y="6183531"/>
                <a:ext cx="6096000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1A589A-3494-DB35-F6BC-3F4888881F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10565782" y="942408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188534-7492-717C-35EE-63DD3139DE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29718" y="1060079"/>
            <a:ext cx="1164638" cy="11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05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1DFBD7-2900-0E99-DDC6-947FCCF3D64D}"/>
                  </a:ext>
                </a:extLst>
              </p:cNvPr>
              <p:cNvSpPr txBox="1"/>
              <p:nvPr/>
            </p:nvSpPr>
            <p:spPr>
              <a:xfrm>
                <a:off x="9426" y="3384222"/>
                <a:ext cx="12182573" cy="3050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1030150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2103,015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30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2" name="TextBox 1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1DFBD7-2900-0E99-DDC6-947FCCF3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" y="3384222"/>
                <a:ext cx="12182573" cy="3050515"/>
              </a:xfrm>
              <a:prstGeom prst="rect">
                <a:avLst/>
              </a:prstGeom>
              <a:blipFill>
                <a:blip r:embed="rId2"/>
                <a:stretch>
                  <a:fillRect l="-1201" t="-2595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012E8-52F5-132E-5465-9A022392FA6B}"/>
                  </a:ext>
                </a:extLst>
              </p:cNvPr>
              <p:cNvSpPr txBox="1"/>
              <p:nvPr/>
            </p:nvSpPr>
            <p:spPr>
              <a:xfrm>
                <a:off x="86139" y="449302"/>
                <a:ext cx="9665329" cy="2920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(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SGK </a:t>
                </a:r>
                <a:r>
                  <a:rPr lang="en-US" sz="30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97)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vỏ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13).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57 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89 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100 000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/m</a:t>
                </a:r>
                <a:r>
                  <a:rPr lang="en-US" sz="3000" baseline="30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sản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vỏ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hang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>
          <p:sp>
            <p:nvSpPr>
              <p:cNvPr id="14" name="TextBox 1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F2012E8-52F5-132E-5465-9A022392F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9" y="449302"/>
                <a:ext cx="9665329" cy="2920608"/>
              </a:xfrm>
              <a:prstGeom prst="rect">
                <a:avLst/>
              </a:prstGeom>
              <a:blipFill>
                <a:blip r:embed="rId3"/>
                <a:stretch>
                  <a:fillRect l="-1450" t="-2714" r="-1450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069AEF-59FB-C5BC-2381-E016E3097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737" y="428267"/>
            <a:ext cx="2251994" cy="2880232"/>
          </a:xfrm>
          <a:prstGeom prst="rect">
            <a:avLst/>
          </a:prstGeom>
        </p:spPr>
      </p:pic>
      <p:pic>
        <p:nvPicPr>
          <p:cNvPr id="24" name="Picture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A7CE2E-BBC9-C204-B5E0-36A3A807DC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877286" y="4779153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6" name="Picture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98AA9F-86BE-5C07-D7BC-BFC00E24F8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865307" y="4955660"/>
            <a:ext cx="1164638" cy="1164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61A20-82A8-AEE5-2B1F-F7F708C91197}"/>
                  </a:ext>
                </a:extLst>
              </p:cNvPr>
              <p:cNvSpPr txBox="1"/>
              <p:nvPr/>
            </p:nvSpPr>
            <p:spPr>
              <a:xfrm>
                <a:off x="1706248" y="4065223"/>
                <a:ext cx="11136198" cy="1166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1000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GB" sz="3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</m:t>
                          </m:r>
                          <m:sSup>
                            <m:sSupPr>
                              <m:ctrlP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0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en-US" sz="300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57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en-US" sz="3000">
                                          <a:solidFill>
                                            <a:schemeClr val="bg1"/>
                                          </a:solidFill>
                                          <a:latin typeface="Times New Roman" panose="020206030504050203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sz="3000" b="0" i="0" baseline="3000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i="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3000" b="0" i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000" i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89</m:t>
                          </m:r>
                        </m:e>
                      </m:d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21030150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FF61A20-82A8-AEE5-2B1F-F7F708C91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48" y="4065223"/>
                <a:ext cx="11136198" cy="11664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437FCCE-3484-1EF0-A843-9F4086C8E42C}"/>
                  </a:ext>
                </a:extLst>
              </p:cNvPr>
              <p:cNvSpPr txBox="1"/>
              <p:nvPr/>
            </p:nvSpPr>
            <p:spPr>
              <a:xfrm>
                <a:off x="974390" y="6277752"/>
                <a:ext cx="918065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103,015 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100000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210301500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437FCCE-3484-1EF0-A843-9F4086C8E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0" y="6277752"/>
                <a:ext cx="9180650" cy="553998"/>
              </a:xfrm>
              <a:prstGeom prst="rect">
                <a:avLst/>
              </a:prstGeom>
              <a:blipFill>
                <a:blip r:embed="rId9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8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963B0A-F70F-128C-5661-3FD9DFE690D3}"/>
              </a:ext>
            </a:extLst>
          </p:cNvPr>
          <p:cNvSpPr txBox="1"/>
          <p:nvPr/>
        </p:nvSpPr>
        <p:spPr>
          <a:xfrm>
            <a:off x="477078" y="998848"/>
            <a:ext cx="11351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 :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B0EAB0-3D7A-DFFA-AE24-1C24C348742E}"/>
                  </a:ext>
                </a:extLst>
              </p:cNvPr>
              <p:cNvSpPr txBox="1"/>
              <p:nvPr/>
            </p:nvSpPr>
            <p:spPr>
              <a:xfrm>
                <a:off x="477078" y="2423491"/>
                <a:ext cx="10919792" cy="3327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30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17" name="TextBox 1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7B0EAB0-3D7A-DFFA-AE24-1C24C3487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8" y="2423491"/>
                <a:ext cx="10919792" cy="3327514"/>
              </a:xfrm>
              <a:prstGeom prst="rect">
                <a:avLst/>
              </a:prstGeom>
              <a:blipFill>
                <a:blip r:embed="rId2"/>
                <a:stretch>
                  <a:fillRect l="-1283" t="-2385" b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8EAA45-806A-AEB1-C8EB-FE8D21694E74}"/>
                  </a:ext>
                </a:extLst>
              </p:cNvPr>
              <p:cNvSpPr txBox="1"/>
              <p:nvPr/>
            </p:nvSpPr>
            <p:spPr>
              <a:xfrm>
                <a:off x="1750326" y="3454226"/>
                <a:ext cx="6093724" cy="1456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8EAA45-806A-AEB1-C8EB-FE8D2169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26" y="3454226"/>
                <a:ext cx="6093724" cy="145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0F2809-D7EB-DD78-518B-ABBED82E8574}"/>
                  </a:ext>
                </a:extLst>
              </p:cNvPr>
              <p:cNvSpPr txBox="1"/>
              <p:nvPr/>
            </p:nvSpPr>
            <p:spPr>
              <a:xfrm>
                <a:off x="1450074" y="4869728"/>
                <a:ext cx="6093724" cy="98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0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0F2809-D7EB-DD78-518B-ABBED82E8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074" y="4869728"/>
                <a:ext cx="6093724" cy="984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1309F2-4EF0-9BC0-49DC-E89BD5D41FE4}"/>
              </a:ext>
            </a:extLst>
          </p:cNvPr>
          <p:cNvSpPr txBox="1"/>
          <p:nvPr/>
        </p:nvSpPr>
        <p:spPr>
          <a:xfrm>
            <a:off x="1693497" y="1114213"/>
            <a:ext cx="6796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(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2C7BC7-F314-0AEB-DFE9-13734661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4984" y="988747"/>
            <a:ext cx="1434577" cy="162858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CD1F3B-3FAE-7571-0620-A52526E6D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0" y="1132033"/>
            <a:ext cx="1092684" cy="1092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C430A4-BCED-0BBE-9CAC-1BE2D62C7A15}"/>
                  </a:ext>
                </a:extLst>
              </p:cNvPr>
              <p:cNvSpPr txBox="1"/>
              <p:nvPr/>
            </p:nvSpPr>
            <p:spPr>
              <a:xfrm>
                <a:off x="1040945" y="3134739"/>
                <a:ext cx="8037357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bi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πh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0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C430A4-BCED-0BBE-9CAC-1BE2D62C7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45" y="3134739"/>
                <a:ext cx="8037357" cy="1631216"/>
              </a:xfrm>
              <a:prstGeom prst="rect">
                <a:avLst/>
              </a:prstGeom>
              <a:blipFill>
                <a:blip r:embed="rId5"/>
                <a:stretch>
                  <a:fillRect l="-1821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213A3F-7B7E-44AD-9BFD-10E4CD2CD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136" y="581474"/>
            <a:ext cx="3611880" cy="50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BCBDD4-B9AF-F606-5799-231F5A81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B957BA-AF50-EBBA-5986-2BE10C9DB997}"/>
                  </a:ext>
                </a:extLst>
              </p:cNvPr>
              <p:cNvSpPr txBox="1"/>
              <p:nvPr/>
            </p:nvSpPr>
            <p:spPr>
              <a:xfrm>
                <a:off x="287776" y="883381"/>
                <a:ext cx="9571841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Dung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1800000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B957BA-AF50-EBBA-5986-2BE10C9DB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76" y="883381"/>
                <a:ext cx="9571841" cy="1938992"/>
              </a:xfrm>
              <a:prstGeom prst="rect">
                <a:avLst/>
              </a:prstGeom>
              <a:blipFill>
                <a:blip r:embed="rId2"/>
                <a:stretch>
                  <a:fillRect l="-1465" t="-4088" r="-1529" b="-8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9AF299-C39D-1419-5DCF-B95908A5EC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675650" y="1068544"/>
            <a:ext cx="1228574" cy="1399981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9EAC5B-692D-DFE7-CAB7-74CC28A7C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63671" y="1245051"/>
            <a:ext cx="1164638" cy="11646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B62B21-6C20-F464-C9A0-DED852F6E7FA}"/>
                  </a:ext>
                </a:extLst>
              </p:cNvPr>
              <p:cNvSpPr txBox="1"/>
              <p:nvPr/>
            </p:nvSpPr>
            <p:spPr>
              <a:xfrm>
                <a:off x="1020416" y="2991678"/>
                <a:ext cx="7566992" cy="3033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1800000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1800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1800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  <m:r>
                              <m:rPr>
                                <m:nor/>
                              </m:rPr>
                              <a:rPr lang="en-GB" sz="3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GB" sz="3000" b="0" i="0" smtClean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4,37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B62B21-6C20-F464-C9A0-DED852F6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6" y="2991678"/>
                <a:ext cx="7566992" cy="3033716"/>
              </a:xfrm>
              <a:prstGeom prst="rect">
                <a:avLst/>
              </a:prstGeom>
              <a:blipFill>
                <a:blip r:embed="rId6"/>
                <a:stretch>
                  <a:fillRect l="-1852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5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33" y="183993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630338" y="3242445"/>
            <a:ext cx="6675531" cy="812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D31D81-4F17-A640-9A88-1B9F7D894AB0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6D4D6-7075-886A-DECA-C0737776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0765BA-007A-047F-6488-BC99F0DFAA89}"/>
                  </a:ext>
                </a:extLst>
              </p:cNvPr>
              <p:cNvSpPr txBox="1"/>
              <p:nvPr/>
            </p:nvSpPr>
            <p:spPr>
              <a:xfrm>
                <a:off x="471340" y="961534"/>
                <a:ext cx="8386057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0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 </a:t>
                </a:r>
                <a:r>
                  <a:rPr lang="en-US" sz="30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97</a:t>
                </a:r>
                <a:r>
                  <a:rPr lang="en-US" sz="30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 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Pin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nguồn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phổ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AAA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(hay pin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khiển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vi,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nghe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nhạc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MP3, ...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15),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cỡ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44,5 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,5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chiếc pin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>
          <p:sp>
            <p:nvSpPr>
              <p:cNvPr id="6" name="TextBox 5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0765BA-007A-047F-6488-BC99F0DFA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40" y="961534"/>
                <a:ext cx="8386057" cy="5632311"/>
              </a:xfrm>
              <a:prstGeom prst="rect">
                <a:avLst/>
              </a:prstGeom>
              <a:blipFill>
                <a:blip r:embed="rId2"/>
                <a:stretch>
                  <a:fillRect l="-1672" t="-1407" r="-1744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35F3A1-6888-EEFA-11AF-30EBC3E0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33" y="2886643"/>
            <a:ext cx="2850499" cy="2593954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AD61D77-3B56-1334-C484-324644BFD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9814388" y="589868"/>
            <a:ext cx="1733550" cy="173355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652F6C-42DD-EB1B-5695-412CA7E809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87" y="657512"/>
            <a:ext cx="1175349" cy="11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76D4D6-7075-886A-DECA-C0737776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7418FB4-440F-6FC9-1824-C20F2BE22DE8}"/>
                  </a:ext>
                </a:extLst>
              </p:cNvPr>
              <p:cNvSpPr txBox="1"/>
              <p:nvPr/>
            </p:nvSpPr>
            <p:spPr>
              <a:xfrm>
                <a:off x="531074" y="2093875"/>
                <a:ext cx="10778319" cy="5074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      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44,5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4,45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10,5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1,05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3A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xq</m:t>
                        </m:r>
                      </m:sub>
                    </m:sSub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1,05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4,45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14,7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3A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tp</m:t>
                        </m:r>
                      </m:sub>
                    </m:sSub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1,05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3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1,05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+4,45</m:t>
                        </m:r>
                      </m:e>
                    </m:d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16,4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GB" sz="30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3A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3000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1,05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3000" i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0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4,45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3,9</m:t>
                      </m:r>
                      <m:r>
                        <m:rPr>
                          <m:nor/>
                        </m:rPr>
                        <a:rPr lang="en-GB" sz="3000" b="0" i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0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3000">
                                  <a:solidFill>
                                    <a:schemeClr val="bg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GB" sz="30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7418FB4-440F-6FC9-1824-C20F2BE22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4" y="2093875"/>
                <a:ext cx="10778319" cy="5074274"/>
              </a:xfrm>
              <a:prstGeom prst="rect">
                <a:avLst/>
              </a:prstGeom>
              <a:blipFill>
                <a:blip r:embed="rId2"/>
                <a:stretch>
                  <a:fillRect l="-1301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941AD0-8010-144B-57AA-7B407AB10824}"/>
                  </a:ext>
                </a:extLst>
              </p:cNvPr>
              <p:cNvSpPr txBox="1"/>
              <p:nvPr/>
            </p:nvSpPr>
            <p:spPr>
              <a:xfrm>
                <a:off x="265537" y="589868"/>
                <a:ext cx="1166092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30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SGK </a:t>
                </a:r>
                <a:r>
                  <a:rPr lang="en-US" sz="3000" i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0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97):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15),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cỡ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tiêu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44,5 </m:t>
                    </m:r>
                    <m:r>
                      <m:rPr>
                        <m:nor/>
                      </m:rPr>
                      <a:rPr lang="en-US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0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,5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D941AD0-8010-144B-57AA-7B407AB10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7" y="589868"/>
                <a:ext cx="11660926" cy="1477328"/>
              </a:xfrm>
              <a:prstGeom prst="rect">
                <a:avLst/>
              </a:prstGeom>
              <a:blipFill>
                <a:blip r:embed="rId3"/>
                <a:stretch>
                  <a:fillRect l="-1255" t="-5372" r="-1255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3029142" y="178351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/>
              <p:nvPr/>
            </p:nvSpPr>
            <p:spPr>
              <a:xfrm>
                <a:off x="259307" y="1096424"/>
                <a:ext cx="11109277" cy="5251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yếu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BTVN: </a:t>
                </a:r>
              </a:p>
              <a:p>
                <a:pPr algn="just"/>
                <a:r>
                  <a:rPr lang="en-US" sz="3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0,8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thân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3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chìm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lọ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lọ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thuỷ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12,8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lọ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8,5</m:t>
                    </m:r>
                    <m:r>
                      <m:rPr>
                        <m:nor/>
                      </m:rPr>
                      <a:rPr lang="en-GB" sz="30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tượng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7" y="1096424"/>
                <a:ext cx="11109277" cy="5251118"/>
              </a:xfrm>
              <a:prstGeom prst="rect">
                <a:avLst/>
              </a:prstGeom>
              <a:blipFill>
                <a:blip r:embed="rId2"/>
                <a:stretch>
                  <a:fillRect l="-1317" t="-1510" r="-1262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922772" y="3214225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709849" y="2516345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770304" y="294009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4" y="2633185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700631" y="3082810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00" y="3158728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293" y="1727804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5903" y="1162182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30" y="1883422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  <p:sp>
        <p:nvSpPr>
          <p:cNvPr id="11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E76296-A554-E32C-5A0E-4C4F22A24A83}"/>
              </a:ext>
            </a:extLst>
          </p:cNvPr>
          <p:cNvSpPr txBox="1">
            <a:spLocks/>
          </p:cNvSpPr>
          <p:nvPr/>
        </p:nvSpPr>
        <p:spPr>
          <a:xfrm>
            <a:off x="73152" y="1038235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X. HÌNH HỌC TRỰC QUAN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2" y="200470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210685" y="3209682"/>
            <a:ext cx="4391054" cy="68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 flipV="1">
            <a:off x="3366778" y="2160397"/>
            <a:ext cx="2705541" cy="24285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3366778" y="4630775"/>
            <a:ext cx="269276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3657508" y="1472134"/>
            <a:ext cx="366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106937" y="2624596"/>
            <a:ext cx="38260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>
            <a:off x="6089376" y="5939694"/>
            <a:ext cx="3014864" cy="225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E7911-FBEA-C8EC-1425-C05E0BAD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TRỤ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914400" imgH="233280" progId="Equation.DSMT4">
                  <p:embed/>
                </p:oleObj>
              </mc:Choice>
              <mc:Fallback>
                <p:oleObj name="Equation" r:id="rId3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993143-2934-CF4C-2799-CCEE597E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</p:spPr>
        <p:txBody>
          <a:bodyPr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4800" b="1" dirty="0">
                <a:solidFill>
                  <a:srgbClr val="FFC000"/>
                </a:solidFill>
                <a:latin typeface="+mj-lt"/>
              </a:rPr>
              <a:t>Luật chơi – Cách chơi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8144D1-F6BB-457D-8F87-82D32E2B5833}"/>
                  </a:ext>
                </a:extLst>
              </p:cNvPr>
              <p:cNvSpPr txBox="1"/>
              <p:nvPr/>
            </p:nvSpPr>
            <p:spPr>
              <a:xfrm>
                <a:off x="490193" y="1108518"/>
                <a:ext cx="11391405" cy="4262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lớp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chia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thành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4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thảo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luận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quá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đưa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ra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sẽ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phiếu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A, B, C, D.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chọn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đúng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đáp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án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đưa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ra.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Chọn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đáp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án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thì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đại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sẽ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giơ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đáp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án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lên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90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20</m:t>
                    </m:r>
                  </m:oMath>
                </a14:m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giây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suy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nghĩ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hết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giờ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hiệu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lệnh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bắt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đầu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đại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diện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sẽ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giơ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bảng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thẻ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hiện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mình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đúng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sẽ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trừ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nửa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chậm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nhưng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đúng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0,5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/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Nhóm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cao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thì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thành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viên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9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</a:t>
                </a:r>
                <a:r>
                  <a:rPr lang="en-US" sz="29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58144D1-F6BB-457D-8F87-82D32E2B5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93" y="1108518"/>
                <a:ext cx="11391405" cy="4262705"/>
              </a:xfrm>
              <a:prstGeom prst="rect">
                <a:avLst/>
              </a:prstGeom>
              <a:blipFill>
                <a:blip r:embed="rId2"/>
                <a:stretch>
                  <a:fillRect l="-1124" t="-1574" r="-1177" b="-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96012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BC8091-97E0-DADE-C566-C4552E7DF0E3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20</a:t>
            </a:r>
          </a:p>
        </p:txBody>
      </p:sp>
      <p:sp>
        <p:nvSpPr>
          <p:cNvPr id="9" name="Rounded Rectangle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954FCC-43D0-9392-6C90-0AE93553D55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19</a:t>
            </a:r>
          </a:p>
        </p:txBody>
      </p:sp>
      <p:sp>
        <p:nvSpPr>
          <p:cNvPr id="10" name="Rounded Rectangle 5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D5DFB-BD30-DAA8-C543-70537B83BDC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18</a:t>
            </a:r>
          </a:p>
        </p:txBody>
      </p:sp>
      <p:sp>
        <p:nvSpPr>
          <p:cNvPr id="11" name="Rounded Rectangle 5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3DDD48-49C2-8F76-6888-1C5EAC762C6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17</a:t>
            </a:r>
          </a:p>
        </p:txBody>
      </p:sp>
      <p:sp>
        <p:nvSpPr>
          <p:cNvPr id="12" name="Rounded Rectangle 5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C09F21-AE1B-11F1-1727-8929E76D229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16</a:t>
            </a:r>
          </a:p>
        </p:txBody>
      </p:sp>
      <p:sp>
        <p:nvSpPr>
          <p:cNvPr id="13" name="Rounded Rectangle 5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811C3A-34C3-E5C3-FFF8-3AD3AA266FE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15</a:t>
            </a:r>
          </a:p>
        </p:txBody>
      </p:sp>
      <p:sp>
        <p:nvSpPr>
          <p:cNvPr id="14" name="Rounded Rectangle 5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6B43F-AE2E-2932-A909-54F7AA32E74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14</a:t>
            </a:r>
          </a:p>
        </p:txBody>
      </p:sp>
      <p:sp>
        <p:nvSpPr>
          <p:cNvPr id="15" name="Rounded Rectangle 5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69E4CB-9C3D-2C83-16D2-F1A9A426CF1F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13</a:t>
            </a:r>
          </a:p>
        </p:txBody>
      </p:sp>
      <p:sp>
        <p:nvSpPr>
          <p:cNvPr id="16" name="Rounded Rectangle 5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644C8A-3694-E246-87F1-861BE939B57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12</a:t>
            </a:r>
          </a:p>
        </p:txBody>
      </p:sp>
      <p:sp>
        <p:nvSpPr>
          <p:cNvPr id="17" name="Rounded Rectangle 5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4D6BD5-E016-3B42-DD47-23E08EEC0342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11</a:t>
            </a:r>
          </a:p>
        </p:txBody>
      </p:sp>
      <p:sp>
        <p:nvSpPr>
          <p:cNvPr id="18" name="Rounded Rectangle 59">
            <a:extLst>
              <a:ext uri="{FF2B5EF4-FFF2-40B4-BE49-F238E27FC236}">
                <a16:creationId xmlns:a16="http://schemas.microsoft.com/office/drawing/2014/main" id="{2168FB8D-6967-922D-17D5-613828319721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10</a:t>
            </a:r>
          </a:p>
        </p:txBody>
      </p:sp>
      <p:sp>
        <p:nvSpPr>
          <p:cNvPr id="19" name="Rounded Rectangle 60">
            <a:extLst>
              <a:ext uri="{FF2B5EF4-FFF2-40B4-BE49-F238E27FC236}">
                <a16:creationId xmlns:a16="http://schemas.microsoft.com/office/drawing/2014/main" id="{C1555057-FC31-C4FC-2B11-8AA1021AD0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09</a:t>
            </a:r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72794E0F-5793-267F-BA00-404789A12896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08</a:t>
            </a:r>
          </a:p>
        </p:txBody>
      </p:sp>
      <p:sp>
        <p:nvSpPr>
          <p:cNvPr id="21" name="Rounded Rectangle 62">
            <a:extLst>
              <a:ext uri="{FF2B5EF4-FFF2-40B4-BE49-F238E27FC236}">
                <a16:creationId xmlns:a16="http://schemas.microsoft.com/office/drawing/2014/main" id="{1751E23E-0265-5BF7-C326-7275F835370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07</a:t>
            </a:r>
          </a:p>
        </p:txBody>
      </p:sp>
      <p:sp>
        <p:nvSpPr>
          <p:cNvPr id="22" name="Rounded Rectangle 63">
            <a:extLst>
              <a:ext uri="{FF2B5EF4-FFF2-40B4-BE49-F238E27FC236}">
                <a16:creationId xmlns:a16="http://schemas.microsoft.com/office/drawing/2014/main" id="{1793A4CF-805B-2697-2C09-5119050D7FED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06</a:t>
            </a:r>
          </a:p>
        </p:txBody>
      </p:sp>
      <p:sp>
        <p:nvSpPr>
          <p:cNvPr id="23" name="Rounded Rectangle 64">
            <a:extLst>
              <a:ext uri="{FF2B5EF4-FFF2-40B4-BE49-F238E27FC236}">
                <a16:creationId xmlns:a16="http://schemas.microsoft.com/office/drawing/2014/main" id="{51FDAF94-914B-CD25-7955-FD07DA9F3759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05</a:t>
            </a:r>
          </a:p>
        </p:txBody>
      </p:sp>
      <p:sp>
        <p:nvSpPr>
          <p:cNvPr id="24" name="Rounded Rectangle 65">
            <a:extLst>
              <a:ext uri="{FF2B5EF4-FFF2-40B4-BE49-F238E27FC236}">
                <a16:creationId xmlns:a16="http://schemas.microsoft.com/office/drawing/2014/main" id="{69AE8B24-260C-DE67-E1D7-DFC62420165C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04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38B03077-740B-101E-E935-6B4CA5E26AE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03</a:t>
            </a:r>
          </a:p>
        </p:txBody>
      </p:sp>
      <p:sp>
        <p:nvSpPr>
          <p:cNvPr id="26" name="Rounded Rectangle 67">
            <a:extLst>
              <a:ext uri="{FF2B5EF4-FFF2-40B4-BE49-F238E27FC236}">
                <a16:creationId xmlns:a16="http://schemas.microsoft.com/office/drawing/2014/main" id="{0A3BE2C0-F4FC-404C-4B5E-33C74DBB69FE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02</a:t>
            </a:r>
          </a:p>
        </p:txBody>
      </p:sp>
      <p:sp>
        <p:nvSpPr>
          <p:cNvPr id="27" name="Rounded Rectangle 68">
            <a:extLst>
              <a:ext uri="{FF2B5EF4-FFF2-40B4-BE49-F238E27FC236}">
                <a16:creationId xmlns:a16="http://schemas.microsoft.com/office/drawing/2014/main" id="{B4CD7F15-5514-B505-DDD8-B1C0CE6FA220}"/>
              </a:ext>
            </a:extLst>
          </p:cNvPr>
          <p:cNvSpPr/>
          <p:nvPr/>
        </p:nvSpPr>
        <p:spPr>
          <a:xfrm>
            <a:off x="8432800" y="455423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/>
              <a:t>01</a:t>
            </a:r>
          </a:p>
        </p:txBody>
      </p:sp>
      <p:sp>
        <p:nvSpPr>
          <p:cNvPr id="28" name="Rounded Rectangle 69">
            <a:extLst>
              <a:ext uri="{FF2B5EF4-FFF2-40B4-BE49-F238E27FC236}">
                <a16:creationId xmlns:a16="http://schemas.microsoft.com/office/drawing/2014/main" id="{E500C29A-F51B-8CF8-B261-108E5B50BE0B}"/>
              </a:ext>
            </a:extLst>
          </p:cNvPr>
          <p:cNvSpPr/>
          <p:nvPr/>
        </p:nvSpPr>
        <p:spPr>
          <a:xfrm>
            <a:off x="8432800" y="442766"/>
            <a:ext cx="1422400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733" dirty="0"/>
              <a:t>00</a:t>
            </a:r>
          </a:p>
        </p:txBody>
      </p:sp>
      <p:pic>
        <p:nvPicPr>
          <p:cNvPr id="2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4B236B93-499A-27B3-88A5-70091CB4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90" y="276133"/>
            <a:ext cx="1052481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5DCB63-4960-1DC2-6AAF-1E7877FC270E}"/>
              </a:ext>
            </a:extLst>
          </p:cNvPr>
          <p:cNvSpPr txBox="1"/>
          <p:nvPr/>
        </p:nvSpPr>
        <p:spPr>
          <a:xfrm>
            <a:off x="994862" y="975433"/>
            <a:ext cx="10734859" cy="87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Kết quả hình ảnh cho hỏi">
            <a:extLst>
              <a:ext uri="{FF2B5EF4-FFF2-40B4-BE49-F238E27FC236}">
                <a16:creationId xmlns:a16="http://schemas.microsoft.com/office/drawing/2014/main" id="{ABC60C84-0AAD-2EB5-0BC1-0F63A512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3" y="1330233"/>
            <a:ext cx="707599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D1">
            <a:extLst>
              <a:ext uri="{FF2B5EF4-FFF2-40B4-BE49-F238E27FC236}">
                <a16:creationId xmlns:a16="http://schemas.microsoft.com/office/drawing/2014/main" id="{22AB2D73-B3A1-C577-F2F0-033AC1AEFEB8}"/>
              </a:ext>
            </a:extLst>
          </p:cNvPr>
          <p:cNvSpPr/>
          <p:nvPr/>
        </p:nvSpPr>
        <p:spPr>
          <a:xfrm>
            <a:off x="7591752" y="4935418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/>
          </a:p>
        </p:txBody>
      </p:sp>
      <p:pic>
        <p:nvPicPr>
          <p:cNvPr id="33" name="D2" descr="Kết quả hình ảnh cho đúng sai png">
            <a:extLst>
              <a:ext uri="{FF2B5EF4-FFF2-40B4-BE49-F238E27FC236}">
                <a16:creationId xmlns:a16="http://schemas.microsoft.com/office/drawing/2014/main" id="{40F5BCF3-AE5A-A6F6-3533-AA75CFB1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3652" y="489731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3">
            <a:extLst>
              <a:ext uri="{FF2B5EF4-FFF2-40B4-BE49-F238E27FC236}">
                <a16:creationId xmlns:a16="http://schemas.microsoft.com/office/drawing/2014/main" id="{C40AC44F-C248-A49A-116A-F8CE8DBFB7DC}"/>
              </a:ext>
            </a:extLst>
          </p:cNvPr>
          <p:cNvSpPr/>
          <p:nvPr/>
        </p:nvSpPr>
        <p:spPr>
          <a:xfrm>
            <a:off x="724079" y="2898997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/>
          </a:p>
        </p:txBody>
      </p:sp>
      <p:pic>
        <p:nvPicPr>
          <p:cNvPr id="35" name="SS3" descr="Hình ảnh có liên quan">
            <a:extLst>
              <a:ext uri="{FF2B5EF4-FFF2-40B4-BE49-F238E27FC236}">
                <a16:creationId xmlns:a16="http://schemas.microsoft.com/office/drawing/2014/main" id="{EADB64B5-F4AA-113D-4C22-46E8B2F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711380" y="2872010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1A26B1-BDF2-560D-79B3-6260A6AF732C}"/>
              </a:ext>
            </a:extLst>
          </p:cNvPr>
          <p:cNvSpPr txBox="1"/>
          <p:nvPr/>
        </p:nvSpPr>
        <p:spPr>
          <a:xfrm>
            <a:off x="963793" y="2667065"/>
            <a:ext cx="19838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2A85D1-49D7-E64A-B0C8-5A4EF5B4EBA2}"/>
              </a:ext>
            </a:extLst>
          </p:cNvPr>
          <p:cNvSpPr txBox="1"/>
          <p:nvPr/>
        </p:nvSpPr>
        <p:spPr>
          <a:xfrm>
            <a:off x="1111917" y="4716973"/>
            <a:ext cx="15991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38" name="S3">
            <a:extLst>
              <a:ext uri="{FF2B5EF4-FFF2-40B4-BE49-F238E27FC236}">
                <a16:creationId xmlns:a16="http://schemas.microsoft.com/office/drawing/2014/main" id="{47029DC0-65F4-5515-7D4D-A02181301B40}"/>
              </a:ext>
            </a:extLst>
          </p:cNvPr>
          <p:cNvSpPr/>
          <p:nvPr/>
        </p:nvSpPr>
        <p:spPr>
          <a:xfrm>
            <a:off x="7631609" y="2834143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/>
          </a:p>
        </p:txBody>
      </p:sp>
      <p:pic>
        <p:nvPicPr>
          <p:cNvPr id="39" name="SS3" descr="Hình ảnh có liên quan">
            <a:extLst>
              <a:ext uri="{FF2B5EF4-FFF2-40B4-BE49-F238E27FC236}">
                <a16:creationId xmlns:a16="http://schemas.microsoft.com/office/drawing/2014/main" id="{8942BB3F-FB9F-3CA2-267B-7EDCF28D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7618910" y="2807156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CF18EB4-BB31-3C0C-2D16-117581841A00}"/>
              </a:ext>
            </a:extLst>
          </p:cNvPr>
          <p:cNvSpPr txBox="1"/>
          <p:nvPr/>
        </p:nvSpPr>
        <p:spPr>
          <a:xfrm>
            <a:off x="7871323" y="2602211"/>
            <a:ext cx="19838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41" name="S3">
            <a:extLst>
              <a:ext uri="{FF2B5EF4-FFF2-40B4-BE49-F238E27FC236}">
                <a16:creationId xmlns:a16="http://schemas.microsoft.com/office/drawing/2014/main" id="{3F8CF623-CE23-1CA8-4073-DBD87B8275E4}"/>
              </a:ext>
            </a:extLst>
          </p:cNvPr>
          <p:cNvSpPr/>
          <p:nvPr/>
        </p:nvSpPr>
        <p:spPr>
          <a:xfrm>
            <a:off x="838373" y="4946152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n-US" sz="1400"/>
          </a:p>
        </p:txBody>
      </p:sp>
      <p:pic>
        <p:nvPicPr>
          <p:cNvPr id="42" name="SS3" descr="Hình ảnh có liên quan">
            <a:extLst>
              <a:ext uri="{FF2B5EF4-FFF2-40B4-BE49-F238E27FC236}">
                <a16:creationId xmlns:a16="http://schemas.microsoft.com/office/drawing/2014/main" id="{7B2BEDB6-4847-C820-EAC9-E05F3832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825674" y="4919165"/>
            <a:ext cx="252413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22D55F2-1D9F-977E-0458-F92876AC038F}"/>
              </a:ext>
            </a:extLst>
          </p:cNvPr>
          <p:cNvSpPr txBox="1"/>
          <p:nvPr/>
        </p:nvSpPr>
        <p:spPr>
          <a:xfrm>
            <a:off x="7871323" y="4695587"/>
            <a:ext cx="19838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7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F5EBCC7-6C86-5F5B-8DB1-6AE13DE93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5" b="12453"/>
          <a:stretch/>
        </p:blipFill>
        <p:spPr bwMode="auto">
          <a:xfrm>
            <a:off x="8570381" y="4020893"/>
            <a:ext cx="2160017" cy="201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EEB0AB-EB84-EF69-49BD-30D5935088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4" r="22475" b="12453"/>
          <a:stretch/>
        </p:blipFill>
        <p:spPr bwMode="auto">
          <a:xfrm>
            <a:off x="8489072" y="1959144"/>
            <a:ext cx="2160017" cy="175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E05C14F-995A-30FB-E19F-BC885E7CFF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r="50072" b="18375"/>
          <a:stretch/>
        </p:blipFill>
        <p:spPr bwMode="auto">
          <a:xfrm>
            <a:off x="1630124" y="4282437"/>
            <a:ext cx="2229558" cy="183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3400233-2DA6-B268-4EFE-6246696DBE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7" r="76490" b="18179"/>
          <a:stretch/>
        </p:blipFill>
        <p:spPr bwMode="auto">
          <a:xfrm>
            <a:off x="1552227" y="2037831"/>
            <a:ext cx="2160016" cy="1839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5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8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1883</Words>
  <Application>Microsoft Office PowerPoint</Application>
  <PresentationFormat>Widescreen</PresentationFormat>
  <Paragraphs>259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A. THIẾT BỊ DẠY HỌC VÀ HỌC LIỆU</vt:lpstr>
      <vt:lpstr>B. CHÚ THÍCH</vt:lpstr>
      <vt:lpstr>BÀI 1. HÌNH TRỤ (tiết 2)</vt:lpstr>
      <vt:lpstr>PowerPoint Presentation</vt:lpstr>
      <vt:lpstr>BÀI 1. HÌNH TRỤ</vt:lpstr>
      <vt:lpstr>PowerPoint Presentation</vt:lpstr>
      <vt:lpstr>Luật chơi – 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HÌNH TRỤ</vt:lpstr>
      <vt:lpstr>BÀI 1. HÌNH TRỤ</vt:lpstr>
      <vt:lpstr> LUYỆN TẬP</vt:lpstr>
      <vt:lpstr>BÀI 1. HÌNH TRỤ</vt:lpstr>
      <vt:lpstr>BÀI 1. HÌNH TRỤ</vt:lpstr>
      <vt:lpstr>BÀI 1. HÌNH TRỤ</vt:lpstr>
      <vt:lpstr>BÀI 1. HÌNH TRỤ</vt:lpstr>
      <vt:lpstr>BÀI 1. HÌNH TRỤ</vt:lpstr>
      <vt:lpstr>BÀI 1. HÌNH TRỤ</vt:lpstr>
      <vt:lpstr> VẬN DỤNG</vt:lpstr>
      <vt:lpstr>BÀI 1. HÌNH TRỤ</vt:lpstr>
      <vt:lpstr>BÀI 1. HÌNH TRỤ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576</cp:revision>
  <dcterms:created xsi:type="dcterms:W3CDTF">2022-08-03T11:07:12Z</dcterms:created>
  <dcterms:modified xsi:type="dcterms:W3CDTF">2024-08-01T23:09:17Z</dcterms:modified>
</cp:coreProperties>
</file>