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447" r:id="rId2"/>
    <p:sldId id="266" r:id="rId3"/>
    <p:sldId id="372" r:id="rId4"/>
    <p:sldId id="289" r:id="rId5"/>
    <p:sldId id="260" r:id="rId6"/>
    <p:sldId id="361" r:id="rId7"/>
    <p:sldId id="374" r:id="rId8"/>
    <p:sldId id="267" r:id="rId9"/>
    <p:sldId id="268" r:id="rId10"/>
    <p:sldId id="265" r:id="rId11"/>
    <p:sldId id="341" r:id="rId12"/>
    <p:sldId id="376" r:id="rId13"/>
    <p:sldId id="377" r:id="rId14"/>
    <p:sldId id="378" r:id="rId15"/>
    <p:sldId id="375" r:id="rId16"/>
    <p:sldId id="347" r:id="rId17"/>
    <p:sldId id="348" r:id="rId18"/>
    <p:sldId id="367" r:id="rId19"/>
    <p:sldId id="356" r:id="rId20"/>
    <p:sldId id="351" r:id="rId21"/>
    <p:sldId id="371" r:id="rId22"/>
    <p:sldId id="281" r:id="rId23"/>
    <p:sldId id="358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4FFFC"/>
    <a:srgbClr val="2419FC"/>
    <a:srgbClr val="4BF71E"/>
    <a:srgbClr val="24FF8C"/>
    <a:srgbClr val="24D8FC"/>
    <a:srgbClr val="4BF7A5"/>
    <a:srgbClr val="4B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/>
    <p:restoredTop sz="91111" autoAdjust="0"/>
  </p:normalViewPr>
  <p:slideViewPr>
    <p:cSldViewPr showGuides="1">
      <p:cViewPr varScale="1">
        <p:scale>
          <a:sx n="67" d="100"/>
          <a:sy n="67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9E97B-5D9C-4FA9-8386-3BCB50C883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18EA1D-3AED-4FF2-9826-60BD0E846AFA}">
      <dgm:prSet phldrT="[Text]"/>
      <dgm:spPr>
        <a:solidFill>
          <a:srgbClr val="C00000"/>
        </a:solidFill>
      </dgm:spPr>
      <dgm:t>
        <a:bodyPr/>
        <a:lstStyle/>
        <a:p>
          <a:r>
            <a:rPr lang="vi-VN"/>
            <a:t>Tìm hiểu nhu cầu dinh dưỡng của các thành viên</a:t>
          </a:r>
          <a:endParaRPr lang="en-US"/>
        </a:p>
      </dgm:t>
    </dgm:pt>
    <dgm:pt modelId="{C119DC81-ED52-4659-B4F8-AF038614B79C}" type="parTrans" cxnId="{1E1493F1-FF65-49F0-94C1-E983896323A5}">
      <dgm:prSet/>
      <dgm:spPr/>
      <dgm:t>
        <a:bodyPr/>
        <a:lstStyle/>
        <a:p>
          <a:endParaRPr lang="en-US"/>
        </a:p>
      </dgm:t>
    </dgm:pt>
    <dgm:pt modelId="{0E794DAC-8987-429F-8B97-1D0C41D71EDC}" type="sibTrans" cxnId="{1E1493F1-FF65-49F0-94C1-E983896323A5}">
      <dgm:prSet/>
      <dgm:spPr/>
      <dgm:t>
        <a:bodyPr/>
        <a:lstStyle/>
        <a:p>
          <a:endParaRPr lang="en-US"/>
        </a:p>
      </dgm:t>
    </dgm:pt>
    <dgm:pt modelId="{E4FF9BAC-E3E3-42E8-92BC-3AD512F46918}">
      <dgm:prSet phldrT="[Text]"/>
      <dgm:spPr>
        <a:solidFill>
          <a:srgbClr val="2828F3"/>
        </a:solidFill>
      </dgm:spPr>
      <dgm:t>
        <a:bodyPr/>
        <a:lstStyle/>
        <a:p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toán</a:t>
          </a:r>
          <a:r>
            <a:rPr lang="en-US" dirty="0"/>
            <a:t> chi </a:t>
          </a:r>
          <a:r>
            <a:rPr lang="en-US" dirty="0" err="1"/>
            <a:t>phí</a:t>
          </a:r>
          <a:r>
            <a:rPr lang="en-US" dirty="0"/>
            <a:t> </a:t>
          </a:r>
          <a:r>
            <a:rPr lang="en-US" dirty="0" err="1"/>
            <a:t>tài</a:t>
          </a:r>
          <a:r>
            <a:rPr lang="en-US" dirty="0"/>
            <a:t> </a:t>
          </a:r>
          <a:r>
            <a:rPr lang="en-US" dirty="0" err="1"/>
            <a:t>chính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bữa</a:t>
          </a:r>
          <a:r>
            <a:rPr lang="vi-VN" dirty="0"/>
            <a:t> ăn</a:t>
          </a:r>
          <a:endParaRPr lang="en-US" dirty="0"/>
        </a:p>
      </dgm:t>
    </dgm:pt>
    <dgm:pt modelId="{D480F51D-B171-4CBE-8562-D72898605C3E}" type="parTrans" cxnId="{FE3EC295-922C-478F-A909-26BCA405C7B5}">
      <dgm:prSet/>
      <dgm:spPr/>
      <dgm:t>
        <a:bodyPr/>
        <a:lstStyle/>
        <a:p>
          <a:endParaRPr lang="en-US"/>
        </a:p>
      </dgm:t>
    </dgm:pt>
    <dgm:pt modelId="{D6500A95-D2FE-47F9-A66D-A0B7295D8032}" type="sibTrans" cxnId="{FE3EC295-922C-478F-A909-26BCA405C7B5}">
      <dgm:prSet/>
      <dgm:spPr/>
      <dgm:t>
        <a:bodyPr/>
        <a:lstStyle/>
        <a:p>
          <a:endParaRPr lang="en-US"/>
        </a:p>
      </dgm:t>
    </dgm:pt>
    <dgm:pt modelId="{D0A22F99-F6D7-4CE2-BAD0-701207586787}">
      <dgm:prSet phldrT="[Text]"/>
      <dgm:spPr>
        <a:solidFill>
          <a:srgbClr val="7030A0"/>
        </a:solidFill>
      </dgm:spPr>
      <dgm:t>
        <a:bodyPr/>
        <a:lstStyle/>
        <a:p>
          <a:r>
            <a:rPr lang="vi-VN" dirty="0"/>
            <a:t>Báo cáo dự án</a:t>
          </a:r>
          <a:endParaRPr lang="en-US" dirty="0"/>
        </a:p>
      </dgm:t>
    </dgm:pt>
    <dgm:pt modelId="{C6CBC76D-DC55-45D1-ABF4-CEAF79B2D6ED}" type="parTrans" cxnId="{4215BDA2-DCDD-42FE-A967-28B92D4F4B96}">
      <dgm:prSet/>
      <dgm:spPr/>
      <dgm:t>
        <a:bodyPr/>
        <a:lstStyle/>
        <a:p>
          <a:endParaRPr lang="en-US"/>
        </a:p>
      </dgm:t>
    </dgm:pt>
    <dgm:pt modelId="{B4B9E1A8-CC9C-4C9A-BD6A-C9E766C0773E}" type="sibTrans" cxnId="{4215BDA2-DCDD-42FE-A967-28B92D4F4B96}">
      <dgm:prSet/>
      <dgm:spPr/>
      <dgm:t>
        <a:bodyPr/>
        <a:lstStyle/>
        <a:p>
          <a:endParaRPr lang="en-US"/>
        </a:p>
      </dgm:t>
    </dgm:pt>
    <dgm:pt modelId="{85846137-5FAA-47F3-A447-4EB6BB11B6F3}">
      <dgm:prSet/>
      <dgm:spPr>
        <a:solidFill>
          <a:srgbClr val="92D050"/>
        </a:solidFill>
      </dgm:spPr>
      <dgm:t>
        <a:bodyPr/>
        <a:lstStyle/>
        <a:p>
          <a:r>
            <a:rPr lang="vi-VN" dirty="0"/>
            <a:t>Xây dựng thực đơn</a:t>
          </a:r>
          <a:endParaRPr lang="en-US" dirty="0"/>
        </a:p>
      </dgm:t>
    </dgm:pt>
    <dgm:pt modelId="{203AC3B4-C394-49EE-AF68-BC6DB0450E5B}" type="parTrans" cxnId="{1CB51087-4D7C-44BB-85E8-6CE7E5295711}">
      <dgm:prSet/>
      <dgm:spPr/>
      <dgm:t>
        <a:bodyPr/>
        <a:lstStyle/>
        <a:p>
          <a:endParaRPr lang="en-US"/>
        </a:p>
      </dgm:t>
    </dgm:pt>
    <dgm:pt modelId="{7388208B-C605-41B2-B17B-A4825F75C28D}" type="sibTrans" cxnId="{1CB51087-4D7C-44BB-85E8-6CE7E5295711}">
      <dgm:prSet/>
      <dgm:spPr/>
      <dgm:t>
        <a:bodyPr/>
        <a:lstStyle/>
        <a:p>
          <a:endParaRPr lang="en-US"/>
        </a:p>
      </dgm:t>
    </dgm:pt>
    <dgm:pt modelId="{CF80AF2D-1DAE-43D1-BC9B-3AB6D0563E62}">
      <dgm:prSet/>
      <dgm:spPr/>
      <dgm:t>
        <a:bodyPr/>
        <a:lstStyle/>
        <a:p>
          <a:r>
            <a:rPr lang="vi-VN" dirty="0"/>
            <a:t>L</a:t>
          </a:r>
          <a:r>
            <a:rPr lang="en-US" dirty="0" err="1"/>
            <a:t>ập</a:t>
          </a:r>
          <a:r>
            <a:rPr lang="vi-VN" dirty="0"/>
            <a:t> danh sách thực phẩm</a:t>
          </a:r>
          <a:r>
            <a:rPr lang="en-US" dirty="0"/>
            <a:t> </a:t>
          </a:r>
          <a:r>
            <a:rPr lang="en-US" dirty="0" err="1"/>
            <a:t>cần</a:t>
          </a:r>
          <a:r>
            <a:rPr lang="en-US" dirty="0"/>
            <a:t> </a:t>
          </a:r>
          <a:r>
            <a:rPr lang="en-US" dirty="0" err="1"/>
            <a:t>chuẩn</a:t>
          </a:r>
          <a:r>
            <a:rPr lang="en-US" dirty="0"/>
            <a:t> </a:t>
          </a:r>
          <a:r>
            <a:rPr lang="en-US" dirty="0" err="1"/>
            <a:t>bị</a:t>
          </a:r>
          <a:endParaRPr lang="en-US" dirty="0"/>
        </a:p>
      </dgm:t>
    </dgm:pt>
    <dgm:pt modelId="{531C0D68-0BAB-4347-BDD2-2818AC52E9B7}" type="parTrans" cxnId="{38B70446-63F9-4D75-B076-BF3EB21BFD42}">
      <dgm:prSet/>
      <dgm:spPr/>
      <dgm:t>
        <a:bodyPr/>
        <a:lstStyle/>
        <a:p>
          <a:endParaRPr lang="en-US"/>
        </a:p>
      </dgm:t>
    </dgm:pt>
    <dgm:pt modelId="{A34691A4-1538-450E-ADF1-840F29A41DE4}" type="sibTrans" cxnId="{38B70446-63F9-4D75-B076-BF3EB21BFD42}">
      <dgm:prSet/>
      <dgm:spPr/>
      <dgm:t>
        <a:bodyPr/>
        <a:lstStyle/>
        <a:p>
          <a:endParaRPr lang="en-US"/>
        </a:p>
      </dgm:t>
    </dgm:pt>
    <dgm:pt modelId="{CACAC26C-00D3-4B6E-B72D-A6512E6790AF}" type="pres">
      <dgm:prSet presAssocID="{5F59E97B-5D9C-4FA9-8386-3BCB50C883E4}" presName="Name0" presStyleCnt="0">
        <dgm:presLayoutVars>
          <dgm:chMax val="7"/>
          <dgm:chPref val="7"/>
          <dgm:dir/>
        </dgm:presLayoutVars>
      </dgm:prSet>
      <dgm:spPr/>
    </dgm:pt>
    <dgm:pt modelId="{D7E71056-CB74-45C4-8F84-F60ED1E020B1}" type="pres">
      <dgm:prSet presAssocID="{5F59E97B-5D9C-4FA9-8386-3BCB50C883E4}" presName="Name1" presStyleCnt="0"/>
      <dgm:spPr/>
    </dgm:pt>
    <dgm:pt modelId="{E2DD1075-B138-4F20-AC3E-FC55056C2329}" type="pres">
      <dgm:prSet presAssocID="{5F59E97B-5D9C-4FA9-8386-3BCB50C883E4}" presName="cycle" presStyleCnt="0"/>
      <dgm:spPr/>
    </dgm:pt>
    <dgm:pt modelId="{453B212E-F48B-4CF4-B1CC-AD0297A21EEF}" type="pres">
      <dgm:prSet presAssocID="{5F59E97B-5D9C-4FA9-8386-3BCB50C883E4}" presName="srcNode" presStyleLbl="node1" presStyleIdx="0" presStyleCnt="5"/>
      <dgm:spPr/>
    </dgm:pt>
    <dgm:pt modelId="{6329178B-171F-4AA2-97FA-5CC63E0CE96F}" type="pres">
      <dgm:prSet presAssocID="{5F59E97B-5D9C-4FA9-8386-3BCB50C883E4}" presName="conn" presStyleLbl="parChTrans1D2" presStyleIdx="0" presStyleCnt="1"/>
      <dgm:spPr/>
    </dgm:pt>
    <dgm:pt modelId="{D5EA184B-5C70-4E7B-98E9-518CBAF5C238}" type="pres">
      <dgm:prSet presAssocID="{5F59E97B-5D9C-4FA9-8386-3BCB50C883E4}" presName="extraNode" presStyleLbl="node1" presStyleIdx="0" presStyleCnt="5"/>
      <dgm:spPr/>
    </dgm:pt>
    <dgm:pt modelId="{8812FEB0-2128-4D3C-833D-8B3C8721F9BB}" type="pres">
      <dgm:prSet presAssocID="{5F59E97B-5D9C-4FA9-8386-3BCB50C883E4}" presName="dstNode" presStyleLbl="node1" presStyleIdx="0" presStyleCnt="5"/>
      <dgm:spPr/>
    </dgm:pt>
    <dgm:pt modelId="{FB543968-2CDF-4500-A739-63E14D0740A7}" type="pres">
      <dgm:prSet presAssocID="{7E18EA1D-3AED-4FF2-9826-60BD0E846AFA}" presName="text_1" presStyleLbl="node1" presStyleIdx="0" presStyleCnt="5">
        <dgm:presLayoutVars>
          <dgm:bulletEnabled val="1"/>
        </dgm:presLayoutVars>
      </dgm:prSet>
      <dgm:spPr/>
    </dgm:pt>
    <dgm:pt modelId="{6F76DC08-B0CD-4C79-9C07-5D67B18A4389}" type="pres">
      <dgm:prSet presAssocID="{7E18EA1D-3AED-4FF2-9826-60BD0E846AFA}" presName="accent_1" presStyleCnt="0"/>
      <dgm:spPr/>
    </dgm:pt>
    <dgm:pt modelId="{F8A1FC23-E403-4EC3-ACE5-365F99A7B9C3}" type="pres">
      <dgm:prSet presAssocID="{7E18EA1D-3AED-4FF2-9826-60BD0E846AFA}" presName="accentRepeatNode" presStyleLbl="solidFgAcc1" presStyleIdx="0" presStyleCnt="5"/>
      <dgm:spPr>
        <a:ln w="38100">
          <a:solidFill>
            <a:srgbClr val="8C103D"/>
          </a:solidFill>
        </a:ln>
      </dgm:spPr>
    </dgm:pt>
    <dgm:pt modelId="{2DEC66A3-F555-4201-88CF-FE6077FE161E}" type="pres">
      <dgm:prSet presAssocID="{85846137-5FAA-47F3-A447-4EB6BB11B6F3}" presName="text_2" presStyleLbl="node1" presStyleIdx="1" presStyleCnt="5">
        <dgm:presLayoutVars>
          <dgm:bulletEnabled val="1"/>
        </dgm:presLayoutVars>
      </dgm:prSet>
      <dgm:spPr/>
    </dgm:pt>
    <dgm:pt modelId="{066EA3D0-7F8A-4954-8B43-B97359D85731}" type="pres">
      <dgm:prSet presAssocID="{85846137-5FAA-47F3-A447-4EB6BB11B6F3}" presName="accent_2" presStyleCnt="0"/>
      <dgm:spPr/>
    </dgm:pt>
    <dgm:pt modelId="{6E8CF1AC-D460-4159-A734-2E3AEC022832}" type="pres">
      <dgm:prSet presAssocID="{85846137-5FAA-47F3-A447-4EB6BB11B6F3}" presName="accentRepeatNode" presStyleLbl="solidFgAcc1" presStyleIdx="1" presStyleCnt="5"/>
      <dgm:spPr>
        <a:ln w="38100">
          <a:solidFill>
            <a:srgbClr val="92D050"/>
          </a:solidFill>
        </a:ln>
      </dgm:spPr>
    </dgm:pt>
    <dgm:pt modelId="{B0F46E10-5382-40DA-BD2F-21D93DCCCF90}" type="pres">
      <dgm:prSet presAssocID="{CF80AF2D-1DAE-43D1-BC9B-3AB6D0563E62}" presName="text_3" presStyleLbl="node1" presStyleIdx="2" presStyleCnt="5">
        <dgm:presLayoutVars>
          <dgm:bulletEnabled val="1"/>
        </dgm:presLayoutVars>
      </dgm:prSet>
      <dgm:spPr/>
    </dgm:pt>
    <dgm:pt modelId="{941C11B6-C921-4E2C-B9F4-0091684CCAF9}" type="pres">
      <dgm:prSet presAssocID="{CF80AF2D-1DAE-43D1-BC9B-3AB6D0563E62}" presName="accent_3" presStyleCnt="0"/>
      <dgm:spPr/>
    </dgm:pt>
    <dgm:pt modelId="{65606FA2-F8FB-4C22-9CA0-F68680E8D88A}" type="pres">
      <dgm:prSet presAssocID="{CF80AF2D-1DAE-43D1-BC9B-3AB6D0563E62}" presName="accentRepeatNode" presStyleLbl="solidFgAcc1" presStyleIdx="2" presStyleCnt="5"/>
      <dgm:spPr>
        <a:ln w="38100">
          <a:solidFill>
            <a:schemeClr val="tx2">
              <a:lumMod val="60000"/>
              <a:lumOff val="40000"/>
            </a:schemeClr>
          </a:solidFill>
        </a:ln>
      </dgm:spPr>
    </dgm:pt>
    <dgm:pt modelId="{739C7762-4A08-44EE-9F60-B85F669643D6}" type="pres">
      <dgm:prSet presAssocID="{E4FF9BAC-E3E3-42E8-92BC-3AD512F46918}" presName="text_4" presStyleLbl="node1" presStyleIdx="3" presStyleCnt="5">
        <dgm:presLayoutVars>
          <dgm:bulletEnabled val="1"/>
        </dgm:presLayoutVars>
      </dgm:prSet>
      <dgm:spPr/>
    </dgm:pt>
    <dgm:pt modelId="{4AADD159-0FDD-433F-9CAD-196E2A3B32AD}" type="pres">
      <dgm:prSet presAssocID="{E4FF9BAC-E3E3-42E8-92BC-3AD512F46918}" presName="accent_4" presStyleCnt="0"/>
      <dgm:spPr/>
    </dgm:pt>
    <dgm:pt modelId="{124D27F5-CC92-432D-81B6-F7620203B77F}" type="pres">
      <dgm:prSet presAssocID="{E4FF9BAC-E3E3-42E8-92BC-3AD512F46918}" presName="accentRepeatNode" presStyleLbl="solidFgAcc1" presStyleIdx="3" presStyleCnt="5"/>
      <dgm:spPr>
        <a:ln w="38100">
          <a:solidFill>
            <a:srgbClr val="2828F3"/>
          </a:solidFill>
        </a:ln>
      </dgm:spPr>
    </dgm:pt>
    <dgm:pt modelId="{03A4E857-C2E6-4730-9954-ABAC1B7065ED}" type="pres">
      <dgm:prSet presAssocID="{D0A22F99-F6D7-4CE2-BAD0-701207586787}" presName="text_5" presStyleLbl="node1" presStyleIdx="4" presStyleCnt="5">
        <dgm:presLayoutVars>
          <dgm:bulletEnabled val="1"/>
        </dgm:presLayoutVars>
      </dgm:prSet>
      <dgm:spPr/>
    </dgm:pt>
    <dgm:pt modelId="{A8150470-235F-4087-92C2-3D76A2072F20}" type="pres">
      <dgm:prSet presAssocID="{D0A22F99-F6D7-4CE2-BAD0-701207586787}" presName="accent_5" presStyleCnt="0"/>
      <dgm:spPr/>
    </dgm:pt>
    <dgm:pt modelId="{B9BBD16D-626B-4098-AD60-ABCB81EF774B}" type="pres">
      <dgm:prSet presAssocID="{D0A22F99-F6D7-4CE2-BAD0-701207586787}" presName="accentRepeatNode" presStyleLbl="solidFgAcc1" presStyleIdx="4" presStyleCnt="5"/>
      <dgm:spPr>
        <a:ln w="38100">
          <a:solidFill>
            <a:schemeClr val="accent4">
              <a:lumMod val="50000"/>
            </a:schemeClr>
          </a:solidFill>
        </a:ln>
      </dgm:spPr>
    </dgm:pt>
  </dgm:ptLst>
  <dgm:cxnLst>
    <dgm:cxn modelId="{6B949537-7C71-42C2-8510-6056EA7686CE}" type="presOf" srcId="{0E794DAC-8987-429F-8B97-1D0C41D71EDC}" destId="{6329178B-171F-4AA2-97FA-5CC63E0CE96F}" srcOrd="0" destOrd="0" presId="urn:microsoft.com/office/officeart/2008/layout/VerticalCurvedList"/>
    <dgm:cxn modelId="{38B70446-63F9-4D75-B076-BF3EB21BFD42}" srcId="{5F59E97B-5D9C-4FA9-8386-3BCB50C883E4}" destId="{CF80AF2D-1DAE-43D1-BC9B-3AB6D0563E62}" srcOrd="2" destOrd="0" parTransId="{531C0D68-0BAB-4347-BDD2-2818AC52E9B7}" sibTransId="{A34691A4-1538-450E-ADF1-840F29A41DE4}"/>
    <dgm:cxn modelId="{8D409E4A-0ECA-4408-A4A5-71130BF04BE7}" type="presOf" srcId="{5F59E97B-5D9C-4FA9-8386-3BCB50C883E4}" destId="{CACAC26C-00D3-4B6E-B72D-A6512E6790AF}" srcOrd="0" destOrd="0" presId="urn:microsoft.com/office/officeart/2008/layout/VerticalCurvedList"/>
    <dgm:cxn modelId="{0C7DC853-8DA3-429F-AAB2-F0B1BD3C2192}" type="presOf" srcId="{85846137-5FAA-47F3-A447-4EB6BB11B6F3}" destId="{2DEC66A3-F555-4201-88CF-FE6077FE161E}" srcOrd="0" destOrd="0" presId="urn:microsoft.com/office/officeart/2008/layout/VerticalCurvedList"/>
    <dgm:cxn modelId="{EF35867F-0976-4164-84D7-753E8EFA2882}" type="presOf" srcId="{CF80AF2D-1DAE-43D1-BC9B-3AB6D0563E62}" destId="{B0F46E10-5382-40DA-BD2F-21D93DCCCF90}" srcOrd="0" destOrd="0" presId="urn:microsoft.com/office/officeart/2008/layout/VerticalCurvedList"/>
    <dgm:cxn modelId="{1CB51087-4D7C-44BB-85E8-6CE7E5295711}" srcId="{5F59E97B-5D9C-4FA9-8386-3BCB50C883E4}" destId="{85846137-5FAA-47F3-A447-4EB6BB11B6F3}" srcOrd="1" destOrd="0" parTransId="{203AC3B4-C394-49EE-AF68-BC6DB0450E5B}" sibTransId="{7388208B-C605-41B2-B17B-A4825F75C28D}"/>
    <dgm:cxn modelId="{FE3EC295-922C-478F-A909-26BCA405C7B5}" srcId="{5F59E97B-5D9C-4FA9-8386-3BCB50C883E4}" destId="{E4FF9BAC-E3E3-42E8-92BC-3AD512F46918}" srcOrd="3" destOrd="0" parTransId="{D480F51D-B171-4CBE-8562-D72898605C3E}" sibTransId="{D6500A95-D2FE-47F9-A66D-A0B7295D8032}"/>
    <dgm:cxn modelId="{4215BDA2-DCDD-42FE-A967-28B92D4F4B96}" srcId="{5F59E97B-5D9C-4FA9-8386-3BCB50C883E4}" destId="{D0A22F99-F6D7-4CE2-BAD0-701207586787}" srcOrd="4" destOrd="0" parTransId="{C6CBC76D-DC55-45D1-ABF4-CEAF79B2D6ED}" sibTransId="{B4B9E1A8-CC9C-4C9A-BD6A-C9E766C0773E}"/>
    <dgm:cxn modelId="{436423C2-A5BC-49B8-B9DE-0F87309190ED}" type="presOf" srcId="{E4FF9BAC-E3E3-42E8-92BC-3AD512F46918}" destId="{739C7762-4A08-44EE-9F60-B85F669643D6}" srcOrd="0" destOrd="0" presId="urn:microsoft.com/office/officeart/2008/layout/VerticalCurvedList"/>
    <dgm:cxn modelId="{1E1493F1-FF65-49F0-94C1-E983896323A5}" srcId="{5F59E97B-5D9C-4FA9-8386-3BCB50C883E4}" destId="{7E18EA1D-3AED-4FF2-9826-60BD0E846AFA}" srcOrd="0" destOrd="0" parTransId="{C119DC81-ED52-4659-B4F8-AF038614B79C}" sibTransId="{0E794DAC-8987-429F-8B97-1D0C41D71EDC}"/>
    <dgm:cxn modelId="{CE3413FA-1A31-4070-B9D6-DCE294915A3D}" type="presOf" srcId="{D0A22F99-F6D7-4CE2-BAD0-701207586787}" destId="{03A4E857-C2E6-4730-9954-ABAC1B7065ED}" srcOrd="0" destOrd="0" presId="urn:microsoft.com/office/officeart/2008/layout/VerticalCurvedList"/>
    <dgm:cxn modelId="{F6EEB2FD-8810-4BE1-8FCF-B85A1D92214B}" type="presOf" srcId="{7E18EA1D-3AED-4FF2-9826-60BD0E846AFA}" destId="{FB543968-2CDF-4500-A739-63E14D0740A7}" srcOrd="0" destOrd="0" presId="urn:microsoft.com/office/officeart/2008/layout/VerticalCurvedList"/>
    <dgm:cxn modelId="{6AF044EC-97A6-4F70-9291-E3A6BFCE2895}" type="presParOf" srcId="{CACAC26C-00D3-4B6E-B72D-A6512E6790AF}" destId="{D7E71056-CB74-45C4-8F84-F60ED1E020B1}" srcOrd="0" destOrd="0" presId="urn:microsoft.com/office/officeart/2008/layout/VerticalCurvedList"/>
    <dgm:cxn modelId="{69F15FA0-DEC2-460E-A7D1-81383E54B609}" type="presParOf" srcId="{D7E71056-CB74-45C4-8F84-F60ED1E020B1}" destId="{E2DD1075-B138-4F20-AC3E-FC55056C2329}" srcOrd="0" destOrd="0" presId="urn:microsoft.com/office/officeart/2008/layout/VerticalCurvedList"/>
    <dgm:cxn modelId="{64881E4C-4211-46C3-89E3-F208397B821D}" type="presParOf" srcId="{E2DD1075-B138-4F20-AC3E-FC55056C2329}" destId="{453B212E-F48B-4CF4-B1CC-AD0297A21EEF}" srcOrd="0" destOrd="0" presId="urn:microsoft.com/office/officeart/2008/layout/VerticalCurvedList"/>
    <dgm:cxn modelId="{5DE6BB65-5B54-457E-AFC9-A89C17B8E8BB}" type="presParOf" srcId="{E2DD1075-B138-4F20-AC3E-FC55056C2329}" destId="{6329178B-171F-4AA2-97FA-5CC63E0CE96F}" srcOrd="1" destOrd="0" presId="urn:microsoft.com/office/officeart/2008/layout/VerticalCurvedList"/>
    <dgm:cxn modelId="{E13601EA-B37E-41EC-9167-F96CEBAC6FF1}" type="presParOf" srcId="{E2DD1075-B138-4F20-AC3E-FC55056C2329}" destId="{D5EA184B-5C70-4E7B-98E9-518CBAF5C238}" srcOrd="2" destOrd="0" presId="urn:microsoft.com/office/officeart/2008/layout/VerticalCurvedList"/>
    <dgm:cxn modelId="{11AA5405-38A6-4B4F-A1FC-4C8BC06A0449}" type="presParOf" srcId="{E2DD1075-B138-4F20-AC3E-FC55056C2329}" destId="{8812FEB0-2128-4D3C-833D-8B3C8721F9BB}" srcOrd="3" destOrd="0" presId="urn:microsoft.com/office/officeart/2008/layout/VerticalCurvedList"/>
    <dgm:cxn modelId="{9E6C9772-E031-4F9C-8A54-6A92338ED099}" type="presParOf" srcId="{D7E71056-CB74-45C4-8F84-F60ED1E020B1}" destId="{FB543968-2CDF-4500-A739-63E14D0740A7}" srcOrd="1" destOrd="0" presId="urn:microsoft.com/office/officeart/2008/layout/VerticalCurvedList"/>
    <dgm:cxn modelId="{DC2A9983-C567-4DFB-BCA6-A14D2CCAF13C}" type="presParOf" srcId="{D7E71056-CB74-45C4-8F84-F60ED1E020B1}" destId="{6F76DC08-B0CD-4C79-9C07-5D67B18A4389}" srcOrd="2" destOrd="0" presId="urn:microsoft.com/office/officeart/2008/layout/VerticalCurvedList"/>
    <dgm:cxn modelId="{95549019-46B2-46CC-8C07-5686D08A7958}" type="presParOf" srcId="{6F76DC08-B0CD-4C79-9C07-5D67B18A4389}" destId="{F8A1FC23-E403-4EC3-ACE5-365F99A7B9C3}" srcOrd="0" destOrd="0" presId="urn:microsoft.com/office/officeart/2008/layout/VerticalCurvedList"/>
    <dgm:cxn modelId="{11C508D0-90AC-4040-8805-BC7AC60F3F0B}" type="presParOf" srcId="{D7E71056-CB74-45C4-8F84-F60ED1E020B1}" destId="{2DEC66A3-F555-4201-88CF-FE6077FE161E}" srcOrd="3" destOrd="0" presId="urn:microsoft.com/office/officeart/2008/layout/VerticalCurvedList"/>
    <dgm:cxn modelId="{207A9406-5CCD-4D60-B692-B2D24EB35FA5}" type="presParOf" srcId="{D7E71056-CB74-45C4-8F84-F60ED1E020B1}" destId="{066EA3D0-7F8A-4954-8B43-B97359D85731}" srcOrd="4" destOrd="0" presId="urn:microsoft.com/office/officeart/2008/layout/VerticalCurvedList"/>
    <dgm:cxn modelId="{200143FB-5965-4384-ABB1-E268FE35E6F7}" type="presParOf" srcId="{066EA3D0-7F8A-4954-8B43-B97359D85731}" destId="{6E8CF1AC-D460-4159-A734-2E3AEC022832}" srcOrd="0" destOrd="0" presId="urn:microsoft.com/office/officeart/2008/layout/VerticalCurvedList"/>
    <dgm:cxn modelId="{8B58BE01-DE08-461A-B28C-16B1D1A19078}" type="presParOf" srcId="{D7E71056-CB74-45C4-8F84-F60ED1E020B1}" destId="{B0F46E10-5382-40DA-BD2F-21D93DCCCF90}" srcOrd="5" destOrd="0" presId="urn:microsoft.com/office/officeart/2008/layout/VerticalCurvedList"/>
    <dgm:cxn modelId="{C5AE12D0-7146-4AF4-BE66-298D4660C9C0}" type="presParOf" srcId="{D7E71056-CB74-45C4-8F84-F60ED1E020B1}" destId="{941C11B6-C921-4E2C-B9F4-0091684CCAF9}" srcOrd="6" destOrd="0" presId="urn:microsoft.com/office/officeart/2008/layout/VerticalCurvedList"/>
    <dgm:cxn modelId="{4D3E2039-8DF6-435A-961E-E9F3CE0804EA}" type="presParOf" srcId="{941C11B6-C921-4E2C-B9F4-0091684CCAF9}" destId="{65606FA2-F8FB-4C22-9CA0-F68680E8D88A}" srcOrd="0" destOrd="0" presId="urn:microsoft.com/office/officeart/2008/layout/VerticalCurvedList"/>
    <dgm:cxn modelId="{88E44F8E-1168-455E-B731-8E3DADA9A07F}" type="presParOf" srcId="{D7E71056-CB74-45C4-8F84-F60ED1E020B1}" destId="{739C7762-4A08-44EE-9F60-B85F669643D6}" srcOrd="7" destOrd="0" presId="urn:microsoft.com/office/officeart/2008/layout/VerticalCurvedList"/>
    <dgm:cxn modelId="{515A3A9E-3486-4BE6-B73E-7469710C5F10}" type="presParOf" srcId="{D7E71056-CB74-45C4-8F84-F60ED1E020B1}" destId="{4AADD159-0FDD-433F-9CAD-196E2A3B32AD}" srcOrd="8" destOrd="0" presId="urn:microsoft.com/office/officeart/2008/layout/VerticalCurvedList"/>
    <dgm:cxn modelId="{D50F89AC-8140-4264-917F-2CD215134716}" type="presParOf" srcId="{4AADD159-0FDD-433F-9CAD-196E2A3B32AD}" destId="{124D27F5-CC92-432D-81B6-F7620203B77F}" srcOrd="0" destOrd="0" presId="urn:microsoft.com/office/officeart/2008/layout/VerticalCurvedList"/>
    <dgm:cxn modelId="{CA8A1A8D-137B-431E-9DD6-D218939D22F5}" type="presParOf" srcId="{D7E71056-CB74-45C4-8F84-F60ED1E020B1}" destId="{03A4E857-C2E6-4730-9954-ABAC1B7065ED}" srcOrd="9" destOrd="0" presId="urn:microsoft.com/office/officeart/2008/layout/VerticalCurvedList"/>
    <dgm:cxn modelId="{734963DF-C4F6-45C5-BF16-331C77500F05}" type="presParOf" srcId="{D7E71056-CB74-45C4-8F84-F60ED1E020B1}" destId="{A8150470-235F-4087-92C2-3D76A2072F20}" srcOrd="10" destOrd="0" presId="urn:microsoft.com/office/officeart/2008/layout/VerticalCurvedList"/>
    <dgm:cxn modelId="{036072ED-A57E-4A61-9920-D37A6CA63549}" type="presParOf" srcId="{A8150470-235F-4087-92C2-3D76A2072F20}" destId="{B9BBD16D-626B-4098-AD60-ABCB81EF77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9178B-171F-4AA2-97FA-5CC63E0CE96F}">
      <dsp:nvSpPr>
        <dsp:cNvPr id="0" name=""/>
        <dsp:cNvSpPr/>
      </dsp:nvSpPr>
      <dsp:spPr>
        <a:xfrm>
          <a:off x="-5582173" y="-854585"/>
          <a:ext cx="6646296" cy="6646296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43968-2CDF-4500-A739-63E14D0740A7}">
      <dsp:nvSpPr>
        <dsp:cNvPr id="0" name=""/>
        <dsp:cNvSpPr/>
      </dsp:nvSpPr>
      <dsp:spPr>
        <a:xfrm>
          <a:off x="465220" y="308471"/>
          <a:ext cx="7695403" cy="61733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500" kern="1200"/>
            <a:t>Tìm hiểu nhu cầu dinh dưỡng của các thành viên</a:t>
          </a:r>
          <a:endParaRPr lang="en-US" sz="2500" kern="1200"/>
        </a:p>
      </dsp:txBody>
      <dsp:txXfrm>
        <a:off x="465220" y="308471"/>
        <a:ext cx="7695403" cy="617338"/>
      </dsp:txXfrm>
    </dsp:sp>
    <dsp:sp modelId="{F8A1FC23-E403-4EC3-ACE5-365F99A7B9C3}">
      <dsp:nvSpPr>
        <dsp:cNvPr id="0" name=""/>
        <dsp:cNvSpPr/>
      </dsp:nvSpPr>
      <dsp:spPr>
        <a:xfrm>
          <a:off x="79383" y="231304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8C10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C66A3-F555-4201-88CF-FE6077FE161E}">
      <dsp:nvSpPr>
        <dsp:cNvPr id="0" name=""/>
        <dsp:cNvSpPr/>
      </dsp:nvSpPr>
      <dsp:spPr>
        <a:xfrm>
          <a:off x="907586" y="1234182"/>
          <a:ext cx="7253036" cy="61733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500" kern="1200" dirty="0"/>
            <a:t>Xây dựng thực đơn</a:t>
          </a:r>
          <a:endParaRPr lang="en-US" sz="2500" kern="1200" dirty="0"/>
        </a:p>
      </dsp:txBody>
      <dsp:txXfrm>
        <a:off x="907586" y="1234182"/>
        <a:ext cx="7253036" cy="617338"/>
      </dsp:txXfrm>
    </dsp:sp>
    <dsp:sp modelId="{6E8CF1AC-D460-4159-A734-2E3AEC022832}">
      <dsp:nvSpPr>
        <dsp:cNvPr id="0" name=""/>
        <dsp:cNvSpPr/>
      </dsp:nvSpPr>
      <dsp:spPr>
        <a:xfrm>
          <a:off x="521750" y="1157015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46E10-5382-40DA-BD2F-21D93DCCCF90}">
      <dsp:nvSpPr>
        <dsp:cNvPr id="0" name=""/>
        <dsp:cNvSpPr/>
      </dsp:nvSpPr>
      <dsp:spPr>
        <a:xfrm>
          <a:off x="1043357" y="2159893"/>
          <a:ext cx="7117265" cy="617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500" kern="1200" dirty="0"/>
            <a:t>L</a:t>
          </a:r>
          <a:r>
            <a:rPr lang="en-US" sz="2500" kern="1200" dirty="0" err="1"/>
            <a:t>ập</a:t>
          </a:r>
          <a:r>
            <a:rPr lang="vi-VN" sz="2500" kern="1200" dirty="0"/>
            <a:t> danh sách thực phẩm</a:t>
          </a:r>
          <a:r>
            <a:rPr lang="en-US" sz="2500" kern="1200" dirty="0"/>
            <a:t> </a:t>
          </a:r>
          <a:r>
            <a:rPr lang="en-US" sz="2500" kern="1200" dirty="0" err="1"/>
            <a:t>cần</a:t>
          </a:r>
          <a:r>
            <a:rPr lang="en-US" sz="2500" kern="1200" dirty="0"/>
            <a:t> </a:t>
          </a:r>
          <a:r>
            <a:rPr lang="en-US" sz="2500" kern="1200" dirty="0" err="1"/>
            <a:t>chuẩn</a:t>
          </a:r>
          <a:r>
            <a:rPr lang="en-US" sz="2500" kern="1200" dirty="0"/>
            <a:t> </a:t>
          </a:r>
          <a:r>
            <a:rPr lang="en-US" sz="2500" kern="1200" dirty="0" err="1"/>
            <a:t>bị</a:t>
          </a:r>
          <a:endParaRPr lang="en-US" sz="2500" kern="1200" dirty="0"/>
        </a:p>
      </dsp:txBody>
      <dsp:txXfrm>
        <a:off x="1043357" y="2159893"/>
        <a:ext cx="7117265" cy="617338"/>
      </dsp:txXfrm>
    </dsp:sp>
    <dsp:sp modelId="{65606FA2-F8FB-4C22-9CA0-F68680E8D88A}">
      <dsp:nvSpPr>
        <dsp:cNvPr id="0" name=""/>
        <dsp:cNvSpPr/>
      </dsp:nvSpPr>
      <dsp:spPr>
        <a:xfrm>
          <a:off x="657521" y="2082726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C7762-4A08-44EE-9F60-B85F669643D6}">
      <dsp:nvSpPr>
        <dsp:cNvPr id="0" name=""/>
        <dsp:cNvSpPr/>
      </dsp:nvSpPr>
      <dsp:spPr>
        <a:xfrm>
          <a:off x="907586" y="3085604"/>
          <a:ext cx="7253036" cy="617338"/>
        </a:xfrm>
        <a:prstGeom prst="rect">
          <a:avLst/>
        </a:prstGeom>
        <a:solidFill>
          <a:srgbClr val="2828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Tính</a:t>
          </a:r>
          <a:r>
            <a:rPr lang="en-US" sz="2500" kern="1200" dirty="0"/>
            <a:t> </a:t>
          </a:r>
          <a:r>
            <a:rPr lang="en-US" sz="2500" kern="1200" dirty="0" err="1"/>
            <a:t>toán</a:t>
          </a:r>
          <a:r>
            <a:rPr lang="en-US" sz="2500" kern="1200" dirty="0"/>
            <a:t> chi </a:t>
          </a:r>
          <a:r>
            <a:rPr lang="en-US" sz="2500" kern="1200" dirty="0" err="1"/>
            <a:t>phí</a:t>
          </a:r>
          <a:r>
            <a:rPr lang="en-US" sz="2500" kern="1200" dirty="0"/>
            <a:t> </a:t>
          </a:r>
          <a:r>
            <a:rPr lang="en-US" sz="2500" kern="1200" dirty="0" err="1"/>
            <a:t>tài</a:t>
          </a:r>
          <a:r>
            <a:rPr lang="en-US" sz="2500" kern="1200" dirty="0"/>
            <a:t> </a:t>
          </a:r>
          <a:r>
            <a:rPr lang="en-US" sz="2500" kern="1200" dirty="0" err="1"/>
            <a:t>chính</a:t>
          </a:r>
          <a:r>
            <a:rPr lang="en-US" sz="2500" kern="1200" dirty="0"/>
            <a:t> </a:t>
          </a:r>
          <a:r>
            <a:rPr lang="en-US" sz="2500" kern="1200" dirty="0" err="1"/>
            <a:t>cho</a:t>
          </a:r>
          <a:r>
            <a:rPr lang="en-US" sz="2500" kern="1200" dirty="0"/>
            <a:t> </a:t>
          </a:r>
          <a:r>
            <a:rPr lang="en-US" sz="2500" kern="1200" dirty="0" err="1"/>
            <a:t>bữa</a:t>
          </a:r>
          <a:r>
            <a:rPr lang="vi-VN" sz="2500" kern="1200" dirty="0"/>
            <a:t> ăn</a:t>
          </a:r>
          <a:endParaRPr lang="en-US" sz="2500" kern="1200" dirty="0"/>
        </a:p>
      </dsp:txBody>
      <dsp:txXfrm>
        <a:off x="907586" y="3085604"/>
        <a:ext cx="7253036" cy="617338"/>
      </dsp:txXfrm>
    </dsp:sp>
    <dsp:sp modelId="{124D27F5-CC92-432D-81B6-F7620203B77F}">
      <dsp:nvSpPr>
        <dsp:cNvPr id="0" name=""/>
        <dsp:cNvSpPr/>
      </dsp:nvSpPr>
      <dsp:spPr>
        <a:xfrm>
          <a:off x="521750" y="3008437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2828F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4E857-C2E6-4730-9954-ABAC1B7065ED}">
      <dsp:nvSpPr>
        <dsp:cNvPr id="0" name=""/>
        <dsp:cNvSpPr/>
      </dsp:nvSpPr>
      <dsp:spPr>
        <a:xfrm>
          <a:off x="465220" y="4011315"/>
          <a:ext cx="7695403" cy="617338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500" kern="1200" dirty="0"/>
            <a:t>Báo cáo dự án</a:t>
          </a:r>
          <a:endParaRPr lang="en-US" sz="2500" kern="1200" dirty="0"/>
        </a:p>
      </dsp:txBody>
      <dsp:txXfrm>
        <a:off x="465220" y="4011315"/>
        <a:ext cx="7695403" cy="617338"/>
      </dsp:txXfrm>
    </dsp:sp>
    <dsp:sp modelId="{B9BBD16D-626B-4098-AD60-ABCB81EF774B}">
      <dsp:nvSpPr>
        <dsp:cNvPr id="0" name=""/>
        <dsp:cNvSpPr/>
      </dsp:nvSpPr>
      <dsp:spPr>
        <a:xfrm>
          <a:off x="79383" y="3934148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A0767A-1EE3-4F6C-BF51-72EDBC201E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B99D8-1F1F-4ED6-9D1D-5CEF121E8ED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8123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3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16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15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17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52174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74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9035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56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20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56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21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75248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23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8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34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81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51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53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70953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53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3249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53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98105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9197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02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51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4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88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44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36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006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989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883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1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312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63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362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169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35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36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81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512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271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46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30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16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368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411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644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191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855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62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999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254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21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297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32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231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975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843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906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6131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51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789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161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86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80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96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668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50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6287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920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70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10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7532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492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4930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6890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28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217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3910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90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3305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60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00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7" r:id="rId13"/>
    <p:sldLayoutId id="2147483706" r:id="rId14"/>
    <p:sldLayoutId id="2147483705" r:id="rId15"/>
    <p:sldLayoutId id="2147483704" r:id="rId16"/>
    <p:sldLayoutId id="2147483703" r:id="rId17"/>
    <p:sldLayoutId id="2147483702" r:id="rId18"/>
    <p:sldLayoutId id="2147483701" r:id="rId19"/>
    <p:sldLayoutId id="2147483700" r:id="rId20"/>
    <p:sldLayoutId id="2147483696" r:id="rId21"/>
    <p:sldLayoutId id="2147483695" r:id="rId22"/>
    <p:sldLayoutId id="2147483694" r:id="rId23"/>
    <p:sldLayoutId id="2147483693" r:id="rId24"/>
    <p:sldLayoutId id="2147483692" r:id="rId25"/>
    <p:sldLayoutId id="2147483691" r:id="rId26"/>
    <p:sldLayoutId id="2147483690" r:id="rId27"/>
    <p:sldLayoutId id="2147483689" r:id="rId28"/>
    <p:sldLayoutId id="2147483688" r:id="rId29"/>
    <p:sldLayoutId id="2147483687" r:id="rId30"/>
    <p:sldLayoutId id="2147483686" r:id="rId31"/>
    <p:sldLayoutId id="2147483685" r:id="rId32"/>
    <p:sldLayoutId id="2147483684" r:id="rId33"/>
    <p:sldLayoutId id="2147483679" r:id="rId34"/>
    <p:sldLayoutId id="2147483678" r:id="rId35"/>
    <p:sldLayoutId id="2147483677" r:id="rId36"/>
    <p:sldLayoutId id="2147483676" r:id="rId37"/>
    <p:sldLayoutId id="2147483675" r:id="rId38"/>
    <p:sldLayoutId id="2147483674" r:id="rId39"/>
    <p:sldLayoutId id="2147483673" r:id="rId40"/>
    <p:sldLayoutId id="2147483672" r:id="rId41"/>
    <p:sldLayoutId id="2147483671" r:id="rId42"/>
    <p:sldLayoutId id="2147483670" r:id="rId43"/>
    <p:sldLayoutId id="2147483669" r:id="rId44"/>
    <p:sldLayoutId id="2147483668" r:id="rId45"/>
    <p:sldLayoutId id="2147483667" r:id="rId46"/>
    <p:sldLayoutId id="2147483666" r:id="rId47"/>
    <p:sldLayoutId id="2147483665" r:id="rId48"/>
    <p:sldLayoutId id="2147483664" r:id="rId49"/>
    <p:sldLayoutId id="2147483663" r:id="rId50"/>
    <p:sldLayoutId id="2147483662" r:id="rId51"/>
    <p:sldLayoutId id="2147483661" r:id="rId52"/>
    <p:sldLayoutId id="2147483660" r:id="rId53"/>
    <p:sldLayoutId id="2147483650" r:id="rId54"/>
    <p:sldLayoutId id="2147483713" r:id="rId55"/>
    <p:sldLayoutId id="2147483697" r:id="rId56"/>
    <p:sldLayoutId id="2147483680" r:id="rId57"/>
    <p:sldLayoutId id="2147483651" r:id="rId58"/>
    <p:sldLayoutId id="2147483652" r:id="rId59"/>
    <p:sldLayoutId id="2147483653" r:id="rId60"/>
    <p:sldLayoutId id="2147483654" r:id="rId61"/>
    <p:sldLayoutId id="2147483655" r:id="rId62"/>
    <p:sldLayoutId id="2147483715" r:id="rId63"/>
    <p:sldLayoutId id="2147483714" r:id="rId64"/>
    <p:sldLayoutId id="2147483699" r:id="rId65"/>
    <p:sldLayoutId id="2147483698" r:id="rId66"/>
    <p:sldLayoutId id="2147483683" r:id="rId67"/>
    <p:sldLayoutId id="2147483682" r:id="rId68"/>
    <p:sldLayoutId id="2147483681" r:id="rId69"/>
    <p:sldLayoutId id="2147483656" r:id="rId70"/>
    <p:sldLayoutId id="2147483657" r:id="rId71"/>
    <p:sldLayoutId id="2147483658" r:id="rId72"/>
    <p:sldLayoutId id="2147483659" r:id="rId7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0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file:///C:\Program%20Files\Inknoe%20ClassPoint\Images\multiple_choice_without%20result_default_cm.png" TargetMode="Externa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file:///C:\Program%20Files\Inknoe%20ClassPoint\Images\word_count_without%20result_default.png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file:///C:\Program%20Files\Inknoe%20ClassPoint\Images\multiple_choice_without%20result_default_cm.png" TargetMode="Externa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4950785">
            <a:extLst>
              <a:ext uri="{FF2B5EF4-FFF2-40B4-BE49-F238E27FC236}">
                <a16:creationId xmlns:a16="http://schemas.microsoft.com/office/drawing/2014/main" id="{759BACF9-E22E-4945-AB5D-EEBC2F3B27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4995863"/>
            <a:ext cx="16986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4950785">
            <a:extLst>
              <a:ext uri="{FF2B5EF4-FFF2-40B4-BE49-F238E27FC236}">
                <a16:creationId xmlns:a16="http://schemas.microsoft.com/office/drawing/2014/main" id="{6F912053-6730-426F-A23A-C369F5BC82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4935538"/>
            <a:ext cx="17748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4950785">
            <a:extLst>
              <a:ext uri="{FF2B5EF4-FFF2-40B4-BE49-F238E27FC236}">
                <a16:creationId xmlns:a16="http://schemas.microsoft.com/office/drawing/2014/main" id="{B4A1489E-0490-4670-B75D-6AA28A77F4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24425"/>
            <a:ext cx="19812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eacher_kids_waving">
            <a:extLst>
              <a:ext uri="{FF2B5EF4-FFF2-40B4-BE49-F238E27FC236}">
                <a16:creationId xmlns:a16="http://schemas.microsoft.com/office/drawing/2014/main" id="{01B78A55-954B-47DB-A65F-1295EB97CB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4495800"/>
            <a:ext cx="1857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4950785">
            <a:extLst>
              <a:ext uri="{FF2B5EF4-FFF2-40B4-BE49-F238E27FC236}">
                <a16:creationId xmlns:a16="http://schemas.microsoft.com/office/drawing/2014/main" id="{B9C1326D-F5EA-4415-A694-B189A8690C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17526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AutoShape 8">
            <a:extLst>
              <a:ext uri="{FF2B5EF4-FFF2-40B4-BE49-F238E27FC236}">
                <a16:creationId xmlns:a16="http://schemas.microsoft.com/office/drawing/2014/main" id="{3644FC8A-ABA1-44BC-AF1A-3E59C347D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144000" cy="685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EAEAEA"/>
              </a:solidFill>
              <a:latin typeface=".VnUniverseH" panose="020B7200000000000000" pitchFamily="34" charset="0"/>
            </a:endParaRPr>
          </a:p>
        </p:txBody>
      </p:sp>
      <p:sp>
        <p:nvSpPr>
          <p:cNvPr id="17416" name="WordArt 9">
            <a:extLst>
              <a:ext uri="{FF2B5EF4-FFF2-40B4-BE49-F238E27FC236}">
                <a16:creationId xmlns:a16="http://schemas.microsoft.com/office/drawing/2014/main" id="{5ACBDFF8-99A2-4489-A535-CC9A3AA6C9CD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>
            <a:off x="381000" y="1524000"/>
            <a:ext cx="8458200" cy="510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.VnMysticalH" panose="020B7200000000000000" pitchFamily="34" charset="0"/>
              </a:rPr>
              <a:t>nhiÖt liÖt chµo mõng c¸c thÇy c« gi¸o vÒ dù giê </a:t>
            </a:r>
          </a:p>
        </p:txBody>
      </p:sp>
      <p:sp>
        <p:nvSpPr>
          <p:cNvPr id="17417" name="Text Box 11">
            <a:extLst>
              <a:ext uri="{FF2B5EF4-FFF2-40B4-BE49-F238E27FC236}">
                <a16:creationId xmlns:a16="http://schemas.microsoft.com/office/drawing/2014/main" id="{919C7927-1524-4F46-A631-C62A0CB5B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100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Gi¸o</a:t>
            </a:r>
            <a:r>
              <a:rPr lang="en-US" altLang="en-US" b="1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viªn</a:t>
            </a:r>
            <a:r>
              <a:rPr lang="en-US" altLang="en-US" b="1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thùc</a:t>
            </a:r>
            <a:r>
              <a:rPr lang="en-US" altLang="en-US" b="1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hiÖn</a:t>
            </a:r>
            <a:r>
              <a:rPr lang="en-US" altLang="en-US" dirty="0">
                <a:solidFill>
                  <a:srgbClr val="FF0000"/>
                </a:solidFill>
              </a:rPr>
              <a:t>: DƯƠNG THỊ TƯƠI</a:t>
            </a:r>
            <a:endParaRPr lang="en-US" altLang="en-US" sz="5400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49164" name="Text Box 12">
            <a:extLst>
              <a:ext uri="{FF2B5EF4-FFF2-40B4-BE49-F238E27FC236}">
                <a16:creationId xmlns:a16="http://schemas.microsoft.com/office/drawing/2014/main" id="{B2F1AAB8-DD86-4F48-936B-FDEF49D712D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4925" y="6477000"/>
            <a:ext cx="9144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200B5B"/>
                </a:solidFill>
                <a:latin typeface=".VnUniverseH" panose="020B7200000000000000" pitchFamily="34" charset="0"/>
              </a:rPr>
              <a:t>      </a:t>
            </a:r>
            <a:r>
              <a:rPr lang="en-US" altLang="en-US" b="1">
                <a:solidFill>
                  <a:srgbClr val="FF0000"/>
                </a:solidFill>
              </a:rPr>
              <a:t>TRƯỜNG THCS NGỌC LÂM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49165" name="AutoShape 13">
            <a:extLst>
              <a:ext uri="{FF2B5EF4-FFF2-40B4-BE49-F238E27FC236}">
                <a16:creationId xmlns:a16="http://schemas.microsoft.com/office/drawing/2014/main" id="{3FE33346-7A09-4941-851C-D0A6AE84C191}"/>
              </a:ext>
            </a:extLst>
          </p:cNvPr>
          <p:cNvSpPr>
            <a:spLocks noChangeArrowheads="1"/>
          </p:cNvSpPr>
          <p:nvPr/>
        </p:nvSpPr>
        <p:spPr bwMode="auto">
          <a:xfrm rot="-1373167">
            <a:off x="7812088" y="476250"/>
            <a:ext cx="779462" cy="7127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9166" name="AutoShape 14">
            <a:extLst>
              <a:ext uri="{FF2B5EF4-FFF2-40B4-BE49-F238E27FC236}">
                <a16:creationId xmlns:a16="http://schemas.microsoft.com/office/drawing/2014/main" id="{A71ACCE8-DCFA-4E73-99F5-D6EC0D4C07D9}"/>
              </a:ext>
            </a:extLst>
          </p:cNvPr>
          <p:cNvSpPr>
            <a:spLocks noChangeArrowheads="1"/>
          </p:cNvSpPr>
          <p:nvPr/>
        </p:nvSpPr>
        <p:spPr bwMode="auto">
          <a:xfrm rot="-1373167">
            <a:off x="4052888" y="73025"/>
            <a:ext cx="1066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solidFill>
                <a:srgbClr val="EAEAEA"/>
              </a:solidFill>
            </a:endParaRPr>
          </a:p>
        </p:txBody>
      </p:sp>
      <p:pic>
        <p:nvPicPr>
          <p:cNvPr id="17421" name="Picture 15" descr="PULSTARS">
            <a:extLst>
              <a:ext uri="{FF2B5EF4-FFF2-40B4-BE49-F238E27FC236}">
                <a16:creationId xmlns:a16="http://schemas.microsoft.com/office/drawing/2014/main" id="{A293F86A-44AB-49C4-B749-5FD3D5CCFB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57200"/>
            <a:ext cx="23241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6" descr="PULSTARS">
            <a:extLst>
              <a:ext uri="{FF2B5EF4-FFF2-40B4-BE49-F238E27FC236}">
                <a16:creationId xmlns:a16="http://schemas.microsoft.com/office/drawing/2014/main" id="{F1BC1DD4-D99E-444A-B5D5-B0DA35186A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15240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3" name="Group 17">
            <a:extLst>
              <a:ext uri="{FF2B5EF4-FFF2-40B4-BE49-F238E27FC236}">
                <a16:creationId xmlns:a16="http://schemas.microsoft.com/office/drawing/2014/main" id="{9CE083AF-D13E-4F77-8DA1-4FF77BBF965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524000" cy="1676400"/>
            <a:chOff x="1632" y="2880"/>
            <a:chExt cx="1288" cy="1233"/>
          </a:xfrm>
        </p:grpSpPr>
        <p:sp>
          <p:nvSpPr>
            <p:cNvPr id="17425" name="AutoShape 18">
              <a:extLst>
                <a:ext uri="{FF2B5EF4-FFF2-40B4-BE49-F238E27FC236}">
                  <a16:creationId xmlns:a16="http://schemas.microsoft.com/office/drawing/2014/main" id="{AE9EF6F9-FABC-4903-A971-2DB6CB6E7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656"/>
              <a:ext cx="1120" cy="305"/>
            </a:xfrm>
            <a:prstGeom prst="cube">
              <a:avLst>
                <a:gd name="adj" fmla="val 84120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prstShdw prst="shdw17" dist="17961" dir="2700000">
                <a:srgbClr val="999999"/>
              </a:prstShdw>
            </a:effec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EAEAEA"/>
                </a:solidFill>
              </a:endParaRPr>
            </a:p>
          </p:txBody>
        </p:sp>
        <p:sp>
          <p:nvSpPr>
            <p:cNvPr id="17426" name="AutoShape 19">
              <a:extLst>
                <a:ext uri="{FF2B5EF4-FFF2-40B4-BE49-F238E27FC236}">
                  <a16:creationId xmlns:a16="http://schemas.microsoft.com/office/drawing/2014/main" id="{7428FAF1-80B3-4BBE-8AE9-D10124334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656"/>
              <a:ext cx="392" cy="305"/>
            </a:xfrm>
            <a:prstGeom prst="star16">
              <a:avLst>
                <a:gd name="adj" fmla="val 209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EAEAEA"/>
                </a:solidFill>
              </a:endParaRPr>
            </a:p>
          </p:txBody>
        </p:sp>
        <p:sp>
          <p:nvSpPr>
            <p:cNvPr id="17427" name="AutoShape 20">
              <a:extLst>
                <a:ext uri="{FF2B5EF4-FFF2-40B4-BE49-F238E27FC236}">
                  <a16:creationId xmlns:a16="http://schemas.microsoft.com/office/drawing/2014/main" id="{204AAB85-9186-43A1-9BA2-BA383DB01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3199"/>
              <a:ext cx="392" cy="611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EAEAEA"/>
                </a:solidFill>
              </a:endParaRPr>
            </a:p>
          </p:txBody>
        </p:sp>
        <p:sp>
          <p:nvSpPr>
            <p:cNvPr id="17428" name="AutoShape 21">
              <a:extLst>
                <a:ext uri="{FF2B5EF4-FFF2-40B4-BE49-F238E27FC236}">
                  <a16:creationId xmlns:a16="http://schemas.microsoft.com/office/drawing/2014/main" id="{F91109D9-C201-435E-8A12-7605E7D17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3199"/>
              <a:ext cx="392" cy="611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EAEAEA"/>
                </a:solidFill>
              </a:endParaRPr>
            </a:p>
          </p:txBody>
        </p:sp>
        <p:sp>
          <p:nvSpPr>
            <p:cNvPr id="17429" name="AutoShape 22">
              <a:extLst>
                <a:ext uri="{FF2B5EF4-FFF2-40B4-BE49-F238E27FC236}">
                  <a16:creationId xmlns:a16="http://schemas.microsoft.com/office/drawing/2014/main" id="{A218E532-179E-467E-96D8-4EA774BD9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3199"/>
              <a:ext cx="392" cy="611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EAEAEA"/>
                </a:solidFill>
              </a:endParaRPr>
            </a:p>
          </p:txBody>
        </p:sp>
        <p:sp>
          <p:nvSpPr>
            <p:cNvPr id="17430" name="AutoShape 23">
              <a:extLst>
                <a:ext uri="{FF2B5EF4-FFF2-40B4-BE49-F238E27FC236}">
                  <a16:creationId xmlns:a16="http://schemas.microsoft.com/office/drawing/2014/main" id="{9285574A-50EC-4EFE-AA6E-D9D942502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3199"/>
              <a:ext cx="392" cy="611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EAEAEA"/>
                </a:solidFill>
              </a:endParaRPr>
            </a:p>
          </p:txBody>
        </p:sp>
        <p:sp>
          <p:nvSpPr>
            <p:cNvPr id="17431" name="AutoShape 24">
              <a:extLst>
                <a:ext uri="{FF2B5EF4-FFF2-40B4-BE49-F238E27FC236}">
                  <a16:creationId xmlns:a16="http://schemas.microsoft.com/office/drawing/2014/main" id="{431FDEFE-964F-4F11-BD1C-C361E3105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808"/>
              <a:ext cx="1008" cy="153"/>
            </a:xfrm>
            <a:prstGeom prst="ribbon">
              <a:avLst>
                <a:gd name="adj1" fmla="val 33333"/>
                <a:gd name="adj2" fmla="val 4524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EAEAEA"/>
                </a:solidFill>
              </a:endParaRPr>
            </a:p>
          </p:txBody>
        </p:sp>
        <p:sp>
          <p:nvSpPr>
            <p:cNvPr id="17432" name="Text Box 25">
              <a:extLst>
                <a:ext uri="{FF2B5EF4-FFF2-40B4-BE49-F238E27FC236}">
                  <a16:creationId xmlns:a16="http://schemas.microsoft.com/office/drawing/2014/main" id="{DB04C4C1-7B4B-4C88-8303-CCA3EDED8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3808"/>
              <a:ext cx="61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EAEAEA"/>
                  </a:solidFill>
                  <a:latin typeface="Arial" panose="020B0604020202020204" pitchFamily="34" charset="0"/>
                </a:rPr>
                <a:t>GD</a:t>
              </a:r>
              <a:endParaRPr lang="en-US" altLang="en-US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3" name="Line 26">
              <a:extLst>
                <a:ext uri="{FF2B5EF4-FFF2-40B4-BE49-F238E27FC236}">
                  <a16:creationId xmlns:a16="http://schemas.microsoft.com/office/drawing/2014/main" id="{66EF275D-A509-4084-9CC1-441BC7CE8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380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27">
              <a:extLst>
                <a:ext uri="{FF2B5EF4-FFF2-40B4-BE49-F238E27FC236}">
                  <a16:creationId xmlns:a16="http://schemas.microsoft.com/office/drawing/2014/main" id="{AD42B4D8-0D80-43B9-9B3F-818B4AEDA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3808"/>
              <a:ext cx="2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WordArt 28">
              <a:extLst>
                <a:ext uri="{FF2B5EF4-FFF2-40B4-BE49-F238E27FC236}">
                  <a16:creationId xmlns:a16="http://schemas.microsoft.com/office/drawing/2014/main" id="{DE70A899-8106-47D5-B463-A980E7FA94A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32" y="2880"/>
              <a:ext cx="1288" cy="1219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651788"/>
                  <a:gd name="adj2" fmla="val 86417"/>
                </a:avLst>
              </a:prstTxWarp>
            </a:bodyPr>
            <a:lstStyle/>
            <a:p>
              <a:pPr algn="ctr"/>
              <a:r>
                <a:rPr lang="fr-FR" sz="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TimeH" panose="020B7200000000000000" pitchFamily="34" charset="0"/>
                </a:rPr>
                <a:t>thi ®ua d¹y tèt - häc tèt</a:t>
              </a:r>
              <a:endParaRPr lang="en-US" sz="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H" panose="020B7200000000000000" pitchFamily="34" charset="0"/>
              </a:endParaRPr>
            </a:p>
          </p:txBody>
        </p:sp>
      </p:grpSp>
      <p:sp>
        <p:nvSpPr>
          <p:cNvPr id="17424" name="TextBox 1">
            <a:extLst>
              <a:ext uri="{FF2B5EF4-FFF2-40B4-BE49-F238E27FC236}">
                <a16:creationId xmlns:a16="http://schemas.microsoft.com/office/drawing/2014/main" id="{DB0AE7FA-CC1A-4EEB-ABD0-BDE0F222A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08263"/>
            <a:ext cx="426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</a:rPr>
              <a:t>MÔN CÔNG NGHỆ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xit" presetSubtype="8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/>
      <p:bldP spid="4916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ẹp 1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57651" y="1750219"/>
            <a:ext cx="7993380" cy="195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385763" algn="just">
              <a:lnSpc>
                <a:spcPct val="150000"/>
              </a:lnSpc>
            </a:pPr>
            <a:r>
              <a:rPr lang="vi-VN" altLang="en-US" sz="2700" b="1" dirty="0">
                <a:solidFill>
                  <a:srgbClr val="2828F3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óng vai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bếp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bữa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nhu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phí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bữa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28F3"/>
                </a:solidFill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2828F3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 descr="C:\Users\Administrator\Desktop\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3616397"/>
            <a:ext cx="3621557" cy="22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4653C4-FCF3-49EF-BDD9-8E0FF51F5FCF}"/>
              </a:ext>
            </a:extLst>
          </p:cNvPr>
          <p:cNvSpPr txBox="1"/>
          <p:nvPr/>
        </p:nvSpPr>
        <p:spPr>
          <a:xfrm>
            <a:off x="1828800" y="533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BÀI TẬP: </a:t>
            </a:r>
            <a:r>
              <a:rPr lang="vi-VN" altLang="en-US" sz="3600" dirty="0">
                <a:solidFill>
                  <a:srgbClr val="FF0000"/>
                </a:solidFill>
              </a:rPr>
              <a:t>DỰ ÁN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525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548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 err="1"/>
              <a:t>A.Tiến</a:t>
            </a:r>
            <a:r>
              <a:rPr lang="en-US" altLang="en-US" sz="1800" b="1" dirty="0"/>
              <a:t> trình thực hiện: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769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2419FC"/>
                </a:solidFill>
              </a:rPr>
              <a:t>1. Tìm hiểu nhu cầu dinh dưỡng của các thành viên trong gia đình.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133600"/>
            <a:ext cx="544036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loud Callout 8"/>
          <p:cNvSpPr/>
          <p:nvPr/>
        </p:nvSpPr>
        <p:spPr>
          <a:xfrm>
            <a:off x="6019800" y="2562225"/>
            <a:ext cx="2667000" cy="2543175"/>
          </a:xfrm>
          <a:prstGeom prst="cloudCallout">
            <a:avLst/>
          </a:prstGeom>
          <a:solidFill>
            <a:srgbClr val="FFFF00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yếu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định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cầu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dưỡng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thành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3" y="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14342" name="TextBox 5"/>
          <p:cNvSpPr txBox="1"/>
          <p:nvPr/>
        </p:nvSpPr>
        <p:spPr>
          <a:xfrm>
            <a:off x="762000" y="1295400"/>
            <a:ext cx="769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1. Tìm hiểu nhu cầu dinh dưỡng của các thành viên trong gia đình.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709738"/>
          <a:ext cx="7620000" cy="3324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viên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Giới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tính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Độ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tuổi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Nhu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cầu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dinh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dưỡng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/ 1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Bố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Mẹ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6)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71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4FF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90800" y="22860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Nam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22860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31-60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22860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2634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28194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Nữ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28194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31-60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8194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2212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0800" y="33528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Nữ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10-12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33528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2110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38862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Nam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3800" y="38862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1-3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8862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1180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4400" y="4343400"/>
            <a:ext cx="3733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= 2634 + 2212 + 2110 + 1180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24400" y="4648200"/>
            <a:ext cx="3733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= 8136 (kcal)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7354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or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3" y="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0" y="2133600"/>
            <a:ext cx="7772400" cy="8720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 err="1">
                <a:solidFill>
                  <a:srgbClr val="2419FC"/>
                </a:solidFill>
              </a:rPr>
              <a:t>Tính</a:t>
            </a:r>
            <a:r>
              <a:rPr lang="en-US" altLang="en-US" sz="1800" dirty="0">
                <a:solidFill>
                  <a:srgbClr val="2419FC"/>
                </a:solidFill>
              </a:rPr>
              <a:t> tổng nhu cầu dinh dưỡng của các thành viên trong gia đình cho một bữa ăn( giả định bằng 1/3 nhu cầu dinh dưỡng cả ngày)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95400" y="3852367"/>
            <a:ext cx="7696200" cy="4565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A, 2712 (kcal)       B, 8136 (kcal)      C, 2034 (kcal) </a:t>
            </a: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1EDA8CA4-E667-47B3-B73C-F873FCD791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5429250"/>
            <a:ext cx="2219546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75065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3" y="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14342" name="TextBox 5"/>
          <p:cNvSpPr txBox="1"/>
          <p:nvPr/>
        </p:nvSpPr>
        <p:spPr>
          <a:xfrm>
            <a:off x="762000" y="1295400"/>
            <a:ext cx="769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1. Tìm hiểu nhu cầu dinh dưỡng của các thành viên trong gia đình.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709738"/>
          <a:ext cx="7620000" cy="3324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viên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Giới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tính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Độ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tuổi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Nhu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cầu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dinh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dưỡng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/ 1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Bố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Mẹ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6)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71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4FF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90800" y="22860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Nam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22860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31-60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22860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2634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28194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Nữ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28194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31-60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8194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2212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0800" y="33528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Nữ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10-12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33528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2110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38862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Nam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3800" y="38862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1-3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8862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1180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4400" y="4343400"/>
            <a:ext cx="3733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= 2634 + 2212 + 2110 + 1180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24400" y="4648200"/>
            <a:ext cx="3733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= 8136 (kclo)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0" y="4953000"/>
            <a:ext cx="7696200" cy="871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 err="1">
                <a:solidFill>
                  <a:srgbClr val="2419FC"/>
                </a:solidFill>
              </a:rPr>
              <a:t>Tính</a:t>
            </a:r>
            <a:r>
              <a:rPr lang="en-US" altLang="en-US" sz="1800" dirty="0">
                <a:solidFill>
                  <a:srgbClr val="2419FC"/>
                </a:solidFill>
              </a:rPr>
              <a:t> tổng nhu cầu dinh dưỡng của các thành viên trong gia đình cho một bữa ăn( giả định bằng 1/3 nhu cầu dinh dưỡng cả ngày)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" y="5791200"/>
            <a:ext cx="769620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= 8136 : 3 = </a:t>
            </a:r>
            <a:r>
              <a:rPr lang="en-US" altLang="en-US" sz="1800" dirty="0">
                <a:solidFill>
                  <a:srgbClr val="FF0000"/>
                </a:solidFill>
              </a:rPr>
              <a:t>2712</a:t>
            </a:r>
            <a:r>
              <a:rPr lang="en-US" altLang="en-US" sz="1800" dirty="0"/>
              <a:t> (kcal)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9744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r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19050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657600" y="1839913"/>
            <a:ext cx="4724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FF"/>
                </a:solidFill>
              </a:rPr>
              <a:t>+ Nguyên tắc xây dựng thực đơn: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33400" y="1828800"/>
            <a:ext cx="3048000" cy="2543175"/>
          </a:xfrm>
          <a:prstGeom prst="cloudCallout">
            <a:avLst/>
          </a:prstGeom>
          <a:solidFill>
            <a:srgbClr val="FFFF00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bữa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cơm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hằng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ngày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29181-6169-42FF-8211-F84C52F926D9}"/>
              </a:ext>
            </a:extLst>
          </p:cNvPr>
          <p:cNvSpPr txBox="1"/>
          <p:nvPr/>
        </p:nvSpPr>
        <p:spPr>
          <a:xfrm>
            <a:off x="2438400" y="1052513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FF"/>
                </a:solidFill>
              </a:rPr>
              <a:t>2. </a:t>
            </a:r>
            <a:r>
              <a:rPr lang="en-US" sz="3200" dirty="0" err="1">
                <a:solidFill>
                  <a:srgbClr val="FF00FF"/>
                </a:solidFill>
              </a:rPr>
              <a:t>Xây</a:t>
            </a:r>
            <a:r>
              <a:rPr lang="en-US" sz="3200" dirty="0">
                <a:solidFill>
                  <a:srgbClr val="FF00FF"/>
                </a:solidFill>
              </a:rPr>
              <a:t> </a:t>
            </a:r>
            <a:r>
              <a:rPr lang="en-US" sz="3200" dirty="0" err="1">
                <a:solidFill>
                  <a:srgbClr val="FF00FF"/>
                </a:solidFill>
              </a:rPr>
              <a:t>dựng</a:t>
            </a:r>
            <a:r>
              <a:rPr lang="en-US" sz="3200" dirty="0">
                <a:solidFill>
                  <a:srgbClr val="FF00FF"/>
                </a:solidFill>
              </a:rPr>
              <a:t> </a:t>
            </a:r>
            <a:r>
              <a:rPr lang="en-US" sz="3200" dirty="0" err="1">
                <a:solidFill>
                  <a:srgbClr val="FF00FF"/>
                </a:solidFill>
              </a:rPr>
              <a:t>thực</a:t>
            </a:r>
            <a:r>
              <a:rPr lang="en-US" sz="3200" dirty="0">
                <a:solidFill>
                  <a:srgbClr val="FF00FF"/>
                </a:solidFill>
              </a:rPr>
              <a:t> </a:t>
            </a:r>
            <a:r>
              <a:rPr lang="en-US" sz="3200" dirty="0" err="1">
                <a:solidFill>
                  <a:srgbClr val="FF00FF"/>
                </a:solidFill>
              </a:rPr>
              <a:t>đơn</a:t>
            </a:r>
            <a:endParaRPr lang="en-US" sz="3200" dirty="0">
              <a:solidFill>
                <a:srgbClr val="FF00FF"/>
              </a:solidFill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8C2C6E14-3155-4101-8DA9-DC7DF994C0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5429250"/>
            <a:ext cx="2219546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3220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19050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657600" y="1839913"/>
            <a:ext cx="4724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FF"/>
                </a:solidFill>
              </a:rPr>
              <a:t>+ Nguyên tắc xây dựng thực đơn: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33400" y="1828800"/>
            <a:ext cx="3048000" cy="2543175"/>
          </a:xfrm>
          <a:prstGeom prst="cloudCallout">
            <a:avLst/>
          </a:prstGeom>
          <a:solidFill>
            <a:srgbClr val="FFFF00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bữa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cơm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hằng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ngày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2200275"/>
            <a:ext cx="47244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Thực đơn một bữa cơm gia đình hằng ngày thường có: cơm, món mặn, món rau, món canh, nước chấm, hoa quả tráng miệng.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3124200"/>
            <a:ext cx="4724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>
                <a:solidFill>
                  <a:srgbClr val="FF00FF"/>
                </a:solidFill>
              </a:rPr>
              <a:t>+ </a:t>
            </a:r>
            <a:r>
              <a:rPr lang="en-US" altLang="en-US" sz="1800" dirty="0">
                <a:solidFill>
                  <a:srgbClr val="FF00FF"/>
                </a:solidFill>
              </a:rPr>
              <a:t>Các bước xây dựng thực đơn: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3516313"/>
            <a:ext cx="4724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- Bước 1: Lựa chọn các món ăn.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3897313"/>
            <a:ext cx="534987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- Bước 2: Ước lượng khối lượng của mỗi món ăn.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4306888"/>
            <a:ext cx="51816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- Bước 3: Tính tổng giá trị dinh dưỡng của các món ăn trong thực đơn.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4916488"/>
            <a:ext cx="54864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- Bước 4: Điều chỉnh khối lượng của các món ăn để phù hợp với nhu cầu dinh dưỡng của cả gia đình.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5573713"/>
            <a:ext cx="5486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- Bước 5: Hoàn thiện thực đơn.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4"/>
          <a:srcRect l="21980" t="6750" r="12167" b="28040"/>
          <a:stretch/>
        </p:blipFill>
        <p:spPr>
          <a:xfrm>
            <a:off x="67077" y="1427292"/>
            <a:ext cx="4491251" cy="466339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Group 4"/>
          <p:cNvGrpSpPr/>
          <p:nvPr/>
        </p:nvGrpSpPr>
        <p:grpSpPr>
          <a:xfrm>
            <a:off x="4491252" y="1409700"/>
            <a:ext cx="4648200" cy="4953000"/>
            <a:chOff x="192" y="96"/>
            <a:chExt cx="2728" cy="3660"/>
          </a:xfrm>
        </p:grpSpPr>
        <p:sp>
          <p:nvSpPr>
            <p:cNvPr id="14" name="AutoShape 5" descr="90%"/>
            <p:cNvSpPr/>
            <p:nvPr/>
          </p:nvSpPr>
          <p:spPr>
            <a:xfrm>
              <a:off x="192" y="96"/>
              <a:ext cx="2728" cy="3472"/>
            </a:xfrm>
            <a:prstGeom prst="verticalScroll">
              <a:avLst>
                <a:gd name="adj" fmla="val 12500"/>
              </a:avLst>
            </a:prstGeom>
            <a:blipFill rotWithShape="0">
              <a:blip r:embed="rId5"/>
            </a:blipFill>
            <a:ln w="9525" cap="flat" cmpd="sng">
              <a:solidFill>
                <a:srgbClr val="80008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15" name="Text Box 6"/>
            <p:cNvSpPr txBox="1"/>
            <p:nvPr/>
          </p:nvSpPr>
          <p:spPr>
            <a:xfrm>
              <a:off x="996" y="122"/>
              <a:ext cx="1686" cy="2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ĐƠN</a:t>
              </a:r>
              <a:endParaRPr lang="en-US" altLang="en-US" sz="20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6" name="Picture 11" descr="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" y="2897"/>
              <a:ext cx="1888" cy="8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Text Box 7"/>
            <p:cNvSpPr txBox="1"/>
            <p:nvPr/>
          </p:nvSpPr>
          <p:spPr>
            <a:xfrm>
              <a:off x="700" y="767"/>
              <a:ext cx="2137" cy="21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514350" lvl="0" indent="-514350">
                <a:spcBef>
                  <a:spcPts val="1200"/>
                </a:spcBef>
                <a:buAutoNum type="arabicPeriod"/>
              </a:pPr>
              <a:r>
                <a:rPr lang="en-US" altLang="en-US" sz="2800" b="1" dirty="0">
                  <a:solidFill>
                    <a:srgbClr val="33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Cơm.</a:t>
              </a:r>
            </a:p>
            <a:p>
              <a:pPr marL="514350" lvl="0" indent="-514350">
                <a:spcBef>
                  <a:spcPts val="1200"/>
                </a:spcBef>
                <a:buAutoNum type="arabicPeriod"/>
              </a:pPr>
              <a:r>
                <a:rPr lang="en-US" altLang="en-US" sz="2800" b="1" dirty="0">
                  <a:solidFill>
                    <a:srgbClr val="33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Sườn rang.</a:t>
              </a:r>
            </a:p>
            <a:p>
              <a:pPr marL="514350" lvl="0" indent="-514350">
                <a:spcBef>
                  <a:spcPts val="1200"/>
                </a:spcBef>
                <a:buAutoNum type="arabicPeriod"/>
              </a:pPr>
              <a:r>
                <a:rPr lang="en-US" altLang="en-US" sz="2800" b="1" dirty="0">
                  <a:solidFill>
                    <a:srgbClr val="33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Rau muống luộc.</a:t>
              </a:r>
            </a:p>
            <a:p>
              <a:pPr marL="514350" lvl="0" indent="-514350">
                <a:spcBef>
                  <a:spcPts val="1200"/>
                </a:spcBef>
                <a:buAutoNum type="arabicPeriod"/>
              </a:pPr>
              <a:r>
                <a:rPr lang="en-US" altLang="en-US" sz="2800" b="1" dirty="0">
                  <a:solidFill>
                    <a:srgbClr val="33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chấm.</a:t>
              </a:r>
            </a:p>
            <a:p>
              <a:pPr marL="514350" lvl="0" indent="-514350">
                <a:spcBef>
                  <a:spcPts val="1200"/>
                </a:spcBef>
                <a:buAutoNum type="arabicPeriod"/>
              </a:pPr>
              <a:r>
                <a:rPr lang="en-US" altLang="en-US" sz="2800" b="1" dirty="0">
                  <a:solidFill>
                    <a:srgbClr val="33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 đủ</a:t>
              </a:r>
              <a:endParaRPr lang="en-US" altLang="en-US" sz="2800" b="1" dirty="0">
                <a:solidFill>
                  <a:srgbClr val="33669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45914" y="6248400"/>
            <a:ext cx="542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>
                <a:latin typeface="Times New Roman" pitchFamily="18" charset="0"/>
                <a:cs typeface="Times New Roman" pitchFamily="18" charset="0"/>
              </a:rPr>
              <a:t>Thực đơn một bữa cơm gia đình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19050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22263" y="1143000"/>
            <a:ext cx="4630737" cy="4699000"/>
            <a:chOff x="192" y="96"/>
            <a:chExt cx="2728" cy="3472"/>
          </a:xfrm>
        </p:grpSpPr>
        <p:sp>
          <p:nvSpPr>
            <p:cNvPr id="22539" name="AutoShape 5" descr="90%"/>
            <p:cNvSpPr/>
            <p:nvPr/>
          </p:nvSpPr>
          <p:spPr>
            <a:xfrm>
              <a:off x="192" y="96"/>
              <a:ext cx="2728" cy="3472"/>
            </a:xfrm>
            <a:prstGeom prst="verticalScroll">
              <a:avLst>
                <a:gd name="adj" fmla="val 12500"/>
              </a:avLst>
            </a:prstGeom>
            <a:blipFill rotWithShape="0">
              <a:blip r:embed="rId5"/>
            </a:blipFill>
            <a:ln w="9525" cap="flat" cmpd="sng">
              <a:solidFill>
                <a:srgbClr val="80008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2540" name="Text Box 6"/>
            <p:cNvSpPr txBox="1"/>
            <p:nvPr/>
          </p:nvSpPr>
          <p:spPr>
            <a:xfrm>
              <a:off x="996" y="96"/>
              <a:ext cx="1686" cy="2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ĐƠN</a:t>
              </a:r>
              <a:endParaRPr lang="en-US" altLang="en-US" sz="20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2541" name="Picture 7" descr="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" y="2783"/>
              <a:ext cx="1888" cy="7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39" y="552"/>
              <a:ext cx="2137" cy="2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14350" indent="-514350">
                <a:spcBef>
                  <a:spcPct val="50000"/>
                </a:spcBef>
                <a:buAutoNum type="arabicPeriod"/>
              </a:pPr>
              <a:r>
                <a:rPr sz="2800" b="1" dirty="0">
                  <a:solidFill>
                    <a:srgbClr val="3366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Cơm.</a:t>
              </a:r>
            </a:p>
            <a:p>
              <a:pPr marL="514350" indent="-514350">
                <a:spcBef>
                  <a:spcPct val="50000"/>
                </a:spcBef>
                <a:buAutoNum type="arabicPeriod"/>
              </a:pPr>
              <a:r>
                <a:rPr sz="2800" b="1" dirty="0">
                  <a:solidFill>
                    <a:srgbClr val="3366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Sườn rang.</a:t>
              </a:r>
            </a:p>
            <a:p>
              <a:pPr marL="514350" indent="-514350">
                <a:spcBef>
                  <a:spcPct val="50000"/>
                </a:spcBef>
                <a:buAutoNum type="arabicPeriod"/>
              </a:pPr>
              <a:r>
                <a:rPr sz="2800" b="1" dirty="0">
                  <a:solidFill>
                    <a:srgbClr val="3366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Rau muống luộc.</a:t>
              </a:r>
            </a:p>
            <a:p>
              <a:pPr marL="514350" indent="-514350">
                <a:spcBef>
                  <a:spcPct val="50000"/>
                </a:spcBef>
                <a:buAutoNum type="arabicPeriod"/>
              </a:pPr>
              <a:r>
                <a:rPr sz="2800" b="1" dirty="0">
                  <a:solidFill>
                    <a:srgbClr val="3366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Nước chấm.</a:t>
              </a:r>
            </a:p>
            <a:p>
              <a:pPr marL="514350" indent="-514350">
                <a:spcBef>
                  <a:spcPct val="50000"/>
                </a:spcBef>
                <a:buAutoNum type="arabicPeriod"/>
              </a:pPr>
              <a:r>
                <a:rPr sz="2800" b="1" dirty="0">
                  <a:solidFill>
                    <a:srgbClr val="3366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Đu đủ</a:t>
              </a:r>
              <a:endParaRPr sz="2800" b="1" dirty="0">
                <a:solidFill>
                  <a:srgbClr val="336699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" name="Cloud Callout 9"/>
          <p:cNvSpPr/>
          <p:nvPr/>
        </p:nvSpPr>
        <p:spPr>
          <a:xfrm>
            <a:off x="5410200" y="1219200"/>
            <a:ext cx="3200400" cy="2543175"/>
          </a:xfrm>
          <a:prstGeom prst="cloudCallout">
            <a:avLst/>
          </a:prstGeom>
          <a:solidFill>
            <a:srgbClr val="FFFF00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6338" y="4800600"/>
            <a:ext cx="240506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/>
              <a:t>5 món ăn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715000" y="3733800"/>
            <a:ext cx="1173163" cy="10604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64405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525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219200"/>
            <a:ext cx="3657600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143000"/>
            <a:ext cx="4572000" cy="5410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1218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5" y="911580"/>
            <a:ext cx="4538207" cy="5034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57" y="911579"/>
            <a:ext cx="4180490" cy="48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3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957">
        <p15:prstTrans prst="drape"/>
      </p:transition>
    </mc:Choice>
    <mc:Fallback xmlns="">
      <p:transition spd="slow" advTm="5957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13"/>
          <p:cNvSpPr txBox="1"/>
          <p:nvPr/>
        </p:nvSpPr>
        <p:spPr>
          <a:xfrm>
            <a:off x="762000" y="137001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graphicFrame>
        <p:nvGraphicFramePr>
          <p:cNvPr id="24581" name="Table 24580"/>
          <p:cNvGraphicFramePr/>
          <p:nvPr>
            <p:extLst>
              <p:ext uri="{D42A27DB-BD31-4B8C-83A1-F6EECF244321}">
                <p14:modId xmlns:p14="http://schemas.microsoft.com/office/powerpoint/2010/main" val="392203415"/>
              </p:ext>
            </p:extLst>
          </p:nvPr>
        </p:nvGraphicFramePr>
        <p:xfrm>
          <a:off x="457200" y="1981200"/>
          <a:ext cx="8153400" cy="4238625"/>
        </p:xfrm>
        <a:graphic>
          <a:graphicData uri="http://schemas.openxmlformats.org/drawingml/2006/table">
            <a:tbl>
              <a:tblPr/>
              <a:tblGrid>
                <a:gridCol w="126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8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Tên </a:t>
                      </a:r>
                    </a:p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món ăn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Thực phẩm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Khối lượng</a:t>
                      </a:r>
                      <a:endParaRPr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(gam)</a:t>
                      </a: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Năng lượng</a:t>
                      </a:r>
                      <a:endParaRPr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trên </a:t>
                      </a: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100g</a:t>
                      </a: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Năng lượng </a:t>
                      </a: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của </a:t>
                      </a: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món</a:t>
                      </a:r>
                      <a:endParaRPr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(kclo)</a:t>
                      </a:r>
                      <a:endParaRPr lang="vi-VN" altLang="x-none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Đơn giá(kg)</a:t>
                      </a: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Thành tiền</a:t>
                      </a:r>
                    </a:p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(đồng)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Cơm</a:t>
                      </a: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dirty="0">
                        <a:solidFill>
                          <a:srgbClr val="333333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Sườn rang</a:t>
                      </a: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vi-VN" altLang="x-none" dirty="0">
                        <a:solidFill>
                          <a:srgbClr val="333333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Rau muống luộc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dirty="0">
                        <a:solidFill>
                          <a:srgbClr val="333333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0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Nước chấm</a:t>
                      </a: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vi-VN" altLang="x-none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0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Tráng miệng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87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Tổng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Gạo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2738" y="3422650"/>
            <a:ext cx="13128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Sườn lợn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3857625"/>
            <a:ext cx="129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Rau </a:t>
            </a:r>
          </a:p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muống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430713"/>
            <a:ext cx="9906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Nước mắm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5087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Đu đủ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5763" y="3422650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500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5763" y="39322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3538" y="452437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3538" y="5116513"/>
            <a:ext cx="990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49738" y="3422650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272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7200" y="3944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7200" y="4554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67200" y="5087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88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1207.5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8800" y="3411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1360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38800" y="3944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69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8800" y="4554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5.25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8800" y="5087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818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20000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1800" y="3411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160000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81800" y="3944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10000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81800" y="45434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120000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81800" y="5087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20000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200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7000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20000" y="3411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80000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3944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45434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3000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20000" y="5076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4000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600" y="265113"/>
            <a:ext cx="7848600" cy="456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2419FC"/>
                </a:solidFill>
              </a:rPr>
              <a:t>5. </a:t>
            </a:r>
            <a:r>
              <a:rPr lang="en-US" altLang="en-US" sz="1800" dirty="0" err="1">
                <a:solidFill>
                  <a:srgbClr val="2419FC"/>
                </a:solidFill>
              </a:rPr>
              <a:t>Tính</a:t>
            </a:r>
            <a:r>
              <a:rPr lang="en-US" altLang="en-US" sz="1800" dirty="0">
                <a:solidFill>
                  <a:srgbClr val="2419FC"/>
                </a:solidFill>
              </a:rPr>
              <a:t> </a:t>
            </a:r>
            <a:r>
              <a:rPr lang="en-US" altLang="en-US" sz="1800" dirty="0" err="1">
                <a:solidFill>
                  <a:srgbClr val="2419FC"/>
                </a:solidFill>
              </a:rPr>
              <a:t>toán</a:t>
            </a:r>
            <a:r>
              <a:rPr lang="en-US" altLang="en-US" sz="1800" dirty="0">
                <a:solidFill>
                  <a:srgbClr val="2419FC"/>
                </a:solidFill>
              </a:rPr>
              <a:t> </a:t>
            </a:r>
            <a:r>
              <a:rPr lang="en-US" altLang="en-US" sz="1800" dirty="0" err="1">
                <a:solidFill>
                  <a:srgbClr val="2419FC"/>
                </a:solidFill>
              </a:rPr>
              <a:t>tổng</a:t>
            </a:r>
            <a:r>
              <a:rPr lang="en-US" altLang="en-US" sz="1800" dirty="0">
                <a:solidFill>
                  <a:srgbClr val="2419FC"/>
                </a:solidFill>
              </a:rPr>
              <a:t> </a:t>
            </a:r>
            <a:r>
              <a:rPr lang="en-US" altLang="en-US" sz="1800" dirty="0" err="1">
                <a:solidFill>
                  <a:srgbClr val="2419FC"/>
                </a:solidFill>
              </a:rPr>
              <a:t>năng</a:t>
            </a:r>
            <a:r>
              <a:rPr lang="en-US" altLang="en-US" sz="1800" dirty="0">
                <a:solidFill>
                  <a:srgbClr val="2419FC"/>
                </a:solidFill>
              </a:rPr>
              <a:t> </a:t>
            </a:r>
            <a:r>
              <a:rPr lang="en-US" altLang="en-US" sz="1800" dirty="0" err="1">
                <a:solidFill>
                  <a:srgbClr val="2419FC"/>
                </a:solidFill>
              </a:rPr>
              <a:t>lượng</a:t>
            </a:r>
            <a:r>
              <a:rPr lang="en-US" altLang="en-US" sz="1800" dirty="0">
                <a:solidFill>
                  <a:srgbClr val="2419FC"/>
                </a:solidFill>
              </a:rPr>
              <a:t> chi phí tài chính cho bữa ăn.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E5396-4F79-4A19-88B5-1774A101200C}"/>
              </a:ext>
            </a:extLst>
          </p:cNvPr>
          <p:cNvSpPr txBox="1"/>
          <p:nvPr/>
        </p:nvSpPr>
        <p:spPr>
          <a:xfrm>
            <a:off x="381000" y="77429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A,2711,75 </a:t>
            </a:r>
            <a:r>
              <a:rPr lang="en-US" dirty="0" err="1"/>
              <a:t>kclo</a:t>
            </a:r>
            <a:r>
              <a:rPr lang="en-US" dirty="0"/>
              <a:t>     97000 </a:t>
            </a:r>
            <a:r>
              <a:rPr lang="en-US" dirty="0" err="1"/>
              <a:t>đồng</a:t>
            </a:r>
            <a:r>
              <a:rPr lang="en-US" dirty="0"/>
              <a:t>                           B. 677,94 </a:t>
            </a:r>
            <a:r>
              <a:rPr lang="en-US" dirty="0" err="1"/>
              <a:t>kclo</a:t>
            </a:r>
            <a:r>
              <a:rPr lang="en-US" dirty="0"/>
              <a:t>     24,250 </a:t>
            </a:r>
            <a:r>
              <a:rPr lang="en-US" dirty="0" err="1"/>
              <a:t>đồng</a:t>
            </a:r>
            <a:r>
              <a:rPr lang="en-US" dirty="0"/>
              <a:t>  </a:t>
            </a:r>
          </a:p>
          <a:p>
            <a:r>
              <a:rPr lang="en-US" dirty="0"/>
              <a:t>                                C. 903,916 </a:t>
            </a:r>
            <a:r>
              <a:rPr lang="en-US" dirty="0" err="1"/>
              <a:t>kclo</a:t>
            </a:r>
            <a:r>
              <a:rPr lang="en-US" dirty="0"/>
              <a:t>   32,333 </a:t>
            </a:r>
            <a:r>
              <a:rPr lang="en-US" dirty="0" err="1"/>
              <a:t>đồng</a:t>
            </a:r>
            <a:r>
              <a:rPr lang="en-US" dirty="0"/>
              <a:t>    </a:t>
            </a: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4C97C847-6737-4220-90BF-A79AD2D9A02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27" y="6083710"/>
            <a:ext cx="2219546" cy="571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19050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Text Box 13"/>
          <p:cNvSpPr txBox="1"/>
          <p:nvPr/>
        </p:nvSpPr>
        <p:spPr>
          <a:xfrm>
            <a:off x="762000" y="137001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graphicFrame>
        <p:nvGraphicFramePr>
          <p:cNvPr id="24581" name="Table 24580"/>
          <p:cNvGraphicFramePr/>
          <p:nvPr/>
        </p:nvGraphicFramePr>
        <p:xfrm>
          <a:off x="457200" y="1981200"/>
          <a:ext cx="8153400" cy="4238625"/>
        </p:xfrm>
        <a:graphic>
          <a:graphicData uri="http://schemas.openxmlformats.org/drawingml/2006/table">
            <a:tbl>
              <a:tblPr/>
              <a:tblGrid>
                <a:gridCol w="126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8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Tên </a:t>
                      </a:r>
                    </a:p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món ăn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Thực phẩm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Khối lượng</a:t>
                      </a:r>
                      <a:endParaRPr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(gam)</a:t>
                      </a: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Năng lượng</a:t>
                      </a:r>
                      <a:endParaRPr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trên </a:t>
                      </a: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100g</a:t>
                      </a: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Năng lượng </a:t>
                      </a: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của </a:t>
                      </a: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món</a:t>
                      </a:r>
                      <a:endParaRPr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(kclo)</a:t>
                      </a:r>
                      <a:endParaRPr lang="vi-VN" altLang="x-none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Đơn giá(kg)</a:t>
                      </a: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Thành tiền</a:t>
                      </a:r>
                    </a:p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(đồng)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Cơm</a:t>
                      </a: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dirty="0">
                        <a:solidFill>
                          <a:srgbClr val="333333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Sườn rang</a:t>
                      </a: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vi-VN" altLang="x-none" dirty="0">
                        <a:solidFill>
                          <a:srgbClr val="333333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Rau muống luộc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dirty="0">
                        <a:solidFill>
                          <a:srgbClr val="333333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0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Nước chấm</a:t>
                      </a: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vi-VN" altLang="x-none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0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Tráng miệng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87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Tổng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Gạo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2738" y="3422650"/>
            <a:ext cx="13128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Sườn lợn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3857625"/>
            <a:ext cx="129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Rau </a:t>
            </a:r>
          </a:p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muống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430713"/>
            <a:ext cx="9906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Nước mắm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5087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Đu đủ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5763" y="3422650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500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5763" y="39322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3538" y="452437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3538" y="5116513"/>
            <a:ext cx="990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49738" y="3422650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272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7200" y="3944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7200" y="4554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67200" y="5087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88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1207.5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8800" y="3411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1360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38800" y="3944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69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8800" y="4554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5.25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8800" y="5087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818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20000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1800" y="3411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160000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81800" y="3944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10000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81800" y="45434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120000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81800" y="5087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20000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200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7000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20000" y="3411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80000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3944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45434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3000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20000" y="5076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4000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61000" y="5610225"/>
            <a:ext cx="1244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2711.75</a:t>
            </a:r>
          </a:p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kclo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18400" y="5610225"/>
            <a:ext cx="1244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97000</a:t>
            </a:r>
          </a:p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đồng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" y="762000"/>
            <a:ext cx="7924800" cy="871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2419FC"/>
                </a:solidFill>
              </a:rPr>
              <a:t>4. Lập danh sách các thực phẩm cần chuẩn bị: tên thực phẩm, khối lượng, giá tiền...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3400" y="1514475"/>
            <a:ext cx="792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2419FC"/>
                </a:solidFill>
              </a:rPr>
              <a:t>5. Tính toán chi phí tài chính cho bữa ăn.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6962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39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1681" descr="Hinh nen16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49"/>
            <a:ext cx="9291931" cy="5168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Title 71682"/>
          <p:cNvSpPr>
            <a:spLocks noGrp="1"/>
          </p:cNvSpPr>
          <p:nvPr>
            <p:ph type="ctrTitle"/>
          </p:nvPr>
        </p:nvSpPr>
        <p:spPr>
          <a:xfrm>
            <a:off x="388144" y="857250"/>
            <a:ext cx="7555706" cy="3714750"/>
          </a:xfrm>
        </p:spPr>
        <p:txBody>
          <a:bodyPr anchor="ctr">
            <a:normAutofit/>
          </a:bodyPr>
          <a:lstStyle/>
          <a:p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b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kế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6627" name="Picture 71683" descr="bu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8828">
            <a:off x="4779690" y="3540881"/>
            <a:ext cx="619125" cy="742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19050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609600" y="2052935"/>
            <a:ext cx="7848600" cy="2519065"/>
          </a:xfrm>
          <a:prstGeom prst="rect">
            <a:avLst/>
          </a:prstGeom>
          <a:noFill/>
          <a:ln>
            <a:noFill/>
          </a:ln>
        </p:spPr>
        <p:txBody>
          <a:bodyPr wrap="none" numCol="1">
            <a:prstTxWarp prst="textDoubleWave1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Chúc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dự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thành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công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tốt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đẹp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40062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6" y="992982"/>
            <a:ext cx="3919775" cy="4872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26" y="992982"/>
            <a:ext cx="5144795" cy="48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14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756">
        <p15:prstTrans prst="drape"/>
      </p:transition>
    </mc:Choice>
    <mc:Fallback xmlns="">
      <p:transition spd="slow" advTm="675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7" y="1045035"/>
            <a:ext cx="4172906" cy="4767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1010547"/>
            <a:ext cx="4104167" cy="48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44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756">
        <p15:prstTrans prst="drape"/>
      </p:transition>
    </mc:Choice>
    <mc:Fallback xmlns="">
      <p:transition spd="slow" advTm="675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525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4"/>
          <p:cNvSpPr txBox="1"/>
          <p:nvPr/>
        </p:nvSpPr>
        <p:spPr>
          <a:xfrm>
            <a:off x="473075" y="533400"/>
            <a:ext cx="8229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Tiết</a:t>
            </a:r>
            <a:r>
              <a:rPr lang="en-US" altLang="en-US" sz="2400" dirty="0">
                <a:solidFill>
                  <a:srgbClr val="FF0000"/>
                </a:solidFill>
              </a:rPr>
              <a:t> 13: BÀI </a:t>
            </a:r>
            <a:r>
              <a:rPr lang="vi-VN" altLang="en-US" sz="2400" dirty="0">
                <a:solidFill>
                  <a:srgbClr val="FF0000"/>
                </a:solidFill>
              </a:rPr>
              <a:t>6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solidFill>
                  <a:srgbClr val="FF0000"/>
                </a:solidFill>
              </a:rPr>
              <a:t>DỰ ÁN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BỮA ĂN KẾT NỐI YÊU THƯƠNG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4100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pic>
        <p:nvPicPr>
          <p:cNvPr id="4101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049463"/>
            <a:ext cx="3657600" cy="366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057400"/>
            <a:ext cx="3886200" cy="36353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92075" y="1180812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>
                <a:solidFill>
                  <a:schemeClr val="accent2"/>
                </a:solidFill>
              </a:rPr>
              <a:t>          </a:t>
            </a:r>
            <a:r>
              <a:rPr lang="en-US" altLang="vi-VN" b="1" dirty="0">
                <a:solidFill>
                  <a:srgbClr val="FFC000"/>
                </a:solidFill>
              </a:rPr>
              <a:t>I.  </a:t>
            </a:r>
            <a:r>
              <a:rPr lang="en-US" altLang="vi-VN" sz="3200" b="1" dirty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 DỰ ÁN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085305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 dirty="0"/>
              <a:t>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.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2727" y="3124593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ính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chi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3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2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 anchor="ctr">
            <a:normAutofit/>
          </a:bodyPr>
          <a:lstStyle/>
          <a:p>
            <a:pPr algn="ctr"/>
            <a:r>
              <a:rPr lang="vi-VN" sz="3600">
                <a:solidFill>
                  <a:schemeClr val="bg1"/>
                </a:solidFill>
              </a:rPr>
              <a:t>II. TIẾN TRÌNH THỰC HIỆN DỰ ÁN</a:t>
            </a:r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4324619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15019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/>
              <a:t>1</a:t>
            </a:r>
            <a:endParaRPr lang="en-US" sz="4000"/>
          </a:p>
        </p:txBody>
      </p:sp>
      <p:sp>
        <p:nvSpPr>
          <p:cNvPr id="11" name="TextBox 10"/>
          <p:cNvSpPr txBox="1"/>
          <p:nvPr/>
        </p:nvSpPr>
        <p:spPr>
          <a:xfrm>
            <a:off x="990600" y="24163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/>
              <a:t>2</a:t>
            </a:r>
            <a:endParaRPr lang="en-US" sz="4000"/>
          </a:p>
        </p:txBody>
      </p:sp>
      <p:sp>
        <p:nvSpPr>
          <p:cNvPr id="12" name="TextBox 11"/>
          <p:cNvSpPr txBox="1"/>
          <p:nvPr/>
        </p:nvSpPr>
        <p:spPr>
          <a:xfrm>
            <a:off x="1143000" y="33307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/>
              <a:t>3</a:t>
            </a:r>
            <a:endParaRPr lang="en-US" sz="4000"/>
          </a:p>
        </p:txBody>
      </p:sp>
      <p:sp>
        <p:nvSpPr>
          <p:cNvPr id="13" name="TextBox 12"/>
          <p:cNvSpPr txBox="1"/>
          <p:nvPr/>
        </p:nvSpPr>
        <p:spPr>
          <a:xfrm>
            <a:off x="990600" y="42451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/>
              <a:t>4</a:t>
            </a:r>
            <a:endParaRPr lang="en-US" sz="4000"/>
          </a:p>
        </p:txBody>
      </p:sp>
      <p:sp>
        <p:nvSpPr>
          <p:cNvPr id="14" name="TextBox 13"/>
          <p:cNvSpPr txBox="1"/>
          <p:nvPr/>
        </p:nvSpPr>
        <p:spPr>
          <a:xfrm>
            <a:off x="533400" y="5181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/>
              <a:t>5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76065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7" descr="bball">
            <a:extLst>
              <a:ext uri="{FF2B5EF4-FFF2-40B4-BE49-F238E27FC236}">
                <a16:creationId xmlns:a16="http://schemas.microsoft.com/office/drawing/2014/main" id="{B7206078-4495-4A06-9D6F-A9EE90749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87" y="1008529"/>
            <a:ext cx="1295213" cy="91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8A85E31B-0874-4174-8E5E-C9C6291FF0FA}"/>
              </a:ext>
            </a:extLst>
          </p:cNvPr>
          <p:cNvSpPr/>
          <p:nvPr/>
        </p:nvSpPr>
        <p:spPr>
          <a:xfrm rot="5400000">
            <a:off x="-1099110" y="3258111"/>
            <a:ext cx="2540000" cy="3417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13" tIns="39956" rIns="79913" bIns="39956"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316" name="Freeform 19">
            <a:extLst>
              <a:ext uri="{FF2B5EF4-FFF2-40B4-BE49-F238E27FC236}">
                <a16:creationId xmlns:a16="http://schemas.microsoft.com/office/drawing/2014/main" id="{2BE16115-21FC-41F4-9241-22A26D6F916F}"/>
              </a:ext>
            </a:extLst>
          </p:cNvPr>
          <p:cNvSpPr>
            <a:spLocks/>
          </p:cNvSpPr>
          <p:nvPr/>
        </p:nvSpPr>
        <p:spPr bwMode="auto">
          <a:xfrm rot="5400000">
            <a:off x="1876402" y="-937092"/>
            <a:ext cx="4979147" cy="9753787"/>
          </a:xfrm>
          <a:custGeom>
            <a:avLst/>
            <a:gdLst>
              <a:gd name="T0" fmla="*/ 0 w 1943049"/>
              <a:gd name="T1" fmla="*/ 0 h 1943049"/>
              <a:gd name="T2" fmla="*/ 404840979 w 1943049"/>
              <a:gd name="T3" fmla="*/ 2097256205 h 1943049"/>
              <a:gd name="T4" fmla="*/ 0 w 1943049"/>
              <a:gd name="T5" fmla="*/ 2097256205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id="{FF27E8F1-1E22-4A01-9C14-00ED4DF26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56" y="1152339"/>
            <a:ext cx="2301396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13" tIns="39956" rIns="79913" bIns="3995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70" b="1" u="sng" dirty="0">
                <a:solidFill>
                  <a:srgbClr val="339966"/>
                </a:solidFill>
                <a:latin typeface="Times New Roman" panose="02020603050405020304" pitchFamily="18" charset="0"/>
              </a:rPr>
              <a:t>III. </a:t>
            </a:r>
            <a:r>
              <a:rPr lang="fr-FR" altLang="en-US" sz="2470" b="1" u="sng" dirty="0">
                <a:solidFill>
                  <a:srgbClr val="339966"/>
                </a:solidFill>
                <a:latin typeface="Times New Roman" panose="02020603050405020304" pitchFamily="18" charset="0"/>
              </a:rPr>
              <a:t>ĐÁNH GIÁ</a:t>
            </a:r>
            <a:endParaRPr lang="en-US" altLang="vi-VN" sz="2470" b="1" u="sng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A87E48-0620-4C7C-B98C-315914122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59" y="1709832"/>
            <a:ext cx="4572000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7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</a:t>
            </a:r>
            <a:r>
              <a:rPr lang="fr-FR" altLang="en-US" sz="247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dung báo cáo gồm có</a:t>
            </a:r>
            <a:endParaRPr lang="en-US" altLang="en-US" sz="247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Picture 4">
            <a:extLst>
              <a:ext uri="{FF2B5EF4-FFF2-40B4-BE49-F238E27FC236}">
                <a16:creationId xmlns:a16="http://schemas.microsoft.com/office/drawing/2014/main" id="{A6D71D45-1E08-4198-9A08-31754B843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35" y="939426"/>
            <a:ext cx="3224492" cy="179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26E7DC-FD11-44D5-84A7-E0C21F2B7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581" y="2198221"/>
            <a:ext cx="4814910" cy="8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13" tIns="39956" rIns="79913" bIns="3995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altLang="en-US" sz="247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E95360-CFB7-4D56-A87A-AEF2990DF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44" y="3146986"/>
            <a:ext cx="5695477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13" tIns="39956" rIns="79913" bIns="3995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7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F077EC-8BFF-4C5A-9CA3-BAD6454A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44" y="3939802"/>
            <a:ext cx="4572000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7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247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chuẩn bị thực phẩm</a:t>
            </a:r>
            <a:endParaRPr lang="en-US" altLang="en-US" sz="247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162FA0-618F-4F54-A89D-686FE3ED9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44" y="4699000"/>
            <a:ext cx="4572000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fr-FR" altLang="en-US" sz="24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247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 descr="bball">
            <a:extLst>
              <a:ext uri="{FF2B5EF4-FFF2-40B4-BE49-F238E27FC236}">
                <a16:creationId xmlns:a16="http://schemas.microsoft.com/office/drawing/2014/main" id="{6534635F-B3AB-458A-97DF-A1A218ED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87" y="1008529"/>
            <a:ext cx="1295213" cy="91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B9139714-C1F4-49BF-92D5-5AE7A1F2C687}"/>
              </a:ext>
            </a:extLst>
          </p:cNvPr>
          <p:cNvSpPr/>
          <p:nvPr/>
        </p:nvSpPr>
        <p:spPr>
          <a:xfrm rot="5400000">
            <a:off x="-1099110" y="3258111"/>
            <a:ext cx="2540000" cy="3417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13" tIns="39956" rIns="79913" bIns="39956"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>
            <a:extLst>
              <a:ext uri="{FF2B5EF4-FFF2-40B4-BE49-F238E27FC236}">
                <a16:creationId xmlns:a16="http://schemas.microsoft.com/office/drawing/2014/main" id="{4C15CC09-3A6B-4723-84D6-A8D16ACF879E}"/>
              </a:ext>
            </a:extLst>
          </p:cNvPr>
          <p:cNvSpPr>
            <a:spLocks/>
          </p:cNvSpPr>
          <p:nvPr/>
        </p:nvSpPr>
        <p:spPr bwMode="auto">
          <a:xfrm rot="5400000">
            <a:off x="2235107" y="-1444158"/>
            <a:ext cx="4979147" cy="9753787"/>
          </a:xfrm>
          <a:custGeom>
            <a:avLst/>
            <a:gdLst>
              <a:gd name="T0" fmla="*/ 0 w 1943049"/>
              <a:gd name="T1" fmla="*/ 0 h 1943049"/>
              <a:gd name="T2" fmla="*/ 404840979 w 1943049"/>
              <a:gd name="T3" fmla="*/ 2097256205 h 1943049"/>
              <a:gd name="T4" fmla="*/ 0 w 1943049"/>
              <a:gd name="T5" fmla="*/ 2097256205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CF98A4-3FCD-48A3-92B7-8F084DDEF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1533339"/>
            <a:ext cx="4572000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7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</a:t>
            </a:r>
            <a:r>
              <a:rPr lang="fr-FR" altLang="en-US" sz="247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fr-FR" altLang="en-US" sz="247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fr-FR" altLang="en-US" sz="247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altLang="en-US" sz="247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fr-FR" altLang="en-US" sz="247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fr-FR" altLang="en-US" sz="247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7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7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4">
            <a:extLst>
              <a:ext uri="{FF2B5EF4-FFF2-40B4-BE49-F238E27FC236}">
                <a16:creationId xmlns:a16="http://schemas.microsoft.com/office/drawing/2014/main" id="{190774ED-3269-4A90-99F2-64F2B3AD3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35" y="939426"/>
            <a:ext cx="3224492" cy="179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52130F-8CD0-4A1E-B061-1BD37C6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12" y="2343897"/>
            <a:ext cx="4572000" cy="8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7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báo cáo đầy đủ nội dung, rõ ràng, chặt chẽ.</a:t>
            </a:r>
            <a:endParaRPr lang="en-US" altLang="en-US" sz="247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C85B4-92A1-420F-819C-6C7EED933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12" y="3153523"/>
            <a:ext cx="4572000" cy="8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7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</a:t>
            </a:r>
            <a:r>
              <a:rPr lang="fr-FR" altLang="en-US" sz="247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 tự tin trôi chảy, thuyết phục</a:t>
            </a:r>
            <a:endParaRPr lang="en-US" altLang="en-US" sz="247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CC3AB-8C25-4CEA-8973-4D10B7853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12" y="4080809"/>
            <a:ext cx="4572000" cy="8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7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altLang="en-US" sz="247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thức báo cáo đẹp, phong phú, hấp dẫn</a:t>
            </a:r>
            <a:endParaRPr lang="en-US" altLang="en-US" sz="247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79221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,&quot;HasMultipleSubmission&quot;:false,&quot;HasAutoStop&quot;:true,&quot;HasMinimizeMode&quot;:tru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,&quot;HasMultipleSubmission&quot;:false,&quot;HasAutoStop&quot;:true,&quot;HasMinimizeMode&quot;:true,&quot;TimerValue&quot;:&quot;00:3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,&quot;HasMultipleSubmission&quot;:true,&quot;HasAutoStop&quot;:true,&quot;HasMinimizeMode&quot;:tru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1036</Words>
  <Application>Microsoft Office PowerPoint</Application>
  <PresentationFormat>On-screen Show (4:3)</PresentationFormat>
  <Paragraphs>242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#9Slide05 Garris</vt:lpstr>
      <vt:lpstr>.VnAristote</vt:lpstr>
      <vt:lpstr>.VnMysticalH</vt:lpstr>
      <vt:lpstr>.VnTime</vt:lpstr>
      <vt:lpstr>.VnTimeH</vt:lpstr>
      <vt:lpstr>.VnUniverseH</vt:lpstr>
      <vt:lpstr>Arial</vt:lpstr>
      <vt:lpstr>Calibri</vt:lpstr>
      <vt:lpstr>Lato Light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TIẾN TRÌNH THỰC HIỆN DỰ 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Các em hãy thiết kế thực đơn một bữa ăn hợp lí cho gia đình!  </vt:lpstr>
      <vt:lpstr>PowerPoint Presentation</vt:lpstr>
    </vt:vector>
  </TitlesOfParts>
  <Company>itfriend.org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 Khai niem ve dat trong va thanh phan cua dat trong</dc:title>
  <dc:creator>Smart</dc:creator>
  <cp:lastModifiedBy>mr Tran</cp:lastModifiedBy>
  <cp:revision>544</cp:revision>
  <dcterms:created xsi:type="dcterms:W3CDTF">2011-02-23T12:05:00Z</dcterms:created>
  <dcterms:modified xsi:type="dcterms:W3CDTF">2022-01-07T07:49:52Z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