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eg"/>
  <Override PartName="/ppt/notesSlides/notesSlide2.xml" ContentType="application/vnd.openxmlformats-officedocument.presentationml.notesSlide+xml"/>
  <Override PartName="/ppt/media/image9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8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2.jpg" ContentType="image/jpeg"/>
  <Override PartName="/ppt/media/image4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</p:sldMasterIdLst>
  <p:notesMasterIdLst>
    <p:notesMasterId r:id="rId18"/>
  </p:notesMasterIdLst>
  <p:sldIdLst>
    <p:sldId id="345" r:id="rId2"/>
    <p:sldId id="358" r:id="rId3"/>
    <p:sldId id="350" r:id="rId4"/>
    <p:sldId id="356" r:id="rId5"/>
    <p:sldId id="340" r:id="rId6"/>
    <p:sldId id="339" r:id="rId7"/>
    <p:sldId id="342" r:id="rId8"/>
    <p:sldId id="341" r:id="rId9"/>
    <p:sldId id="353" r:id="rId10"/>
    <p:sldId id="362" r:id="rId11"/>
    <p:sldId id="360" r:id="rId12"/>
    <p:sldId id="343" r:id="rId13"/>
    <p:sldId id="344" r:id="rId14"/>
    <p:sldId id="346" r:id="rId15"/>
    <p:sldId id="347" r:id="rId16"/>
    <p:sldId id="354" r:id="rId17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CB9BE7-845A-4493-89D3-66608DE2A9F9}">
  <a:tblStyle styleId="{F6CB9BE7-845A-4493-89D3-66608DE2A9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88" d="100"/>
          <a:sy n="88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724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14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4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15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66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3d207c742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3d207c742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054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46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83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e3d732822f_1_2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e3d732822f_1_2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951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e3d732822f_1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e3d732822f_1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51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24579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fld id="{58F7B3AE-DF96-4A6B-9E80-1B96168FEB5A}" type="slidenum">
              <a:rPr lang="en-US" altLang="en-US"/>
              <a:pPr eaLnBrk="1" hangingPunct="1">
                <a:buClrTx/>
                <a:buFontTx/>
                <a:buNone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69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48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425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816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3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569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5"/>
          <p:cNvSpPr txBox="1">
            <a:spLocks noGrp="1"/>
          </p:cNvSpPr>
          <p:nvPr>
            <p:ph type="title" idx="2"/>
          </p:nvPr>
        </p:nvSpPr>
        <p:spPr>
          <a:xfrm>
            <a:off x="714300" y="2834150"/>
            <a:ext cx="22935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0" name="Google Shape;430;p15"/>
          <p:cNvSpPr txBox="1">
            <a:spLocks noGrp="1"/>
          </p:cNvSpPr>
          <p:nvPr>
            <p:ph type="subTitle" idx="1"/>
          </p:nvPr>
        </p:nvSpPr>
        <p:spPr>
          <a:xfrm>
            <a:off x="714300" y="3347300"/>
            <a:ext cx="22935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title" idx="3"/>
          </p:nvPr>
        </p:nvSpPr>
        <p:spPr>
          <a:xfrm>
            <a:off x="3425246" y="2834150"/>
            <a:ext cx="22935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subTitle" idx="4"/>
          </p:nvPr>
        </p:nvSpPr>
        <p:spPr>
          <a:xfrm>
            <a:off x="3425246" y="3347300"/>
            <a:ext cx="22935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5"/>
          <p:cNvSpPr txBox="1">
            <a:spLocks noGrp="1"/>
          </p:cNvSpPr>
          <p:nvPr>
            <p:ph type="title" idx="5"/>
          </p:nvPr>
        </p:nvSpPr>
        <p:spPr>
          <a:xfrm>
            <a:off x="6136191" y="2834150"/>
            <a:ext cx="22935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6"/>
          </p:nvPr>
        </p:nvSpPr>
        <p:spPr>
          <a:xfrm>
            <a:off x="6136191" y="3347300"/>
            <a:ext cx="22935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759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4640775" y="430675"/>
            <a:ext cx="37890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title" idx="2"/>
          </p:nvPr>
        </p:nvSpPr>
        <p:spPr>
          <a:xfrm>
            <a:off x="5181600" y="2596650"/>
            <a:ext cx="3248100" cy="4161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4640700" y="1723538"/>
            <a:ext cx="37890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3"/>
          </p:nvPr>
        </p:nvSpPr>
        <p:spPr>
          <a:xfrm>
            <a:off x="5181600" y="4188351"/>
            <a:ext cx="3248100" cy="4161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4"/>
          </p:nvPr>
        </p:nvSpPr>
        <p:spPr>
          <a:xfrm>
            <a:off x="4640700" y="3315250"/>
            <a:ext cx="37890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99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7229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74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977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50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483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2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5950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3381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0EEB-45F3-4107-86CB-0A0D1DA786C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506FD-D42B-4D0D-BCD0-24F0CBD9D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2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1.gif"/><Relationship Id="rId5" Type="http://schemas.openxmlformats.org/officeDocument/2006/relationships/image" Target="../media/image4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8"/>
            <a:ext cx="9144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527176"/>
            <a:ext cx="9794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9" y="942976"/>
            <a:ext cx="9810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931864"/>
            <a:ext cx="9794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2571751"/>
            <a:ext cx="9810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4" y="3806825"/>
            <a:ext cx="9794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9" y="3078163"/>
            <a:ext cx="9810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3949700"/>
            <a:ext cx="97948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6" y="3198813"/>
            <a:ext cx="9810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4" y="2794001"/>
            <a:ext cx="9794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5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4" y="1052514"/>
            <a:ext cx="97948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9" y="971551"/>
            <a:ext cx="9794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7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4" y="3300413"/>
            <a:ext cx="10937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8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4129088"/>
            <a:ext cx="10937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9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2532064"/>
            <a:ext cx="1092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0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2362201"/>
            <a:ext cx="1092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1558925"/>
            <a:ext cx="10937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2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706813"/>
            <a:ext cx="10937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3" descr="hoahong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3362325"/>
            <a:ext cx="1092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8" descr="hoa hong 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1"/>
            <a:ext cx="655638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9" descr="hoa hong 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9" y="4114801"/>
            <a:ext cx="6556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40" descr="hoa hong 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4114801"/>
            <a:ext cx="6572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41" descr="hoa hong 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4114801"/>
            <a:ext cx="6556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42" descr="hoa hong 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9" y="4114801"/>
            <a:ext cx="6556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61" descr="hoa hong 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4" y="4132264"/>
            <a:ext cx="657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TextBox 1"/>
          <p:cNvSpPr txBox="1">
            <a:spLocks noChangeArrowheads="1"/>
          </p:cNvSpPr>
          <p:nvPr/>
        </p:nvSpPr>
        <p:spPr bwMode="auto">
          <a:xfrm>
            <a:off x="2463801" y="3841751"/>
            <a:ext cx="4192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Đỗ Mai Hòa</a:t>
            </a:r>
          </a:p>
        </p:txBody>
      </p:sp>
      <p:pic>
        <p:nvPicPr>
          <p:cNvPr id="4124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6" y="6351"/>
            <a:ext cx="1541463" cy="1830388"/>
          </a:xfrm>
        </p:spPr>
      </p:pic>
      <p:sp>
        <p:nvSpPr>
          <p:cNvPr id="34" name="TextBox 28"/>
          <p:cNvSpPr txBox="1">
            <a:spLocks noChangeArrowheads="1"/>
          </p:cNvSpPr>
          <p:nvPr/>
        </p:nvSpPr>
        <p:spPr bwMode="auto">
          <a:xfrm>
            <a:off x="2085976" y="1158875"/>
            <a:ext cx="68421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9308" indent="-289308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STT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308" indent="-289308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mic,mở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</a:t>
            </a:r>
          </a:p>
          <a:p>
            <a:pPr marL="289308" indent="-289308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308" indent="-289308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9308" indent="-289308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 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6" name="WordArt 24"/>
          <p:cNvSpPr>
            <a:spLocks noChangeArrowheads="1" noChangeShapeType="1" noTextEdit="1"/>
          </p:cNvSpPr>
          <p:nvPr/>
        </p:nvSpPr>
        <p:spPr bwMode="auto">
          <a:xfrm>
            <a:off x="762000" y="342900"/>
            <a:ext cx="77724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44077"/>
              </a:avLst>
            </a:prstTxWarp>
          </a:bodyPr>
          <a:lstStyle/>
          <a:p>
            <a:pPr algn="ctr"/>
            <a:r>
              <a:rPr lang="en-US" sz="30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Chào mừng các thầy cô và các em đến với tiết học trực tuyến  </a:t>
            </a:r>
          </a:p>
        </p:txBody>
      </p:sp>
    </p:spTree>
    <p:extLst>
      <p:ext uri="{BB962C8B-B14F-4D97-AF65-F5344CB8AC3E}">
        <p14:creationId xmlns:p14="http://schemas.microsoft.com/office/powerpoint/2010/main" val="2554540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443313" y="120243"/>
            <a:ext cx="84573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2: </a:t>
            </a:r>
            <a:r>
              <a:rPr lang="en-US" alt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Trộn</a:t>
            </a:r>
            <a:r>
              <a:rPr lang="en-US" alt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  <a:endParaRPr lang="en-US" altLang="en-US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sốt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: Cho 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sữa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mật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ong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sốt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mayonnaise,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cốt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chanh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tr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ộn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89" y="3316835"/>
            <a:ext cx="2667000" cy="153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2482280">
            <a:off x="1899670" y="2106680"/>
            <a:ext cx="2223911" cy="1048558"/>
          </a:xfrm>
          <a:prstGeom prst="rightArrow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6"/>
          <p:cNvSpPr txBox="1">
            <a:spLocks noChangeArrowheads="1"/>
          </p:cNvSpPr>
          <p:nvPr/>
        </p:nvSpPr>
        <p:spPr bwMode="auto">
          <a:xfrm rot="2427279">
            <a:off x="2069469" y="2315932"/>
            <a:ext cx="17877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4061407">
            <a:off x="2747516" y="2003284"/>
            <a:ext cx="2223911" cy="977916"/>
          </a:xfrm>
          <a:prstGeom prst="rightArrow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 rot="4088280">
            <a:off x="2912062" y="2229955"/>
            <a:ext cx="1929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3347112" y="2043062"/>
            <a:ext cx="2223911" cy="1028782"/>
          </a:xfrm>
          <a:prstGeom prst="rightArrow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36"/>
          <p:cNvSpPr txBox="1">
            <a:spLocks noChangeArrowheads="1"/>
          </p:cNvSpPr>
          <p:nvPr/>
        </p:nvSpPr>
        <p:spPr bwMode="auto">
          <a:xfrm rot="5344999">
            <a:off x="3487991" y="2295298"/>
            <a:ext cx="19754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mayonnasie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7008614">
            <a:off x="4189140" y="1960315"/>
            <a:ext cx="2190972" cy="948852"/>
          </a:xfrm>
          <a:prstGeom prst="rightArrow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 rot="17822344">
            <a:off x="4729008" y="1829148"/>
            <a:ext cx="13441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7866825">
            <a:off x="4821765" y="2307540"/>
            <a:ext cx="2190972" cy="909178"/>
          </a:xfrm>
          <a:prstGeom prst="rightArrow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 rot="18724067">
            <a:off x="5155935" y="2313255"/>
            <a:ext cx="1833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 animBg="1"/>
      <p:bldP spid="10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477180" y="67423"/>
            <a:ext cx="845735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2: </a:t>
            </a:r>
            <a:r>
              <a:rPr lang="en-US" alt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Trộn</a:t>
            </a:r>
            <a:r>
              <a:rPr lang="en-US" alt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  <a:endParaRPr lang="en-US" altLang="en-US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sốt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: Cho 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sữa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mật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ong</a:t>
            </a:r>
            <a:r>
              <a:rPr lang="en-US" alt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1400" dirty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sốt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mayonnaise,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cốt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chanh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chộn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1400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en-US" sz="1400" dirty="0" smtClean="0">
              <a:solidFill>
                <a:schemeClr val="bg1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7180" y="657443"/>
            <a:ext cx="84573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Trộn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rau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: Cho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bát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sốt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dung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thìa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đảo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dirty="0" smtClean="0">
                <a:solidFill>
                  <a:schemeClr val="bg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72" y="1632856"/>
            <a:ext cx="5125913" cy="30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829972" y="155711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3: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món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ăn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940613" y="3413561"/>
            <a:ext cx="81243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ón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nát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hài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hòa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mùi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thơm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ngọt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dịu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nhẹ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hay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mát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085" y="119490"/>
            <a:ext cx="304442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89" y="2913855"/>
            <a:ext cx="138420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314" y="216833"/>
            <a:ext cx="3265715" cy="3023810"/>
          </a:xfrm>
          <a:prstGeom prst="rect">
            <a:avLst/>
          </a:prstGeom>
        </p:spPr>
      </p:pic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872880" y="2053442"/>
            <a:ext cx="40160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Xếp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xà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lách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đĩa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salad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đĩa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829972" y="1086466"/>
            <a:ext cx="3155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Trộn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829972" y="623627"/>
            <a:ext cx="3155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Sơ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chế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Google Shape;1309;p56"/>
          <p:cNvPicPr preferRelativeResize="0"/>
          <p:nvPr/>
        </p:nvPicPr>
        <p:blipFill rotWithShape="1">
          <a:blip r:embed="rId3">
            <a:alphaModFix/>
          </a:blip>
          <a:srcRect l="20423" r="39388"/>
          <a:stretch/>
        </p:blipFill>
        <p:spPr>
          <a:xfrm>
            <a:off x="0" y="0"/>
            <a:ext cx="367427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56"/>
          <p:cNvGrpSpPr/>
          <p:nvPr/>
        </p:nvGrpSpPr>
        <p:grpSpPr>
          <a:xfrm>
            <a:off x="2283104" y="3998028"/>
            <a:ext cx="2018591" cy="2018591"/>
            <a:chOff x="12054752" y="4556503"/>
            <a:chExt cx="1203333" cy="1203333"/>
          </a:xfrm>
        </p:grpSpPr>
        <p:sp>
          <p:nvSpPr>
            <p:cNvPr id="1312" name="Google Shape;1312;p56"/>
            <p:cNvSpPr/>
            <p:nvPr/>
          </p:nvSpPr>
          <p:spPr>
            <a:xfrm flipH="1">
              <a:off x="12054752" y="4556503"/>
              <a:ext cx="1203333" cy="1203333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6"/>
            <p:cNvSpPr/>
            <p:nvPr/>
          </p:nvSpPr>
          <p:spPr>
            <a:xfrm flipH="1">
              <a:off x="12109132" y="4610952"/>
              <a:ext cx="1091602" cy="1091602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6"/>
            <p:cNvSpPr/>
            <p:nvPr/>
          </p:nvSpPr>
          <p:spPr>
            <a:xfrm flipH="1">
              <a:off x="12123504" y="4685992"/>
              <a:ext cx="1062927" cy="943457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6"/>
            <p:cNvSpPr/>
            <p:nvPr/>
          </p:nvSpPr>
          <p:spPr>
            <a:xfrm flipH="1">
              <a:off x="12206559" y="4762206"/>
              <a:ext cx="896816" cy="792479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6"/>
            <p:cNvSpPr/>
            <p:nvPr/>
          </p:nvSpPr>
          <p:spPr>
            <a:xfrm flipH="1">
              <a:off x="12309722" y="4833791"/>
              <a:ext cx="690491" cy="645854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6"/>
            <p:cNvSpPr/>
            <p:nvPr/>
          </p:nvSpPr>
          <p:spPr>
            <a:xfrm flipH="1">
              <a:off x="12407080" y="4908900"/>
              <a:ext cx="495705" cy="495705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6"/>
            <p:cNvSpPr/>
            <p:nvPr/>
          </p:nvSpPr>
          <p:spPr>
            <a:xfrm flipH="1">
              <a:off x="12424285" y="4983387"/>
              <a:ext cx="404013" cy="348873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6"/>
            <p:cNvSpPr/>
            <p:nvPr/>
          </p:nvSpPr>
          <p:spPr>
            <a:xfrm flipH="1">
              <a:off x="12521713" y="5057874"/>
              <a:ext cx="234033" cy="199001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541178" y="1794446"/>
            <a:ext cx="4130211" cy="14107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CHÚC CÁC EM HỌC TỐT!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40736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rames PPT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44000" cy="520065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1066800" y="171450"/>
            <a:ext cx="914400" cy="914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1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AutoShape 2"/>
          <p:cNvSpPr>
            <a:spLocks noChangeArrowheads="1"/>
          </p:cNvSpPr>
          <p:nvPr/>
        </p:nvSpPr>
        <p:spPr bwMode="auto">
          <a:xfrm>
            <a:off x="2057400" y="568326"/>
            <a:ext cx="4972050" cy="758309"/>
          </a:xfrm>
          <a:prstGeom prst="ribbon">
            <a:avLst>
              <a:gd name="adj1" fmla="val 33333"/>
              <a:gd name="adj2" fmla="val 64565"/>
            </a:avLst>
          </a:prstGeom>
          <a:solidFill>
            <a:srgbClr val="66CC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27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7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7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nhà</a:t>
            </a:r>
            <a:endParaRPr lang="en-US" altLang="en-US" sz="27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Google Shape;261;p27"/>
          <p:cNvSpPr txBox="1">
            <a:spLocks noChangeArrowheads="1"/>
          </p:cNvSpPr>
          <p:nvPr/>
        </p:nvSpPr>
        <p:spPr bwMode="auto">
          <a:xfrm>
            <a:off x="1371600" y="1885950"/>
            <a:ext cx="7118131" cy="584200"/>
          </a:xfrm>
          <a:prstGeom prst="rect">
            <a:avLst/>
          </a:prstGeom>
          <a:noFill/>
          <a:ln w="19050" cap="rnd">
            <a:noFill/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Học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áp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dụng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vào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thực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tế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chế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biến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các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món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ăn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dưới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sự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giám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sát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của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người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thân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sao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cho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an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toàn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đảm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bảo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cho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sức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khỏe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bản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thân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gia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đình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ousine" charset="0"/>
            </a:endParaRPr>
          </a:p>
        </p:txBody>
      </p:sp>
      <p:sp>
        <p:nvSpPr>
          <p:cNvPr id="9" name="Google Shape;259;p27"/>
          <p:cNvSpPr txBox="1">
            <a:spLocks noChangeArrowheads="1"/>
          </p:cNvSpPr>
          <p:nvPr/>
        </p:nvSpPr>
        <p:spPr bwMode="auto">
          <a:xfrm>
            <a:off x="1399702" y="3212585"/>
            <a:ext cx="7061926" cy="883900"/>
          </a:xfrm>
          <a:prstGeom prst="rect">
            <a:avLst/>
          </a:prstGeom>
          <a:noFill/>
          <a:ln w="19050" cap="rnd">
            <a:noFill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Xem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trước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nội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dung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bài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6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bữa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ăn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kết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nối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yêu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usine" charset="0"/>
              </a:rPr>
              <a:t>thương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ousine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6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8" grpId="0" animBg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628651"/>
            <a:ext cx="42862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2000250" y="400050"/>
            <a:ext cx="5143500" cy="4000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500" kern="10">
                <a:ln w="9525">
                  <a:solidFill>
                    <a:srgbClr val="E11FE6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 Chúc các em học giỏi 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600200" y="3714750"/>
            <a:ext cx="5657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</p:txBody>
      </p:sp>
      <p:pic>
        <p:nvPicPr>
          <p:cNvPr id="23557" name="Picture 5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4" y="4171951"/>
            <a:ext cx="6492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4" y="4171951"/>
            <a:ext cx="6492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171951"/>
            <a:ext cx="650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171951"/>
            <a:ext cx="650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4" y="4171951"/>
            <a:ext cx="6492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4171951"/>
            <a:ext cx="650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4171951"/>
            <a:ext cx="6508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hoa hong 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4" y="4171951"/>
            <a:ext cx="6492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1200151"/>
            <a:ext cx="7477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9" y="457201"/>
            <a:ext cx="74771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800101"/>
            <a:ext cx="7477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714501"/>
            <a:ext cx="7477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1819276"/>
            <a:ext cx="74771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400051"/>
            <a:ext cx="7477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19" descr="Frames PPT 0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5" y="16553"/>
            <a:ext cx="9144000" cy="520065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4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2234" r="7727" b="87464"/>
          <a:stretch/>
        </p:blipFill>
        <p:spPr>
          <a:xfrm>
            <a:off x="180109" y="955981"/>
            <a:ext cx="8783782" cy="471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227" r="24848"/>
          <a:stretch/>
        </p:blipFill>
        <p:spPr>
          <a:xfrm>
            <a:off x="180109" y="1427036"/>
            <a:ext cx="8783782" cy="3647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36" y="41562"/>
            <a:ext cx="9005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8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3144" r="10455" b="20189"/>
          <a:stretch/>
        </p:blipFill>
        <p:spPr>
          <a:xfrm>
            <a:off x="0" y="2717164"/>
            <a:ext cx="9144001" cy="2426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r="7576" b="63523"/>
          <a:stretch/>
        </p:blipFill>
        <p:spPr>
          <a:xfrm>
            <a:off x="0" y="881496"/>
            <a:ext cx="9144000" cy="1835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16" y="909206"/>
            <a:ext cx="72043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</a:rPr>
              <a:t>   1.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24150"/>
            <a:ext cx="457200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0070C0"/>
                </a:solidFill>
              </a:rPr>
              <a:t>2.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2186153" y="117389"/>
            <a:ext cx="5087483" cy="5562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200" y="1870364"/>
            <a:ext cx="318652" cy="4017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850" y="4225633"/>
            <a:ext cx="401785" cy="387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8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0719" r="7120"/>
          <a:stretch/>
        </p:blipFill>
        <p:spPr>
          <a:xfrm>
            <a:off x="0" y="1061605"/>
            <a:ext cx="9144000" cy="4081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2538" r="5757" b="80189"/>
          <a:stretch/>
        </p:blipFill>
        <p:spPr>
          <a:xfrm>
            <a:off x="0" y="0"/>
            <a:ext cx="9144000" cy="1061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618" y="27710"/>
            <a:ext cx="4156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3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1023" r="8181" b="1402"/>
          <a:stretch/>
        </p:blipFill>
        <p:spPr>
          <a:xfrm>
            <a:off x="0" y="1061605"/>
            <a:ext cx="9144000" cy="4081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2538" r="5757" b="80189"/>
          <a:stretch/>
        </p:blipFill>
        <p:spPr>
          <a:xfrm>
            <a:off x="0" y="0"/>
            <a:ext cx="9144000" cy="1061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618" y="27710"/>
            <a:ext cx="4156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3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6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alad cá hồi – Món ngon đãi tiệc độc đ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6476"/>
            <a:ext cx="9144000" cy="467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40586" y="2091064"/>
            <a:ext cx="39084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>
                <a:solidFill>
                  <a:schemeClr val="bg1"/>
                </a:solidFill>
              </a:rPr>
              <a:t>THỰC HÀNH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15739" y="35588"/>
            <a:ext cx="9335939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US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BẢO QUẢN VÀ CHẾ BIẾN THỰC </a:t>
            </a:r>
            <a:r>
              <a:rPr lang="en-US" sz="2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(T) </a:t>
            </a:r>
            <a:endParaRPr lang="en-US" sz="2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 txBox="1">
            <a:spLocks/>
          </p:cNvSpPr>
          <p:nvPr/>
        </p:nvSpPr>
        <p:spPr bwMode="auto">
          <a:xfrm>
            <a:off x="-35502" y="697867"/>
            <a:ext cx="5182985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rgbClr val="FFC000"/>
                </a:solidFill>
                <a:cs typeface="Times New Roman" panose="02020603050405020304" pitchFamily="18" charset="0"/>
              </a:rPr>
              <a:t> </a:t>
            </a:r>
            <a:r>
              <a:rPr lang="en-US" altLang="en-US" sz="3000" dirty="0" err="1" smtClean="0">
                <a:solidFill>
                  <a:srgbClr val="FFC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30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C000"/>
                </a:solidFill>
                <a:cs typeface="Times New Roman" panose="02020603050405020304" pitchFamily="18" charset="0"/>
              </a:rPr>
              <a:t>hành</a:t>
            </a:r>
            <a:r>
              <a:rPr lang="en-US" altLang="en-US" sz="30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FFC000"/>
                </a:solidFill>
                <a:cs typeface="Times New Roman" panose="02020603050405020304" pitchFamily="18" charset="0"/>
              </a:rPr>
              <a:t>Món</a:t>
            </a:r>
            <a:r>
              <a:rPr lang="en-US" altLang="en-US" sz="30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 salad </a:t>
            </a:r>
            <a:r>
              <a:rPr lang="en-US" altLang="en-US" sz="3000" dirty="0" err="1" smtClean="0">
                <a:solidFill>
                  <a:srgbClr val="FFC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30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quả</a:t>
            </a:r>
            <a:r>
              <a:rPr lang="en-US" altLang="en-US" sz="3000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endParaRPr lang="en-US" altLang="en-US" sz="3000" dirty="0" smtClean="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000" dirty="0" err="1" smtClean="0">
                <a:solidFill>
                  <a:srgbClr val="FFC000"/>
                </a:solidFill>
                <a:cs typeface="Times New Roman" panose="02020603050405020304" pitchFamily="18" charset="0"/>
              </a:rPr>
              <a:t>dành</a:t>
            </a:r>
            <a:r>
              <a:rPr lang="en-US" altLang="en-US" sz="3000" dirty="0" smtClean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solidFill>
                  <a:srgbClr val="FFC000"/>
                </a:solidFill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000" dirty="0">
                <a:solidFill>
                  <a:srgbClr val="FFC000"/>
                </a:solidFill>
                <a:cs typeface="Times New Roman" panose="02020603050405020304" pitchFamily="18" charset="0"/>
              </a:rPr>
              <a:t> 4 </a:t>
            </a:r>
            <a:r>
              <a:rPr lang="en-US" altLang="en-US" sz="30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C000"/>
                </a:solidFill>
                <a:cs typeface="Times New Roman" panose="02020603050405020304" pitchFamily="18" charset="0"/>
              </a:rPr>
              <a:t>ăn</a:t>
            </a:r>
            <a:endParaRPr lang="en-US" altLang="en-US" sz="3000" dirty="0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218" name="Picture 2" descr="3 cách làm salad cực ngon, giải nhiệt mùa hè - Bếp E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67" y="2186245"/>
            <a:ext cx="3395750" cy="22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tluck Chopped Salad Recipe | Bon Appét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83" y="463674"/>
            <a:ext cx="3996517" cy="399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et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1" y="272834"/>
            <a:ext cx="363609" cy="38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4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114" y="157059"/>
            <a:ext cx="3636335" cy="50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  <a:endParaRPr lang="en-US" sz="3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575" y="827542"/>
            <a:ext cx="31578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Dứa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long 1quả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bi 3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Rau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lách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242007" y="794180"/>
            <a:ext cx="376768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chanh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Sữa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40g </a:t>
            </a:r>
          </a:p>
          <a:p>
            <a:pPr lvl="0"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canh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mayonaise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50g</a:t>
            </a:r>
          </a:p>
          <a:p>
            <a:pPr lvl="0"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" y="221262"/>
            <a:ext cx="363609" cy="38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10" y="211670"/>
            <a:ext cx="1409032" cy="1121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8746" y="1420639"/>
            <a:ext cx="377319" cy="214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38133" y="2366805"/>
            <a:ext cx="841556" cy="1517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840" y="277983"/>
            <a:ext cx="995704" cy="1101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827964" y="3139933"/>
            <a:ext cx="424643" cy="1314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656029" y="1372107"/>
            <a:ext cx="2041313" cy="9046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27014" y="3692379"/>
            <a:ext cx="1035077" cy="1712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11" y="211670"/>
            <a:ext cx="1409032" cy="11214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8747" y="1420639"/>
            <a:ext cx="377319" cy="21418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656030" y="1372107"/>
            <a:ext cx="2041313" cy="9046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38133" y="2366806"/>
            <a:ext cx="841556" cy="1517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11" y="211671"/>
            <a:ext cx="1409032" cy="1121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8747" y="1420640"/>
            <a:ext cx="377319" cy="21418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656030" y="1372108"/>
            <a:ext cx="2041313" cy="9046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827964" y="3139934"/>
            <a:ext cx="424643" cy="1314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38133" y="2366807"/>
            <a:ext cx="841556" cy="1517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11" y="211672"/>
            <a:ext cx="1409032" cy="11214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8747" y="1420641"/>
            <a:ext cx="377319" cy="21418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656030" y="1372109"/>
            <a:ext cx="2041313" cy="904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27014" y="3692380"/>
            <a:ext cx="1035077" cy="17124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827964" y="3139935"/>
            <a:ext cx="424643" cy="1314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38133" y="2366808"/>
            <a:ext cx="841556" cy="15170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311" y="211673"/>
            <a:ext cx="1409032" cy="11214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8747" y="1420642"/>
            <a:ext cx="377319" cy="21418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2656030" y="1372110"/>
            <a:ext cx="2041313" cy="9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9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950"/>
                            </p:stCondLst>
                            <p:childTnLst>
                              <p:par>
                                <p:cTn id="8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50"/>
                            </p:stCondLst>
                            <p:childTnLst>
                              <p:par>
                                <p:cTn id="9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50"/>
                            </p:stCondLst>
                            <p:childTnLst>
                              <p:par>
                                <p:cTn id="9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98136" y="92708"/>
            <a:ext cx="3636335" cy="50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1122" y="323652"/>
            <a:ext cx="4572000" cy="4616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Dao thái thịt thép không gỉ cán gỗ 36cm Tân Bách Phát 173 | Bách Hoá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2" r="32066"/>
          <a:stretch/>
        </p:blipFill>
        <p:spPr bwMode="auto">
          <a:xfrm rot="16200000">
            <a:off x="3161134" y="222347"/>
            <a:ext cx="1025179" cy="1987619"/>
          </a:xfrm>
          <a:prstGeom prst="rect">
            <a:avLst/>
          </a:prstGeom>
          <a:noFill/>
          <a:extLst/>
        </p:spPr>
      </p:pic>
      <p:pic>
        <p:nvPicPr>
          <p:cNvPr id="10248" name="Picture 8" descr="Rổ Tròn Chong Chóng 380 - Đại Đồng Tiế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52" y="0"/>
            <a:ext cx="2499290" cy="2500227"/>
          </a:xfrm>
          <a:prstGeom prst="rect">
            <a:avLst/>
          </a:prstGeom>
          <a:noFill/>
          <a:extLst/>
        </p:spPr>
      </p:pic>
      <p:pic>
        <p:nvPicPr>
          <p:cNvPr id="10250" name="Picture 10" descr="500 Chiếc Găng Tay Dùng Một Lần Trong Suốt Găng Tay Miễn Phí Găng Tay Nấ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24760" r="5217" b="1857"/>
          <a:stretch/>
        </p:blipFill>
        <p:spPr bwMode="auto">
          <a:xfrm>
            <a:off x="6666002" y="3614057"/>
            <a:ext cx="2170189" cy="1450972"/>
          </a:xfrm>
          <a:prstGeom prst="rect">
            <a:avLst/>
          </a:prstGeom>
          <a:noFill/>
          <a:extLst/>
        </p:spPr>
      </p:pic>
      <p:pic>
        <p:nvPicPr>
          <p:cNvPr id="10252" name="Picture 12" descr="Bát cơm/ chén cơm; Chén cơm Minh Long; Bát cơm gốm sứ Bát Tràng | Gốm Sứ 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2488624"/>
            <a:ext cx="2906467" cy="1854776"/>
          </a:xfrm>
          <a:prstGeom prst="rect">
            <a:avLst/>
          </a:prstGeom>
          <a:noFill/>
          <a:extLst/>
        </p:spPr>
      </p:pic>
      <p:pic>
        <p:nvPicPr>
          <p:cNvPr id="1026" name="Picture 2" descr="Đĩa bầu dục S2 trơn sen đỏ (cái) – BATTRANG FAMILY – VÌ HẠNH PHÚC GIA ĐÌNH  V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26539" r="20157" b="14466"/>
          <a:stretch/>
        </p:blipFill>
        <p:spPr bwMode="auto">
          <a:xfrm>
            <a:off x="4722504" y="1966783"/>
            <a:ext cx="2346122" cy="1494874"/>
          </a:xfrm>
          <a:prstGeom prst="rect">
            <a:avLst/>
          </a:prstGeom>
          <a:noFill/>
          <a:extLst/>
        </p:spPr>
      </p:pic>
      <p:pic>
        <p:nvPicPr>
          <p:cNvPr id="14" name="Picture 12" descr="Bát cơm/ chén cơm; Chén cơm Minh Long; Bát cơm gốm sứ Bát Tràng | Gốm Sứ 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38" y="693344"/>
            <a:ext cx="1273518" cy="96368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2465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480605" y="517838"/>
            <a:ext cx="86218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Bước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1: </a:t>
            </a:r>
            <a:r>
              <a:rPr lang="en-US" alt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chế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.-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loại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trái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sạch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gọt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vỏ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bỏ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hạt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thái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miếng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vừa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ăn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chanh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vắt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bỏ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hạt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- Rau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xà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lách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tách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rời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rửa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sạch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6907" y="70966"/>
            <a:ext cx="304442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932" y="1823728"/>
            <a:ext cx="1644502" cy="14741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001" y="1854709"/>
            <a:ext cx="1934772" cy="14181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613" y="1854708"/>
            <a:ext cx="1705656" cy="14478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94" y="1860604"/>
            <a:ext cx="1755047" cy="14373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/>
          <a:srcRect l="7956" t="6995" r="35885" b="32403"/>
          <a:stretch/>
        </p:blipFill>
        <p:spPr>
          <a:xfrm>
            <a:off x="3636185" y="1854708"/>
            <a:ext cx="1784900" cy="14327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254" y="3374129"/>
            <a:ext cx="2440269" cy="16383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788" y="3374129"/>
            <a:ext cx="2630006" cy="16383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434" y="3362627"/>
            <a:ext cx="2012925" cy="164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4,375950982,C:\Documents and Settings\Admin\Desktop\Tiêt 13 Ban ve lap\Tiet 13 BAN VE LAP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2071600198,C:\Documents and Settings\Admin\Desktop\Bieu dien ren\Tiet 11 Bieu dien ren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</TotalTime>
  <Words>405</Words>
  <Application>Microsoft Office PowerPoint</Application>
  <PresentationFormat>On-screen Show (16:9)</PresentationFormat>
  <Paragraphs>65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Tahoma</vt:lpstr>
      <vt:lpstr>Calibri</vt:lpstr>
      <vt:lpstr>Times New Roman</vt:lpstr>
      <vt:lpstr>Cousine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BẢO QUẢN VÀ CHẾ BIẾN THỰC PHẨM</dc:title>
  <cp:lastModifiedBy>Windows User</cp:lastModifiedBy>
  <cp:revision>69</cp:revision>
  <dcterms:modified xsi:type="dcterms:W3CDTF">2021-11-24T03:58:11Z</dcterms:modified>
</cp:coreProperties>
</file>