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3" r:id="rId2"/>
    <p:sldId id="261" r:id="rId3"/>
    <p:sldId id="297" r:id="rId4"/>
    <p:sldId id="299" r:id="rId5"/>
    <p:sldId id="300" r:id="rId6"/>
    <p:sldId id="301" r:id="rId7"/>
    <p:sldId id="302" r:id="rId8"/>
    <p:sldId id="303" r:id="rId9"/>
    <p:sldId id="304" r:id="rId10"/>
    <p:sldId id="306" r:id="rId11"/>
    <p:sldId id="278" r:id="rId12"/>
    <p:sldId id="283" r:id="rId13"/>
    <p:sldId id="286" r:id="rId14"/>
    <p:sldId id="287" r:id="rId15"/>
    <p:sldId id="290" r:id="rId16"/>
    <p:sldId id="308" r:id="rId17"/>
    <p:sldId id="309" r:id="rId18"/>
    <p:sldId id="295" r:id="rId19"/>
    <p:sldId id="298"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FF"/>
    <a:srgbClr val="0000FF"/>
    <a:srgbClr val="FFFFCC"/>
    <a:srgbClr val="CCECFF"/>
    <a:srgbClr val="FFFF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7" autoAdjust="0"/>
    <p:restoredTop sz="94660"/>
  </p:normalViewPr>
  <p:slideViewPr>
    <p:cSldViewPr>
      <p:cViewPr>
        <p:scale>
          <a:sx n="74" d="100"/>
          <a:sy n="74" d="100"/>
        </p:scale>
        <p:origin x="-12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C1E7522B-FB4C-4596-B2D4-1692EE0880B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vi-VN"/>
          </a:p>
        </p:txBody>
      </p:sp>
      <p:sp>
        <p:nvSpPr>
          <p:cNvPr id="9219" name="Rectangle 3">
            <a:extLst>
              <a:ext uri="{FF2B5EF4-FFF2-40B4-BE49-F238E27FC236}">
                <a16:creationId xmlns:a16="http://schemas.microsoft.com/office/drawing/2014/main" xmlns="" id="{8FA8235A-E0B5-45F5-BD00-EF75EEBFBDD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vi-VN"/>
          </a:p>
        </p:txBody>
      </p:sp>
      <p:sp>
        <p:nvSpPr>
          <p:cNvPr id="52228" name="Rectangle 4">
            <a:extLst>
              <a:ext uri="{FF2B5EF4-FFF2-40B4-BE49-F238E27FC236}">
                <a16:creationId xmlns:a16="http://schemas.microsoft.com/office/drawing/2014/main" xmlns="" id="{16A1008F-E2D0-4B78-9879-E58B8D6FD3E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xmlns="" id="{2007D7E8-3C38-4974-B829-35C13F1DB04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222" name="Rectangle 6">
            <a:extLst>
              <a:ext uri="{FF2B5EF4-FFF2-40B4-BE49-F238E27FC236}">
                <a16:creationId xmlns:a16="http://schemas.microsoft.com/office/drawing/2014/main" xmlns="" id="{A360D64F-D7B5-4FC5-BDE5-B21FFE7563A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vi-VN"/>
          </a:p>
        </p:txBody>
      </p:sp>
      <p:sp>
        <p:nvSpPr>
          <p:cNvPr id="9223" name="Rectangle 7">
            <a:extLst>
              <a:ext uri="{FF2B5EF4-FFF2-40B4-BE49-F238E27FC236}">
                <a16:creationId xmlns:a16="http://schemas.microsoft.com/office/drawing/2014/main" xmlns="" id="{CF35D0FF-B6F6-4C7F-B869-047B06AD436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2D89C9EF-5005-46EE-BA70-21B84FE82CF1}" type="slidenum">
              <a:rPr lang="en-US" altLang="vi-VN"/>
              <a:pPr/>
              <a:t>‹#›</a:t>
            </a:fld>
            <a:endParaRPr lang="en-US" altLang="vi-VN"/>
          </a:p>
        </p:txBody>
      </p:sp>
    </p:spTree>
    <p:extLst>
      <p:ext uri="{BB962C8B-B14F-4D97-AF65-F5344CB8AC3E}">
        <p14:creationId xmlns:p14="http://schemas.microsoft.com/office/powerpoint/2010/main" val="1973964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7150C-4793-4406-95AA-548064564FBA}"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820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92EE2912-BEC6-43E7-8829-7CC7D6F2F37E}" type="slidenum">
              <a:rPr lang="en-US" altLang="en-US" smtClean="0">
                <a:latin typeface="Arial" pitchFamily="34" charset="0"/>
              </a:rPr>
              <a:pPr/>
              <a:t>2</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a:extLst>
              <a:ext uri="{FF2B5EF4-FFF2-40B4-BE49-F238E27FC236}">
                <a16:creationId xmlns:a16="http://schemas.microsoft.com/office/drawing/2014/main" xmlns="" id="{1887D520-205A-4B89-9183-00D74731C599}"/>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F2C25AD6-7A5F-409E-99A5-302DE3B5DEA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4727B69A-8B4C-43BC-AFF8-212F00A10D9C}"/>
              </a:ext>
            </a:extLst>
          </p:cNvPr>
          <p:cNvSpPr>
            <a:spLocks noGrp="1" noChangeArrowheads="1"/>
          </p:cNvSpPr>
          <p:nvPr>
            <p:ph type="sldNum" sz="quarter" idx="12"/>
          </p:nvPr>
        </p:nvSpPr>
        <p:spPr>
          <a:ln/>
        </p:spPr>
        <p:txBody>
          <a:bodyPr/>
          <a:lstStyle>
            <a:lvl1pPr>
              <a:defRPr/>
            </a:lvl1pPr>
          </a:lstStyle>
          <a:p>
            <a:fld id="{38D0A9C4-2258-4B6B-9785-B65E4547F27D}" type="slidenum">
              <a:rPr lang="en-US" altLang="vi-VN"/>
              <a:pPr/>
              <a:t>‹#›</a:t>
            </a:fld>
            <a:endParaRPr lang="en-US" altLang="vi-VN"/>
          </a:p>
        </p:txBody>
      </p:sp>
    </p:spTree>
    <p:extLst>
      <p:ext uri="{BB962C8B-B14F-4D97-AF65-F5344CB8AC3E}">
        <p14:creationId xmlns:p14="http://schemas.microsoft.com/office/powerpoint/2010/main" val="23289538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A7D5F534-A1C3-453C-8609-ABFD96EEACD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039B36B8-C079-4D1A-91B6-B9EFE39BE80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26BB6154-F505-4E95-873A-084F4CA36377}"/>
              </a:ext>
            </a:extLst>
          </p:cNvPr>
          <p:cNvSpPr>
            <a:spLocks noGrp="1" noChangeArrowheads="1"/>
          </p:cNvSpPr>
          <p:nvPr>
            <p:ph type="sldNum" sz="quarter" idx="12"/>
          </p:nvPr>
        </p:nvSpPr>
        <p:spPr>
          <a:ln/>
        </p:spPr>
        <p:txBody>
          <a:bodyPr/>
          <a:lstStyle>
            <a:lvl1pPr>
              <a:defRPr/>
            </a:lvl1pPr>
          </a:lstStyle>
          <a:p>
            <a:fld id="{9599CCD1-E2D5-4777-9A16-1F6B3AA5D720}" type="slidenum">
              <a:rPr lang="en-US" altLang="vi-VN"/>
              <a:pPr/>
              <a:t>‹#›</a:t>
            </a:fld>
            <a:endParaRPr lang="en-US" altLang="vi-VN"/>
          </a:p>
        </p:txBody>
      </p:sp>
    </p:spTree>
    <p:extLst>
      <p:ext uri="{BB962C8B-B14F-4D97-AF65-F5344CB8AC3E}">
        <p14:creationId xmlns:p14="http://schemas.microsoft.com/office/powerpoint/2010/main" val="15980015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6B62EA56-4070-4DD0-9FAE-DC2AC3EF178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F099725A-6FAA-4200-A53F-DFB606C86B4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30D04A15-D4DC-43F2-9FE8-300C86CDF4D8}"/>
              </a:ext>
            </a:extLst>
          </p:cNvPr>
          <p:cNvSpPr>
            <a:spLocks noGrp="1" noChangeArrowheads="1"/>
          </p:cNvSpPr>
          <p:nvPr>
            <p:ph type="sldNum" sz="quarter" idx="12"/>
          </p:nvPr>
        </p:nvSpPr>
        <p:spPr>
          <a:ln/>
        </p:spPr>
        <p:txBody>
          <a:bodyPr/>
          <a:lstStyle>
            <a:lvl1pPr>
              <a:defRPr/>
            </a:lvl1pPr>
          </a:lstStyle>
          <a:p>
            <a:fld id="{CA0D9A19-BEB5-428A-8824-87E2F0671FE0}" type="slidenum">
              <a:rPr lang="en-US" altLang="vi-VN"/>
              <a:pPr/>
              <a:t>‹#›</a:t>
            </a:fld>
            <a:endParaRPr lang="en-US" altLang="vi-VN"/>
          </a:p>
        </p:txBody>
      </p:sp>
    </p:spTree>
    <p:extLst>
      <p:ext uri="{BB962C8B-B14F-4D97-AF65-F5344CB8AC3E}">
        <p14:creationId xmlns:p14="http://schemas.microsoft.com/office/powerpoint/2010/main" val="26869123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9A9CF822-531B-4990-B3CE-01D1F09934B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6042DBA0-DDD9-488F-806B-AD509A466F2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1DE40321-8AE3-4D7A-9B40-5DD89CC94E78}"/>
              </a:ext>
            </a:extLst>
          </p:cNvPr>
          <p:cNvSpPr>
            <a:spLocks noGrp="1" noChangeArrowheads="1"/>
          </p:cNvSpPr>
          <p:nvPr>
            <p:ph type="sldNum" sz="quarter" idx="12"/>
          </p:nvPr>
        </p:nvSpPr>
        <p:spPr>
          <a:ln/>
        </p:spPr>
        <p:txBody>
          <a:bodyPr/>
          <a:lstStyle>
            <a:lvl1pPr>
              <a:defRPr/>
            </a:lvl1pPr>
          </a:lstStyle>
          <a:p>
            <a:fld id="{6F47B612-9F0A-4C08-9C2C-744183EC2FE9}" type="slidenum">
              <a:rPr lang="en-US" altLang="vi-VN"/>
              <a:pPr/>
              <a:t>‹#›</a:t>
            </a:fld>
            <a:endParaRPr lang="en-US" altLang="vi-VN"/>
          </a:p>
        </p:txBody>
      </p:sp>
    </p:spTree>
    <p:extLst>
      <p:ext uri="{BB962C8B-B14F-4D97-AF65-F5344CB8AC3E}">
        <p14:creationId xmlns:p14="http://schemas.microsoft.com/office/powerpoint/2010/main" val="14526783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xmlns="" id="{0FE26231-53DC-4F69-884D-53C2A99D616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A99F021F-077C-479C-9465-63EE4DC00CF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599F1635-6B9D-4048-BDC5-A61AC5A1FECA}"/>
              </a:ext>
            </a:extLst>
          </p:cNvPr>
          <p:cNvSpPr>
            <a:spLocks noGrp="1" noChangeArrowheads="1"/>
          </p:cNvSpPr>
          <p:nvPr>
            <p:ph type="sldNum" sz="quarter" idx="12"/>
          </p:nvPr>
        </p:nvSpPr>
        <p:spPr>
          <a:ln/>
        </p:spPr>
        <p:txBody>
          <a:bodyPr/>
          <a:lstStyle>
            <a:lvl1pPr>
              <a:defRPr/>
            </a:lvl1pPr>
          </a:lstStyle>
          <a:p>
            <a:fld id="{C07E8684-7A56-4B47-9180-879146BF214C}" type="slidenum">
              <a:rPr lang="en-US" altLang="vi-VN"/>
              <a:pPr/>
              <a:t>‹#›</a:t>
            </a:fld>
            <a:endParaRPr lang="en-US" altLang="vi-VN"/>
          </a:p>
        </p:txBody>
      </p:sp>
    </p:spTree>
    <p:extLst>
      <p:ext uri="{BB962C8B-B14F-4D97-AF65-F5344CB8AC3E}">
        <p14:creationId xmlns:p14="http://schemas.microsoft.com/office/powerpoint/2010/main" val="38103841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a:extLst>
              <a:ext uri="{FF2B5EF4-FFF2-40B4-BE49-F238E27FC236}">
                <a16:creationId xmlns:a16="http://schemas.microsoft.com/office/drawing/2014/main" xmlns="" id="{9E2AF595-F3C1-44E6-8A11-B739ABC9B95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9C88E775-0693-4AE8-8235-D36D9B41D43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94FAD58B-60F1-44DD-BA83-16EFA4587BBB}"/>
              </a:ext>
            </a:extLst>
          </p:cNvPr>
          <p:cNvSpPr>
            <a:spLocks noGrp="1" noChangeArrowheads="1"/>
          </p:cNvSpPr>
          <p:nvPr>
            <p:ph type="sldNum" sz="quarter" idx="12"/>
          </p:nvPr>
        </p:nvSpPr>
        <p:spPr>
          <a:ln/>
        </p:spPr>
        <p:txBody>
          <a:bodyPr/>
          <a:lstStyle>
            <a:lvl1pPr>
              <a:defRPr/>
            </a:lvl1pPr>
          </a:lstStyle>
          <a:p>
            <a:fld id="{1669F15F-1A3F-4496-8022-510531F7C857}" type="slidenum">
              <a:rPr lang="en-US" altLang="vi-VN"/>
              <a:pPr/>
              <a:t>‹#›</a:t>
            </a:fld>
            <a:endParaRPr lang="en-US" altLang="vi-VN"/>
          </a:p>
        </p:txBody>
      </p:sp>
    </p:spTree>
    <p:extLst>
      <p:ext uri="{BB962C8B-B14F-4D97-AF65-F5344CB8AC3E}">
        <p14:creationId xmlns:p14="http://schemas.microsoft.com/office/powerpoint/2010/main" val="18087905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a:extLst>
              <a:ext uri="{FF2B5EF4-FFF2-40B4-BE49-F238E27FC236}">
                <a16:creationId xmlns:a16="http://schemas.microsoft.com/office/drawing/2014/main" xmlns="" id="{6B8663F5-2CBC-4842-B438-2666FE82613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xmlns="" id="{ADCB68F7-30E8-4E75-BAF1-F7AA1DC6DD1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xmlns="" id="{14BBCBF5-95CE-4515-9FC6-C4F327474824}"/>
              </a:ext>
            </a:extLst>
          </p:cNvPr>
          <p:cNvSpPr>
            <a:spLocks noGrp="1" noChangeArrowheads="1"/>
          </p:cNvSpPr>
          <p:nvPr>
            <p:ph type="sldNum" sz="quarter" idx="12"/>
          </p:nvPr>
        </p:nvSpPr>
        <p:spPr>
          <a:ln/>
        </p:spPr>
        <p:txBody>
          <a:bodyPr/>
          <a:lstStyle>
            <a:lvl1pPr>
              <a:defRPr/>
            </a:lvl1pPr>
          </a:lstStyle>
          <a:p>
            <a:fld id="{C77544BE-E295-4B2D-98C6-7D7E0658E9B0}" type="slidenum">
              <a:rPr lang="en-US" altLang="vi-VN"/>
              <a:pPr/>
              <a:t>‹#›</a:t>
            </a:fld>
            <a:endParaRPr lang="en-US" altLang="vi-VN"/>
          </a:p>
        </p:txBody>
      </p:sp>
    </p:spTree>
    <p:extLst>
      <p:ext uri="{BB962C8B-B14F-4D97-AF65-F5344CB8AC3E}">
        <p14:creationId xmlns:p14="http://schemas.microsoft.com/office/powerpoint/2010/main" val="30970769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a:extLst>
              <a:ext uri="{FF2B5EF4-FFF2-40B4-BE49-F238E27FC236}">
                <a16:creationId xmlns:a16="http://schemas.microsoft.com/office/drawing/2014/main" xmlns="" id="{29623AD1-8A8E-4B34-867E-D3D62D42CA4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47FB8140-AB7D-428E-8CA9-3067822B8A4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E986B2DF-16AE-4999-B89C-02B27B573966}"/>
              </a:ext>
            </a:extLst>
          </p:cNvPr>
          <p:cNvSpPr>
            <a:spLocks noGrp="1" noChangeArrowheads="1"/>
          </p:cNvSpPr>
          <p:nvPr>
            <p:ph type="sldNum" sz="quarter" idx="12"/>
          </p:nvPr>
        </p:nvSpPr>
        <p:spPr>
          <a:ln/>
        </p:spPr>
        <p:txBody>
          <a:bodyPr/>
          <a:lstStyle>
            <a:lvl1pPr>
              <a:defRPr/>
            </a:lvl1pPr>
          </a:lstStyle>
          <a:p>
            <a:fld id="{5A0006B6-5874-46CE-A727-77057455717D}" type="slidenum">
              <a:rPr lang="en-US" altLang="vi-VN"/>
              <a:pPr/>
              <a:t>‹#›</a:t>
            </a:fld>
            <a:endParaRPr lang="en-US" altLang="vi-VN"/>
          </a:p>
        </p:txBody>
      </p:sp>
    </p:spTree>
    <p:extLst>
      <p:ext uri="{BB962C8B-B14F-4D97-AF65-F5344CB8AC3E}">
        <p14:creationId xmlns:p14="http://schemas.microsoft.com/office/powerpoint/2010/main" val="10630982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106283D-041C-495D-8379-044B9A1AF93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xmlns="" id="{91D6B64B-9739-4A35-ADDE-51B639FC8A4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xmlns="" id="{33B4323B-0027-4D44-9F1C-1C5E99C59BB2}"/>
              </a:ext>
            </a:extLst>
          </p:cNvPr>
          <p:cNvSpPr>
            <a:spLocks noGrp="1" noChangeArrowheads="1"/>
          </p:cNvSpPr>
          <p:nvPr>
            <p:ph type="sldNum" sz="quarter" idx="12"/>
          </p:nvPr>
        </p:nvSpPr>
        <p:spPr>
          <a:ln/>
        </p:spPr>
        <p:txBody>
          <a:bodyPr/>
          <a:lstStyle>
            <a:lvl1pPr>
              <a:defRPr/>
            </a:lvl1pPr>
          </a:lstStyle>
          <a:p>
            <a:fld id="{B8C12DF2-EC10-416A-96B2-99A0C4263076}" type="slidenum">
              <a:rPr lang="en-US" altLang="vi-VN"/>
              <a:pPr/>
              <a:t>‹#›</a:t>
            </a:fld>
            <a:endParaRPr lang="en-US" altLang="vi-VN"/>
          </a:p>
        </p:txBody>
      </p:sp>
    </p:spTree>
    <p:extLst>
      <p:ext uri="{BB962C8B-B14F-4D97-AF65-F5344CB8AC3E}">
        <p14:creationId xmlns:p14="http://schemas.microsoft.com/office/powerpoint/2010/main" val="9255631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F48900AD-60C0-48A3-8330-C3C039F9B946}"/>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CD7028B1-AD5E-4E0F-B12C-E1BFAA977C8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C5951530-EC96-4092-8E56-D806FD3CB4BF}"/>
              </a:ext>
            </a:extLst>
          </p:cNvPr>
          <p:cNvSpPr>
            <a:spLocks noGrp="1" noChangeArrowheads="1"/>
          </p:cNvSpPr>
          <p:nvPr>
            <p:ph type="sldNum" sz="quarter" idx="12"/>
          </p:nvPr>
        </p:nvSpPr>
        <p:spPr>
          <a:ln/>
        </p:spPr>
        <p:txBody>
          <a:bodyPr/>
          <a:lstStyle>
            <a:lvl1pPr>
              <a:defRPr/>
            </a:lvl1pPr>
          </a:lstStyle>
          <a:p>
            <a:fld id="{09446660-4F74-4690-844D-C1D05C0E17C3}" type="slidenum">
              <a:rPr lang="en-US" altLang="vi-VN"/>
              <a:pPr/>
              <a:t>‹#›</a:t>
            </a:fld>
            <a:endParaRPr lang="en-US" altLang="vi-VN"/>
          </a:p>
        </p:txBody>
      </p:sp>
    </p:spTree>
    <p:extLst>
      <p:ext uri="{BB962C8B-B14F-4D97-AF65-F5344CB8AC3E}">
        <p14:creationId xmlns:p14="http://schemas.microsoft.com/office/powerpoint/2010/main" val="280849979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DE909340-7A5D-476E-8144-D97EDD1C9DB9}"/>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1DB52479-8436-43B0-A4C4-217D3903899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1701EC6B-D386-4815-8EC6-BD588A7E30C6}"/>
              </a:ext>
            </a:extLst>
          </p:cNvPr>
          <p:cNvSpPr>
            <a:spLocks noGrp="1" noChangeArrowheads="1"/>
          </p:cNvSpPr>
          <p:nvPr>
            <p:ph type="sldNum" sz="quarter" idx="12"/>
          </p:nvPr>
        </p:nvSpPr>
        <p:spPr>
          <a:ln/>
        </p:spPr>
        <p:txBody>
          <a:bodyPr/>
          <a:lstStyle>
            <a:lvl1pPr>
              <a:defRPr/>
            </a:lvl1pPr>
          </a:lstStyle>
          <a:p>
            <a:fld id="{EAFB1088-FD98-44B0-8F7D-2E899D023DFC}" type="slidenum">
              <a:rPr lang="en-US" altLang="vi-VN"/>
              <a:pPr/>
              <a:t>‹#›</a:t>
            </a:fld>
            <a:endParaRPr lang="en-US" altLang="vi-VN"/>
          </a:p>
        </p:txBody>
      </p:sp>
    </p:spTree>
    <p:extLst>
      <p:ext uri="{BB962C8B-B14F-4D97-AF65-F5344CB8AC3E}">
        <p14:creationId xmlns:p14="http://schemas.microsoft.com/office/powerpoint/2010/main" val="9937964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8395E20-D423-4499-80A1-27761723859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F5D11080-3088-43CC-8F09-6489AA8DCE5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D8DDC09F-AB5D-4306-AC5A-8FECF6B4951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vi-VN"/>
          </a:p>
        </p:txBody>
      </p:sp>
      <p:sp>
        <p:nvSpPr>
          <p:cNvPr id="1029" name="Rectangle 5">
            <a:extLst>
              <a:ext uri="{FF2B5EF4-FFF2-40B4-BE49-F238E27FC236}">
                <a16:creationId xmlns:a16="http://schemas.microsoft.com/office/drawing/2014/main" xmlns="" id="{333BE263-7D55-4643-95EF-C8D8416FF23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vi-VN"/>
          </a:p>
        </p:txBody>
      </p:sp>
      <p:sp>
        <p:nvSpPr>
          <p:cNvPr id="1030" name="Rectangle 6">
            <a:extLst>
              <a:ext uri="{FF2B5EF4-FFF2-40B4-BE49-F238E27FC236}">
                <a16:creationId xmlns:a16="http://schemas.microsoft.com/office/drawing/2014/main" xmlns="" id="{207FE92C-9ADC-4D5D-B081-365BCBCFFDB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0D1CE33C-5EFB-4876-A1A1-01F65229546C}"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TTOM"/>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075" name="Picture 2" descr="EJ023"/>
          <p:cNvPicPr>
            <a:picLocks noChangeAspect="1" noChangeArrowheads="1"/>
          </p:cNvPicPr>
          <p:nvPr/>
        </p:nvPicPr>
        <p:blipFill>
          <a:blip r:embed="rId4"/>
          <a:srcRect l="10834" t="5556" r="5833" b="3333"/>
          <a:stretch>
            <a:fillRect/>
          </a:stretch>
        </p:blipFill>
        <p:spPr bwMode="auto">
          <a:xfrm>
            <a:off x="0" y="0"/>
            <a:ext cx="9296400" cy="6858000"/>
          </a:xfrm>
          <a:prstGeom prst="rect">
            <a:avLst/>
          </a:prstGeom>
          <a:noFill/>
          <a:ln w="9525">
            <a:noFill/>
            <a:miter lim="800000"/>
            <a:headEnd/>
            <a:tailEnd/>
          </a:ln>
        </p:spPr>
      </p:pic>
      <p:pic>
        <p:nvPicPr>
          <p:cNvPr id="3076" name="Picture 7" descr="blumen-pflanzen042"/>
          <p:cNvPicPr>
            <a:picLocks noChangeAspect="1" noChangeArrowheads="1" noCrop="1"/>
          </p:cNvPicPr>
          <p:nvPr/>
        </p:nvPicPr>
        <p:blipFill>
          <a:blip r:embed="rId5"/>
          <a:srcRect/>
          <a:stretch>
            <a:fillRect/>
          </a:stretch>
        </p:blipFill>
        <p:spPr bwMode="auto">
          <a:xfrm>
            <a:off x="0" y="5029200"/>
            <a:ext cx="2667000" cy="1828800"/>
          </a:xfrm>
          <a:prstGeom prst="rect">
            <a:avLst/>
          </a:prstGeom>
          <a:noFill/>
          <a:ln w="9525">
            <a:noFill/>
            <a:miter lim="800000"/>
            <a:headEnd/>
            <a:tailEnd/>
          </a:ln>
        </p:spPr>
      </p:pic>
      <p:pic>
        <p:nvPicPr>
          <p:cNvPr id="3077" name="Picture 21" descr="hoahong1"/>
          <p:cNvPicPr>
            <a:picLocks noChangeAspect="1" noChangeArrowheads="1" noCrop="1"/>
          </p:cNvPicPr>
          <p:nvPr/>
        </p:nvPicPr>
        <p:blipFill>
          <a:blip r:embed="rId6"/>
          <a:srcRect/>
          <a:stretch>
            <a:fillRect/>
          </a:stretch>
        </p:blipFill>
        <p:spPr bwMode="auto">
          <a:xfrm>
            <a:off x="2667000" y="381000"/>
            <a:ext cx="1295400" cy="742950"/>
          </a:xfrm>
          <a:prstGeom prst="rect">
            <a:avLst/>
          </a:prstGeom>
          <a:noFill/>
          <a:ln w="9525">
            <a:noFill/>
            <a:miter lim="800000"/>
            <a:headEnd/>
            <a:tailEnd/>
          </a:ln>
        </p:spPr>
      </p:pic>
      <p:pic>
        <p:nvPicPr>
          <p:cNvPr id="3078" name="Picture 21" descr="hoahong1"/>
          <p:cNvPicPr>
            <a:picLocks noChangeAspect="1" noChangeArrowheads="1" noCrop="1"/>
          </p:cNvPicPr>
          <p:nvPr/>
        </p:nvPicPr>
        <p:blipFill>
          <a:blip r:embed="rId6"/>
          <a:srcRect/>
          <a:stretch>
            <a:fillRect/>
          </a:stretch>
        </p:blipFill>
        <p:spPr bwMode="auto">
          <a:xfrm>
            <a:off x="5105400" y="1447800"/>
            <a:ext cx="1295400" cy="742950"/>
          </a:xfrm>
          <a:prstGeom prst="rect">
            <a:avLst/>
          </a:prstGeom>
          <a:noFill/>
          <a:ln w="9525">
            <a:noFill/>
            <a:miter lim="800000"/>
            <a:headEnd/>
            <a:tailEnd/>
          </a:ln>
        </p:spPr>
      </p:pic>
      <p:pic>
        <p:nvPicPr>
          <p:cNvPr id="3079" name="Picture 21" descr="hoahong1"/>
          <p:cNvPicPr>
            <a:picLocks noChangeAspect="1" noChangeArrowheads="1" noCrop="1"/>
          </p:cNvPicPr>
          <p:nvPr/>
        </p:nvPicPr>
        <p:blipFill>
          <a:blip r:embed="rId6"/>
          <a:srcRect/>
          <a:stretch>
            <a:fillRect/>
          </a:stretch>
        </p:blipFill>
        <p:spPr bwMode="auto">
          <a:xfrm>
            <a:off x="8077200" y="685800"/>
            <a:ext cx="1295400" cy="742950"/>
          </a:xfrm>
          <a:prstGeom prst="rect">
            <a:avLst/>
          </a:prstGeom>
          <a:noFill/>
          <a:ln w="9525">
            <a:noFill/>
            <a:miter lim="800000"/>
            <a:headEnd/>
            <a:tailEnd/>
          </a:ln>
        </p:spPr>
      </p:pic>
      <p:pic>
        <p:nvPicPr>
          <p:cNvPr id="3080" name="Picture 21" descr="hoahong1"/>
          <p:cNvPicPr>
            <a:picLocks noChangeAspect="1" noChangeArrowheads="1" noCrop="1"/>
          </p:cNvPicPr>
          <p:nvPr/>
        </p:nvPicPr>
        <p:blipFill>
          <a:blip r:embed="rId6"/>
          <a:srcRect/>
          <a:stretch>
            <a:fillRect/>
          </a:stretch>
        </p:blipFill>
        <p:spPr bwMode="auto">
          <a:xfrm>
            <a:off x="7162800" y="1371600"/>
            <a:ext cx="1295400" cy="742950"/>
          </a:xfrm>
          <a:prstGeom prst="rect">
            <a:avLst/>
          </a:prstGeom>
          <a:noFill/>
          <a:ln w="9525">
            <a:noFill/>
            <a:miter lim="800000"/>
            <a:headEnd/>
            <a:tailEnd/>
          </a:ln>
        </p:spPr>
      </p:pic>
      <p:pic>
        <p:nvPicPr>
          <p:cNvPr id="3081" name="Picture 21" descr="hoahong1"/>
          <p:cNvPicPr>
            <a:picLocks noChangeAspect="1" noChangeArrowheads="1" noCrop="1"/>
          </p:cNvPicPr>
          <p:nvPr/>
        </p:nvPicPr>
        <p:blipFill>
          <a:blip r:embed="rId6"/>
          <a:srcRect/>
          <a:stretch>
            <a:fillRect/>
          </a:stretch>
        </p:blipFill>
        <p:spPr bwMode="auto">
          <a:xfrm>
            <a:off x="7239000" y="228600"/>
            <a:ext cx="1295400" cy="742950"/>
          </a:xfrm>
          <a:prstGeom prst="rect">
            <a:avLst/>
          </a:prstGeom>
          <a:noFill/>
          <a:ln w="9525">
            <a:noFill/>
            <a:miter lim="800000"/>
            <a:headEnd/>
            <a:tailEnd/>
          </a:ln>
        </p:spPr>
      </p:pic>
      <p:pic>
        <p:nvPicPr>
          <p:cNvPr id="3082" name="Picture 21" descr="hoahong1"/>
          <p:cNvPicPr>
            <a:picLocks noChangeAspect="1" noChangeArrowheads="1" noCrop="1"/>
          </p:cNvPicPr>
          <p:nvPr/>
        </p:nvPicPr>
        <p:blipFill>
          <a:blip r:embed="rId6"/>
          <a:srcRect/>
          <a:stretch>
            <a:fillRect/>
          </a:stretch>
        </p:blipFill>
        <p:spPr bwMode="auto">
          <a:xfrm>
            <a:off x="3429000" y="3733800"/>
            <a:ext cx="1295400" cy="742950"/>
          </a:xfrm>
          <a:prstGeom prst="rect">
            <a:avLst/>
          </a:prstGeom>
          <a:noFill/>
          <a:ln w="9525">
            <a:noFill/>
            <a:miter lim="800000"/>
            <a:headEnd/>
            <a:tailEnd/>
          </a:ln>
        </p:spPr>
      </p:pic>
      <p:pic>
        <p:nvPicPr>
          <p:cNvPr id="3083" name="Picture 21" descr="hoahong1"/>
          <p:cNvPicPr>
            <a:picLocks noChangeAspect="1" noChangeArrowheads="1" noCrop="1"/>
          </p:cNvPicPr>
          <p:nvPr/>
        </p:nvPicPr>
        <p:blipFill>
          <a:blip r:embed="rId6"/>
          <a:srcRect/>
          <a:stretch>
            <a:fillRect/>
          </a:stretch>
        </p:blipFill>
        <p:spPr bwMode="auto">
          <a:xfrm>
            <a:off x="2209800" y="2895600"/>
            <a:ext cx="1295400" cy="742950"/>
          </a:xfrm>
          <a:prstGeom prst="rect">
            <a:avLst/>
          </a:prstGeom>
          <a:noFill/>
          <a:ln w="9525">
            <a:noFill/>
            <a:miter lim="800000"/>
            <a:headEnd/>
            <a:tailEnd/>
          </a:ln>
        </p:spPr>
      </p:pic>
      <p:pic>
        <p:nvPicPr>
          <p:cNvPr id="3084" name="Picture 21" descr="hoahong1"/>
          <p:cNvPicPr>
            <a:picLocks noChangeAspect="1" noChangeArrowheads="1" noCrop="1"/>
          </p:cNvPicPr>
          <p:nvPr/>
        </p:nvPicPr>
        <p:blipFill>
          <a:blip r:embed="rId6"/>
          <a:srcRect/>
          <a:stretch>
            <a:fillRect/>
          </a:stretch>
        </p:blipFill>
        <p:spPr bwMode="auto">
          <a:xfrm>
            <a:off x="5791200" y="4876800"/>
            <a:ext cx="1295400" cy="742950"/>
          </a:xfrm>
          <a:prstGeom prst="rect">
            <a:avLst/>
          </a:prstGeom>
          <a:noFill/>
          <a:ln w="9525">
            <a:noFill/>
            <a:miter lim="800000"/>
            <a:headEnd/>
            <a:tailEnd/>
          </a:ln>
        </p:spPr>
      </p:pic>
      <p:pic>
        <p:nvPicPr>
          <p:cNvPr id="3085" name="Picture 21" descr="hoahong1"/>
          <p:cNvPicPr>
            <a:picLocks noChangeAspect="1" noChangeArrowheads="1" noCrop="1"/>
          </p:cNvPicPr>
          <p:nvPr/>
        </p:nvPicPr>
        <p:blipFill>
          <a:blip r:embed="rId6"/>
          <a:srcRect/>
          <a:stretch>
            <a:fillRect/>
          </a:stretch>
        </p:blipFill>
        <p:spPr bwMode="auto">
          <a:xfrm>
            <a:off x="8229600" y="5181600"/>
            <a:ext cx="1295400" cy="742950"/>
          </a:xfrm>
          <a:prstGeom prst="rect">
            <a:avLst/>
          </a:prstGeom>
          <a:noFill/>
          <a:ln w="9525">
            <a:noFill/>
            <a:miter lim="800000"/>
            <a:headEnd/>
            <a:tailEnd/>
          </a:ln>
        </p:spPr>
      </p:pic>
      <p:pic>
        <p:nvPicPr>
          <p:cNvPr id="3086" name="Picture 21" descr="hoahong1"/>
          <p:cNvPicPr>
            <a:picLocks noChangeAspect="1" noChangeArrowheads="1" noCrop="1"/>
          </p:cNvPicPr>
          <p:nvPr/>
        </p:nvPicPr>
        <p:blipFill>
          <a:blip r:embed="rId6"/>
          <a:srcRect/>
          <a:stretch>
            <a:fillRect/>
          </a:stretch>
        </p:blipFill>
        <p:spPr bwMode="auto">
          <a:xfrm>
            <a:off x="2933700" y="5848350"/>
            <a:ext cx="1295400" cy="742950"/>
          </a:xfrm>
          <a:prstGeom prst="rect">
            <a:avLst/>
          </a:prstGeom>
          <a:noFill/>
          <a:ln w="9525">
            <a:noFill/>
            <a:miter lim="800000"/>
            <a:headEnd/>
            <a:tailEnd/>
          </a:ln>
        </p:spPr>
      </p:pic>
      <p:pic>
        <p:nvPicPr>
          <p:cNvPr id="3087" name="Picture 21" descr="hoahong1"/>
          <p:cNvPicPr>
            <a:picLocks noChangeAspect="1" noChangeArrowheads="1" noCrop="1"/>
          </p:cNvPicPr>
          <p:nvPr/>
        </p:nvPicPr>
        <p:blipFill>
          <a:blip r:embed="rId6"/>
          <a:srcRect/>
          <a:stretch>
            <a:fillRect/>
          </a:stretch>
        </p:blipFill>
        <p:spPr bwMode="auto">
          <a:xfrm>
            <a:off x="762000" y="5105400"/>
            <a:ext cx="1295400" cy="742950"/>
          </a:xfrm>
          <a:prstGeom prst="rect">
            <a:avLst/>
          </a:prstGeom>
          <a:noFill/>
          <a:ln w="9525">
            <a:noFill/>
            <a:miter lim="800000"/>
            <a:headEnd/>
            <a:tailEnd/>
          </a:ln>
        </p:spPr>
      </p:pic>
      <p:pic>
        <p:nvPicPr>
          <p:cNvPr id="3088" name="Picture 21" descr="hoahong1"/>
          <p:cNvPicPr>
            <a:picLocks noChangeAspect="1" noChangeArrowheads="1" noCrop="1"/>
          </p:cNvPicPr>
          <p:nvPr/>
        </p:nvPicPr>
        <p:blipFill>
          <a:blip r:embed="rId6"/>
          <a:srcRect/>
          <a:stretch>
            <a:fillRect/>
          </a:stretch>
        </p:blipFill>
        <p:spPr bwMode="auto">
          <a:xfrm>
            <a:off x="0" y="304800"/>
            <a:ext cx="1295400" cy="742950"/>
          </a:xfrm>
          <a:prstGeom prst="rect">
            <a:avLst/>
          </a:prstGeom>
          <a:noFill/>
          <a:ln w="9525">
            <a:noFill/>
            <a:miter lim="800000"/>
            <a:headEnd/>
            <a:tailEnd/>
          </a:ln>
        </p:spPr>
      </p:pic>
      <p:pic>
        <p:nvPicPr>
          <p:cNvPr id="3089" name="Picture 21" descr="hoahong1"/>
          <p:cNvPicPr>
            <a:picLocks noChangeAspect="1" noChangeArrowheads="1" noCrop="1"/>
          </p:cNvPicPr>
          <p:nvPr/>
        </p:nvPicPr>
        <p:blipFill>
          <a:blip r:embed="rId6"/>
          <a:srcRect/>
          <a:stretch>
            <a:fillRect/>
          </a:stretch>
        </p:blipFill>
        <p:spPr bwMode="auto">
          <a:xfrm>
            <a:off x="5943600" y="2667000"/>
            <a:ext cx="1295400" cy="742950"/>
          </a:xfrm>
          <a:prstGeom prst="rect">
            <a:avLst/>
          </a:prstGeom>
          <a:noFill/>
          <a:ln w="9525">
            <a:noFill/>
            <a:miter lim="800000"/>
            <a:headEnd/>
            <a:tailEnd/>
          </a:ln>
        </p:spPr>
      </p:pic>
      <p:pic>
        <p:nvPicPr>
          <p:cNvPr id="3090" name="Picture 21" descr="hoahong1"/>
          <p:cNvPicPr>
            <a:picLocks noChangeAspect="1" noChangeArrowheads="1" noCrop="1"/>
          </p:cNvPicPr>
          <p:nvPr/>
        </p:nvPicPr>
        <p:blipFill>
          <a:blip r:embed="rId6"/>
          <a:srcRect/>
          <a:stretch>
            <a:fillRect/>
          </a:stretch>
        </p:blipFill>
        <p:spPr bwMode="auto">
          <a:xfrm>
            <a:off x="3657600" y="1905000"/>
            <a:ext cx="1295400" cy="742950"/>
          </a:xfrm>
          <a:prstGeom prst="rect">
            <a:avLst/>
          </a:prstGeom>
          <a:noFill/>
          <a:ln w="9525">
            <a:noFill/>
            <a:miter lim="800000"/>
            <a:headEnd/>
            <a:tailEnd/>
          </a:ln>
        </p:spPr>
      </p:pic>
      <p:pic>
        <p:nvPicPr>
          <p:cNvPr id="3091" name="Picture 21" descr="hoahong1"/>
          <p:cNvPicPr>
            <a:picLocks noChangeAspect="1" noChangeArrowheads="1" noCrop="1"/>
          </p:cNvPicPr>
          <p:nvPr/>
        </p:nvPicPr>
        <p:blipFill>
          <a:blip r:embed="rId6"/>
          <a:srcRect/>
          <a:stretch>
            <a:fillRect/>
          </a:stretch>
        </p:blipFill>
        <p:spPr bwMode="auto">
          <a:xfrm>
            <a:off x="2286000" y="1447800"/>
            <a:ext cx="1295400" cy="742950"/>
          </a:xfrm>
          <a:prstGeom prst="rect">
            <a:avLst/>
          </a:prstGeom>
          <a:noFill/>
          <a:ln w="9525">
            <a:noFill/>
            <a:miter lim="800000"/>
            <a:headEnd/>
            <a:tailEnd/>
          </a:ln>
        </p:spPr>
      </p:pic>
      <p:sp>
        <p:nvSpPr>
          <p:cNvPr id="3092" name="WordArt 20" descr="CHÀO MỪNG CÁC EM ĐẾN VỚI MÔN TIN HỌC 9"/>
          <p:cNvSpPr>
            <a:spLocks noChangeArrowheads="1" noChangeShapeType="1" noTextEdit="1"/>
          </p:cNvSpPr>
          <p:nvPr/>
        </p:nvSpPr>
        <p:spPr bwMode="auto">
          <a:xfrm>
            <a:off x="739462" y="752475"/>
            <a:ext cx="7696200" cy="6105526"/>
          </a:xfrm>
          <a:prstGeom prst="rect">
            <a:avLst/>
          </a:prstGeom>
        </p:spPr>
        <p:txBody>
          <a:bodyPr spcFirstLastPara="1" wrap="none" fromWordArt="1">
            <a:prstTxWarp prst="textArchUp">
              <a:avLst>
                <a:gd name="adj" fmla="val 9963113"/>
              </a:avLst>
            </a:prstTxWarp>
          </a:bodyPr>
          <a:lstStyle/>
          <a:p>
            <a:pPr algn="ctr"/>
            <a:r>
              <a:rPr lang="en-US" sz="6000" b="1" kern="10" dirty="0" smtClean="0">
                <a:ln w="9525">
                  <a:solidFill>
                    <a:srgbClr val="FF0000"/>
                  </a:solidFill>
                  <a:round/>
                  <a:headEnd/>
                  <a:tailEnd/>
                </a:ln>
                <a:solidFill>
                  <a:srgbClr val="FF0000"/>
                </a:solidFill>
                <a:latin typeface="Times New Roman"/>
                <a:cs typeface="Times New Roman"/>
              </a:rPr>
              <a:t>NHIỆT LIỆT CHÀO MỪNG QUÝ THẦY, CÔ GIÁO</a:t>
            </a:r>
            <a:endParaRPr lang="en-US" sz="6000" b="1" kern="10" dirty="0">
              <a:ln w="9525">
                <a:solidFill>
                  <a:srgbClr val="FF0000"/>
                </a:solidFill>
                <a:round/>
                <a:headEnd/>
                <a:tailEnd/>
              </a:ln>
              <a:solidFill>
                <a:srgbClr val="FF0000"/>
              </a:solidFill>
              <a:latin typeface="Times New Roman"/>
              <a:cs typeface="Times New Roman"/>
            </a:endParaRPr>
          </a:p>
        </p:txBody>
      </p:sp>
      <p:sp>
        <p:nvSpPr>
          <p:cNvPr id="3093" name="Rectangle 21"/>
          <p:cNvSpPr>
            <a:spLocks noChangeArrowheads="1"/>
          </p:cNvSpPr>
          <p:nvPr/>
        </p:nvSpPr>
        <p:spPr bwMode="auto">
          <a:xfrm>
            <a:off x="1600200" y="3276600"/>
            <a:ext cx="6096000" cy="1219200"/>
          </a:xfrm>
          <a:prstGeom prst="rect">
            <a:avLst/>
          </a:prstGeom>
          <a:noFill/>
          <a:ln w="9525">
            <a:noFill/>
            <a:miter lim="800000"/>
            <a:headEnd/>
            <a:tailEnd/>
          </a:ln>
          <a:effectLst/>
        </p:spPr>
        <p:txBody>
          <a:bodyPr wrap="none" anchor="ctr"/>
          <a:lstStyle/>
          <a:p>
            <a:pPr algn="ctr"/>
            <a:r>
              <a:rPr lang="en-US" sz="2800" b="1" dirty="0" smtClean="0">
                <a:solidFill>
                  <a:srgbClr val="FF0066"/>
                </a:solidFill>
                <a:latin typeface="Times New Roman" pitchFamily="18" charset="0"/>
                <a:cs typeface="Times New Roman" pitchFamily="18" charset="0"/>
              </a:rPr>
              <a:t>MÔN </a:t>
            </a:r>
            <a:r>
              <a:rPr lang="en-US" sz="2800" b="1" dirty="0">
                <a:solidFill>
                  <a:srgbClr val="FF0066"/>
                </a:solidFill>
                <a:latin typeface="Times New Roman" pitchFamily="18" charset="0"/>
                <a:cs typeface="Times New Roman" pitchFamily="18" charset="0"/>
              </a:rPr>
              <a:t>CÔNG NGHỆ LỚP 6</a:t>
            </a:r>
          </a:p>
        </p:txBody>
      </p:sp>
      <p:sp>
        <p:nvSpPr>
          <p:cNvPr id="22" name="Rectangle 21"/>
          <p:cNvSpPr>
            <a:spLocks noChangeArrowheads="1"/>
          </p:cNvSpPr>
          <p:nvPr/>
        </p:nvSpPr>
        <p:spPr bwMode="auto">
          <a:xfrm>
            <a:off x="2421228" y="4621905"/>
            <a:ext cx="6096000" cy="1219200"/>
          </a:xfrm>
          <a:prstGeom prst="rect">
            <a:avLst/>
          </a:prstGeom>
          <a:noFill/>
          <a:ln w="9525">
            <a:noFill/>
            <a:miter lim="800000"/>
            <a:headEnd/>
            <a:tailEnd/>
          </a:ln>
          <a:effectLst/>
        </p:spPr>
        <p:txBody>
          <a:bodyPr wrap="none" anchor="ctr"/>
          <a:lstStyle/>
          <a:p>
            <a:pPr algn="ctr"/>
            <a:r>
              <a:rPr lang="en-US" sz="2000" i="1" dirty="0" smtClean="0">
                <a:latin typeface="Times New Roman" pitchFamily="18" charset="0"/>
                <a:cs typeface="Times New Roman" pitchFamily="18" charset="0"/>
              </a:rPr>
              <a:t>GV: </a:t>
            </a:r>
            <a:r>
              <a:rPr lang="en-US" sz="2000" i="1" dirty="0" err="1" smtClean="0">
                <a:latin typeface="Times New Roman" pitchFamily="18" charset="0"/>
                <a:cs typeface="Times New Roman" pitchFamily="18" charset="0"/>
              </a:rPr>
              <a:t>Đặng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Thị</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Phương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Thảo</a:t>
            </a:r>
            <a:endParaRPr lang="en-US" sz="2000" i="1" dirty="0" smtClean="0">
              <a:latin typeface="Times New Roman" pitchFamily="18" charset="0"/>
              <a:cs typeface="Times New Roman" pitchFamily="18" charset="0"/>
            </a:endParaRPr>
          </a:p>
          <a:p>
            <a:pPr algn="ctr"/>
            <a:r>
              <a:rPr lang="en-US" sz="2000" i="1" dirty="0" err="1" smtClean="0">
                <a:cs typeface="Times New Roman" pitchFamily="18" charset="0"/>
              </a:rPr>
              <a:t>Trường</a:t>
            </a:r>
            <a:r>
              <a:rPr lang="en-US" sz="2000" i="1" dirty="0" smtClean="0">
                <a:cs typeface="Times New Roman" pitchFamily="18" charset="0"/>
              </a:rPr>
              <a:t> THCS </a:t>
            </a:r>
            <a:r>
              <a:rPr lang="en-US" sz="2000" i="1" dirty="0" err="1" smtClean="0">
                <a:cs typeface="Times New Roman" pitchFamily="18" charset="0"/>
              </a:rPr>
              <a:t>Gia</a:t>
            </a:r>
            <a:r>
              <a:rPr lang="en-US" sz="2000" i="1" dirty="0" smtClean="0">
                <a:cs typeface="Times New Roman" pitchFamily="18" charset="0"/>
              </a:rPr>
              <a:t> </a:t>
            </a:r>
            <a:r>
              <a:rPr lang="en-US" sz="2000" i="1" dirty="0" err="1" smtClean="0">
                <a:cs typeface="Times New Roman" pitchFamily="18" charset="0"/>
              </a:rPr>
              <a:t>Tân</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3992529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úa"/>
          <p:cNvPicPr>
            <a:picLocks noChangeAspect="1" noChangeArrowheads="1"/>
          </p:cNvPicPr>
          <p:nvPr/>
        </p:nvPicPr>
        <p:blipFill>
          <a:blip r:embed="rId2">
            <a:extLst>
              <a:ext uri="{28A0092B-C50C-407E-A947-70E740481C1C}">
                <a14:useLocalDpi xmlns:a14="http://schemas.microsoft.com/office/drawing/2010/main" val="0"/>
              </a:ext>
            </a:extLst>
          </a:blip>
          <a:srcRect l="5000" t="4256" r="5000" b="4256"/>
          <a:stretch>
            <a:fillRect/>
          </a:stretch>
        </p:blipFill>
        <p:spPr bwMode="auto">
          <a:xfrm>
            <a:off x="0" y="-311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j0297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75" y="4953000"/>
            <a:ext cx="1177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5"/>
          <p:cNvSpPr>
            <a:spLocks noChangeArrowheads="1"/>
          </p:cNvSpPr>
          <p:nvPr/>
        </p:nvSpPr>
        <p:spPr bwMode="auto">
          <a:xfrm>
            <a:off x="990600" y="762000"/>
            <a:ext cx="6802438" cy="2764215"/>
          </a:xfrm>
          <a:prstGeom prst="cloudCallout">
            <a:avLst>
              <a:gd name="adj1" fmla="val 47638"/>
              <a:gd name="adj2" fmla="val 107547"/>
            </a:avLst>
          </a:prstGeom>
          <a:solidFill>
            <a:srgbClr val="F1FCA2"/>
          </a:solidFill>
          <a:ln w="9525">
            <a:solidFill>
              <a:srgbClr val="FF0000"/>
            </a:solidFill>
            <a:round/>
            <a:headEnd/>
            <a:tailEnd/>
          </a:ln>
        </p:spPr>
        <p:txBody>
          <a:bodyPr>
            <a:spAutoFit/>
          </a:bodyPr>
          <a:lstStyle/>
          <a:p>
            <a:r>
              <a:rPr lang="vi-VN" sz="2800" i="1" dirty="0"/>
              <a:t>+ Ngôi nhà thông minh có những đặc điểm gì?</a:t>
            </a:r>
            <a:endParaRPr lang="en-US" sz="2800" dirty="0"/>
          </a:p>
          <a:p>
            <a:r>
              <a:rPr lang="vi-VN" sz="2800" i="1" dirty="0"/>
              <a:t>+ Những biểu hiện cho các đặc điểm đó là gì?</a:t>
            </a:r>
            <a:endParaRPr lang="en-US" sz="2800" dirty="0"/>
          </a:p>
        </p:txBody>
      </p:sp>
    </p:spTree>
    <p:extLst>
      <p:ext uri="{BB962C8B-B14F-4D97-AF65-F5344CB8AC3E}">
        <p14:creationId xmlns:p14="http://schemas.microsoft.com/office/powerpoint/2010/main" val="39146754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914400"/>
            <a:ext cx="8229600" cy="427038"/>
          </a:xfrm>
        </p:spPr>
        <p:txBody>
          <a:bodyPr/>
          <a:lstStyle/>
          <a:p>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p>
        </p:txBody>
      </p:sp>
      <p:pic>
        <p:nvPicPr>
          <p:cNvPr id="8196" name="Picture 2" descr="Hệ thống kỹ thuật trong nhà thông minh"/>
          <p:cNvPicPr>
            <a:picLocks noChangeAspect="1" noChangeArrowheads="1"/>
          </p:cNvPicPr>
          <p:nvPr/>
        </p:nvPicPr>
        <p:blipFill>
          <a:blip r:embed="rId2"/>
          <a:srcRect/>
          <a:stretch>
            <a:fillRect/>
          </a:stretch>
        </p:blipFill>
        <p:spPr bwMode="auto">
          <a:xfrm>
            <a:off x="457200" y="1524000"/>
            <a:ext cx="7191375" cy="46101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14400"/>
            <a:ext cx="8229600" cy="609600"/>
          </a:xfrm>
        </p:spPr>
        <p:txBody>
          <a:bodyPr/>
          <a:lstStyle/>
          <a:p>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endParaRPr lang="en-US" sz="2400" dirty="0" smtClean="0">
              <a:latin typeface="Times New Roman" pitchFamily="18" charset="0"/>
              <a:cs typeface="Times New Roman" pitchFamily="18" charset="0"/>
            </a:endParaRPr>
          </a:p>
        </p:txBody>
      </p:sp>
      <p:pic>
        <p:nvPicPr>
          <p:cNvPr id="9220" name="Picture 2" descr="Giải pháp công nghệ kỹ thuật điện tử cho ngôi nhà thông minh và ..."/>
          <p:cNvPicPr>
            <a:picLocks noChangeAspect="1" noChangeArrowheads="1"/>
          </p:cNvPicPr>
          <p:nvPr/>
        </p:nvPicPr>
        <p:blipFill>
          <a:blip r:embed="rId2"/>
          <a:srcRect/>
          <a:stretch>
            <a:fillRect/>
          </a:stretch>
        </p:blipFill>
        <p:spPr bwMode="auto">
          <a:xfrm>
            <a:off x="533401" y="1676400"/>
            <a:ext cx="6681788" cy="45386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8200"/>
            <a:ext cx="8229600" cy="579438"/>
          </a:xfrm>
        </p:spPr>
        <p:txBody>
          <a:bodyPr/>
          <a:lstStyle/>
          <a:p>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endParaRPr lang="en-US" sz="2400" dirty="0" smtClean="0">
              <a:latin typeface="Times New Roman" pitchFamily="18" charset="0"/>
              <a:cs typeface="Times New Roman" pitchFamily="18" charset="0"/>
            </a:endParaRPr>
          </a:p>
        </p:txBody>
      </p:sp>
      <p:pic>
        <p:nvPicPr>
          <p:cNvPr id="12292" name="Picture 2" descr="Hệ thống kỹ thuật trong nhà thông minh"/>
          <p:cNvPicPr>
            <a:picLocks noChangeAspect="1" noChangeArrowheads="1"/>
          </p:cNvPicPr>
          <p:nvPr/>
        </p:nvPicPr>
        <p:blipFill>
          <a:blip r:embed="rId2"/>
          <a:srcRect/>
          <a:stretch>
            <a:fillRect/>
          </a:stretch>
        </p:blipFill>
        <p:spPr bwMode="auto">
          <a:xfrm>
            <a:off x="304800" y="2000250"/>
            <a:ext cx="7162799" cy="4095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2" descr="Hệ thống kỹ thuật trong nhà thông minh"/>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sp>
        <p:nvSpPr>
          <p:cNvPr id="13317" name="AutoShape 4" descr="LUẬN VĂN TỐT NGHIỆP Điều khiển ngôi nhà thông minh thông qua mạng ..."/>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sp>
        <p:nvSpPr>
          <p:cNvPr id="13318" name="AutoShape 6" descr="Nhà Thông Minh 4.0 Là Gì? Cách Cải Tạo Nhà Thường Thành Nhà Thông ..."/>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pic>
        <p:nvPicPr>
          <p:cNvPr id="13319" name="Picture 8" descr="Giải pháp công nghệ kỹ thuật điện tử cho ngôi nhà thông minh và ..."/>
          <p:cNvPicPr>
            <a:picLocks noChangeAspect="1" noChangeArrowheads="1"/>
          </p:cNvPicPr>
          <p:nvPr/>
        </p:nvPicPr>
        <p:blipFill>
          <a:blip r:embed="rId2"/>
          <a:srcRect/>
          <a:stretch>
            <a:fillRect/>
          </a:stretch>
        </p:blipFill>
        <p:spPr bwMode="auto">
          <a:xfrm>
            <a:off x="304800" y="1524000"/>
            <a:ext cx="6858000"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2" descr="Nhà thông minh (Smart Home) là gì?"/>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pic>
        <p:nvPicPr>
          <p:cNvPr id="14341" name="Picture 4" descr="Hệ thống kỹ thuật trong nhà thông minh"/>
          <p:cNvPicPr>
            <a:picLocks noChangeAspect="1" noChangeArrowheads="1"/>
          </p:cNvPicPr>
          <p:nvPr/>
        </p:nvPicPr>
        <p:blipFill>
          <a:blip r:embed="rId2"/>
          <a:srcRect/>
          <a:stretch>
            <a:fillRect/>
          </a:stretch>
        </p:blipFill>
        <p:spPr bwMode="auto">
          <a:xfrm>
            <a:off x="762000" y="1143000"/>
            <a:ext cx="7086600" cy="5029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0"/>
            <a:ext cx="9144000" cy="7355622"/>
          </a:xfrm>
          <a:prstGeom prst="cloudCallout">
            <a:avLst>
              <a:gd name="adj1" fmla="val 45010"/>
              <a:gd name="adj2" fmla="val 37968"/>
            </a:avLst>
          </a:prstGeom>
          <a:solidFill>
            <a:srgbClr val="F1FCA2"/>
          </a:solidFill>
          <a:ln w="9525">
            <a:solidFill>
              <a:srgbClr val="FF0000"/>
            </a:solidFill>
            <a:round/>
            <a:headEnd/>
            <a:tailEnd/>
          </a:ln>
        </p:spPr>
        <p:txBody>
          <a:bodyPr wrap="square">
            <a:spAutoFit/>
          </a:bodyPr>
          <a:lstStyle/>
          <a:p>
            <a:r>
              <a:rPr lang="vi-VN" sz="2800" i="1" dirty="0"/>
              <a:t>+ Trong gia đình năng lượng được sử dụng như thế nào?</a:t>
            </a:r>
            <a:endParaRPr lang="en-US" sz="2800" dirty="0"/>
          </a:p>
          <a:p>
            <a:r>
              <a:rPr lang="vi-VN" sz="2800" i="1" dirty="0"/>
              <a:t>+ Nguồn năng lượng sử dụng trong gia đình là năng lượng gì và đến từ đâu?</a:t>
            </a:r>
            <a:endParaRPr lang="en-US" sz="2800" dirty="0"/>
          </a:p>
          <a:p>
            <a:r>
              <a:rPr lang="vi-VN" sz="2800" i="1" dirty="0"/>
              <a:t>+ Có giải pháp nào để hạn chế việc sử dụng năng lượng để chiếu sáng, làm mát?</a:t>
            </a:r>
            <a:endParaRPr lang="en-US" sz="2800" dirty="0"/>
          </a:p>
          <a:p>
            <a:r>
              <a:rPr lang="vi-VN" sz="2800" i="1" dirty="0"/>
              <a:t>+ Có giải pháp nào để thay thế nguồn năng lượng hiện đang được sử dụng bằng nguồn năng lượng thân thiện với môi trường hơn?</a:t>
            </a:r>
            <a:endParaRPr lang="en-US" sz="2800" dirty="0"/>
          </a:p>
        </p:txBody>
      </p:sp>
    </p:spTree>
    <p:extLst>
      <p:ext uri="{BB962C8B-B14F-4D97-AF65-F5344CB8AC3E}">
        <p14:creationId xmlns:p14="http://schemas.microsoft.com/office/powerpoint/2010/main" val="4699741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Giải pháp công nghệ kỹ thuật điện tử cho ngôi nhà thông minh và ..."/>
          <p:cNvPicPr>
            <a:picLocks noChangeAspect="1" noChangeArrowheads="1"/>
          </p:cNvPicPr>
          <p:nvPr/>
        </p:nvPicPr>
        <p:blipFill>
          <a:blip r:embed="rId2"/>
          <a:srcRect/>
          <a:stretch>
            <a:fillRect/>
          </a:stretch>
        </p:blipFill>
        <p:spPr bwMode="auto">
          <a:xfrm>
            <a:off x="457200" y="1143000"/>
            <a:ext cx="7543800" cy="5076825"/>
          </a:xfrm>
          <a:prstGeom prst="rect">
            <a:avLst/>
          </a:prstGeom>
          <a:noFill/>
          <a:ln w="9525">
            <a:noFill/>
            <a:miter lim="800000"/>
            <a:headEnd/>
            <a:tailEnd/>
          </a:ln>
        </p:spPr>
      </p:pic>
    </p:spTree>
    <p:extLst>
      <p:ext uri="{BB962C8B-B14F-4D97-AF65-F5344CB8AC3E}">
        <p14:creationId xmlns:p14="http://schemas.microsoft.com/office/powerpoint/2010/main" val="14268130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Z169"/>
          <p:cNvPicPr>
            <a:picLocks noChangeAspect="1" noChangeArrowheads="1"/>
          </p:cNvPicPr>
          <p:nvPr/>
        </p:nvPicPr>
        <p:blipFill>
          <a:blip r:embed="rId2"/>
          <a:srcRect l="8594" t="2061" r="10156" b="5154"/>
          <a:stretch>
            <a:fillRect/>
          </a:stretch>
        </p:blipFill>
        <p:spPr bwMode="auto">
          <a:xfrm>
            <a:off x="1" y="42863"/>
            <a:ext cx="9144000" cy="6815137"/>
          </a:xfrm>
          <a:prstGeom prst="rect">
            <a:avLst/>
          </a:prstGeom>
          <a:solidFill>
            <a:srgbClr val="FF0066"/>
          </a:solidFill>
          <a:ln w="9525">
            <a:noFill/>
            <a:miter lim="800000"/>
            <a:headEnd/>
            <a:tailEnd/>
          </a:ln>
        </p:spPr>
      </p:pic>
      <p:sp>
        <p:nvSpPr>
          <p:cNvPr id="472067" name="WordArt 3"/>
          <p:cNvSpPr>
            <a:spLocks noChangeArrowheads="1" noChangeShapeType="1" noTextEdit="1"/>
          </p:cNvSpPr>
          <p:nvPr/>
        </p:nvSpPr>
        <p:spPr bwMode="auto">
          <a:xfrm>
            <a:off x="1524000" y="838200"/>
            <a:ext cx="6324600" cy="1524000"/>
          </a:xfrm>
          <a:prstGeom prst="rect">
            <a:avLst/>
          </a:prstGeom>
        </p:spPr>
        <p:txBody>
          <a:bodyPr wrap="none" fromWordArt="1">
            <a:prstTxWarp prst="textSlantUp">
              <a:avLst>
                <a:gd name="adj" fmla="val 24671"/>
              </a:avLst>
            </a:prstTxWarp>
          </a:bodyPr>
          <a:lstStyle/>
          <a:p>
            <a:pPr algn="ct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Hướng</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dẫn</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học</a:t>
            </a:r>
            <a:endPar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a:p>
            <a:pPr algn="ct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ở </a:t>
            </a:r>
            <a:r>
              <a:rPr lang="vi-VN"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nhà </a:t>
            </a:r>
            <a:endParaRPr lang="en-US" sz="3600" kern="10" dirty="0">
              <a:ln w="9525">
                <a:solidFill>
                  <a:srgbClr val="CC99FF"/>
                </a:solidFill>
                <a:round/>
                <a:headEnd/>
                <a:tailEnd/>
              </a:ln>
              <a:gradFill rotWithShape="1">
                <a:gsLst>
                  <a:gs pos="0">
                    <a:srgbClr val="6600CC"/>
                  </a:gs>
                  <a:gs pos="100000">
                    <a:srgbClr val="CC00CC"/>
                  </a:gs>
                </a:gsLst>
                <a:lin ang="5400000" scaled="1"/>
              </a:gradFill>
              <a:latin typeface="Times New Roman" panose="02020603050405020304" pitchFamily="18" charset="0"/>
              <a:cs typeface="Times New Roman" panose="02020603050405020304" pitchFamily="18" charset="0"/>
            </a:endParaRPr>
          </a:p>
        </p:txBody>
      </p:sp>
      <p:sp>
        <p:nvSpPr>
          <p:cNvPr id="472071" name="Rectangle 7"/>
          <p:cNvSpPr>
            <a:spLocks noChangeArrowheads="1"/>
          </p:cNvSpPr>
          <p:nvPr/>
        </p:nvSpPr>
        <p:spPr bwMode="auto">
          <a:xfrm>
            <a:off x="1263468" y="3886200"/>
            <a:ext cx="6204131" cy="584775"/>
          </a:xfrm>
          <a:prstGeom prst="rect">
            <a:avLst/>
          </a:prstGeom>
          <a:noFill/>
          <a:ln w="9525">
            <a:noFill/>
            <a:miter lim="800000"/>
            <a:headEnd/>
            <a:tailEnd/>
          </a:ln>
        </p:spPr>
        <p:txBody>
          <a:bodyPr wrap="square">
            <a:spAutoFit/>
          </a:bodyPr>
          <a:lstStyle/>
          <a:p>
            <a:endParaRPr lang="en-US" sz="3200" b="1" dirty="0">
              <a:solidFill>
                <a:srgbClr val="660066"/>
              </a:solidFill>
              <a:latin typeface="Times New Roman" panose="02020603050405020304" pitchFamily="18" charset="0"/>
              <a:cs typeface="Times New Roman" pitchFamily="18" charset="0"/>
            </a:endParaRPr>
          </a:p>
        </p:txBody>
      </p:sp>
      <p:sp>
        <p:nvSpPr>
          <p:cNvPr id="6" name="Text Box 6"/>
          <p:cNvSpPr txBox="1">
            <a:spLocks noChangeArrowheads="1"/>
          </p:cNvSpPr>
          <p:nvPr/>
        </p:nvSpPr>
        <p:spPr bwMode="auto">
          <a:xfrm>
            <a:off x="790946" y="2601414"/>
            <a:ext cx="670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0700" indent="-520700" eaLnBrk="0" hangingPunct="0">
              <a:tabLst>
                <a:tab pos="457200" algn="l"/>
              </a:tabLst>
              <a:defRPr sz="3200" b="1">
                <a:solidFill>
                  <a:srgbClr val="CC0000"/>
                </a:solidFill>
                <a:latin typeface="VNI-Times" pitchFamily="2" charset="0"/>
              </a:defRPr>
            </a:lvl1pPr>
            <a:lvl2pPr marL="742950" indent="-285750" eaLnBrk="0" hangingPunct="0">
              <a:tabLst>
                <a:tab pos="457200" algn="l"/>
              </a:tabLst>
              <a:defRPr sz="3200" b="1">
                <a:solidFill>
                  <a:srgbClr val="CC0000"/>
                </a:solidFill>
                <a:latin typeface="VNI-Times" pitchFamily="2" charset="0"/>
              </a:defRPr>
            </a:lvl2pPr>
            <a:lvl3pPr marL="1143000" indent="-228600" eaLnBrk="0" hangingPunct="0">
              <a:tabLst>
                <a:tab pos="457200" algn="l"/>
              </a:tabLst>
              <a:defRPr sz="3200" b="1">
                <a:solidFill>
                  <a:srgbClr val="CC0000"/>
                </a:solidFill>
                <a:latin typeface="VNI-Times" pitchFamily="2" charset="0"/>
              </a:defRPr>
            </a:lvl3pPr>
            <a:lvl4pPr marL="1600200" indent="-228600" eaLnBrk="0" hangingPunct="0">
              <a:tabLst>
                <a:tab pos="457200" algn="l"/>
              </a:tabLst>
              <a:defRPr sz="3200" b="1">
                <a:solidFill>
                  <a:srgbClr val="CC0000"/>
                </a:solidFill>
                <a:latin typeface="VNI-Times" pitchFamily="2" charset="0"/>
              </a:defRPr>
            </a:lvl4pPr>
            <a:lvl5pPr marL="2057400" indent="-228600" eaLnBrk="0" hangingPunct="0">
              <a:tabLst>
                <a:tab pos="457200" algn="l"/>
              </a:tabLst>
              <a:defRPr sz="3200" b="1">
                <a:solidFill>
                  <a:srgbClr val="CC0000"/>
                </a:solidFill>
                <a:latin typeface="VNI-Times" pitchFamily="2" charset="0"/>
              </a:defRPr>
            </a:lvl5pPr>
            <a:lvl6pPr marL="2514600" indent="-228600" eaLnBrk="0" fontAlgn="base" hangingPunct="0">
              <a:spcBef>
                <a:spcPct val="50000"/>
              </a:spcBef>
              <a:spcAft>
                <a:spcPct val="0"/>
              </a:spcAft>
              <a:tabLst>
                <a:tab pos="457200" algn="l"/>
              </a:tabLst>
              <a:defRPr sz="3200" b="1">
                <a:solidFill>
                  <a:srgbClr val="CC0000"/>
                </a:solidFill>
                <a:latin typeface="VNI-Times" pitchFamily="2" charset="0"/>
              </a:defRPr>
            </a:lvl6pPr>
            <a:lvl7pPr marL="2971800" indent="-228600" eaLnBrk="0" fontAlgn="base" hangingPunct="0">
              <a:spcBef>
                <a:spcPct val="50000"/>
              </a:spcBef>
              <a:spcAft>
                <a:spcPct val="0"/>
              </a:spcAft>
              <a:tabLst>
                <a:tab pos="457200" algn="l"/>
              </a:tabLst>
              <a:defRPr sz="3200" b="1">
                <a:solidFill>
                  <a:srgbClr val="CC0000"/>
                </a:solidFill>
                <a:latin typeface="VNI-Times" pitchFamily="2" charset="0"/>
              </a:defRPr>
            </a:lvl7pPr>
            <a:lvl8pPr marL="3429000" indent="-228600" eaLnBrk="0" fontAlgn="base" hangingPunct="0">
              <a:spcBef>
                <a:spcPct val="50000"/>
              </a:spcBef>
              <a:spcAft>
                <a:spcPct val="0"/>
              </a:spcAft>
              <a:tabLst>
                <a:tab pos="457200" algn="l"/>
              </a:tabLst>
              <a:defRPr sz="3200" b="1">
                <a:solidFill>
                  <a:srgbClr val="CC0000"/>
                </a:solidFill>
                <a:latin typeface="VNI-Times" pitchFamily="2" charset="0"/>
              </a:defRPr>
            </a:lvl8pPr>
            <a:lvl9pPr marL="3886200" indent="-228600" eaLnBrk="0" fontAlgn="base" hangingPunct="0">
              <a:spcBef>
                <a:spcPct val="50000"/>
              </a:spcBef>
              <a:spcAft>
                <a:spcPct val="0"/>
              </a:spcAft>
              <a:tabLst>
                <a:tab pos="457200" algn="l"/>
              </a:tabLst>
              <a:defRPr sz="3200" b="1">
                <a:solidFill>
                  <a:srgbClr val="CC0000"/>
                </a:solidFill>
                <a:latin typeface="VNI-Times" pitchFamily="2" charset="0"/>
              </a:defRPr>
            </a:lvl9pPr>
          </a:lstStyle>
          <a:p>
            <a:pPr algn="just" eaLnBrk="1" hangingPunct="1">
              <a:buFont typeface="Wingdings" panose="05000000000000000000" pitchFamily="2" charset="2"/>
              <a:buNone/>
            </a:pP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Trả</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lời</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câu</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hỏi</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vận</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dụng</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và</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câu</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hỏi</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trong</a:t>
            </a:r>
            <a:r>
              <a:rPr lang="en-US" dirty="0" smtClean="0">
                <a:solidFill>
                  <a:srgbClr val="0000FF"/>
                </a:solidFill>
                <a:latin typeface="Times New Roman" panose="02020603050405020304" pitchFamily="18" charset="0"/>
              </a:rPr>
              <a:t> SBT.</a:t>
            </a:r>
            <a:endParaRPr lang="en-US" dirty="0">
              <a:solidFill>
                <a:srgbClr val="0000FF"/>
              </a:solidFill>
              <a:latin typeface="Times New Roman" panose="02020603050405020304" pitchFamily="18" charset="0"/>
            </a:endParaRPr>
          </a:p>
          <a:p>
            <a:pPr eaLnBrk="1" hangingPunct="1">
              <a:buFont typeface="Wingdings" panose="05000000000000000000" pitchFamily="2" charset="2"/>
              <a:buNone/>
            </a:pP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Xem</a:t>
            </a:r>
            <a:r>
              <a:rPr lang="en-US" dirty="0" smtClean="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trước</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bài</a:t>
            </a:r>
            <a:r>
              <a:rPr lang="en-US" dirty="0">
                <a:solidFill>
                  <a:srgbClr val="0000FF"/>
                </a:solidFill>
                <a:latin typeface="Times New Roman" panose="02020603050405020304" pitchFamily="18" charset="0"/>
              </a:rPr>
              <a:t> </a:t>
            </a:r>
            <a:r>
              <a:rPr lang="en-US" dirty="0" smtClean="0">
                <a:solidFill>
                  <a:srgbClr val="0000FF"/>
                </a:solidFill>
                <a:latin typeface="Times New Roman" panose="02020603050405020304" pitchFamily="18" charset="0"/>
              </a:rPr>
              <a:t>4. </a:t>
            </a:r>
            <a:endParaRPr lang="en-US"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436003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2067"/>
                                        </p:tgtEl>
                                        <p:attrNameLst>
                                          <p:attrName>style.visibility</p:attrName>
                                        </p:attrNameLst>
                                      </p:cBhvr>
                                      <p:to>
                                        <p:strVal val="visible"/>
                                      </p:to>
                                    </p:set>
                                    <p:animEffect transition="in" filter="randombar(horizontal)">
                                      <p:cBhvr>
                                        <p:cTn id="7" dur="500"/>
                                        <p:tgtEl>
                                          <p:spTgt spid="47206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472071"/>
                                        </p:tgtEl>
                                        <p:attrNameLst>
                                          <p:attrName>style.visibility</p:attrName>
                                        </p:attrNameLst>
                                      </p:cBhvr>
                                      <p:to>
                                        <p:strVal val="visible"/>
                                      </p:to>
                                    </p:set>
                                    <p:anim calcmode="lin" valueType="num">
                                      <p:cBhvr>
                                        <p:cTn id="12" dur="500" fill="hold"/>
                                        <p:tgtEl>
                                          <p:spTgt spid="472071"/>
                                        </p:tgtEl>
                                        <p:attrNameLst>
                                          <p:attrName>ppt_w</p:attrName>
                                        </p:attrNameLst>
                                      </p:cBhvr>
                                      <p:tavLst>
                                        <p:tav tm="0">
                                          <p:val>
                                            <p:fltVal val="0"/>
                                          </p:val>
                                        </p:tav>
                                        <p:tav tm="100000">
                                          <p:val>
                                            <p:strVal val="#ppt_w"/>
                                          </p:val>
                                        </p:tav>
                                      </p:tavLst>
                                    </p:anim>
                                    <p:anim calcmode="lin" valueType="num">
                                      <p:cBhvr>
                                        <p:cTn id="13" dur="500" fill="hold"/>
                                        <p:tgtEl>
                                          <p:spTgt spid="47207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nimBg="1"/>
      <p:bldP spid="472071"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inh_003"/>
          <p:cNvPicPr>
            <a:picLocks noChangeAspect="1" noChangeArrowheads="1"/>
          </p:cNvPicPr>
          <p:nvPr/>
        </p:nvPicPr>
        <p:blipFill>
          <a:blip r:embed="rId3"/>
          <a:srcRect/>
          <a:stretch>
            <a:fillRect/>
          </a:stretch>
        </p:blipFill>
        <p:spPr bwMode="auto">
          <a:xfrm>
            <a:off x="0" y="0"/>
            <a:ext cx="9144000" cy="6819900"/>
          </a:xfrm>
          <a:prstGeom prst="rect">
            <a:avLst/>
          </a:prstGeom>
          <a:noFill/>
          <a:ln w="9525">
            <a:noFill/>
            <a:miter lim="800000"/>
            <a:headEnd/>
            <a:tailEnd/>
          </a:ln>
        </p:spPr>
      </p:pic>
      <p:sp>
        <p:nvSpPr>
          <p:cNvPr id="51203" name="WordArt 3"/>
          <p:cNvSpPr>
            <a:spLocks noChangeArrowheads="1" noChangeShapeType="1" noTextEdit="1"/>
          </p:cNvSpPr>
          <p:nvPr/>
        </p:nvSpPr>
        <p:spPr bwMode="auto">
          <a:xfrm>
            <a:off x="2057400" y="1828800"/>
            <a:ext cx="5105400" cy="2743200"/>
          </a:xfrm>
          <a:prstGeom prst="rect">
            <a:avLst/>
          </a:prstGeom>
        </p:spPr>
        <p:txBody>
          <a:bodyPr wrap="none" fromWordArt="1">
            <a:prstTxWarp prst="textPlain">
              <a:avLst>
                <a:gd name="adj" fmla="val 50757"/>
              </a:avLst>
            </a:prstTxWarp>
          </a:bodyPr>
          <a:lstStyle/>
          <a:p>
            <a:pPr algn="ctr"/>
            <a:r>
              <a:rPr lang="en-US" sz="3600" kern="10" dirty="0">
                <a:ln w="9525">
                  <a:solidFill>
                    <a:srgbClr val="000000"/>
                  </a:solidFill>
                  <a:round/>
                  <a:headEnd/>
                  <a:tailEnd/>
                </a:ln>
                <a:blipFill dpi="0" rotWithShape="1">
                  <a:blip r:embed="rId4"/>
                  <a:srcRect/>
                  <a:stretch>
                    <a:fillRect/>
                  </a:stretch>
                </a:blipFill>
                <a:cs typeface="Times New Roman" pitchFamily="18" charset="0"/>
              </a:rPr>
              <a:t>XIN </a:t>
            </a:r>
            <a:r>
              <a:rPr lang="en-US" sz="3600" kern="10" dirty="0" smtClean="0">
                <a:ln w="9525">
                  <a:solidFill>
                    <a:srgbClr val="000000"/>
                  </a:solidFill>
                  <a:round/>
                  <a:headEnd/>
                  <a:tailEnd/>
                </a:ln>
                <a:blipFill dpi="0" rotWithShape="1">
                  <a:blip r:embed="rId4"/>
                  <a:srcRect/>
                  <a:stretch>
                    <a:fillRect/>
                  </a:stretch>
                </a:blipFill>
                <a:cs typeface="Times New Roman" pitchFamily="18" charset="0"/>
              </a:rPr>
              <a:t>CHÀO </a:t>
            </a:r>
            <a:endParaRPr lang="en-US" sz="3600" kern="10" dirty="0">
              <a:ln w="9525">
                <a:solidFill>
                  <a:srgbClr val="000000"/>
                </a:solidFill>
                <a:round/>
                <a:headEnd/>
                <a:tailEnd/>
              </a:ln>
              <a:blipFill dpi="0" rotWithShape="1">
                <a:blip r:embed="rId4"/>
                <a:srcRect/>
                <a:stretch>
                  <a:fillRect/>
                </a:stretch>
              </a:blipFill>
              <a:cs typeface="Times New Roman" pitchFamily="18" charset="0"/>
            </a:endParaRPr>
          </a:p>
          <a:p>
            <a:pPr algn="ctr"/>
            <a:r>
              <a:rPr lang="en-US" sz="3600" kern="10" dirty="0" smtClean="0">
                <a:ln w="9525">
                  <a:solidFill>
                    <a:srgbClr val="000000"/>
                  </a:solidFill>
                  <a:round/>
                  <a:headEnd/>
                  <a:tailEnd/>
                </a:ln>
                <a:blipFill dpi="0" rotWithShape="1">
                  <a:blip r:embed="rId4"/>
                  <a:srcRect/>
                  <a:stretch>
                    <a:fillRect/>
                  </a:stretch>
                </a:blipFill>
                <a:cs typeface="Times New Roman" pitchFamily="18" charset="0"/>
              </a:rPr>
              <a:t>TẠM BIỆT</a:t>
            </a:r>
            <a:endParaRPr lang="en-US" sz="3600" kern="10" dirty="0">
              <a:ln w="9525">
                <a:solidFill>
                  <a:srgbClr val="000000"/>
                </a:solidFill>
                <a:round/>
                <a:headEnd/>
                <a:tailEnd/>
              </a:ln>
              <a:blipFill dpi="0" rotWithShape="1">
                <a:blip r:embed="rId4"/>
                <a:srcRect/>
                <a:stretch>
                  <a:fillRect/>
                </a:stretch>
              </a:blipFill>
              <a:cs typeface="Times New Roman" pitchFamily="18" charset="0"/>
            </a:endParaRPr>
          </a:p>
        </p:txBody>
      </p:sp>
    </p:spTree>
    <p:extLst>
      <p:ext uri="{BB962C8B-B14F-4D97-AF65-F5344CB8AC3E}">
        <p14:creationId xmlns:p14="http://schemas.microsoft.com/office/powerpoint/2010/main" val="2175188688"/>
      </p:ext>
    </p:extLst>
  </p:cSld>
  <p:clrMapOvr>
    <a:masterClrMapping/>
  </p:clrMapOvr>
  <p:transition spd="med">
    <p:zoom/>
    <p:sndAc>
      <p:stSnd loop="1">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512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thương hiệu nhà thông minh được yêu thích ở Việt Nam hiện nay"/>
          <p:cNvPicPr>
            <a:picLocks noChangeAspect="1" noChangeArrowheads="1"/>
          </p:cNvPicPr>
          <p:nvPr/>
        </p:nvPicPr>
        <p:blipFill>
          <a:blip r:embed="rId3"/>
          <a:srcRect/>
          <a:stretch>
            <a:fillRect/>
          </a:stretch>
        </p:blipFill>
        <p:spPr bwMode="auto">
          <a:xfrm>
            <a:off x="857250" y="1071563"/>
            <a:ext cx="7067550" cy="4572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úa"/>
          <p:cNvPicPr>
            <a:picLocks noChangeAspect="1" noChangeArrowheads="1"/>
          </p:cNvPicPr>
          <p:nvPr/>
        </p:nvPicPr>
        <p:blipFill>
          <a:blip r:embed="rId2">
            <a:extLst>
              <a:ext uri="{28A0092B-C50C-407E-A947-70E740481C1C}">
                <a14:useLocalDpi xmlns:a14="http://schemas.microsoft.com/office/drawing/2010/main" val="0"/>
              </a:ext>
            </a:extLst>
          </a:blip>
          <a:srcRect l="5000" t="4256" r="5000" b="42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j0297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75" y="4953000"/>
            <a:ext cx="1177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5"/>
          <p:cNvSpPr>
            <a:spLocks noChangeArrowheads="1"/>
          </p:cNvSpPr>
          <p:nvPr/>
        </p:nvSpPr>
        <p:spPr bwMode="auto">
          <a:xfrm>
            <a:off x="1587500" y="1273175"/>
            <a:ext cx="6802438" cy="2764215"/>
          </a:xfrm>
          <a:prstGeom prst="cloudCallout">
            <a:avLst>
              <a:gd name="adj1" fmla="val 38171"/>
              <a:gd name="adj2" fmla="val 92065"/>
            </a:avLst>
          </a:prstGeom>
          <a:solidFill>
            <a:srgbClr val="F1FCA2"/>
          </a:solidFill>
          <a:ln w="9525">
            <a:solidFill>
              <a:srgbClr val="FF0000"/>
            </a:solidFill>
            <a:round/>
            <a:headEnd/>
            <a:tailEnd/>
          </a:ln>
        </p:spPr>
        <p:txBody>
          <a:bodyPr>
            <a:spAutoFit/>
          </a:bodyPr>
          <a:lstStyle/>
          <a:p>
            <a:pPr algn="ctr" eaLnBrk="1" hangingPunct="1"/>
            <a:r>
              <a:rPr lang="vi-VN" sz="2800" i="1" dirty="0"/>
              <a:t>Liệu có gì đặc biệt trong ngôi nhà đó hay công nghệ mang lại sự tiện nghi trong ngôi nhà như thế nào?</a:t>
            </a:r>
            <a:endParaRPr lang="en-US" sz="2800" dirty="0">
              <a:cs typeface="Times New Roman" pitchFamily="18" charset="0"/>
            </a:endParaRPr>
          </a:p>
        </p:txBody>
      </p:sp>
    </p:spTree>
    <p:extLst>
      <p:ext uri="{BB962C8B-B14F-4D97-AF65-F5344CB8AC3E}">
        <p14:creationId xmlns:p14="http://schemas.microsoft.com/office/powerpoint/2010/main" val="358465920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14"/>
          <p:cNvPicPr>
            <a:picLocks noChangeAspect="1" noChangeArrowheads="1" noCrop="1"/>
          </p:cNvPicPr>
          <p:nvPr/>
        </p:nvPicPr>
        <p:blipFill>
          <a:blip r:embed="rId2"/>
          <a:srcRect/>
          <a:stretch>
            <a:fillRect/>
          </a:stretch>
        </p:blipFill>
        <p:spPr bwMode="auto">
          <a:xfrm>
            <a:off x="6705600" y="1676400"/>
            <a:ext cx="785812" cy="622300"/>
          </a:xfrm>
          <a:prstGeom prst="rect">
            <a:avLst/>
          </a:prstGeom>
          <a:noFill/>
        </p:spPr>
      </p:pic>
      <p:pic>
        <p:nvPicPr>
          <p:cNvPr id="23557" name="Picture 5" descr="12"/>
          <p:cNvPicPr>
            <a:picLocks noChangeAspect="1" noChangeArrowheads="1" noCrop="1"/>
          </p:cNvPicPr>
          <p:nvPr/>
        </p:nvPicPr>
        <p:blipFill>
          <a:blip r:embed="rId3"/>
          <a:srcRect/>
          <a:stretch>
            <a:fillRect/>
          </a:stretch>
        </p:blipFill>
        <p:spPr bwMode="auto">
          <a:xfrm>
            <a:off x="1739900" y="812800"/>
            <a:ext cx="733425" cy="573088"/>
          </a:xfrm>
          <a:prstGeom prst="rect">
            <a:avLst/>
          </a:prstGeom>
          <a:noFill/>
        </p:spPr>
      </p:pic>
      <p:pic>
        <p:nvPicPr>
          <p:cNvPr id="6" name="Picture 21" descr="hoahong1"/>
          <p:cNvPicPr>
            <a:picLocks noChangeAspect="1" noChangeArrowheads="1" noCrop="1"/>
          </p:cNvPicPr>
          <p:nvPr/>
        </p:nvPicPr>
        <p:blipFill>
          <a:blip r:embed="rId4"/>
          <a:srcRect/>
          <a:stretch>
            <a:fillRect/>
          </a:stretch>
        </p:blipFill>
        <p:spPr bwMode="auto">
          <a:xfrm>
            <a:off x="2286000" y="1447800"/>
            <a:ext cx="1295400" cy="742950"/>
          </a:xfrm>
          <a:prstGeom prst="rect">
            <a:avLst/>
          </a:prstGeom>
          <a:noFill/>
          <a:ln w="9525">
            <a:noFill/>
            <a:miter lim="800000"/>
            <a:headEnd/>
            <a:tailEnd/>
          </a:ln>
        </p:spPr>
      </p:pic>
      <p:pic>
        <p:nvPicPr>
          <p:cNvPr id="7" name="Picture 21" descr="hoahong1"/>
          <p:cNvPicPr>
            <a:picLocks noChangeAspect="1" noChangeArrowheads="1" noCrop="1"/>
          </p:cNvPicPr>
          <p:nvPr/>
        </p:nvPicPr>
        <p:blipFill>
          <a:blip r:embed="rId4"/>
          <a:srcRect/>
          <a:stretch>
            <a:fillRect/>
          </a:stretch>
        </p:blipFill>
        <p:spPr bwMode="auto">
          <a:xfrm>
            <a:off x="7848600" y="6115050"/>
            <a:ext cx="1295400" cy="742950"/>
          </a:xfrm>
          <a:prstGeom prst="rect">
            <a:avLst/>
          </a:prstGeom>
          <a:noFill/>
          <a:ln w="9525">
            <a:noFill/>
            <a:miter lim="800000"/>
            <a:headEnd/>
            <a:tailEnd/>
          </a:ln>
        </p:spPr>
      </p:pic>
      <p:pic>
        <p:nvPicPr>
          <p:cNvPr id="8" name="Picture 21" descr="hoahong1"/>
          <p:cNvPicPr>
            <a:picLocks noChangeAspect="1" noChangeArrowheads="1" noCrop="1"/>
          </p:cNvPicPr>
          <p:nvPr/>
        </p:nvPicPr>
        <p:blipFill>
          <a:blip r:embed="rId4"/>
          <a:srcRect/>
          <a:stretch>
            <a:fillRect/>
          </a:stretch>
        </p:blipFill>
        <p:spPr bwMode="auto">
          <a:xfrm>
            <a:off x="6858000" y="5105400"/>
            <a:ext cx="1295400" cy="742950"/>
          </a:xfrm>
          <a:prstGeom prst="rect">
            <a:avLst/>
          </a:prstGeom>
          <a:noFill/>
          <a:ln w="9525">
            <a:noFill/>
            <a:miter lim="800000"/>
            <a:headEnd/>
            <a:tailEnd/>
          </a:ln>
        </p:spPr>
      </p:pic>
      <p:pic>
        <p:nvPicPr>
          <p:cNvPr id="9" name="Picture 21" descr="hoahong1"/>
          <p:cNvPicPr>
            <a:picLocks noChangeAspect="1" noChangeArrowheads="1" noCrop="1"/>
          </p:cNvPicPr>
          <p:nvPr/>
        </p:nvPicPr>
        <p:blipFill>
          <a:blip r:embed="rId4"/>
          <a:srcRect/>
          <a:stretch>
            <a:fillRect/>
          </a:stretch>
        </p:blipFill>
        <p:spPr bwMode="auto">
          <a:xfrm>
            <a:off x="3962400" y="2971800"/>
            <a:ext cx="1295400" cy="742950"/>
          </a:xfrm>
          <a:prstGeom prst="rect">
            <a:avLst/>
          </a:prstGeom>
          <a:noFill/>
          <a:ln w="9525">
            <a:noFill/>
            <a:miter lim="800000"/>
            <a:headEnd/>
            <a:tailEnd/>
          </a:ln>
        </p:spPr>
      </p:pic>
      <p:pic>
        <p:nvPicPr>
          <p:cNvPr id="10" name="Picture 21" descr="hoahong1"/>
          <p:cNvPicPr>
            <a:picLocks noChangeAspect="1" noChangeArrowheads="1" noCrop="1"/>
          </p:cNvPicPr>
          <p:nvPr/>
        </p:nvPicPr>
        <p:blipFill>
          <a:blip r:embed="rId4"/>
          <a:srcRect/>
          <a:stretch>
            <a:fillRect/>
          </a:stretch>
        </p:blipFill>
        <p:spPr bwMode="auto">
          <a:xfrm>
            <a:off x="4876800" y="1600200"/>
            <a:ext cx="1295400" cy="742950"/>
          </a:xfrm>
          <a:prstGeom prst="rect">
            <a:avLst/>
          </a:prstGeom>
          <a:noFill/>
          <a:ln w="9525">
            <a:noFill/>
            <a:miter lim="800000"/>
            <a:headEnd/>
            <a:tailEnd/>
          </a:ln>
        </p:spPr>
      </p:pic>
      <p:pic>
        <p:nvPicPr>
          <p:cNvPr id="11" name="Picture 21" descr="hoahong1"/>
          <p:cNvPicPr>
            <a:picLocks noChangeAspect="1" noChangeArrowheads="1" noCrop="1"/>
          </p:cNvPicPr>
          <p:nvPr/>
        </p:nvPicPr>
        <p:blipFill>
          <a:blip r:embed="rId4"/>
          <a:srcRect/>
          <a:stretch>
            <a:fillRect/>
          </a:stretch>
        </p:blipFill>
        <p:spPr bwMode="auto">
          <a:xfrm>
            <a:off x="1295400" y="2133600"/>
            <a:ext cx="1295400" cy="742950"/>
          </a:xfrm>
          <a:prstGeom prst="rect">
            <a:avLst/>
          </a:prstGeom>
          <a:noFill/>
          <a:ln w="9525">
            <a:noFill/>
            <a:miter lim="800000"/>
            <a:headEnd/>
            <a:tailEnd/>
          </a:ln>
        </p:spPr>
      </p:pic>
      <p:pic>
        <p:nvPicPr>
          <p:cNvPr id="12" name="Picture 21" descr="hoahong1"/>
          <p:cNvPicPr>
            <a:picLocks noChangeAspect="1" noChangeArrowheads="1" noCrop="1"/>
          </p:cNvPicPr>
          <p:nvPr/>
        </p:nvPicPr>
        <p:blipFill>
          <a:blip r:embed="rId4"/>
          <a:srcRect/>
          <a:stretch>
            <a:fillRect/>
          </a:stretch>
        </p:blipFill>
        <p:spPr bwMode="auto">
          <a:xfrm>
            <a:off x="6934200" y="2895600"/>
            <a:ext cx="1295400" cy="742950"/>
          </a:xfrm>
          <a:prstGeom prst="rect">
            <a:avLst/>
          </a:prstGeom>
          <a:noFill/>
          <a:ln w="9525">
            <a:noFill/>
            <a:miter lim="800000"/>
            <a:headEnd/>
            <a:tailEnd/>
          </a:ln>
        </p:spPr>
      </p:pic>
      <p:pic>
        <p:nvPicPr>
          <p:cNvPr id="13" name="Picture 21" descr="hoahong1"/>
          <p:cNvPicPr>
            <a:picLocks noChangeAspect="1" noChangeArrowheads="1" noCrop="1"/>
          </p:cNvPicPr>
          <p:nvPr/>
        </p:nvPicPr>
        <p:blipFill>
          <a:blip r:embed="rId4"/>
          <a:srcRect/>
          <a:stretch>
            <a:fillRect/>
          </a:stretch>
        </p:blipFill>
        <p:spPr bwMode="auto">
          <a:xfrm>
            <a:off x="1676400" y="5029200"/>
            <a:ext cx="1295400" cy="742950"/>
          </a:xfrm>
          <a:prstGeom prst="rect">
            <a:avLst/>
          </a:prstGeom>
          <a:noFill/>
          <a:ln w="9525">
            <a:noFill/>
            <a:miter lim="800000"/>
            <a:headEnd/>
            <a:tailEnd/>
          </a:ln>
        </p:spPr>
      </p:pic>
      <p:pic>
        <p:nvPicPr>
          <p:cNvPr id="14" name="Picture 21" descr="hoahong1"/>
          <p:cNvPicPr>
            <a:picLocks noChangeAspect="1" noChangeArrowheads="1" noCrop="1"/>
          </p:cNvPicPr>
          <p:nvPr/>
        </p:nvPicPr>
        <p:blipFill>
          <a:blip r:embed="rId4"/>
          <a:srcRect/>
          <a:stretch>
            <a:fillRect/>
          </a:stretch>
        </p:blipFill>
        <p:spPr bwMode="auto">
          <a:xfrm>
            <a:off x="5943600" y="4419600"/>
            <a:ext cx="1295400" cy="742950"/>
          </a:xfrm>
          <a:prstGeom prst="rect">
            <a:avLst/>
          </a:prstGeom>
          <a:noFill/>
          <a:ln w="9525">
            <a:noFill/>
            <a:miter lim="800000"/>
            <a:headEnd/>
            <a:tailEnd/>
          </a:ln>
        </p:spPr>
      </p:pic>
      <p:sp>
        <p:nvSpPr>
          <p:cNvPr id="15" name="Rectangle 1"/>
          <p:cNvSpPr>
            <a:spLocks noChangeArrowheads="1"/>
          </p:cNvSpPr>
          <p:nvPr/>
        </p:nvSpPr>
        <p:spPr bwMode="auto">
          <a:xfrm>
            <a:off x="0" y="2501990"/>
            <a:ext cx="91440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76275" algn="l"/>
              </a:tabLst>
            </a:pPr>
            <a:r>
              <a:rPr kumimoji="0" lang="pt-BR" sz="4400" b="1" i="0" u="none" strike="noStrike" cap="none" normalizeH="0" baseline="0" dirty="0" smtClean="0">
                <a:ln>
                  <a:noFill/>
                </a:ln>
                <a:solidFill>
                  <a:srgbClr val="FF0000"/>
                </a:solidFill>
                <a:effectLst/>
                <a:ea typeface="Times New Roman" pitchFamily="18" charset="0"/>
                <a:cs typeface="Times New Roman" pitchFamily="18" charset="0"/>
              </a:rPr>
              <a:t>Bài 3: </a:t>
            </a:r>
          </a:p>
          <a:p>
            <a:pPr marL="0" marR="0" lvl="0" indent="0" algn="ctr" defTabSz="914400" rtl="0" eaLnBrk="1" fontAlgn="base" latinLnBrk="0" hangingPunct="1">
              <a:lnSpc>
                <a:spcPct val="100000"/>
              </a:lnSpc>
              <a:spcBef>
                <a:spcPct val="0"/>
              </a:spcBef>
              <a:spcAft>
                <a:spcPct val="0"/>
              </a:spcAft>
              <a:buClrTx/>
              <a:buSzTx/>
              <a:buFontTx/>
              <a:buNone/>
              <a:tabLst>
                <a:tab pos="676275" algn="l"/>
              </a:tabLst>
            </a:pPr>
            <a:r>
              <a:rPr kumimoji="0" lang="pt-BR" sz="4400" b="1" i="0" u="none" strike="noStrike" cap="none" normalizeH="0" baseline="0" dirty="0" smtClean="0">
                <a:ln>
                  <a:noFill/>
                </a:ln>
                <a:solidFill>
                  <a:srgbClr val="FF0000"/>
                </a:solidFill>
                <a:effectLst/>
                <a:ea typeface="Times New Roman" pitchFamily="18" charset="0"/>
                <a:cs typeface="Times New Roman" pitchFamily="18" charset="0"/>
              </a:rPr>
              <a:t>NGÔI </a:t>
            </a:r>
            <a:r>
              <a:rPr kumimoji="0" lang="pt-BR" sz="4400" b="1" i="0" u="none" strike="noStrike" cap="none" normalizeH="0" baseline="0" dirty="0" smtClean="0">
                <a:ln>
                  <a:noFill/>
                </a:ln>
                <a:solidFill>
                  <a:srgbClr val="FF0000"/>
                </a:solidFill>
                <a:effectLst/>
                <a:ea typeface="Times New Roman" pitchFamily="18" charset="0"/>
                <a:cs typeface="Times New Roman" pitchFamily="18" charset="0"/>
              </a:rPr>
              <a:t>NHÀ THÔNG MINH</a:t>
            </a:r>
            <a:endParaRPr kumimoji="0" lang="en-US" sz="4400" b="0" i="0" u="none" strike="noStrike" cap="none" normalizeH="0" baseline="0" dirty="0" smtClean="0">
              <a:ln>
                <a:noFill/>
              </a:ln>
              <a:solidFill>
                <a:srgbClr val="FF0000"/>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6762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186140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úa"/>
          <p:cNvPicPr>
            <a:picLocks noChangeAspect="1" noChangeArrowheads="1"/>
          </p:cNvPicPr>
          <p:nvPr/>
        </p:nvPicPr>
        <p:blipFill>
          <a:blip r:embed="rId2">
            <a:extLst>
              <a:ext uri="{28A0092B-C50C-407E-A947-70E740481C1C}">
                <a14:useLocalDpi xmlns:a14="http://schemas.microsoft.com/office/drawing/2010/main" val="0"/>
              </a:ext>
            </a:extLst>
          </a:blip>
          <a:srcRect l="5000" t="4256" r="5000" b="42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j0297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75" y="4953000"/>
            <a:ext cx="1177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5"/>
          <p:cNvSpPr>
            <a:spLocks noChangeArrowheads="1"/>
          </p:cNvSpPr>
          <p:nvPr/>
        </p:nvSpPr>
        <p:spPr bwMode="auto">
          <a:xfrm>
            <a:off x="1587500" y="1273175"/>
            <a:ext cx="6802438" cy="2764215"/>
          </a:xfrm>
          <a:prstGeom prst="cloudCallout">
            <a:avLst>
              <a:gd name="adj1" fmla="val 38171"/>
              <a:gd name="adj2" fmla="val 92065"/>
            </a:avLst>
          </a:prstGeom>
          <a:solidFill>
            <a:srgbClr val="F1FCA2"/>
          </a:solidFill>
          <a:ln w="9525">
            <a:solidFill>
              <a:srgbClr val="FF0000"/>
            </a:solidFill>
            <a:round/>
            <a:headEnd/>
            <a:tailEnd/>
          </a:ln>
        </p:spPr>
        <p:txBody>
          <a:bodyPr>
            <a:spAutoFit/>
          </a:bodyPr>
          <a:lstStyle/>
          <a:p>
            <a:pPr algn="ctr" eaLnBrk="1" hangingPunct="1"/>
            <a:r>
              <a:rPr lang="vi-VN" sz="2800" i="1" dirty="0"/>
              <a:t>Thế nào là một ngôi nhà thông minh? Một số hệ thống thường có trong ngôi nhà thông minh là gì?</a:t>
            </a:r>
            <a:endParaRPr lang="en-US" sz="2800" dirty="0">
              <a:cs typeface="Times New Roman" pitchFamily="18" charset="0"/>
            </a:endParaRPr>
          </a:p>
        </p:txBody>
      </p:sp>
    </p:spTree>
    <p:extLst>
      <p:ext uri="{BB962C8B-B14F-4D97-AF65-F5344CB8AC3E}">
        <p14:creationId xmlns:p14="http://schemas.microsoft.com/office/powerpoint/2010/main" val="1674551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nối tri thức và cuộc sống] Giải công nghệ 6 bài 3: Ngôi nhà thông minh  | [Kết nối tri thức và cuộc sống] Giải công nghệ 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nối tri thức và cuộc sống] Giải công nghệ 6 bài 3: Ngôi nhà thông minh  | [Kết nối tri thức và cuộc sống] Giải công nghệ 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ết nối tri thức và cuộc sống] Giải công nghệ 6 bài 3: Ngôi nhà thông minh  | [Kết nối tri thức và cuộc sống] Giải công nghệ 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ết nối tri thức và cuộc sống] Giải công nghệ 6 bài 3: Ngôi nhà thông minh  | [Kết nối tri thức và cuộc sống] Giải công nghệ 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descr="C:\Users\Administrator\Desktop\ảnh\2_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2" y="7938"/>
            <a:ext cx="9126828" cy="685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548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úa"/>
          <p:cNvPicPr>
            <a:picLocks noChangeAspect="1" noChangeArrowheads="1"/>
          </p:cNvPicPr>
          <p:nvPr/>
        </p:nvPicPr>
        <p:blipFill>
          <a:blip r:embed="rId2">
            <a:extLst>
              <a:ext uri="{28A0092B-C50C-407E-A947-70E740481C1C}">
                <a14:useLocalDpi xmlns:a14="http://schemas.microsoft.com/office/drawing/2010/main" val="0"/>
              </a:ext>
            </a:extLst>
          </a:blip>
          <a:srcRect l="5000" t="4256" r="5000" b="4256"/>
          <a:stretch>
            <a:fillRect/>
          </a:stretch>
        </p:blipFill>
        <p:spPr bwMode="auto">
          <a:xfrm>
            <a:off x="0" y="-311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j0297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75" y="4953000"/>
            <a:ext cx="1177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5"/>
          <p:cNvSpPr>
            <a:spLocks noChangeArrowheads="1"/>
          </p:cNvSpPr>
          <p:nvPr/>
        </p:nvSpPr>
        <p:spPr bwMode="auto">
          <a:xfrm>
            <a:off x="990600" y="144840"/>
            <a:ext cx="6802438" cy="4731960"/>
          </a:xfrm>
          <a:prstGeom prst="cloudCallout">
            <a:avLst>
              <a:gd name="adj1" fmla="val 47827"/>
              <a:gd name="adj2" fmla="val 57228"/>
            </a:avLst>
          </a:prstGeom>
          <a:solidFill>
            <a:srgbClr val="F1FCA2"/>
          </a:solidFill>
          <a:ln w="9525">
            <a:solidFill>
              <a:srgbClr val="FF0000"/>
            </a:solidFill>
            <a:round/>
            <a:headEnd/>
            <a:tailEnd/>
          </a:ln>
        </p:spPr>
        <p:txBody>
          <a:bodyPr>
            <a:spAutoFit/>
          </a:bodyPr>
          <a:lstStyle/>
          <a:p>
            <a:pPr algn="ctr" eaLnBrk="1" hangingPunct="1"/>
            <a:r>
              <a:rPr lang="vi-VN" sz="2800" i="1" dirty="0"/>
              <a:t>Ngôi nhà trong hình lắp đặt những hệ thống điều khiển tự động, hệ thống thông minh nào? Giải pháp về an ninh và tiết kiệm năng lượng trong ngôi nhà thông minh được thực hiện như thế nào?</a:t>
            </a:r>
            <a:endParaRPr lang="en-US" sz="2800" dirty="0">
              <a:cs typeface="Times New Roman" pitchFamily="18" charset="0"/>
            </a:endParaRPr>
          </a:p>
        </p:txBody>
      </p:sp>
    </p:spTree>
    <p:extLst>
      <p:ext uri="{BB962C8B-B14F-4D97-AF65-F5344CB8AC3E}">
        <p14:creationId xmlns:p14="http://schemas.microsoft.com/office/powerpoint/2010/main" val="18421919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20" y="220483"/>
            <a:ext cx="91407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cs typeface="Times New Roman" pitchFamily="18" charset="0"/>
              </a:rPr>
              <a:t> </a:t>
            </a:r>
            <a:r>
              <a:rPr kumimoji="0" lang="en-US" sz="1800" b="0" i="0" u="none" strike="noStrike" cap="none" normalizeH="0" baseline="0" dirty="0" smtClean="0">
                <a:ln>
                  <a:noFill/>
                </a:ln>
                <a:solidFill>
                  <a:schemeClr val="tx1"/>
                </a:solidFill>
                <a:effectLst/>
                <a:cs typeface="Times New Roman" pitchFamily="18" charset="0"/>
              </a:rPr>
              <a:t> </a:t>
            </a:r>
            <a:r>
              <a:rPr lang="vi-VN" sz="2800" dirty="0" smtClean="0">
                <a:solidFill>
                  <a:srgbClr val="FF0000"/>
                </a:solidFill>
                <a:cs typeface="Times New Roman" pitchFamily="18" charset="0"/>
              </a:rPr>
              <a:t>Những </a:t>
            </a:r>
            <a:r>
              <a:rPr lang="vi-VN" sz="2800" dirty="0">
                <a:solidFill>
                  <a:srgbClr val="FF0000"/>
                </a:solidFill>
                <a:cs typeface="Times New Roman" pitchFamily="18" charset="0"/>
              </a:rPr>
              <a:t>mô tả trong bảng dưới đây tương ứng với hệ thống nào trong ngôi nhà thông </a:t>
            </a:r>
            <a:r>
              <a:rPr lang="vi-VN" sz="2800" dirty="0" smtClean="0">
                <a:solidFill>
                  <a:srgbClr val="FF0000"/>
                </a:solidFill>
                <a:cs typeface="Times New Roman" pitchFamily="18" charset="0"/>
              </a:rPr>
              <a:t>minh</a:t>
            </a:r>
            <a:r>
              <a:rPr lang="en-US" sz="2800" dirty="0" smtClean="0">
                <a:solidFill>
                  <a:srgbClr val="FF0000"/>
                </a:solidFill>
                <a:cs typeface="Times New Roman" pitchFamily="18" charset="0"/>
              </a:rPr>
              <a:t>?</a:t>
            </a:r>
            <a:endParaRPr kumimoji="0" lang="en-US" sz="2800" b="0" i="0" u="none" strike="noStrike" cap="none" normalizeH="0" baseline="0" dirty="0" smtClean="0">
              <a:ln>
                <a:noFill/>
              </a:ln>
              <a:solidFill>
                <a:srgbClr val="FF0000"/>
              </a:solidFill>
              <a:effectLst/>
              <a:cs typeface="Times New Roman" pitchFamily="18" charset="0"/>
            </a:endParaRPr>
          </a:p>
        </p:txBody>
      </p:sp>
      <p:pic>
        <p:nvPicPr>
          <p:cNvPr id="5122" name="Picture 2" descr="Những mô tả trong bảng dưới đây tương ứng với hệ thống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021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8073425"/>
              </p:ext>
            </p:extLst>
          </p:nvPr>
        </p:nvGraphicFramePr>
        <p:xfrm>
          <a:off x="152401" y="609599"/>
          <a:ext cx="8839199" cy="6019803"/>
        </p:xfrm>
        <a:graphic>
          <a:graphicData uri="http://schemas.openxmlformats.org/drawingml/2006/table">
            <a:tbl>
              <a:tblPr/>
              <a:tblGrid>
                <a:gridCol w="4972049"/>
                <a:gridCol w="3867150"/>
              </a:tblGrid>
              <a:tr h="350713">
                <a:tc>
                  <a:txBody>
                    <a:bodyPr/>
                    <a:lstStyle/>
                    <a:p>
                      <a:pPr algn="ctr" fontAlgn="t"/>
                      <a:r>
                        <a:rPr lang="en-US" sz="2000" b="1" dirty="0" err="1">
                          <a:solidFill>
                            <a:srgbClr val="000000"/>
                          </a:solidFill>
                          <a:effectLst/>
                          <a:latin typeface="Times New Roman" pitchFamily="18" charset="0"/>
                          <a:cs typeface="Times New Roman" pitchFamily="18" charset="0"/>
                        </a:rPr>
                        <a:t>Mô</a:t>
                      </a:r>
                      <a:r>
                        <a:rPr lang="en-US" sz="2000" b="1" dirty="0">
                          <a:solidFill>
                            <a:srgbClr val="000000"/>
                          </a:solidFill>
                          <a:effectLst/>
                          <a:latin typeface="Times New Roman" pitchFamily="18" charset="0"/>
                          <a:cs typeface="Times New Roman" pitchFamily="18" charset="0"/>
                        </a:rPr>
                        <a:t> </a:t>
                      </a:r>
                      <a:r>
                        <a:rPr lang="en-US" sz="2000" b="1" dirty="0" err="1">
                          <a:solidFill>
                            <a:srgbClr val="000000"/>
                          </a:solidFill>
                          <a:effectLst/>
                          <a:latin typeface="Times New Roman" pitchFamily="18" charset="0"/>
                          <a:cs typeface="Times New Roman" pitchFamily="18" charset="0"/>
                        </a:rPr>
                        <a:t>tả</a:t>
                      </a:r>
                      <a:endParaRPr lang="en-US" sz="2000" dirty="0">
                        <a:solidFill>
                          <a:srgbClr val="000000"/>
                        </a:solidFill>
                        <a:effectLst/>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b="1">
                          <a:solidFill>
                            <a:srgbClr val="000000"/>
                          </a:solidFill>
                          <a:effectLst/>
                          <a:latin typeface="Times New Roman" pitchFamily="18" charset="0"/>
                          <a:cs typeface="Times New Roman" pitchFamily="18" charset="0"/>
                        </a:rPr>
                        <a:t>Hệ thống</a:t>
                      </a:r>
                      <a:endParaRPr lang="en-US" sz="2000">
                        <a:solidFill>
                          <a:srgbClr val="000000"/>
                        </a:solidFill>
                        <a:effectLst/>
                        <a:latin typeface="Times New Roman" pitchFamily="18" charset="0"/>
                        <a:cs typeface="Times New Roman" pitchFamily="18" charset="0"/>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54">
                <a:tc>
                  <a:txBody>
                    <a:bodyPr/>
                    <a:lstStyle/>
                    <a:p>
                      <a:pPr algn="just" fontAlgn="t"/>
                      <a:r>
                        <a:rPr lang="vi-VN" sz="2000" dirty="0">
                          <a:solidFill>
                            <a:srgbClr val="000000"/>
                          </a:solidFill>
                          <a:effectLst/>
                          <a:latin typeface="Times New Roman" pitchFamily="18" charset="0"/>
                          <a:cs typeface="Times New Roman" pitchFamily="18" charset="0"/>
                        </a:rPr>
                        <a:t>Ở một vài nơi trong nhà, đèn tự động bật lên khi trời tối, tắt đi khi trời sáng</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000">
                          <a:solidFill>
                            <a:srgbClr val="000000"/>
                          </a:solidFill>
                          <a:effectLst/>
                          <a:latin typeface="Times New Roman" pitchFamily="18" charset="0"/>
                          <a:cs typeface="Times New Roman" pitchFamily="18" charset="0"/>
                        </a:rPr>
                        <a:t>Chiếu sáng thông minh</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54">
                <a:tc>
                  <a:txBody>
                    <a:bodyPr/>
                    <a:lstStyle/>
                    <a:p>
                      <a:pPr algn="just" fontAlgn="t"/>
                      <a:r>
                        <a:rPr lang="vi-VN" sz="2000" dirty="0">
                          <a:solidFill>
                            <a:srgbClr val="000000"/>
                          </a:solidFill>
                          <a:effectLst/>
                          <a:latin typeface="Times New Roman" pitchFamily="18" charset="0"/>
                          <a:cs typeface="Times New Roman" pitchFamily="18" charset="0"/>
                        </a:rPr>
                        <a:t>Có màn hình cho biết hình ảnh của người khách đang đứng ở cửa ra vào</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000" dirty="0" err="1">
                          <a:solidFill>
                            <a:srgbClr val="000000"/>
                          </a:solidFill>
                          <a:effectLst/>
                          <a:latin typeface="Times New Roman" pitchFamily="18" charset="0"/>
                          <a:cs typeface="Times New Roman" pitchFamily="18" charset="0"/>
                        </a:rPr>
                        <a:t>Hệ</a:t>
                      </a:r>
                      <a:r>
                        <a:rPr lang="en-US" sz="2000" dirty="0">
                          <a:solidFill>
                            <a:srgbClr val="000000"/>
                          </a:solidFill>
                          <a:effectLst/>
                          <a:latin typeface="Times New Roman" pitchFamily="18" charset="0"/>
                          <a:cs typeface="Times New Roman" pitchFamily="18" charset="0"/>
                        </a:rPr>
                        <a:t> </a:t>
                      </a:r>
                      <a:r>
                        <a:rPr lang="en-US" sz="2000" dirty="0" err="1">
                          <a:solidFill>
                            <a:srgbClr val="000000"/>
                          </a:solidFill>
                          <a:effectLst/>
                          <a:latin typeface="Times New Roman" pitchFamily="18" charset="0"/>
                          <a:cs typeface="Times New Roman" pitchFamily="18" charset="0"/>
                        </a:rPr>
                        <a:t>thống</a:t>
                      </a:r>
                      <a:r>
                        <a:rPr lang="en-US" sz="2000" dirty="0">
                          <a:solidFill>
                            <a:srgbClr val="000000"/>
                          </a:solidFill>
                          <a:effectLst/>
                          <a:latin typeface="Times New Roman" pitchFamily="18" charset="0"/>
                          <a:cs typeface="Times New Roman" pitchFamily="18" charset="0"/>
                        </a:rPr>
                        <a:t> camera </a:t>
                      </a:r>
                      <a:r>
                        <a:rPr lang="en-US" sz="2000" dirty="0" err="1">
                          <a:solidFill>
                            <a:srgbClr val="000000"/>
                          </a:solidFill>
                          <a:effectLst/>
                          <a:latin typeface="Times New Roman" pitchFamily="18" charset="0"/>
                          <a:cs typeface="Times New Roman" pitchFamily="18" charset="0"/>
                        </a:rPr>
                        <a:t>giám</a:t>
                      </a:r>
                      <a:r>
                        <a:rPr lang="en-US" sz="2000" dirty="0">
                          <a:solidFill>
                            <a:srgbClr val="000000"/>
                          </a:solidFill>
                          <a:effectLst/>
                          <a:latin typeface="Times New Roman" pitchFamily="18" charset="0"/>
                          <a:cs typeface="Times New Roman" pitchFamily="18" charset="0"/>
                        </a:rPr>
                        <a:t> </a:t>
                      </a:r>
                      <a:r>
                        <a:rPr lang="en-US" sz="2000" dirty="0" err="1">
                          <a:solidFill>
                            <a:srgbClr val="000000"/>
                          </a:solidFill>
                          <a:effectLst/>
                          <a:latin typeface="Times New Roman" pitchFamily="18" charset="0"/>
                          <a:cs typeface="Times New Roman" pitchFamily="18" charset="0"/>
                        </a:rPr>
                        <a:t>sát</a:t>
                      </a:r>
                      <a:r>
                        <a:rPr lang="en-US" sz="2000" dirty="0">
                          <a:solidFill>
                            <a:srgbClr val="000000"/>
                          </a:solidFill>
                          <a:effectLst/>
                          <a:latin typeface="Times New Roman" pitchFamily="18" charset="0"/>
                          <a:cs typeface="Times New Roman" pitchFamily="18" charset="0"/>
                        </a:rPr>
                        <a:t> an </a:t>
                      </a:r>
                      <a:r>
                        <a:rPr lang="en-US" sz="2000" dirty="0" err="1">
                          <a:solidFill>
                            <a:srgbClr val="000000"/>
                          </a:solidFill>
                          <a:effectLst/>
                          <a:latin typeface="Times New Roman" pitchFamily="18" charset="0"/>
                          <a:cs typeface="Times New Roman" pitchFamily="18" charset="0"/>
                        </a:rPr>
                        <a:t>ninh</a:t>
                      </a:r>
                      <a:endParaRPr lang="en-US" sz="2000" dirty="0">
                        <a:solidFill>
                          <a:srgbClr val="000000"/>
                        </a:solidFill>
                        <a:effectLst/>
                        <a:latin typeface="Times New Roman" pitchFamily="18" charset="0"/>
                        <a:cs typeface="Times New Roman" pitchFamily="18" charset="0"/>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54">
                <a:tc>
                  <a:txBody>
                    <a:bodyPr/>
                    <a:lstStyle/>
                    <a:p>
                      <a:pPr algn="just" fontAlgn="t"/>
                      <a:r>
                        <a:rPr lang="vi-VN" sz="2000" dirty="0">
                          <a:solidFill>
                            <a:srgbClr val="000000"/>
                          </a:solidFill>
                          <a:effectLst/>
                          <a:latin typeface="Times New Roman" pitchFamily="18" charset="0"/>
                          <a:cs typeface="Times New Roman" pitchFamily="18" charset="0"/>
                        </a:rPr>
                        <a:t>Đèn tự động bật lên và chuông tự động kêu khi có người lạ di chuyển trong nhà</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000">
                          <a:solidFill>
                            <a:srgbClr val="000000"/>
                          </a:solidFill>
                          <a:effectLst/>
                          <a:latin typeface="Times New Roman" pitchFamily="18" charset="0"/>
                          <a:cs typeface="Times New Roman" pitchFamily="18" charset="0"/>
                        </a:rPr>
                        <a:t>Hệ thống camera giám sát an ninh</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37">
                <a:tc>
                  <a:txBody>
                    <a:bodyPr/>
                    <a:lstStyle/>
                    <a:p>
                      <a:pPr algn="just" fontAlgn="t"/>
                      <a:r>
                        <a:rPr lang="vi-VN" sz="2000">
                          <a:solidFill>
                            <a:srgbClr val="000000"/>
                          </a:solidFill>
                          <a:effectLst/>
                          <a:latin typeface="Times New Roman" pitchFamily="18" charset="0"/>
                          <a:cs typeface="Times New Roman" pitchFamily="18" charset="0"/>
                        </a:rPr>
                        <a:t>Máy thu hình tự động mở kênh truyền hình yêu thích</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000">
                          <a:solidFill>
                            <a:srgbClr val="000000"/>
                          </a:solidFill>
                          <a:effectLst/>
                          <a:latin typeface="Times New Roman" pitchFamily="18" charset="0"/>
                          <a:cs typeface="Times New Roman" pitchFamily="18" charset="0"/>
                        </a:rPr>
                        <a:t>Giải trí thông minh</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54">
                <a:tc>
                  <a:txBody>
                    <a:bodyPr/>
                    <a:lstStyle/>
                    <a:p>
                      <a:pPr algn="just" fontAlgn="t"/>
                      <a:r>
                        <a:rPr lang="vi-VN" sz="2000">
                          <a:solidFill>
                            <a:srgbClr val="000000"/>
                          </a:solidFill>
                          <a:effectLst/>
                          <a:latin typeface="Times New Roman" pitchFamily="18" charset="0"/>
                          <a:cs typeface="Times New Roman" pitchFamily="18" charset="0"/>
                        </a:rPr>
                        <a:t>Người đi tới đâu, hệ thống đèn tương ứng tự động bật để chiếu sáng</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000">
                          <a:solidFill>
                            <a:srgbClr val="000000"/>
                          </a:solidFill>
                          <a:effectLst/>
                          <a:latin typeface="Times New Roman" pitchFamily="18" charset="0"/>
                          <a:cs typeface="Times New Roman" pitchFamily="18" charset="0"/>
                        </a:rPr>
                        <a:t>Chiếu sáng thông minh</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37">
                <a:tc>
                  <a:txBody>
                    <a:bodyPr/>
                    <a:lstStyle/>
                    <a:p>
                      <a:pPr algn="just" fontAlgn="t"/>
                      <a:r>
                        <a:rPr lang="vi-VN" sz="2000">
                          <a:solidFill>
                            <a:srgbClr val="000000"/>
                          </a:solidFill>
                          <a:effectLst/>
                          <a:latin typeface="Times New Roman" pitchFamily="18" charset="0"/>
                          <a:cs typeface="Times New Roman" pitchFamily="18" charset="0"/>
                        </a:rPr>
                        <a:t>Trước khi có người về, nhiệt độ phòng giảm xuống cho đủ mát.</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000" dirty="0">
                          <a:solidFill>
                            <a:srgbClr val="000000"/>
                          </a:solidFill>
                          <a:effectLst/>
                          <a:latin typeface="Times New Roman" pitchFamily="18" charset="0"/>
                          <a:cs typeface="Times New Roman" pitchFamily="18" charset="0"/>
                        </a:rPr>
                        <a:t>Hệ thống kiểm soát nhiệt độ</a:t>
                      </a: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0103034"/>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2706</TotalTime>
  <Words>399</Words>
  <Application>Microsoft Office PowerPoint</Application>
  <PresentationFormat>On-screen Show (4:3)</PresentationFormat>
  <Paragraphs>41</Paragraphs>
  <Slides>19</Slides>
  <Notes>2</Notes>
  <HiddenSlides>0</HiddenSlides>
  <MMClips>0</MMClips>
  <ScaleCrop>false</ScaleCrop>
  <HeadingPairs>
    <vt:vector size="6" baseType="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kỹ thuật </vt:lpstr>
      <vt:lpstr>Giải pháp công nghệ kỹ thuật</vt:lpstr>
      <vt:lpstr>Hệ thống kỹ thuật</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333</cp:revision>
  <dcterms:created xsi:type="dcterms:W3CDTF">2003-12-31T17:12:34Z</dcterms:created>
  <dcterms:modified xsi:type="dcterms:W3CDTF">2021-08-25T01:36:19Z</dcterms:modified>
</cp:coreProperties>
</file>