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72" r:id="rId3"/>
    <p:sldMasterId id="2147483784" r:id="rId4"/>
    <p:sldMasterId id="2147483796" r:id="rId5"/>
    <p:sldMasterId id="2147483820" r:id="rId6"/>
  </p:sldMasterIdLst>
  <p:notesMasterIdLst>
    <p:notesMasterId r:id="rId40"/>
  </p:notesMasterIdLst>
  <p:sldIdLst>
    <p:sldId id="330" r:id="rId7"/>
    <p:sldId id="3337" r:id="rId8"/>
    <p:sldId id="3348" r:id="rId9"/>
    <p:sldId id="3325" r:id="rId10"/>
    <p:sldId id="3314" r:id="rId11"/>
    <p:sldId id="3366" r:id="rId12"/>
    <p:sldId id="3377" r:id="rId13"/>
    <p:sldId id="3378" r:id="rId14"/>
    <p:sldId id="3317" r:id="rId15"/>
    <p:sldId id="3361" r:id="rId16"/>
    <p:sldId id="3359" r:id="rId17"/>
    <p:sldId id="3351" r:id="rId18"/>
    <p:sldId id="3379" r:id="rId19"/>
    <p:sldId id="3368" r:id="rId20"/>
    <p:sldId id="3371" r:id="rId21"/>
    <p:sldId id="3370" r:id="rId22"/>
    <p:sldId id="3326" r:id="rId23"/>
    <p:sldId id="3352" r:id="rId24"/>
    <p:sldId id="3244" r:id="rId25"/>
    <p:sldId id="3245" r:id="rId26"/>
    <p:sldId id="3374" r:id="rId27"/>
    <p:sldId id="3246" r:id="rId28"/>
    <p:sldId id="3346" r:id="rId29"/>
    <p:sldId id="3376" r:id="rId30"/>
    <p:sldId id="3375" r:id="rId31"/>
    <p:sldId id="3338" r:id="rId32"/>
    <p:sldId id="3340" r:id="rId33"/>
    <p:sldId id="3341" r:id="rId34"/>
    <p:sldId id="3343" r:id="rId35"/>
    <p:sldId id="3339" r:id="rId36"/>
    <p:sldId id="3342" r:id="rId37"/>
    <p:sldId id="280" r:id="rId38"/>
    <p:sldId id="334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00918A"/>
    <a:srgbClr val="FF3399"/>
    <a:srgbClr val="8FCC75"/>
    <a:srgbClr val="86C46D"/>
    <a:srgbClr val="D4FCF8"/>
    <a:srgbClr val="FF0066"/>
    <a:srgbClr val="3399FF"/>
    <a:srgbClr val="F06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F290-9A6D-1C28-F145-46823D5B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59A7A8-7828-F88D-46F0-996205450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72EB9C-D5B6-31BE-2A0D-EA9B64433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CA8378-6D86-BA82-74FB-E75E4F9E7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7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2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6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2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6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7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02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00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85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8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6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4" y="2040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57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487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90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87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1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899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34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3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9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11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27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3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7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37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5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0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68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40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2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5" y="5288975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8377-F186-0FCC-46D0-E0DF7B5C7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C0BFF-E45B-FC47-7EEC-2EF204F70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681A-DE5D-DD95-6F86-031B911F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7796-6E89-0348-9BD6-28DC2C57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95A6-3CEF-6AD1-1646-957084E8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78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D75B-BB6D-2AE6-08E5-96F97DF0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4C3F-4F99-169D-8ABF-4DB506EE2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448CA-F927-69F2-7731-4EA59720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204ED-E6D6-4114-8F5A-AB86BA01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CE3A7-98C5-4997-207C-B99C5209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6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2C2DD-BF9E-04DE-16C7-16FC2782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D121D-0ECC-49E3-BAE5-4C8367DB8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C7675-5539-DF2A-8AFA-A39DA58A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51332-7829-1D56-CD99-DAAB261E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034A-E132-156E-EC07-87C27F3A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41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F9B-EF75-280A-36D4-E5B9ED76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84A1A-6805-8117-1A70-B2562CBB8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A2244-9FBC-AB8F-64D2-A60B7F21F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3EA7E-CE58-10BE-9EC9-66B1F354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53AB8-F11C-5D0F-C69A-BB5CD4C6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1637F-99FC-8534-F7F5-3C268E49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67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7987-B428-83FF-2DAF-1854B181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91287-D9BE-70D1-F0C4-310D49B4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DCA9A-0933-450D-BBE9-342436D74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5DA3F-47D4-73C6-CE47-3B83AC407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5CAA5-22C0-96EA-FAC5-E2CEC55F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951B1-DA1A-F555-E7C2-0EB2C10F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7917F-F4F7-1CE1-024D-EED4303C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144CA-5EA8-B529-5409-CBC8E070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7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F2CCC-A13B-D820-892A-A51AAD4B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4BED5-DC4B-BE15-9FA4-CD151169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ECC45-3D5C-8B43-E85B-2F71DD56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6D335-47D7-CFFE-5F13-853DE896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97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C866E-E5D1-D7DC-45EE-DFF896CC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03815-6FBF-A5FD-FF0C-CED914A2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034B5-44BE-0300-7CF9-7076D8E0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3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0129-7F3A-CBD3-DBAC-367C7286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1D09F-9CF0-CDB5-00D7-5470B9BC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64D6C-4F2F-ECD4-90D5-B79A2EF68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64CC2-806F-14DC-80B6-7BA2D17C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5411D-C55A-69D7-76B8-2D55A115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45C89-7538-580C-CCA6-6EF22054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49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DA29-3C2E-51DA-B7AF-B3161C89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E4EC5-ECF7-AEDA-6B04-3FF8BAB06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5B08F-989E-974D-BE80-9414A8AB9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5C12B-19FC-78C7-D6BC-739370E4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0BBC-0842-774B-C5DE-B700481FF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6D112-47AC-4981-716F-FB0C9863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F8FF-AA4B-1A16-5185-2C75FBCF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2006-F9A6-F354-680D-AC319DDFC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A96FE-B9C6-5C60-5E68-0A9A2A4B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6F90-5A6F-006B-BC54-F0E4B2DA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98F46-A655-AD4D-CA5A-E691F5B2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3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8" y="4174916"/>
            <a:ext cx="2524991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A68A34-8FD6-1E4E-7966-3D7658130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4E095-DFAD-4686-2F0B-F2AD9C16D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A367-91A5-FFFB-0F34-BAB00555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6F858-08B2-6F4F-678B-DAEBCE75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DD332-64D7-1EB9-C072-945035A0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9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93F671-634F-A0BF-849E-E16630F1FE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6C3E4D-E94F-88F6-A37E-F91FDF9A7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79FAD5-A6F0-8639-0394-7D9769185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4DC04-2EEE-4FEF-AB8F-441C646AE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90226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C4060B-8039-4141-4840-35416379F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BCEFF-3809-6388-714E-487F49526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112F5B-7284-7054-D037-DB03D21C26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1C1BB-2105-482E-8694-E398B7D07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58193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7C42FC-EA9F-0974-60EC-54E13F152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346A05-CCD5-95A6-E008-52FEF51B6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3A396A-FD82-85F7-06F1-8FB1406B1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69CDF-4DB9-440D-AFEC-A2F0B409D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89441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A06CE-6780-DABC-1457-D4E12B846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B3EFB-5FF0-A654-0EFD-0CAE8215A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9FF0E-F242-4185-456F-0F091C704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CCA56-BD2F-4D41-8B95-1425CC726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7324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DAB15E-E165-A4B8-5288-13FECC551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1071CA-88E2-CE0D-B477-D0E066367A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0C0CF51-F317-04FA-2915-BA974B3E7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DFAB1-5B15-432E-9AAD-D98C67A10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28623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AA11DF8-175B-A3A8-D0A1-655FF70C79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31E88C-0A3F-4FF9-8462-D6FFBACA2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27BC95-C1E2-FF3F-3652-8E7C90031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2C303-5AA0-4F67-9015-D03EBA9F4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55195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1040A5-FA01-A5BD-D8AA-97A3291070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46F12A-080A-5B8F-ECE5-EBEF79A1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CE576F-BDDD-7D8C-D9C3-94BF21F1B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5E483-F5F3-4B0F-AB1D-A4F400128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9085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19BBB-86DD-B382-3D8B-768D34C28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561032-28F9-1452-14B2-79CCE260E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AF397-4542-63E0-8569-DC364A13E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337E6-1289-4C25-A42A-71A8E5982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96996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ABD82-7986-B1CE-A4C6-95AE2BD32C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6FEFF-7980-191B-80DF-C2D780551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65611-B599-B27D-C20D-5773479A9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5B926-BDEC-4CBD-8A30-405C480A1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15974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200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sX0" fmla="*/ 0 w 11738935"/>
                <a:gd name="csY0" fmla="*/ 1027310 h 6163734"/>
                <a:gd name="csX1" fmla="*/ 1027310 w 11738935"/>
                <a:gd name="csY1" fmla="*/ 0 h 6163734"/>
                <a:gd name="csX2" fmla="*/ 10711625 w 11738935"/>
                <a:gd name="csY2" fmla="*/ 0 h 6163734"/>
                <a:gd name="csX3" fmla="*/ 11738935 w 11738935"/>
                <a:gd name="csY3" fmla="*/ 1027310 h 6163734"/>
                <a:gd name="csX4" fmla="*/ 11738935 w 11738935"/>
                <a:gd name="csY4" fmla="*/ 5136424 h 6163734"/>
                <a:gd name="csX5" fmla="*/ 10711625 w 11738935"/>
                <a:gd name="csY5" fmla="*/ 6163734 h 6163734"/>
                <a:gd name="csX6" fmla="*/ 1027310 w 11738935"/>
                <a:gd name="csY6" fmla="*/ 6163734 h 6163734"/>
                <a:gd name="csX7" fmla="*/ 0 w 11738935"/>
                <a:gd name="csY7" fmla="*/ 5136424 h 6163734"/>
                <a:gd name="csX8" fmla="*/ 0 w 11738935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sX0" fmla="*/ 0 w 11684000"/>
                <a:gd name="csY0" fmla="*/ 1027310 h 6163734"/>
                <a:gd name="csX1" fmla="*/ 1027310 w 11684000"/>
                <a:gd name="csY1" fmla="*/ 0 h 6163734"/>
                <a:gd name="csX2" fmla="*/ 10656690 w 11684000"/>
                <a:gd name="csY2" fmla="*/ 0 h 6163734"/>
                <a:gd name="csX3" fmla="*/ 11684000 w 11684000"/>
                <a:gd name="csY3" fmla="*/ 1027310 h 6163734"/>
                <a:gd name="csX4" fmla="*/ 11684000 w 11684000"/>
                <a:gd name="csY4" fmla="*/ 5136424 h 6163734"/>
                <a:gd name="csX5" fmla="*/ 10656690 w 11684000"/>
                <a:gd name="csY5" fmla="*/ 6163734 h 6163734"/>
                <a:gd name="csX6" fmla="*/ 1027310 w 11684000"/>
                <a:gd name="csY6" fmla="*/ 6163734 h 6163734"/>
                <a:gd name="csX7" fmla="*/ 0 w 11684000"/>
                <a:gd name="csY7" fmla="*/ 5136424 h 6163734"/>
                <a:gd name="csX8" fmla="*/ 0 w 11684000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9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9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3AAD3-05B5-FAAB-E8FA-D48CF2077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01BF7-A3DB-B746-9BF2-E8AADCB7F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7109BD-13D0-FCC0-B3AE-25C82F7FA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49EAE-4DD5-45D8-925D-8E95130F1D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63702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B7D123-60BD-7B61-B9B4-A3B8C8CBF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7A3993-2495-05F1-DB69-408B3769D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DA5BE9-C34C-EEB5-AD5C-819888ACB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878FF-49E5-444D-AA8C-0721F5F33B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82369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27236C-46ED-039F-1A65-3FA547571C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D561D6-F0C7-BF16-6767-986F528C6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1F1E57-DAB1-913F-0D05-8FA4ABFFB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8D6F2-AF17-4D22-85B6-B0DB93EDE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06664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A7723B1-097F-3276-7616-1AC23F1D0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795B39F-B28A-E4EE-29CF-8637938D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174FB97-726E-E6DE-811D-840BC10EE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8A721-227B-40F9-9065-308C6CF33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6453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0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E81DC-B433-414D-B046-CC77025E3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4986-EDD1-4933-BB90-3AB0D50B90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28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8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9D3C8-5009-3692-34B6-3748B92F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1F0DA-8BFC-ACDE-225F-E746149D3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B980D-12A9-024E-F591-ED237330E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F6FF-2FB0-4EFF-93B3-3E2CCE52140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8BFD-1483-EDC9-9277-3992FBDF4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5EA0-548B-A511-2B0B-D5D5F09D9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A58E-A9C9-4390-9048-FD6C13D3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C5BDE0-2D3D-7A1C-B7D5-98C7CD433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9449848-9885-2B6C-9EAC-8CFA2C705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F16DEB-6FB5-9F1C-8DCC-A24D12554D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129A1B9-5791-3268-AA7D-29826E28C1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5B5299-5481-29E6-0B5B-8B51F01B2C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54F672E-E002-40FF-B081-54F265ED9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62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B&#193;O%20C&#193;O%20BI&#7878;N%20PH&#193;P%20TIN%209/Du%20an%20truong%20hoc%20xanh%207B.pptx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@nguyenngocduong" TargetMode="Externa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Du%20an%20truong%20hoc%20xanh%207B.ppt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9CACB02D-26D6-6E6B-EE14-CE3E06B84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3345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VÀ CÁC EM ĐẾN VỚI TIẾT HỌC HÔM NAY</a:t>
            </a:r>
          </a:p>
        </p:txBody>
      </p:sp>
      <p:pic>
        <p:nvPicPr>
          <p:cNvPr id="3075" name="Picture 2" descr="POINSET2">
            <a:extLst>
              <a:ext uri="{FF2B5EF4-FFF2-40B4-BE49-F238E27FC236}">
                <a16:creationId xmlns:a16="http://schemas.microsoft.com/office/drawing/2014/main" id="{95D605E1-A465-A338-70A9-892F009B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58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POINSET2">
            <a:extLst>
              <a:ext uri="{FF2B5EF4-FFF2-40B4-BE49-F238E27FC236}">
                <a16:creationId xmlns:a16="http://schemas.microsoft.com/office/drawing/2014/main" id="{079BDFBF-5CB8-CC00-BC9F-A0B74D05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2438" y="-41274"/>
            <a:ext cx="12858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POINSET3">
            <a:extLst>
              <a:ext uri="{FF2B5EF4-FFF2-40B4-BE49-F238E27FC236}">
                <a16:creationId xmlns:a16="http://schemas.microsoft.com/office/drawing/2014/main" id="{F6D37DA3-6C9B-2F95-43A6-3B4F3752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426075"/>
            <a:ext cx="14906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POINSET3">
            <a:extLst>
              <a:ext uri="{FF2B5EF4-FFF2-40B4-BE49-F238E27FC236}">
                <a16:creationId xmlns:a16="http://schemas.microsoft.com/office/drawing/2014/main" id="{B9A27995-7DB9-F506-4477-C6955C918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8282" y="5396707"/>
            <a:ext cx="14906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95A4FC1E-F750-21A0-4BAB-FB3508646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52888"/>
            <a:ext cx="4572000" cy="519112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  TIN HỌC  - LỚP 7</a:t>
            </a:r>
            <a:r>
              <a:rPr lang="en-US" sz="2400" b="1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28179-7E55-61A4-4AB6-66535A4CE59B}"/>
              </a:ext>
            </a:extLst>
          </p:cNvPr>
          <p:cNvSpPr/>
          <p:nvPr/>
        </p:nvSpPr>
        <p:spPr>
          <a:xfrm>
            <a:off x="2743200" y="152401"/>
            <a:ext cx="647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B5DF77BC-E602-8F00-BF60-24D8D2A5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8605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SINH CÓ MỘT TIẾT HỌC THẬT BỔ ÍCH</a:t>
            </a:r>
          </a:p>
        </p:txBody>
      </p:sp>
    </p:spTree>
    <p:extLst>
      <p:ext uri="{BB962C8B-B14F-4D97-AF65-F5344CB8AC3E}">
        <p14:creationId xmlns:p14="http://schemas.microsoft.com/office/powerpoint/2010/main" val="1572764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6DDEA-4009-F511-01AE-9A0551971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51" y="277857"/>
            <a:ext cx="6698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756E1955-B100-8050-B5F7-B7BD1FEE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9" y="937088"/>
            <a:ext cx="3888015" cy="31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36C4FFA-C1B6-DCB8-8430-5C347AE27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671" y="870555"/>
            <a:ext cx="12506262" cy="4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C1CF0AC5-23A9-A2EB-4ECE-3D5F635CC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92" y="1803420"/>
            <a:ext cx="3974757" cy="29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63AB84F-5ED1-FF9E-FA06-133E63EE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1267" y="397864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C583C-58AC-5BDB-17ED-6F8E2A44C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20" y="3725333"/>
            <a:ext cx="3704213" cy="287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3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222C22-E2FD-0188-CCCA-59A9947B912B}"/>
              </a:ext>
            </a:extLst>
          </p:cNvPr>
          <p:cNvSpPr txBox="1"/>
          <p:nvPr/>
        </p:nvSpPr>
        <p:spPr>
          <a:xfrm>
            <a:off x="393289" y="1337187"/>
            <a:ext cx="11690309" cy="41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Trang 56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6906F-7AF8-ED6D-B7AB-8E7F7BFF4CA2}"/>
              </a:ext>
            </a:extLst>
          </p:cNvPr>
          <p:cNvSpPr txBox="1"/>
          <p:nvPr/>
        </p:nvSpPr>
        <p:spPr>
          <a:xfrm>
            <a:off x="5563960" y="36412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8C38B-A584-01CE-EFF7-EDEF4755DC87}"/>
              </a:ext>
            </a:extLst>
          </p:cNvPr>
          <p:cNvSpPr txBox="1"/>
          <p:nvPr/>
        </p:nvSpPr>
        <p:spPr>
          <a:xfrm>
            <a:off x="5563960" y="36412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FB72EA-75C0-F5BC-E5E9-1E3BCBE6C430}"/>
              </a:ext>
            </a:extLst>
          </p:cNvPr>
          <p:cNvSpPr txBox="1"/>
          <p:nvPr/>
        </p:nvSpPr>
        <p:spPr>
          <a:xfrm>
            <a:off x="8229601" y="2856792"/>
            <a:ext cx="62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0D1D3-9108-E2FB-76DC-2168C7C6CCBF}"/>
              </a:ext>
            </a:extLst>
          </p:cNvPr>
          <p:cNvSpPr txBox="1"/>
          <p:nvPr/>
        </p:nvSpPr>
        <p:spPr>
          <a:xfrm>
            <a:off x="10869562" y="4294061"/>
            <a:ext cx="62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55770-8334-BA8F-148B-342A4AA11563}"/>
              </a:ext>
            </a:extLst>
          </p:cNvPr>
          <p:cNvSpPr txBox="1"/>
          <p:nvPr/>
        </p:nvSpPr>
        <p:spPr>
          <a:xfrm>
            <a:off x="3067665" y="3775305"/>
            <a:ext cx="62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60D09-09A6-C68E-2162-93ADFADBCBE7}"/>
              </a:ext>
            </a:extLst>
          </p:cNvPr>
          <p:cNvSpPr txBox="1"/>
          <p:nvPr/>
        </p:nvSpPr>
        <p:spPr>
          <a:xfrm>
            <a:off x="11408432" y="4727712"/>
            <a:ext cx="62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0545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D5B60-4F95-DB79-EB1D-4E3F7FF77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6" y="178903"/>
            <a:ext cx="12049583" cy="64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AC83A-2AAB-310C-4007-C6B303D1D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24625-65D1-61FA-BC4F-461505B33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" y="588901"/>
            <a:ext cx="12036287" cy="51060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B32B15-3B95-22E3-2C25-156E43170958}"/>
              </a:ext>
            </a:extLst>
          </p:cNvPr>
          <p:cNvSpPr txBox="1">
            <a:spLocks/>
          </p:cNvSpPr>
          <p:nvPr/>
        </p:nvSpPr>
        <p:spPr>
          <a:xfrm>
            <a:off x="99390" y="109330"/>
            <a:ext cx="11350487" cy="566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727F-F79F-C693-9A4E-EA03567A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C2FC05-C8E9-7548-15D7-21AC6DA6E162}"/>
              </a:ext>
            </a:extLst>
          </p:cNvPr>
          <p:cNvSpPr txBox="1">
            <a:spLocks/>
          </p:cNvSpPr>
          <p:nvPr/>
        </p:nvSpPr>
        <p:spPr>
          <a:xfrm>
            <a:off x="540026" y="1417638"/>
            <a:ext cx="11327296" cy="339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CHIA LỚP THÀNH 4 NHÓM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-THỰC HIỆN YÊU CẦU TRÊN PHIẾU HỌC 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CÓ THANG ĐIỂM KÈM THEO</a:t>
            </a:r>
          </a:p>
        </p:txBody>
      </p:sp>
    </p:spTree>
    <p:extLst>
      <p:ext uri="{BB962C8B-B14F-4D97-AF65-F5344CB8AC3E}">
        <p14:creationId xmlns:p14="http://schemas.microsoft.com/office/powerpoint/2010/main" val="1549988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906CC3-A572-968E-FB81-1F6B63607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" y="588901"/>
            <a:ext cx="12036287" cy="50190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03E208-8E61-6DF1-9025-2A9A293DE157}"/>
              </a:ext>
            </a:extLst>
          </p:cNvPr>
          <p:cNvSpPr txBox="1">
            <a:spLocks/>
          </p:cNvSpPr>
          <p:nvPr/>
        </p:nvSpPr>
        <p:spPr>
          <a:xfrm>
            <a:off x="99390" y="109330"/>
            <a:ext cx="11350487" cy="566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DC93B-7836-BCAD-9329-187D6159A989}"/>
              </a:ext>
            </a:extLst>
          </p:cNvPr>
          <p:cNvSpPr txBox="1"/>
          <p:nvPr/>
        </p:nvSpPr>
        <p:spPr>
          <a:xfrm>
            <a:off x="137492" y="5517915"/>
            <a:ext cx="1203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( 5đ)</a:t>
            </a:r>
            <a:endParaRPr lang="en-US" sz="2000" b="1" dirty="0">
              <a:solidFill>
                <a:srgbClr val="000000"/>
              </a:solidFill>
              <a:latin typeface="Segoe Prin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4BAE9-3214-CE96-6B73-FFAA597A9543}"/>
              </a:ext>
            </a:extLst>
          </p:cNvPr>
          <p:cNvSpPr txBox="1"/>
          <p:nvPr/>
        </p:nvSpPr>
        <p:spPr>
          <a:xfrm>
            <a:off x="111698" y="6249166"/>
            <a:ext cx="11880576" cy="58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.(5đ)</a:t>
            </a:r>
          </a:p>
        </p:txBody>
      </p:sp>
      <p:pic>
        <p:nvPicPr>
          <p:cNvPr id="3" name="y2meta.com - 2 phút đếm ngược nhạc sôi động  two minutes countdown with music (320 kbps)">
            <a:hlinkClick r:id="" action="ppaction://media"/>
            <a:extLst>
              <a:ext uri="{FF2B5EF4-FFF2-40B4-BE49-F238E27FC236}">
                <a16:creationId xmlns:a16="http://schemas.microsoft.com/office/drawing/2014/main" id="{704C04DD-B25C-C80C-D2EB-33B410EE8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336" y="592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6AAC-8879-C25D-EB3B-6D030164A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4D3D46-8FB7-3AA7-8AD2-F04A80CC669E}"/>
              </a:ext>
            </a:extLst>
          </p:cNvPr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76FD2-831C-7071-26B1-9F27C067E269}"/>
              </a:ext>
            </a:extLst>
          </p:cNvPr>
          <p:cNvSpPr txBox="1"/>
          <p:nvPr/>
        </p:nvSpPr>
        <p:spPr>
          <a:xfrm>
            <a:off x="695737" y="1212167"/>
            <a:ext cx="11150641" cy="2104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8CE11-624F-98E5-5B0D-AA6C54DE7EC3}"/>
              </a:ext>
            </a:extLst>
          </p:cNvPr>
          <p:cNvSpPr txBox="1"/>
          <p:nvPr/>
        </p:nvSpPr>
        <p:spPr>
          <a:xfrm>
            <a:off x="695738" y="3540962"/>
            <a:ext cx="10227366" cy="141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dung)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703A4D-8116-D973-4487-01AC34A2F940}"/>
              </a:ext>
            </a:extLst>
          </p:cNvPr>
          <p:cNvSpPr txBox="1"/>
          <p:nvPr/>
        </p:nvSpPr>
        <p:spPr>
          <a:xfrm>
            <a:off x="2775857" y="2628900"/>
            <a:ext cx="3214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478EB-5FB2-44F2-47B8-6F71D247025E}"/>
              </a:ext>
            </a:extLst>
          </p:cNvPr>
          <p:cNvSpPr txBox="1"/>
          <p:nvPr/>
        </p:nvSpPr>
        <p:spPr>
          <a:xfrm>
            <a:off x="4664053" y="4338020"/>
            <a:ext cx="3214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5169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9" y="3253512"/>
            <a:ext cx="4288072" cy="235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98" y="772520"/>
            <a:ext cx="4288072" cy="236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098" y="3275516"/>
            <a:ext cx="4288072" cy="2368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24D150-BA0F-412A-91AA-289EB458A222}"/>
              </a:ext>
            </a:extLst>
          </p:cNvPr>
          <p:cNvSpPr/>
          <p:nvPr/>
        </p:nvSpPr>
        <p:spPr>
          <a:xfrm>
            <a:off x="107283" y="0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TIÊU ĐỀ CỦA BÀI TRÌNH CHIẾU</a:t>
            </a:r>
            <a:endParaRPr lang="en-US" sz="2800" b="1" dirty="0"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1 10"/>
          <p:cNvSpPr/>
          <p:nvPr/>
        </p:nvSpPr>
        <p:spPr>
          <a:xfrm flipH="1">
            <a:off x="286289" y="661207"/>
            <a:ext cx="1009469" cy="1453343"/>
          </a:xfrm>
          <a:prstGeom prst="borderCallout1">
            <a:avLst>
              <a:gd name="adj1" fmla="val 41266"/>
              <a:gd name="adj2" fmla="val -5502"/>
              <a:gd name="adj3" fmla="val 41706"/>
              <a:gd name="adj4" fmla="val -67579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720728" y="2728913"/>
            <a:ext cx="2757487" cy="4129087"/>
            <a:chOff x="4720728" y="2728913"/>
            <a:chExt cx="2757487" cy="4129087"/>
          </a:xfrm>
        </p:grpSpPr>
        <p:sp>
          <p:nvSpPr>
            <p:cNvPr id="13" name="Rectangle 12"/>
            <p:cNvSpPr/>
            <p:nvPr/>
          </p:nvSpPr>
          <p:spPr>
            <a:xfrm>
              <a:off x="4720728" y="6000750"/>
              <a:ext cx="2757487" cy="857250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</a:rPr>
                <a:t>Trang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nội</a:t>
              </a:r>
              <a:r>
                <a:rPr lang="en-US" sz="3200" dirty="0">
                  <a:solidFill>
                    <a:schemeClr val="bg1"/>
                  </a:solidFill>
                </a:rPr>
                <a:t> dung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269098" y="2728913"/>
              <a:ext cx="1209117" cy="3243263"/>
            </a:xfrm>
            <a:prstGeom prst="straightConnector1">
              <a:avLst/>
            </a:prstGeom>
            <a:ln w="762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3" idx="0"/>
            </p:cNvCxnSpPr>
            <p:nvPr/>
          </p:nvCxnSpPr>
          <p:spPr>
            <a:xfrm flipH="1" flipV="1">
              <a:off x="5924413" y="4857750"/>
              <a:ext cx="175059" cy="1143000"/>
            </a:xfrm>
            <a:prstGeom prst="straightConnector1">
              <a:avLst/>
            </a:prstGeom>
            <a:ln w="762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Callout 1 15"/>
          <p:cNvSpPr/>
          <p:nvPr/>
        </p:nvSpPr>
        <p:spPr>
          <a:xfrm flipH="1">
            <a:off x="212383" y="2997201"/>
            <a:ext cx="1019516" cy="1308099"/>
          </a:xfrm>
          <a:prstGeom prst="borderCallout1">
            <a:avLst>
              <a:gd name="adj1" fmla="val 41266"/>
              <a:gd name="adj2" fmla="val -5502"/>
              <a:gd name="adj3" fmla="val 41706"/>
              <a:gd name="adj4" fmla="val -67579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T</a:t>
            </a:r>
            <a:r>
              <a:rPr lang="en-US" sz="2400">
                <a:solidFill>
                  <a:schemeClr val="tx1"/>
                </a:solidFill>
              </a:rPr>
              <a:t>iêu đề</a:t>
            </a:r>
            <a:r>
              <a:rPr lang="vi-VN" sz="2400">
                <a:solidFill>
                  <a:schemeClr val="tx1"/>
                </a:solidFill>
              </a:rPr>
              <a:t> 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 flipH="1">
            <a:off x="276242" y="4459534"/>
            <a:ext cx="1019516" cy="1308099"/>
          </a:xfrm>
          <a:prstGeom prst="borderCallout1">
            <a:avLst>
              <a:gd name="adj1" fmla="val 41266"/>
              <a:gd name="adj2" fmla="val -5502"/>
              <a:gd name="adj3" fmla="val 19376"/>
              <a:gd name="adj4" fmla="val -101213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Nội dung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6357A-2F08-69A0-CFB5-C407F4E93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87" y="746826"/>
            <a:ext cx="4260916" cy="23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EFC0C-30E5-BA43-5E1D-B1FBF8C73024}"/>
              </a:ext>
            </a:extLst>
          </p:cNvPr>
          <p:cNvSpPr txBox="1"/>
          <p:nvPr/>
        </p:nvSpPr>
        <p:spPr>
          <a:xfrm>
            <a:off x="238539" y="1776716"/>
            <a:ext cx="11953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*)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Home / Layout /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554A3-0283-3850-385D-F613D5480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fhg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0AD78-8C9B-44A1-368E-FB0BF6AEE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4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DCC3A-1955-45E0-92B7-60993D7B3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57" y="894535"/>
            <a:ext cx="10620397" cy="32997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7272" y="3429000"/>
            <a:ext cx="452486" cy="44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199394917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324" y="431800"/>
            <a:ext cx="8674311" cy="4864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32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68305-449B-4B25-89FF-B2F411738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5" y="1000463"/>
            <a:ext cx="7904507" cy="44507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1FDE2C-BFCE-4F1B-813D-0BB3343CDD54}"/>
              </a:ext>
            </a:extLst>
          </p:cNvPr>
          <p:cNvSpPr/>
          <p:nvPr/>
        </p:nvSpPr>
        <p:spPr>
          <a:xfrm>
            <a:off x="493045" y="240183"/>
            <a:ext cx="1075461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3. CẤU TRÚC PH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Â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N CẤP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FF07A-4246-4AF6-AEB8-097721160425}"/>
              </a:ext>
            </a:extLst>
          </p:cNvPr>
          <p:cNvSpPr/>
          <p:nvPr/>
        </p:nvSpPr>
        <p:spPr>
          <a:xfrm>
            <a:off x="4478695" y="1955040"/>
            <a:ext cx="3415004" cy="334035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83369E-A9DC-44F1-A300-C2DEA851B839}"/>
              </a:ext>
            </a:extLst>
          </p:cNvPr>
          <p:cNvSpPr/>
          <p:nvPr/>
        </p:nvSpPr>
        <p:spPr>
          <a:xfrm>
            <a:off x="8298924" y="2010460"/>
            <a:ext cx="3515336" cy="1055608"/>
          </a:xfrm>
          <a:prstGeom prst="wedgeRoundRectCallout">
            <a:avLst>
              <a:gd name="adj1" fmla="val -56331"/>
              <a:gd name="adj2" fmla="val 4199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342900">
              <a:lnSpc>
                <a:spcPct val="14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hình thức trình bày theo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cấu trúc phân cấp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D0069-1F92-4E87-8C3E-480A77310C47}"/>
              </a:ext>
            </a:extLst>
          </p:cNvPr>
          <p:cNvSpPr/>
          <p:nvPr/>
        </p:nvSpPr>
        <p:spPr>
          <a:xfrm>
            <a:off x="8504728" y="3039421"/>
            <a:ext cx="3194229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 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à một cấu trúc gồm danh sách nhiều cấp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FABA1-C02D-4B6B-9BB0-2DFEF23F455B}"/>
              </a:ext>
            </a:extLst>
          </p:cNvPr>
          <p:cNvSpPr/>
          <p:nvPr/>
        </p:nvSpPr>
        <p:spPr>
          <a:xfrm>
            <a:off x="8504728" y="4384405"/>
            <a:ext cx="3194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 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iúp truyền tải thông tin một cách mạch lạc, dễ hiểu và dễ quản lí. </a:t>
            </a:r>
          </a:p>
        </p:txBody>
      </p:sp>
    </p:spTree>
    <p:extLst>
      <p:ext uri="{BB962C8B-B14F-4D97-AF65-F5344CB8AC3E}">
        <p14:creationId xmlns:p14="http://schemas.microsoft.com/office/powerpoint/2010/main" val="25971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  <p:bldP spid="2" grpId="1" animBg="1"/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5D34-9AEC-1701-9BDB-14AED8F3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A0B6A6-26F7-392B-2864-B7B3FBEAF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298555"/>
            <a:ext cx="3954236" cy="31918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39D43-4AC4-582D-FE1D-CB6D3A52D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76" y="2016577"/>
            <a:ext cx="4180115" cy="3191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DCB2C4-A11B-3595-B32E-611ACF9FE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90" y="3600451"/>
            <a:ext cx="3616909" cy="28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62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46214-7658-4E6B-A5F0-3448F0114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18" b="-1882"/>
          <a:stretch/>
        </p:blipFill>
        <p:spPr>
          <a:xfrm>
            <a:off x="410140" y="1252497"/>
            <a:ext cx="11336044" cy="29929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85609" y="2985940"/>
            <a:ext cx="452486" cy="44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819149" y="2577584"/>
            <a:ext cx="2184400" cy="1003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Tạo bài trình chiếu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4305300" y="1168400"/>
            <a:ext cx="2095500" cy="7620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Một số chức năng</a:t>
            </a:r>
          </a:p>
          <a:p>
            <a:pPr algn="ctr"/>
            <a:r>
              <a:rPr lang="en-US"/>
              <a:t>PMTC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05300" y="4546600"/>
            <a:ext cx="2095500" cy="7620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Cấu trúc phân cấp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8100" y="677302"/>
            <a:ext cx="280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Chức năng: tạo bài trình chiếu và trình chiếu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1353235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Hiệu ứng động và chuyển trang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8100" y="259663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Trang tiêu đề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8100" y="314908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Trang nội dung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5100" y="370153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Mẫu bố trí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5400000" flipH="1" flipV="1">
            <a:off x="2845058" y="1677343"/>
            <a:ext cx="1599684" cy="13208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H="1">
            <a:off x="2943612" y="3374638"/>
            <a:ext cx="1466076" cy="13843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003549" y="2781300"/>
            <a:ext cx="3397251" cy="762000"/>
            <a:chOff x="3003549" y="2781300"/>
            <a:chExt cx="3397251" cy="762000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4305300" y="2781300"/>
              <a:ext cx="2095500" cy="762000"/>
            </a:xfrm>
            <a:prstGeom prst="flowChartAlternateProcess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Tiêu đề bài trình chiếu</a:t>
              </a:r>
            </a:p>
          </p:txBody>
        </p:sp>
        <p:cxnSp>
          <p:nvCxnSpPr>
            <p:cNvPr id="19" name="Curved Connector 18"/>
            <p:cNvCxnSpPr/>
            <p:nvPr/>
          </p:nvCxnSpPr>
          <p:spPr>
            <a:xfrm>
              <a:off x="3003549" y="3162300"/>
              <a:ext cx="1257300" cy="149612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>
            <a:stCxn id="2" idx="3"/>
          </p:cNvCxnSpPr>
          <p:nvPr/>
        </p:nvCxnSpPr>
        <p:spPr>
          <a:xfrm flipV="1">
            <a:off x="6400800" y="1082676"/>
            <a:ext cx="1320800" cy="466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3"/>
            <a:endCxn id="8" idx="1"/>
          </p:cNvCxnSpPr>
          <p:nvPr/>
        </p:nvCxnSpPr>
        <p:spPr>
          <a:xfrm flipV="1">
            <a:off x="6400800" y="1537901"/>
            <a:ext cx="1257300" cy="1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372226" y="2843984"/>
            <a:ext cx="1384300" cy="33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" idx="3"/>
            <a:endCxn id="10" idx="1"/>
          </p:cNvCxnSpPr>
          <p:nvPr/>
        </p:nvCxnSpPr>
        <p:spPr>
          <a:xfrm>
            <a:off x="6400800" y="3162300"/>
            <a:ext cx="125730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" idx="3"/>
          </p:cNvCxnSpPr>
          <p:nvPr/>
        </p:nvCxnSpPr>
        <p:spPr>
          <a:xfrm>
            <a:off x="6400800" y="3162300"/>
            <a:ext cx="1355726" cy="674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6A7B-681B-FD07-99DC-CD2758DF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BB0222-53E3-E22B-9E64-ECC42C63CF77}"/>
              </a:ext>
            </a:extLst>
          </p:cNvPr>
          <p:cNvSpPr txBox="1"/>
          <p:nvPr/>
        </p:nvSpPr>
        <p:spPr>
          <a:xfrm>
            <a:off x="312017" y="1385443"/>
            <a:ext cx="115261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-Xem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1,2,3.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 Trường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F12B7E-DC68-6780-8DDA-91ADEE8DC0D8}"/>
              </a:ext>
            </a:extLst>
          </p:cNvPr>
          <p:cNvSpPr/>
          <p:nvPr/>
        </p:nvSpPr>
        <p:spPr>
          <a:xfrm>
            <a:off x="572621" y="383721"/>
            <a:ext cx="1067504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HƯỚNG DẪN VỀ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FD21F-62F0-CABF-B704-48061897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BDFB0E0F-CFBA-3A3B-D56A-F9509152C1D7}"/>
              </a:ext>
            </a:extLst>
          </p:cNvPr>
          <p:cNvGrpSpPr/>
          <p:nvPr/>
        </p:nvGrpSpPr>
        <p:grpSpPr>
          <a:xfrm>
            <a:off x="2980609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5D75364C-7C5E-B249-9428-BC045C29CB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BEAAD95-66D7-B3F2-ABD5-7D43FEC1C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F2D9D333-9C1C-9BAA-D60E-CDBA190F1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8A7447F-767E-36E0-812C-62AF73FF5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186E8C46-6820-36FA-4EE9-A24B1FC9E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1711A76C-F524-98E2-E25A-10EE16C48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7CE6D3D-0398-D206-E0C6-526E83129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E1B0FBC7-4288-227C-D9AA-44CC5E081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D9C81B78-5826-4336-DF89-1EB8C73CD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E88A052-9E8E-E1CF-CD2C-D1A743A2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CEF34274-D783-F4FC-0646-FD87F740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111E45CB-7E53-7093-C1AD-43EF9D19A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1DB34ACE-F5B6-A3AD-0EDC-883BE27A1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78B79725-1311-A188-242A-75485907F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CCA5910D-3EBA-EF02-BC64-AD701962E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E4F23E8-A3A8-90F3-D975-63FC2DAE5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25154620-C3B2-455D-00E5-1A1A9383C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AF568D48-022E-D3B6-A1AC-CF801259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CB21002B-321C-AC84-31CA-54F5C702F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DCC4395D-4246-6EBD-B013-2B38CE2A6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D637F0B1-4347-0E8B-D5C1-7A684A948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3211159B-346A-2C3C-E045-BBBC39E03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73A43397-0790-DF49-C557-E2E5D2647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A62E48D7-A328-CE6E-0542-6FBA1E40B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C77183D1-948F-7DD3-5076-0835D567C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302CA297-AE77-9B09-509B-AAA2EA49C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D23D33E4-48AA-2A94-34FF-644E8D72F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A92BFE76-0A90-8ACF-4642-D3FDACC42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6E0A236D-54D8-CA43-CCE8-C2D8F53D0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47D7E76-3422-21DD-55A2-0E3C26306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F928278-753A-830C-BDD9-FE97C14E4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D0702E43-ACC2-737E-E1ED-60E1694D8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790FBDC1-2E5C-405A-3CCE-1F95C58E0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E4DFCD64-72BF-9A92-317E-34F7657F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2ECD0775-8882-23C5-1A99-7E4E364E6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3C4B6CB9-550F-418B-A901-65E40E048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6F6CEA3A-4BE5-50AC-FDAE-FBD0FEFBB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5DA3CD4C-07B7-AC49-7829-6B13A7B3B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46277D92-FB5E-BC2B-9AB4-6968D8E8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8893AC97-12E4-83E1-B130-695F61008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0B55CB70-8830-AF8C-C831-32EB2606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7158058E-E162-B6D1-A9EC-A2459A9E5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F2525F5E-9E5A-809F-D7BE-BFB36217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79EB78E3-B764-BBDC-716C-DD2F40ABB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9CA270A5-4863-AD3C-8E52-C14EAE879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34412A1F-3290-1229-AAA2-766C9E7C0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941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89C86638-45FD-B3B4-875B-7142163B6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9670458F-1B39-225D-D0A1-23CFDB7B6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D9F7FF84-1DB8-C1A1-EBE4-EE6D55E7F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34792733-5782-A1A9-1445-673DDCAC7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F3CB143D-84BF-522F-FB35-EF5382C98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92350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D96FAE3E-5460-C598-EFF0-0FC64003B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3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76A0F86F-50E2-B72A-77DF-60303EA62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10FC42D1-6BFB-865D-97A0-2D061924B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06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3DD3DA01-20A2-124D-3BE3-DF1D1E77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503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CE1B91F-ABF6-2E74-868E-BCC38E601144}"/>
              </a:ext>
            </a:extLst>
          </p:cNvPr>
          <p:cNvSpPr/>
          <p:nvPr/>
        </p:nvSpPr>
        <p:spPr>
          <a:xfrm>
            <a:off x="1967604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6ECA0776-5214-30B6-74BC-39E001F3B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1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9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64462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Chức năng cơ bản của  </a:t>
            </a:r>
            <a:r>
              <a:rPr lang="vi-VN" sz="3200" b="1">
                <a:latin typeface="Times New Roman" pitchFamily="18" charset="0"/>
                <a:ea typeface="Tahoma"/>
                <a:cs typeface="Times New Roman" pitchFamily="18" charset="0"/>
              </a:rPr>
              <a:t>Phần mềm trình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88434" y="5199516"/>
            <a:ext cx="2221496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A.Tạo bài trình chiếu và Trình chiếu.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67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007768" y="5199516"/>
            <a:ext cx="2139032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Chỉnh sửa, định dạng văn bản, âm thanh,…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60" y="2784717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81151" y="5172394"/>
            <a:ext cx="210834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Lưu trữ dưới dạng tệp tin.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9" y="2823462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718021" y="5187454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Soạn thảo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33" y="484146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58" y="-153588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35100" y="484145"/>
            <a:ext cx="8394700" cy="1607820"/>
          </a:xfrm>
          <a:prstGeom prst="wedgeRoundRectCallout">
            <a:avLst>
              <a:gd name="adj1" fmla="val 58158"/>
              <a:gd name="adj2" fmla="val 904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Trang chiếu giới thiệu chủ đề và định hướng  cho bài trình bày được gọi là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20222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Trang nội dung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44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Trang mở đầu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68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Trang chiếu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262618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Trang tiêu đề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1" y="649246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83" y="2911866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19206" y="344385"/>
            <a:ext cx="9107493" cy="1607820"/>
          </a:xfrm>
          <a:prstGeom prst="wedgeRoundRectCallout">
            <a:avLst>
              <a:gd name="adj1" fmla="val 54930"/>
              <a:gd name="adj2" fmla="val 27211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Đặc điểm nào ở phần mềm trình chiếu làm cho nội dung  trình bày hấp dẫn, sinh động hơn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4646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Định dạng văn bản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2" y="2975366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3800" y="4990687"/>
            <a:ext cx="2291267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Cung cấp hiệu ứng động và chuyển trang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24" y="2975366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07233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Các mẫu bố trí nội dung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46" y="2975366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43145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Chỉnh sửa video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" y="37613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95" y="2687591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66" y="-27940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9176" y="300953"/>
            <a:ext cx="8939523" cy="1607820"/>
          </a:xfrm>
          <a:prstGeom prst="wedgeRoundRectCallout">
            <a:avLst>
              <a:gd name="adj1" fmla="val 63354"/>
              <a:gd name="adj2" fmla="val 1378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Các mẫu tạo sẵn bố cục nội dung có thể sử dụng cho một bài trình chiếu thì được gọi là 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55651" y="4820778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kí tự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3" y="2692400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16754" y="4707721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bố trí ( layout)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40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43" y="2692400"/>
            <a:ext cx="1603497" cy="2137996"/>
          </a:xfrm>
          <a:prstGeom prst="rect">
            <a:avLst/>
          </a:prstGeom>
        </p:spPr>
      </p:pic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18699" y="48255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Trang chiếu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9" y="2567598"/>
            <a:ext cx="1603497" cy="2137996"/>
          </a:xfrm>
          <a:prstGeom prst="rect">
            <a:avLst/>
          </a:prstGeom>
        </p:spPr>
      </p:pic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612225" y="4700785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thiết kế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258FB-A7A2-C5DC-6781-2C83D10B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5AE9D2-5C16-4826-259B-27DF44E0C510}"/>
              </a:ext>
            </a:extLst>
          </p:cNvPr>
          <p:cNvSpPr txBox="1"/>
          <p:nvPr/>
        </p:nvSpPr>
        <p:spPr>
          <a:xfrm>
            <a:off x="246743" y="1317859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8CE12B-9559-7397-4F61-8E1D31515022}"/>
              </a:ext>
            </a:extLst>
          </p:cNvPr>
          <p:cNvSpPr/>
          <p:nvPr/>
        </p:nvSpPr>
        <p:spPr>
          <a:xfrm>
            <a:off x="493045" y="240182"/>
            <a:ext cx="1120562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  <a:hlinkClick r:id="rId3" action="ppaction://hlinkpres?slideindex=1&amp;slidetitle="/>
              </a:rPr>
              <a:t>TRƯỜNG HỌC  XANH</a:t>
            </a:r>
            <a:endParaRPr lang="en-US" sz="2800" b="1" dirty="0"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10" y="-153588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66800" y="596899"/>
            <a:ext cx="8218117" cy="14950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Tại sao cần trình bày theo </a:t>
            </a:r>
            <a:r>
              <a:rPr lang="en-US" sz="32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phân cấp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bài trình chiếu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7" y="2073256"/>
            <a:ext cx="1200530" cy="160782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" y="1666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6676" y="3414101"/>
            <a:ext cx="8939523" cy="1607820"/>
          </a:xfrm>
          <a:prstGeom prst="wedgeRoundRectCallout">
            <a:avLst>
              <a:gd name="adj1" fmla="val 49858"/>
              <a:gd name="adj2" fmla="val 145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Cấu trúc phân cấp giúp truyền tải thông tin một cách mạch lạc, dễ hiểu và dễ quản lí 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66" y="-27940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9176" y="300953"/>
            <a:ext cx="8939523" cy="1607820"/>
          </a:xfrm>
          <a:prstGeom prst="wedgeRoundRectCallout">
            <a:avLst>
              <a:gd name="adj1" fmla="val 63354"/>
              <a:gd name="adj2" fmla="val 1378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mỗi trang có thể là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40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6676" y="3414101"/>
            <a:ext cx="8939523" cy="1607820"/>
          </a:xfrm>
          <a:prstGeom prst="wedgeRoundRectCallout">
            <a:avLst>
              <a:gd name="adj1" fmla="val 49858"/>
              <a:gd name="adj2" fmla="val 145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mỗi trang có thể là văn bản, hình ảnh, âm thanh, video, biểu đồ, ......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9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941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92350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3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06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503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4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1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/>
              <a:t>- </a:t>
            </a:r>
            <a:r>
              <a:rPr lang="en-US"/>
              <a:t>Nguồn video</a:t>
            </a:r>
            <a:br>
              <a:rPr lang="en-US"/>
            </a:br>
            <a:r>
              <a:rPr lang="en-US">
                <a:hlinkClick r:id="rId2"/>
              </a:rPr>
              <a:t>https://www.youtube.com/@nguyenngocduong</a:t>
            </a:r>
            <a:br>
              <a:rPr lang="en-US"/>
            </a:br>
            <a:r>
              <a:rPr lang="en-US"/>
              <a:t>https://www.youtube.com/watch?v=uWZmUpskK-M</a:t>
            </a:r>
          </a:p>
        </p:txBody>
      </p:sp>
    </p:spTree>
    <p:extLst>
      <p:ext uri="{BB962C8B-B14F-4D97-AF65-F5344CB8AC3E}">
        <p14:creationId xmlns:p14="http://schemas.microsoft.com/office/powerpoint/2010/main" val="61109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87" y="374781"/>
            <a:ext cx="10315575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88" y="2219326"/>
            <a:ext cx="540067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A. Phần mềm soạn thảo văn bản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243636" y="2195513"/>
            <a:ext cx="531105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B. Phần mềm tính toán tự động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88" y="4033838"/>
            <a:ext cx="517207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C. Phần mềm chỉnh sửa video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43636" y="4019549"/>
            <a:ext cx="481488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  <a:r>
              <a:rPr lang="vi-VN" sz="2800" dirty="0"/>
              <a:t>. Phần mềm Trình chiếu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6086475" y="4019549"/>
            <a:ext cx="600075" cy="5232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10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20139" y="3880044"/>
            <a:ext cx="6250114" cy="1055076"/>
            <a:chOff x="1528151" y="1644162"/>
            <a:chExt cx="5980480" cy="1055076"/>
          </a:xfrm>
        </p:grpSpPr>
        <p:sp>
          <p:nvSpPr>
            <p:cNvPr id="14" name="Pentagon 13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528151" y="1644162"/>
              <a:ext cx="5432187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3. Cấu trúc phân cấp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20139" y="4926328"/>
            <a:ext cx="6250114" cy="1046284"/>
            <a:chOff x="1528151" y="1652954"/>
            <a:chExt cx="5980480" cy="1046284"/>
          </a:xfrm>
        </p:grpSpPr>
        <p:sp>
          <p:nvSpPr>
            <p:cNvPr id="17" name="Pentagon 16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1528151" y="1652954"/>
              <a:ext cx="5432187" cy="1037492"/>
            </a:xfrm>
            <a:prstGeom prst="homePlat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4. Thực hành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0139" y="2842552"/>
            <a:ext cx="6250113" cy="1046284"/>
            <a:chOff x="1528151" y="1652954"/>
            <a:chExt cx="5980480" cy="1046284"/>
          </a:xfrm>
        </p:grpSpPr>
        <p:sp>
          <p:nvSpPr>
            <p:cNvPr id="11" name="Pentagon 10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28151" y="1652954"/>
              <a:ext cx="5432187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2. </a:t>
              </a:r>
              <a:r>
                <a:rPr lang="vi-VN" sz="2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Tiêu đề của bài trình chiếu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36471" y="1822640"/>
            <a:ext cx="6266560" cy="1046284"/>
            <a:chOff x="1528150" y="1652954"/>
            <a:chExt cx="5980481" cy="1046284"/>
          </a:xfrm>
        </p:grpSpPr>
        <p:sp>
          <p:nvSpPr>
            <p:cNvPr id="3" name="Pentagon 2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Pentagon 4"/>
            <p:cNvSpPr/>
            <p:nvPr/>
          </p:nvSpPr>
          <p:spPr>
            <a:xfrm>
              <a:off x="1528150" y="1652954"/>
              <a:ext cx="5505695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1. Chức năng cơ bản của phần mềm trình chiếu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3780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spc="30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Tạo bài trình chiếu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53" y="1734532"/>
            <a:ext cx="409575" cy="448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79FE68-98D3-C1C8-8024-7CE3154C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A6F5A1-540F-C69F-E080-334A2A03A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E0419-1FCC-9949-D33F-A963FC5A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8FDB78-6810-7CA3-7974-15C01EDACF72}"/>
              </a:ext>
            </a:extLst>
          </p:cNvPr>
          <p:cNvSpPr txBox="1"/>
          <p:nvPr/>
        </p:nvSpPr>
        <p:spPr>
          <a:xfrm>
            <a:off x="485407" y="398204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D899B-68F8-3AA5-2445-E41A6244F3F1}"/>
              </a:ext>
            </a:extLst>
          </p:cNvPr>
          <p:cNvSpPr txBox="1"/>
          <p:nvPr/>
        </p:nvSpPr>
        <p:spPr>
          <a:xfrm>
            <a:off x="333007" y="814362"/>
            <a:ext cx="5669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Char char="-"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F79C3-294D-E7EB-F12D-EC11486E5F98}"/>
              </a:ext>
            </a:extLst>
          </p:cNvPr>
          <p:cNvSpPr txBox="1"/>
          <p:nvPr/>
        </p:nvSpPr>
        <p:spPr>
          <a:xfrm>
            <a:off x="6095999" y="860528"/>
            <a:ext cx="5757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F0E606B-0FF1-B015-F447-C848355FB730}"/>
              </a:ext>
            </a:extLst>
          </p:cNvPr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rPr>
              <a:t>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D7D95F-4744-AB15-5D95-374FCCCA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4" y="2126452"/>
            <a:ext cx="6030299" cy="3871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6DF7F-6E66-A44F-45CE-12EE27767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" y="2126452"/>
            <a:ext cx="6181053" cy="38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4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BA445-1D45-F0AF-1F27-6B0ACACF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8" y="1069521"/>
            <a:ext cx="10580915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302A9-2686-892B-7BDF-A5B3E615A05A}"/>
              </a:ext>
            </a:extLst>
          </p:cNvPr>
          <p:cNvSpPr txBox="1"/>
          <p:nvPr/>
        </p:nvSpPr>
        <p:spPr>
          <a:xfrm>
            <a:off x="485407" y="538093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tệp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Download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CF9F8-E715-4249-2B15-772E265AEC44}"/>
              </a:ext>
            </a:extLst>
          </p:cNvPr>
          <p:cNvSpPr txBox="1"/>
          <p:nvPr/>
        </p:nvSpPr>
        <p:spPr>
          <a:xfrm>
            <a:off x="724142" y="1209734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TRƯỜNG HỌC XANH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4142" y="1209734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139" y="2967335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Hiệu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140" y="1946812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Hiệu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8384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15664</TotalTime>
  <Words>969</Words>
  <Application>Microsoft Office PowerPoint</Application>
  <PresentationFormat>Widescreen</PresentationFormat>
  <Paragraphs>135</Paragraphs>
  <Slides>33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等线</vt:lpstr>
      <vt:lpstr>Arial</vt:lpstr>
      <vt:lpstr>Calibri</vt:lpstr>
      <vt:lpstr>Calibri Light</vt:lpstr>
      <vt:lpstr>iCiel Cadena</vt:lpstr>
      <vt:lpstr>Segoe Print</vt:lpstr>
      <vt:lpstr>SVN-SAF</vt:lpstr>
      <vt:lpstr>Times New Roman</vt:lpstr>
      <vt:lpstr>UTM Avo</vt:lpstr>
      <vt:lpstr>1_Office 主题</vt:lpstr>
      <vt:lpstr>Office Theme</vt:lpstr>
      <vt:lpstr>1_Office Theme</vt:lpstr>
      <vt:lpstr>2_Office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fhg</vt:lpstr>
      <vt:lpstr>PowerPoint Presentation</vt:lpstr>
      <vt:lpstr>PowerPoint Presentation</vt:lpstr>
      <vt:lpstr>Ví dụ về cấu trúc phân cấp.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Nguồn video https://www.youtube.com/@nguyenngocduong https://www.youtube.com/watch?v=uWZmUpskK-M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693</cp:revision>
  <dcterms:created xsi:type="dcterms:W3CDTF">2021-11-14T08:33:55Z</dcterms:created>
  <dcterms:modified xsi:type="dcterms:W3CDTF">2026-04-25T00:55:52Z</dcterms:modified>
</cp:coreProperties>
</file>