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fif" ContentType="image/jpeg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57" r:id="rId3"/>
    <p:sldId id="256" r:id="rId4"/>
    <p:sldId id="258" r:id="rId5"/>
    <p:sldId id="263" r:id="rId6"/>
    <p:sldId id="269" r:id="rId7"/>
    <p:sldId id="268" r:id="rId8"/>
    <p:sldId id="262" r:id="rId9"/>
    <p:sldId id="260" r:id="rId10"/>
    <p:sldId id="264" r:id="rId11"/>
    <p:sldId id="271" r:id="rId12"/>
    <p:sldId id="277" r:id="rId13"/>
    <p:sldId id="276" r:id="rId14"/>
    <p:sldId id="275" r:id="rId15"/>
    <p:sldId id="278" r:id="rId16"/>
    <p:sldId id="270" r:id="rId17"/>
    <p:sldId id="272" r:id="rId18"/>
    <p:sldId id="265" r:id="rId19"/>
    <p:sldId id="266" r:id="rId20"/>
    <p:sldId id="261" r:id="rId21"/>
    <p:sldId id="273" r:id="rId22"/>
    <p:sldId id="274" r:id="rId23"/>
    <p:sldId id="267" r:id="rId24"/>
  </p:sldIdLst>
  <p:sldSz cx="18288000" cy="10287000"/>
  <p:notesSz cx="6858000" cy="9144000"/>
  <p:embeddedFontLst>
    <p:embeddedFont>
      <p:font typeface="Londrina Solid" panose="020B0604020202020204" charset="0"/>
      <p:regular r:id="rId25"/>
    </p:embeddedFont>
    <p:embeddedFont>
      <p:font typeface="Londrina Solid Heavy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5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BC2D83-A3C4-48E0-BDCD-598C3DA75BCC}" v="330" dt="2023-12-03T08:23:08.91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2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yên Lương" userId="3a9e482f-ceb4-484a-8eab-f708ff3e9a36" providerId="ADAL" clId="{1FBC2D83-A3C4-48E0-BDCD-598C3DA75BCC}"/>
    <pc:docChg chg="undo custSel addSld modSld sldOrd">
      <pc:chgData name="Duyên Lương" userId="3a9e482f-ceb4-484a-8eab-f708ff3e9a36" providerId="ADAL" clId="{1FBC2D83-A3C4-48E0-BDCD-598C3DA75BCC}" dt="2023-12-03T08:23:08.918" v="2096"/>
      <pc:docMkLst>
        <pc:docMk/>
      </pc:docMkLst>
      <pc:sldChg chg="addSp modSp mod">
        <pc:chgData name="Duyên Lương" userId="3a9e482f-ceb4-484a-8eab-f708ff3e9a36" providerId="ADAL" clId="{1FBC2D83-A3C4-48E0-BDCD-598C3DA75BCC}" dt="2023-12-03T03:10:18.884" v="34" actId="1076"/>
        <pc:sldMkLst>
          <pc:docMk/>
          <pc:sldMk cId="0" sldId="256"/>
        </pc:sldMkLst>
        <pc:spChg chg="mod">
          <ac:chgData name="Duyên Lương" userId="3a9e482f-ceb4-484a-8eab-f708ff3e9a36" providerId="ADAL" clId="{1FBC2D83-A3C4-48E0-BDCD-598C3DA75BCC}" dt="2023-12-03T03:10:03.404" v="24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Duyên Lương" userId="3a9e482f-ceb4-484a-8eab-f708ff3e9a36" providerId="ADAL" clId="{1FBC2D83-A3C4-48E0-BDCD-598C3DA75BCC}" dt="2023-12-03T03:10:00.695" v="23" actId="1076"/>
          <ac:spMkLst>
            <pc:docMk/>
            <pc:sldMk cId="0" sldId="256"/>
            <ac:spMk id="8" creationId="{00000000-0000-0000-0000-000000000000}"/>
          </ac:spMkLst>
        </pc:spChg>
        <pc:spChg chg="add mod">
          <ac:chgData name="Duyên Lương" userId="3a9e482f-ceb4-484a-8eab-f708ff3e9a36" providerId="ADAL" clId="{1FBC2D83-A3C4-48E0-BDCD-598C3DA75BCC}" dt="2023-12-03T03:10:18.884" v="34" actId="1076"/>
          <ac:spMkLst>
            <pc:docMk/>
            <pc:sldMk cId="0" sldId="256"/>
            <ac:spMk id="9" creationId="{31A05791-F11B-E65B-EC19-A553A1C8C038}"/>
          </ac:spMkLst>
        </pc:spChg>
      </pc:sldChg>
      <pc:sldChg chg="addSp delSp modSp mod ord">
        <pc:chgData name="Duyên Lương" userId="3a9e482f-ceb4-484a-8eab-f708ff3e9a36" providerId="ADAL" clId="{1FBC2D83-A3C4-48E0-BDCD-598C3DA75BCC}" dt="2023-12-03T03:17:58.144" v="349" actId="1076"/>
        <pc:sldMkLst>
          <pc:docMk/>
          <pc:sldMk cId="0" sldId="257"/>
        </pc:sldMkLst>
        <pc:spChg chg="mod">
          <ac:chgData name="Duyên Lương" userId="3a9e482f-ceb4-484a-8eab-f708ff3e9a36" providerId="ADAL" clId="{1FBC2D83-A3C4-48E0-BDCD-598C3DA75BCC}" dt="2023-12-03T03:13:52.544" v="218" actId="1076"/>
          <ac:spMkLst>
            <pc:docMk/>
            <pc:sldMk cId="0" sldId="257"/>
            <ac:spMk id="4" creationId="{00000000-0000-0000-0000-000000000000}"/>
          </ac:spMkLst>
        </pc:spChg>
        <pc:spChg chg="mod">
          <ac:chgData name="Duyên Lương" userId="3a9e482f-ceb4-484a-8eab-f708ff3e9a36" providerId="ADAL" clId="{1FBC2D83-A3C4-48E0-BDCD-598C3DA75BCC}" dt="2023-12-03T03:12:42.388" v="158" actId="1076"/>
          <ac:spMkLst>
            <pc:docMk/>
            <pc:sldMk cId="0" sldId="257"/>
            <ac:spMk id="6" creationId="{00000000-0000-0000-0000-000000000000}"/>
          </ac:spMkLst>
        </pc:spChg>
        <pc:spChg chg="del">
          <ac:chgData name="Duyên Lương" userId="3a9e482f-ceb4-484a-8eab-f708ff3e9a36" providerId="ADAL" clId="{1FBC2D83-A3C4-48E0-BDCD-598C3DA75BCC}" dt="2023-12-03T03:13:03.157" v="201" actId="478"/>
          <ac:spMkLst>
            <pc:docMk/>
            <pc:sldMk cId="0" sldId="257"/>
            <ac:spMk id="13" creationId="{00000000-0000-0000-0000-000000000000}"/>
          </ac:spMkLst>
        </pc:spChg>
        <pc:spChg chg="del">
          <ac:chgData name="Duyên Lương" userId="3a9e482f-ceb4-484a-8eab-f708ff3e9a36" providerId="ADAL" clId="{1FBC2D83-A3C4-48E0-BDCD-598C3DA75BCC}" dt="2023-12-03T03:13:08.513" v="206" actId="478"/>
          <ac:spMkLst>
            <pc:docMk/>
            <pc:sldMk cId="0" sldId="257"/>
            <ac:spMk id="14" creationId="{00000000-0000-0000-0000-000000000000}"/>
          </ac:spMkLst>
        </pc:spChg>
        <pc:spChg chg="del">
          <ac:chgData name="Duyên Lương" userId="3a9e482f-ceb4-484a-8eab-f708ff3e9a36" providerId="ADAL" clId="{1FBC2D83-A3C4-48E0-BDCD-598C3DA75BCC}" dt="2023-12-03T03:13:09.716" v="207" actId="478"/>
          <ac:spMkLst>
            <pc:docMk/>
            <pc:sldMk cId="0" sldId="257"/>
            <ac:spMk id="15" creationId="{00000000-0000-0000-0000-000000000000}"/>
          </ac:spMkLst>
        </pc:spChg>
        <pc:spChg chg="mod">
          <ac:chgData name="Duyên Lương" userId="3a9e482f-ceb4-484a-8eab-f708ff3e9a36" providerId="ADAL" clId="{1FBC2D83-A3C4-48E0-BDCD-598C3DA75BCC}" dt="2023-12-03T03:14:52.121" v="233" actId="1076"/>
          <ac:spMkLst>
            <pc:docMk/>
            <pc:sldMk cId="0" sldId="257"/>
            <ac:spMk id="19" creationId="{00000000-0000-0000-0000-000000000000}"/>
          </ac:spMkLst>
        </pc:spChg>
        <pc:spChg chg="del mod topLvl">
          <ac:chgData name="Duyên Lương" userId="3a9e482f-ceb4-484a-8eab-f708ff3e9a36" providerId="ADAL" clId="{1FBC2D83-A3C4-48E0-BDCD-598C3DA75BCC}" dt="2023-12-03T03:14:43.577" v="228" actId="478"/>
          <ac:spMkLst>
            <pc:docMk/>
            <pc:sldMk cId="0" sldId="257"/>
            <ac:spMk id="21" creationId="{4BC14322-597C-6705-B110-D2621A04499D}"/>
          </ac:spMkLst>
        </pc:spChg>
        <pc:spChg chg="del mod topLvl">
          <ac:chgData name="Duyên Lương" userId="3a9e482f-ceb4-484a-8eab-f708ff3e9a36" providerId="ADAL" clId="{1FBC2D83-A3C4-48E0-BDCD-598C3DA75BCC}" dt="2023-12-03T03:13:57.022" v="220" actId="478"/>
          <ac:spMkLst>
            <pc:docMk/>
            <pc:sldMk cId="0" sldId="257"/>
            <ac:spMk id="23" creationId="{81FC25F2-9BEF-5470-1AD8-00829EC22B5C}"/>
          </ac:spMkLst>
        </pc:spChg>
        <pc:spChg chg="add mod">
          <ac:chgData name="Duyên Lương" userId="3a9e482f-ceb4-484a-8eab-f708ff3e9a36" providerId="ADAL" clId="{1FBC2D83-A3C4-48E0-BDCD-598C3DA75BCC}" dt="2023-12-03T03:17:58.144" v="349" actId="1076"/>
          <ac:spMkLst>
            <pc:docMk/>
            <pc:sldMk cId="0" sldId="257"/>
            <ac:spMk id="24" creationId="{4D1E3493-B0A6-A27C-9C99-2F8142BF0944}"/>
          </ac:spMkLst>
        </pc:spChg>
        <pc:grpChg chg="add del mod">
          <ac:chgData name="Duyên Lương" userId="3a9e482f-ceb4-484a-8eab-f708ff3e9a36" providerId="ADAL" clId="{1FBC2D83-A3C4-48E0-BDCD-598C3DA75BCC}" dt="2023-12-03T03:13:33.381" v="215" actId="1076"/>
          <ac:grpSpMkLst>
            <pc:docMk/>
            <pc:sldMk cId="0" sldId="257"/>
            <ac:grpSpMk id="3" creationId="{00000000-0000-0000-0000-000000000000}"/>
          </ac:grpSpMkLst>
        </pc:grpChg>
        <pc:grpChg chg="del">
          <ac:chgData name="Duyên Lương" userId="3a9e482f-ceb4-484a-8eab-f708ff3e9a36" providerId="ADAL" clId="{1FBC2D83-A3C4-48E0-BDCD-598C3DA75BCC}" dt="2023-12-03T03:13:03.829" v="202" actId="478"/>
          <ac:grpSpMkLst>
            <pc:docMk/>
            <pc:sldMk cId="0" sldId="257"/>
            <ac:grpSpMk id="7" creationId="{00000000-0000-0000-0000-000000000000}"/>
          </ac:grpSpMkLst>
        </pc:grpChg>
        <pc:grpChg chg="del">
          <ac:chgData name="Duyên Lương" userId="3a9e482f-ceb4-484a-8eab-f708ff3e9a36" providerId="ADAL" clId="{1FBC2D83-A3C4-48E0-BDCD-598C3DA75BCC}" dt="2023-12-03T03:13:04.528" v="203" actId="478"/>
          <ac:grpSpMkLst>
            <pc:docMk/>
            <pc:sldMk cId="0" sldId="257"/>
            <ac:grpSpMk id="9" creationId="{00000000-0000-0000-0000-000000000000}"/>
          </ac:grpSpMkLst>
        </pc:grpChg>
        <pc:grpChg chg="del mod">
          <ac:chgData name="Duyên Lương" userId="3a9e482f-ceb4-484a-8eab-f708ff3e9a36" providerId="ADAL" clId="{1FBC2D83-A3C4-48E0-BDCD-598C3DA75BCC}" dt="2023-12-03T03:14:44.552" v="229" actId="478"/>
          <ac:grpSpMkLst>
            <pc:docMk/>
            <pc:sldMk cId="0" sldId="257"/>
            <ac:grpSpMk id="11" creationId="{00000000-0000-0000-0000-000000000000}"/>
          </ac:grpSpMkLst>
        </pc:grpChg>
        <pc:grpChg chg="add del mod">
          <ac:chgData name="Duyên Lương" userId="3a9e482f-ceb4-484a-8eab-f708ff3e9a36" providerId="ADAL" clId="{1FBC2D83-A3C4-48E0-BDCD-598C3DA75BCC}" dt="2023-12-03T03:14:43.577" v="228" actId="478"/>
          <ac:grpSpMkLst>
            <pc:docMk/>
            <pc:sldMk cId="0" sldId="257"/>
            <ac:grpSpMk id="20" creationId="{49FA73E4-A340-1491-557F-56418383E82A}"/>
          </ac:grpSpMkLst>
        </pc:grpChg>
        <pc:grpChg chg="add del mod">
          <ac:chgData name="Duyên Lương" userId="3a9e482f-ceb4-484a-8eab-f708ff3e9a36" providerId="ADAL" clId="{1FBC2D83-A3C4-48E0-BDCD-598C3DA75BCC}" dt="2023-12-03T03:13:57.022" v="220" actId="478"/>
          <ac:grpSpMkLst>
            <pc:docMk/>
            <pc:sldMk cId="0" sldId="257"/>
            <ac:grpSpMk id="22" creationId="{19ED9C0F-E3E5-7D58-43C9-DE85C3B98045}"/>
          </ac:grpSpMkLst>
        </pc:grpChg>
        <pc:picChg chg="add mod">
          <ac:chgData name="Duyên Lương" userId="3a9e482f-ceb4-484a-8eab-f708ff3e9a36" providerId="ADAL" clId="{1FBC2D83-A3C4-48E0-BDCD-598C3DA75BCC}" dt="2023-12-03T03:17:53.437" v="348" actId="1076"/>
          <ac:picMkLst>
            <pc:docMk/>
            <pc:sldMk cId="0" sldId="257"/>
            <ac:picMk id="1026" creationId="{918898E2-3D3A-3041-DAC8-2CF0BE718D7E}"/>
          </ac:picMkLst>
        </pc:picChg>
      </pc:sldChg>
      <pc:sldChg chg="delSp modSp mod">
        <pc:chgData name="Duyên Lương" userId="3a9e482f-ceb4-484a-8eab-f708ff3e9a36" providerId="ADAL" clId="{1FBC2D83-A3C4-48E0-BDCD-598C3DA75BCC}" dt="2023-12-03T03:19:07.913" v="370" actId="1076"/>
        <pc:sldMkLst>
          <pc:docMk/>
          <pc:sldMk cId="0" sldId="258"/>
        </pc:sldMkLst>
        <pc:spChg chg="mod">
          <ac:chgData name="Duyên Lương" userId="3a9e482f-ceb4-484a-8eab-f708ff3e9a36" providerId="ADAL" clId="{1FBC2D83-A3C4-48E0-BDCD-598C3DA75BCC}" dt="2023-12-03T03:19:07.913" v="370" actId="1076"/>
          <ac:spMkLst>
            <pc:docMk/>
            <pc:sldMk cId="0" sldId="258"/>
            <ac:spMk id="7" creationId="{00000000-0000-0000-0000-000000000000}"/>
          </ac:spMkLst>
        </pc:spChg>
        <pc:spChg chg="del">
          <ac:chgData name="Duyên Lương" userId="3a9e482f-ceb4-484a-8eab-f708ff3e9a36" providerId="ADAL" clId="{1FBC2D83-A3C4-48E0-BDCD-598C3DA75BCC}" dt="2023-12-03T03:18:56.259" v="360" actId="478"/>
          <ac:spMkLst>
            <pc:docMk/>
            <pc:sldMk cId="0" sldId="258"/>
            <ac:spMk id="8" creationId="{00000000-0000-0000-0000-000000000000}"/>
          </ac:spMkLst>
        </pc:spChg>
      </pc:sldChg>
      <pc:sldChg chg="addSp modSp mod ord">
        <pc:chgData name="Duyên Lương" userId="3a9e482f-ceb4-484a-8eab-f708ff3e9a36" providerId="ADAL" clId="{1FBC2D83-A3C4-48E0-BDCD-598C3DA75BCC}" dt="2023-12-03T03:11:22.340" v="120" actId="1076"/>
        <pc:sldMkLst>
          <pc:docMk/>
          <pc:sldMk cId="0" sldId="259"/>
        </pc:sldMkLst>
        <pc:spChg chg="mod">
          <ac:chgData name="Duyên Lương" userId="3a9e482f-ceb4-484a-8eab-f708ff3e9a36" providerId="ADAL" clId="{1FBC2D83-A3C4-48E0-BDCD-598C3DA75BCC}" dt="2023-12-03T03:11:22.340" v="120" actId="1076"/>
          <ac:spMkLst>
            <pc:docMk/>
            <pc:sldMk cId="0" sldId="259"/>
            <ac:spMk id="6" creationId="{00000000-0000-0000-0000-000000000000}"/>
          </ac:spMkLst>
        </pc:spChg>
        <pc:spChg chg="add mod">
          <ac:chgData name="Duyên Lương" userId="3a9e482f-ceb4-484a-8eab-f708ff3e9a36" providerId="ADAL" clId="{1FBC2D83-A3C4-48E0-BDCD-598C3DA75BCC}" dt="2023-12-03T03:11:14.397" v="119" actId="14100"/>
          <ac:spMkLst>
            <pc:docMk/>
            <pc:sldMk cId="0" sldId="259"/>
            <ac:spMk id="7" creationId="{E242AC1D-CC53-FEBB-41B0-7577FCC9F467}"/>
          </ac:spMkLst>
        </pc:spChg>
      </pc:sldChg>
      <pc:sldChg chg="delSp modSp mod">
        <pc:chgData name="Duyên Lương" userId="3a9e482f-ceb4-484a-8eab-f708ff3e9a36" providerId="ADAL" clId="{1FBC2D83-A3C4-48E0-BDCD-598C3DA75BCC}" dt="2023-12-03T03:31:11.361" v="560" actId="1076"/>
        <pc:sldMkLst>
          <pc:docMk/>
          <pc:sldMk cId="0" sldId="260"/>
        </pc:sldMkLst>
        <pc:spChg chg="mod">
          <ac:chgData name="Duyên Lương" userId="3a9e482f-ceb4-484a-8eab-f708ff3e9a36" providerId="ADAL" clId="{1FBC2D83-A3C4-48E0-BDCD-598C3DA75BCC}" dt="2023-12-03T03:31:11.361" v="560" actId="1076"/>
          <ac:spMkLst>
            <pc:docMk/>
            <pc:sldMk cId="0" sldId="260"/>
            <ac:spMk id="7" creationId="{00000000-0000-0000-0000-000000000000}"/>
          </ac:spMkLst>
        </pc:spChg>
        <pc:spChg chg="del">
          <ac:chgData name="Duyên Lương" userId="3a9e482f-ceb4-484a-8eab-f708ff3e9a36" providerId="ADAL" clId="{1FBC2D83-A3C4-48E0-BDCD-598C3DA75BCC}" dt="2023-12-03T03:31:00.646" v="543" actId="478"/>
          <ac:spMkLst>
            <pc:docMk/>
            <pc:sldMk cId="0" sldId="260"/>
            <ac:spMk id="8" creationId="{00000000-0000-0000-0000-000000000000}"/>
          </ac:spMkLst>
        </pc:spChg>
      </pc:sldChg>
      <pc:sldChg chg="delSp modSp mod">
        <pc:chgData name="Duyên Lương" userId="3a9e482f-ceb4-484a-8eab-f708ff3e9a36" providerId="ADAL" clId="{1FBC2D83-A3C4-48E0-BDCD-598C3DA75BCC}" dt="2023-12-03T04:08:01.581" v="1682" actId="20577"/>
        <pc:sldMkLst>
          <pc:docMk/>
          <pc:sldMk cId="0" sldId="261"/>
        </pc:sldMkLst>
        <pc:spChg chg="del">
          <ac:chgData name="Duyên Lương" userId="3a9e482f-ceb4-484a-8eab-f708ff3e9a36" providerId="ADAL" clId="{1FBC2D83-A3C4-48E0-BDCD-598C3DA75BCC}" dt="2023-12-03T04:06:24.920" v="1636" actId="478"/>
          <ac:spMkLst>
            <pc:docMk/>
            <pc:sldMk cId="0" sldId="261"/>
            <ac:spMk id="6" creationId="{00000000-0000-0000-0000-000000000000}"/>
          </ac:spMkLst>
        </pc:spChg>
        <pc:spChg chg="mod">
          <ac:chgData name="Duyên Lương" userId="3a9e482f-ceb4-484a-8eab-f708ff3e9a36" providerId="ADAL" clId="{1FBC2D83-A3C4-48E0-BDCD-598C3DA75BCC}" dt="2023-12-03T04:07:29.315" v="1661" actId="1076"/>
          <ac:spMkLst>
            <pc:docMk/>
            <pc:sldMk cId="0" sldId="261"/>
            <ac:spMk id="7" creationId="{00000000-0000-0000-0000-000000000000}"/>
          </ac:spMkLst>
        </pc:spChg>
        <pc:spChg chg="mod">
          <ac:chgData name="Duyên Lương" userId="3a9e482f-ceb4-484a-8eab-f708ff3e9a36" providerId="ADAL" clId="{1FBC2D83-A3C4-48E0-BDCD-598C3DA75BCC}" dt="2023-12-03T04:08:01.581" v="1682" actId="20577"/>
          <ac:spMkLst>
            <pc:docMk/>
            <pc:sldMk cId="0" sldId="261"/>
            <ac:spMk id="8" creationId="{00000000-0000-0000-0000-000000000000}"/>
          </ac:spMkLst>
        </pc:spChg>
        <pc:grpChg chg="mod">
          <ac:chgData name="Duyên Lương" userId="3a9e482f-ceb4-484a-8eab-f708ff3e9a36" providerId="ADAL" clId="{1FBC2D83-A3C4-48E0-BDCD-598C3DA75BCC}" dt="2023-12-03T04:06:23.605" v="1635" actId="14100"/>
          <ac:grpSpMkLst>
            <pc:docMk/>
            <pc:sldMk cId="0" sldId="261"/>
            <ac:grpSpMk id="3" creationId="{00000000-0000-0000-0000-000000000000}"/>
          </ac:grpSpMkLst>
        </pc:grpChg>
      </pc:sldChg>
      <pc:sldChg chg="addSp delSp modSp mod ord">
        <pc:chgData name="Duyên Lương" userId="3a9e482f-ceb4-484a-8eab-f708ff3e9a36" providerId="ADAL" clId="{1FBC2D83-A3C4-48E0-BDCD-598C3DA75BCC}" dt="2023-12-03T03:26:45.172" v="437" actId="14734"/>
        <pc:sldMkLst>
          <pc:docMk/>
          <pc:sldMk cId="0" sldId="262"/>
        </pc:sldMkLst>
        <pc:spChg chg="del">
          <ac:chgData name="Duyên Lương" userId="3a9e482f-ceb4-484a-8eab-f708ff3e9a36" providerId="ADAL" clId="{1FBC2D83-A3C4-48E0-BDCD-598C3DA75BCC}" dt="2023-12-03T03:20:59.828" v="400" actId="478"/>
          <ac:spMkLst>
            <pc:docMk/>
            <pc:sldMk cId="0" sldId="262"/>
            <ac:spMk id="6" creationId="{00000000-0000-0000-0000-000000000000}"/>
          </ac:spMkLst>
        </pc:spChg>
        <pc:spChg chg="mod">
          <ac:chgData name="Duyên Lương" userId="3a9e482f-ceb4-484a-8eab-f708ff3e9a36" providerId="ADAL" clId="{1FBC2D83-A3C4-48E0-BDCD-598C3DA75BCC}" dt="2023-12-03T03:21:07.760" v="411" actId="1076"/>
          <ac:spMkLst>
            <pc:docMk/>
            <pc:sldMk cId="0" sldId="262"/>
            <ac:spMk id="7" creationId="{00000000-0000-0000-0000-000000000000}"/>
          </ac:spMkLst>
        </pc:spChg>
        <pc:spChg chg="del">
          <ac:chgData name="Duyên Lương" userId="3a9e482f-ceb4-484a-8eab-f708ff3e9a36" providerId="ADAL" clId="{1FBC2D83-A3C4-48E0-BDCD-598C3DA75BCC}" dt="2023-12-03T03:20:59.405" v="399" actId="478"/>
          <ac:spMkLst>
            <pc:docMk/>
            <pc:sldMk cId="0" sldId="262"/>
            <ac:spMk id="8" creationId="{00000000-0000-0000-0000-000000000000}"/>
          </ac:spMkLst>
        </pc:spChg>
        <pc:graphicFrameChg chg="add mod modGraphic">
          <ac:chgData name="Duyên Lương" userId="3a9e482f-ceb4-484a-8eab-f708ff3e9a36" providerId="ADAL" clId="{1FBC2D83-A3C4-48E0-BDCD-598C3DA75BCC}" dt="2023-12-03T03:26:45.172" v="437" actId="14734"/>
          <ac:graphicFrameMkLst>
            <pc:docMk/>
            <pc:sldMk cId="0" sldId="262"/>
            <ac:graphicFrameMk id="9" creationId="{1B8346F9-352F-8FEF-3ECF-B594FE3DA8E5}"/>
          </ac:graphicFrameMkLst>
        </pc:graphicFrameChg>
      </pc:sldChg>
      <pc:sldChg chg="addSp delSp modSp mod ord modAnim">
        <pc:chgData name="Duyên Lương" userId="3a9e482f-ceb4-484a-8eab-f708ff3e9a36" providerId="ADAL" clId="{1FBC2D83-A3C4-48E0-BDCD-598C3DA75BCC}" dt="2023-12-03T04:32:26.259" v="2085"/>
        <pc:sldMkLst>
          <pc:docMk/>
          <pc:sldMk cId="0" sldId="263"/>
        </pc:sldMkLst>
        <pc:spChg chg="del">
          <ac:chgData name="Duyên Lương" userId="3a9e482f-ceb4-484a-8eab-f708ff3e9a36" providerId="ADAL" clId="{1FBC2D83-A3C4-48E0-BDCD-598C3DA75BCC}" dt="2023-12-03T03:19:43.489" v="373" actId="478"/>
          <ac:spMkLst>
            <pc:docMk/>
            <pc:sldMk cId="0" sldId="263"/>
            <ac:spMk id="6" creationId="{00000000-0000-0000-0000-000000000000}"/>
          </ac:spMkLst>
        </pc:spChg>
        <pc:spChg chg="mod">
          <ac:chgData name="Duyên Lương" userId="3a9e482f-ceb4-484a-8eab-f708ff3e9a36" providerId="ADAL" clId="{1FBC2D83-A3C4-48E0-BDCD-598C3DA75BCC}" dt="2023-12-03T03:19:51.979" v="386" actId="1076"/>
          <ac:spMkLst>
            <pc:docMk/>
            <pc:sldMk cId="0" sldId="263"/>
            <ac:spMk id="7" creationId="{00000000-0000-0000-0000-000000000000}"/>
          </ac:spMkLst>
        </pc:spChg>
        <pc:spChg chg="del">
          <ac:chgData name="Duyên Lương" userId="3a9e482f-ceb4-484a-8eab-f708ff3e9a36" providerId="ADAL" clId="{1FBC2D83-A3C4-48E0-BDCD-598C3DA75BCC}" dt="2023-12-03T03:20:11.165" v="387" actId="478"/>
          <ac:spMkLst>
            <pc:docMk/>
            <pc:sldMk cId="0" sldId="263"/>
            <ac:spMk id="8" creationId="{00000000-0000-0000-0000-000000000000}"/>
          </ac:spMkLst>
        </pc:spChg>
        <pc:spChg chg="add mod">
          <ac:chgData name="Duyên Lương" userId="3a9e482f-ceb4-484a-8eab-f708ff3e9a36" providerId="ADAL" clId="{1FBC2D83-A3C4-48E0-BDCD-598C3DA75BCC}" dt="2023-12-03T03:27:47.230" v="455" actId="403"/>
          <ac:spMkLst>
            <pc:docMk/>
            <pc:sldMk cId="0" sldId="263"/>
            <ac:spMk id="9" creationId="{FBAAD6E5-B317-7C56-E6DC-9A0E79EC47AD}"/>
          </ac:spMkLst>
        </pc:spChg>
        <pc:spChg chg="add mod">
          <ac:chgData name="Duyên Lương" userId="3a9e482f-ceb4-484a-8eab-f708ff3e9a36" providerId="ADAL" clId="{1FBC2D83-A3C4-48E0-BDCD-598C3DA75BCC}" dt="2023-12-03T03:28:17.479" v="470" actId="1076"/>
          <ac:spMkLst>
            <pc:docMk/>
            <pc:sldMk cId="0" sldId="263"/>
            <ac:spMk id="10" creationId="{8960F318-6AAE-7997-C77A-1E58DE18A8F2}"/>
          </ac:spMkLst>
        </pc:spChg>
        <pc:spChg chg="add mod">
          <ac:chgData name="Duyên Lương" userId="3a9e482f-ceb4-484a-8eab-f708ff3e9a36" providerId="ADAL" clId="{1FBC2D83-A3C4-48E0-BDCD-598C3DA75BCC}" dt="2023-12-03T03:28:07.544" v="468" actId="1076"/>
          <ac:spMkLst>
            <pc:docMk/>
            <pc:sldMk cId="0" sldId="263"/>
            <ac:spMk id="11" creationId="{A1B9FAE7-43E8-3C35-E1B5-8C2811F78A3A}"/>
          </ac:spMkLst>
        </pc:spChg>
        <pc:picChg chg="add mod">
          <ac:chgData name="Duyên Lương" userId="3a9e482f-ceb4-484a-8eab-f708ff3e9a36" providerId="ADAL" clId="{1FBC2D83-A3C4-48E0-BDCD-598C3DA75BCC}" dt="2023-12-03T03:28:21.688" v="471" actId="1076"/>
          <ac:picMkLst>
            <pc:docMk/>
            <pc:sldMk cId="0" sldId="263"/>
            <ac:picMk id="12" creationId="{2B2910BB-922E-6ED1-7C03-33242E8AF177}"/>
          </ac:picMkLst>
        </pc:picChg>
        <pc:picChg chg="add mod">
          <ac:chgData name="Duyên Lương" userId="3a9e482f-ceb4-484a-8eab-f708ff3e9a36" providerId="ADAL" clId="{1FBC2D83-A3C4-48E0-BDCD-598C3DA75BCC}" dt="2023-12-03T04:31:58.891" v="2082" actId="1076"/>
          <ac:picMkLst>
            <pc:docMk/>
            <pc:sldMk cId="0" sldId="263"/>
            <ac:picMk id="13" creationId="{2DD13D01-0528-7B8A-B4DA-FD8CDDBE14D4}"/>
          </ac:picMkLst>
        </pc:picChg>
      </pc:sldChg>
      <pc:sldChg chg="addSp delSp modSp mod ord modAnim">
        <pc:chgData name="Duyên Lương" userId="3a9e482f-ceb4-484a-8eab-f708ff3e9a36" providerId="ADAL" clId="{1FBC2D83-A3C4-48E0-BDCD-598C3DA75BCC}" dt="2023-12-03T03:33:52.220" v="758" actId="14100"/>
        <pc:sldMkLst>
          <pc:docMk/>
          <pc:sldMk cId="0" sldId="264"/>
        </pc:sldMkLst>
        <pc:spChg chg="mod">
          <ac:chgData name="Duyên Lương" userId="3a9e482f-ceb4-484a-8eab-f708ff3e9a36" providerId="ADAL" clId="{1FBC2D83-A3C4-48E0-BDCD-598C3DA75BCC}" dt="2023-12-03T03:31:53.012" v="565" actId="1076"/>
          <ac:spMkLst>
            <pc:docMk/>
            <pc:sldMk cId="0" sldId="264"/>
            <ac:spMk id="6" creationId="{00000000-0000-0000-0000-000000000000}"/>
          </ac:spMkLst>
        </pc:spChg>
        <pc:spChg chg="mod">
          <ac:chgData name="Duyên Lương" userId="3a9e482f-ceb4-484a-8eab-f708ff3e9a36" providerId="ADAL" clId="{1FBC2D83-A3C4-48E0-BDCD-598C3DA75BCC}" dt="2023-12-03T03:33:08.487" v="734" actId="2710"/>
          <ac:spMkLst>
            <pc:docMk/>
            <pc:sldMk cId="0" sldId="264"/>
            <ac:spMk id="7" creationId="{00000000-0000-0000-0000-000000000000}"/>
          </ac:spMkLst>
        </pc:spChg>
        <pc:spChg chg="del mod">
          <ac:chgData name="Duyên Lương" userId="3a9e482f-ceb4-484a-8eab-f708ff3e9a36" providerId="ADAL" clId="{1FBC2D83-A3C4-48E0-BDCD-598C3DA75BCC}" dt="2023-12-03T03:32:41.701" v="670" actId="478"/>
          <ac:spMkLst>
            <pc:docMk/>
            <pc:sldMk cId="0" sldId="264"/>
            <ac:spMk id="8" creationId="{00000000-0000-0000-0000-000000000000}"/>
          </ac:spMkLst>
        </pc:spChg>
        <pc:spChg chg="add del mod">
          <ac:chgData name="Duyên Lương" userId="3a9e482f-ceb4-484a-8eab-f708ff3e9a36" providerId="ADAL" clId="{1FBC2D83-A3C4-48E0-BDCD-598C3DA75BCC}" dt="2023-12-03T03:33:11.502" v="735" actId="478"/>
          <ac:spMkLst>
            <pc:docMk/>
            <pc:sldMk cId="0" sldId="264"/>
            <ac:spMk id="9" creationId="{059C6F9C-14C4-E21E-7D4D-ED567E770CF5}"/>
          </ac:spMkLst>
        </pc:spChg>
        <pc:spChg chg="add mod">
          <ac:chgData name="Duyên Lương" userId="3a9e482f-ceb4-484a-8eab-f708ff3e9a36" providerId="ADAL" clId="{1FBC2D83-A3C4-48E0-BDCD-598C3DA75BCC}" dt="2023-12-03T03:33:45.767" v="755" actId="1076"/>
          <ac:spMkLst>
            <pc:docMk/>
            <pc:sldMk cId="0" sldId="264"/>
            <ac:spMk id="11" creationId="{578922D7-F321-8148-46DB-167E4CC8D4D4}"/>
          </ac:spMkLst>
        </pc:spChg>
        <pc:grpChg chg="mod">
          <ac:chgData name="Duyên Lương" userId="3a9e482f-ceb4-484a-8eab-f708ff3e9a36" providerId="ADAL" clId="{1FBC2D83-A3C4-48E0-BDCD-598C3DA75BCC}" dt="2023-12-03T03:33:36.950" v="752" actId="1076"/>
          <ac:grpSpMkLst>
            <pc:docMk/>
            <pc:sldMk cId="0" sldId="264"/>
            <ac:grpSpMk id="3" creationId="{00000000-0000-0000-0000-000000000000}"/>
          </ac:grpSpMkLst>
        </pc:grpChg>
        <pc:picChg chg="add mod">
          <ac:chgData name="Duyên Lương" userId="3a9e482f-ceb4-484a-8eab-f708ff3e9a36" providerId="ADAL" clId="{1FBC2D83-A3C4-48E0-BDCD-598C3DA75BCC}" dt="2023-12-03T03:33:52.220" v="758" actId="14100"/>
          <ac:picMkLst>
            <pc:docMk/>
            <pc:sldMk cId="0" sldId="264"/>
            <ac:picMk id="10" creationId="{DEB5D213-9C8B-0D06-A302-1E47B22E46CF}"/>
          </ac:picMkLst>
        </pc:picChg>
      </pc:sldChg>
      <pc:sldChg chg="addSp delSp modSp mod ord modAnim">
        <pc:chgData name="Duyên Lương" userId="3a9e482f-ceb4-484a-8eab-f708ff3e9a36" providerId="ADAL" clId="{1FBC2D83-A3C4-48E0-BDCD-598C3DA75BCC}" dt="2023-12-03T03:44:30.795" v="1263" actId="113"/>
        <pc:sldMkLst>
          <pc:docMk/>
          <pc:sldMk cId="0" sldId="265"/>
        </pc:sldMkLst>
        <pc:spChg chg="del mod">
          <ac:chgData name="Duyên Lương" userId="3a9e482f-ceb4-484a-8eab-f708ff3e9a36" providerId="ADAL" clId="{1FBC2D83-A3C4-48E0-BDCD-598C3DA75BCC}" dt="2023-12-03T03:42:12.544" v="1133" actId="478"/>
          <ac:spMkLst>
            <pc:docMk/>
            <pc:sldMk cId="0" sldId="265"/>
            <ac:spMk id="6" creationId="{00000000-0000-0000-0000-000000000000}"/>
          </ac:spMkLst>
        </pc:spChg>
        <pc:spChg chg="mod">
          <ac:chgData name="Duyên Lương" userId="3a9e482f-ceb4-484a-8eab-f708ff3e9a36" providerId="ADAL" clId="{1FBC2D83-A3C4-48E0-BDCD-598C3DA75BCC}" dt="2023-12-03T03:41:07.690" v="1128" actId="2710"/>
          <ac:spMkLst>
            <pc:docMk/>
            <pc:sldMk cId="0" sldId="265"/>
            <ac:spMk id="7" creationId="{00000000-0000-0000-0000-000000000000}"/>
          </ac:spMkLst>
        </pc:spChg>
        <pc:spChg chg="del">
          <ac:chgData name="Duyên Lương" userId="3a9e482f-ceb4-484a-8eab-f708ff3e9a36" providerId="ADAL" clId="{1FBC2D83-A3C4-48E0-BDCD-598C3DA75BCC}" dt="2023-12-03T03:41:20.711" v="1131" actId="478"/>
          <ac:spMkLst>
            <pc:docMk/>
            <pc:sldMk cId="0" sldId="265"/>
            <ac:spMk id="8" creationId="{00000000-0000-0000-0000-000000000000}"/>
          </ac:spMkLst>
        </pc:spChg>
        <pc:grpChg chg="mod">
          <ac:chgData name="Duyên Lương" userId="3a9e482f-ceb4-484a-8eab-f708ff3e9a36" providerId="ADAL" clId="{1FBC2D83-A3C4-48E0-BDCD-598C3DA75BCC}" dt="2023-12-03T03:40:58.611" v="1124" actId="1076"/>
          <ac:grpSpMkLst>
            <pc:docMk/>
            <pc:sldMk cId="0" sldId="265"/>
            <ac:grpSpMk id="3" creationId="{00000000-0000-0000-0000-000000000000}"/>
          </ac:grpSpMkLst>
        </pc:grpChg>
        <pc:graphicFrameChg chg="add mod modGraphic">
          <ac:chgData name="Duyên Lương" userId="3a9e482f-ceb4-484a-8eab-f708ff3e9a36" providerId="ADAL" clId="{1FBC2D83-A3C4-48E0-BDCD-598C3DA75BCC}" dt="2023-12-03T03:44:30.795" v="1263" actId="113"/>
          <ac:graphicFrameMkLst>
            <pc:docMk/>
            <pc:sldMk cId="0" sldId="265"/>
            <ac:graphicFrameMk id="9" creationId="{D3A26B29-BF0B-7AB7-6227-534DB118B677}"/>
          </ac:graphicFrameMkLst>
        </pc:graphicFrameChg>
      </pc:sldChg>
      <pc:sldChg chg="addSp delSp modSp mod ord modAnim">
        <pc:chgData name="Duyên Lương" userId="3a9e482f-ceb4-484a-8eab-f708ff3e9a36" providerId="ADAL" clId="{1FBC2D83-A3C4-48E0-BDCD-598C3DA75BCC}" dt="2023-12-03T04:04:15.809" v="1602" actId="1076"/>
        <pc:sldMkLst>
          <pc:docMk/>
          <pc:sldMk cId="0" sldId="266"/>
        </pc:sldMkLst>
        <pc:spChg chg="mod">
          <ac:chgData name="Duyên Lương" userId="3a9e482f-ceb4-484a-8eab-f708ff3e9a36" providerId="ADAL" clId="{1FBC2D83-A3C4-48E0-BDCD-598C3DA75BCC}" dt="2023-12-03T04:03:47.352" v="1589" actId="1036"/>
          <ac:spMkLst>
            <pc:docMk/>
            <pc:sldMk cId="0" sldId="266"/>
            <ac:spMk id="6" creationId="{00000000-0000-0000-0000-000000000000}"/>
          </ac:spMkLst>
        </pc:spChg>
        <pc:spChg chg="mod">
          <ac:chgData name="Duyên Lương" userId="3a9e482f-ceb4-484a-8eab-f708ff3e9a36" providerId="ADAL" clId="{1FBC2D83-A3C4-48E0-BDCD-598C3DA75BCC}" dt="2023-12-03T04:03:22.654" v="1582" actId="404"/>
          <ac:spMkLst>
            <pc:docMk/>
            <pc:sldMk cId="0" sldId="266"/>
            <ac:spMk id="7" creationId="{00000000-0000-0000-0000-000000000000}"/>
          </ac:spMkLst>
        </pc:spChg>
        <pc:spChg chg="mod">
          <ac:chgData name="Duyên Lương" userId="3a9e482f-ceb4-484a-8eab-f708ff3e9a36" providerId="ADAL" clId="{1FBC2D83-A3C4-48E0-BDCD-598C3DA75BCC}" dt="2023-12-03T04:04:15.809" v="1602" actId="1076"/>
          <ac:spMkLst>
            <pc:docMk/>
            <pc:sldMk cId="0" sldId="266"/>
            <ac:spMk id="8" creationId="{00000000-0000-0000-0000-000000000000}"/>
          </ac:spMkLst>
        </pc:spChg>
        <pc:grpChg chg="mod">
          <ac:chgData name="Duyên Lương" userId="3a9e482f-ceb4-484a-8eab-f708ff3e9a36" providerId="ADAL" clId="{1FBC2D83-A3C4-48E0-BDCD-598C3DA75BCC}" dt="2023-12-03T04:00:31.489" v="1414" actId="14100"/>
          <ac:grpSpMkLst>
            <pc:docMk/>
            <pc:sldMk cId="0" sldId="266"/>
            <ac:grpSpMk id="3" creationId="{00000000-0000-0000-0000-000000000000}"/>
          </ac:grpSpMkLst>
        </pc:grpChg>
        <pc:picChg chg="add del mod">
          <ac:chgData name="Duyên Lương" userId="3a9e482f-ceb4-484a-8eab-f708ff3e9a36" providerId="ADAL" clId="{1FBC2D83-A3C4-48E0-BDCD-598C3DA75BCC}" dt="2023-12-03T04:02:30.500" v="1563" actId="478"/>
          <ac:picMkLst>
            <pc:docMk/>
            <pc:sldMk cId="0" sldId="266"/>
            <ac:picMk id="9" creationId="{8598292E-C911-694B-5763-11812FBDB29A}"/>
          </ac:picMkLst>
        </pc:picChg>
      </pc:sldChg>
      <pc:sldChg chg="addSp delSp modSp mod delAnim modAnim">
        <pc:chgData name="Duyên Lương" userId="3a9e482f-ceb4-484a-8eab-f708ff3e9a36" providerId="ADAL" clId="{1FBC2D83-A3C4-48E0-BDCD-598C3DA75BCC}" dt="2023-12-03T04:32:55.776" v="2091"/>
        <pc:sldMkLst>
          <pc:docMk/>
          <pc:sldMk cId="852863928" sldId="268"/>
        </pc:sldMkLst>
        <pc:spChg chg="add mod">
          <ac:chgData name="Duyên Lương" userId="3a9e482f-ceb4-484a-8eab-f708ff3e9a36" providerId="ADAL" clId="{1FBC2D83-A3C4-48E0-BDCD-598C3DA75BCC}" dt="2023-12-03T03:29:35.362" v="515" actId="1076"/>
          <ac:spMkLst>
            <pc:docMk/>
            <pc:sldMk cId="852863928" sldId="268"/>
            <ac:spMk id="6" creationId="{306C81A9-731C-3744-A1DE-8980215E7F5C}"/>
          </ac:spMkLst>
        </pc:spChg>
        <pc:spChg chg="add mod">
          <ac:chgData name="Duyên Lương" userId="3a9e482f-ceb4-484a-8eab-f708ff3e9a36" providerId="ADAL" clId="{1FBC2D83-A3C4-48E0-BDCD-598C3DA75BCC}" dt="2023-12-03T03:30:44.773" v="540" actId="20577"/>
          <ac:spMkLst>
            <pc:docMk/>
            <pc:sldMk cId="852863928" sldId="268"/>
            <ac:spMk id="8" creationId="{08E77AD9-882B-525F-C37D-24B38C055297}"/>
          </ac:spMkLst>
        </pc:spChg>
        <pc:spChg chg="del">
          <ac:chgData name="Duyên Lương" userId="3a9e482f-ceb4-484a-8eab-f708ff3e9a36" providerId="ADAL" clId="{1FBC2D83-A3C4-48E0-BDCD-598C3DA75BCC}" dt="2023-12-03T03:20:40.904" v="394" actId="478"/>
          <ac:spMkLst>
            <pc:docMk/>
            <pc:sldMk cId="852863928" sldId="268"/>
            <ac:spMk id="9" creationId="{FBAAD6E5-B317-7C56-E6DC-9A0E79EC47AD}"/>
          </ac:spMkLst>
        </pc:spChg>
        <pc:spChg chg="del">
          <ac:chgData name="Duyên Lương" userId="3a9e482f-ceb4-484a-8eab-f708ff3e9a36" providerId="ADAL" clId="{1FBC2D83-A3C4-48E0-BDCD-598C3DA75BCC}" dt="2023-12-03T03:20:40.904" v="394" actId="478"/>
          <ac:spMkLst>
            <pc:docMk/>
            <pc:sldMk cId="852863928" sldId="268"/>
            <ac:spMk id="10" creationId="{8960F318-6AAE-7997-C77A-1E58DE18A8F2}"/>
          </ac:spMkLst>
        </pc:spChg>
        <pc:spChg chg="del">
          <ac:chgData name="Duyên Lương" userId="3a9e482f-ceb4-484a-8eab-f708ff3e9a36" providerId="ADAL" clId="{1FBC2D83-A3C4-48E0-BDCD-598C3DA75BCC}" dt="2023-12-03T03:20:40.904" v="394" actId="478"/>
          <ac:spMkLst>
            <pc:docMk/>
            <pc:sldMk cId="852863928" sldId="268"/>
            <ac:spMk id="11" creationId="{A1B9FAE7-43E8-3C35-E1B5-8C2811F78A3A}"/>
          </ac:spMkLst>
        </pc:spChg>
        <pc:spChg chg="add mod">
          <ac:chgData name="Duyên Lương" userId="3a9e482f-ceb4-484a-8eab-f708ff3e9a36" providerId="ADAL" clId="{1FBC2D83-A3C4-48E0-BDCD-598C3DA75BCC}" dt="2023-12-03T03:30:50.057" v="542" actId="1076"/>
          <ac:spMkLst>
            <pc:docMk/>
            <pc:sldMk cId="852863928" sldId="268"/>
            <ac:spMk id="13" creationId="{00DEF10B-EE36-2F94-CF81-95A190A385C3}"/>
          </ac:spMkLst>
        </pc:spChg>
        <pc:picChg chg="del">
          <ac:chgData name="Duyên Lương" userId="3a9e482f-ceb4-484a-8eab-f708ff3e9a36" providerId="ADAL" clId="{1FBC2D83-A3C4-48E0-BDCD-598C3DA75BCC}" dt="2023-12-03T03:20:40.904" v="394" actId="478"/>
          <ac:picMkLst>
            <pc:docMk/>
            <pc:sldMk cId="852863928" sldId="268"/>
            <ac:picMk id="12" creationId="{2B2910BB-922E-6ED1-7C03-33242E8AF177}"/>
          </ac:picMkLst>
        </pc:picChg>
        <pc:picChg chg="add mod">
          <ac:chgData name="Duyên Lương" userId="3a9e482f-ceb4-484a-8eab-f708ff3e9a36" providerId="ADAL" clId="{1FBC2D83-A3C4-48E0-BDCD-598C3DA75BCC}" dt="2023-12-03T03:29:22.096" v="503" actId="1076"/>
          <ac:picMkLst>
            <pc:docMk/>
            <pc:sldMk cId="852863928" sldId="268"/>
            <ac:picMk id="14" creationId="{E5316E88-8214-9D32-9ED5-55F4B9A487BB}"/>
          </ac:picMkLst>
        </pc:picChg>
        <pc:picChg chg="add mod">
          <ac:chgData name="Duyên Lương" userId="3a9e482f-ceb4-484a-8eab-f708ff3e9a36" providerId="ADAL" clId="{1FBC2D83-A3C4-48E0-BDCD-598C3DA75BCC}" dt="2023-12-03T04:32:43.450" v="2087"/>
          <ac:picMkLst>
            <pc:docMk/>
            <pc:sldMk cId="852863928" sldId="268"/>
            <ac:picMk id="15" creationId="{B4CB9C1F-B204-C8C0-7F34-3D46F86133B5}"/>
          </ac:picMkLst>
        </pc:picChg>
      </pc:sldChg>
      <pc:sldChg chg="addSp delSp modSp add mod delAnim modAnim">
        <pc:chgData name="Duyên Lương" userId="3a9e482f-ceb4-484a-8eab-f708ff3e9a36" providerId="ADAL" clId="{1FBC2D83-A3C4-48E0-BDCD-598C3DA75BCC}" dt="2023-12-03T04:32:49.331" v="2089"/>
        <pc:sldMkLst>
          <pc:docMk/>
          <pc:sldMk cId="783160712" sldId="269"/>
        </pc:sldMkLst>
        <pc:spChg chg="add mod">
          <ac:chgData name="Duyên Lương" userId="3a9e482f-ceb4-484a-8eab-f708ff3e9a36" providerId="ADAL" clId="{1FBC2D83-A3C4-48E0-BDCD-598C3DA75BCC}" dt="2023-12-03T03:28:45.321" v="485" actId="403"/>
          <ac:spMkLst>
            <pc:docMk/>
            <pc:sldMk cId="783160712" sldId="269"/>
            <ac:spMk id="6" creationId="{B828A1F1-9786-A800-3A48-7E72DA32BD6D}"/>
          </ac:spMkLst>
        </pc:spChg>
        <pc:spChg chg="add mod">
          <ac:chgData name="Duyên Lương" userId="3a9e482f-ceb4-484a-8eab-f708ff3e9a36" providerId="ADAL" clId="{1FBC2D83-A3C4-48E0-BDCD-598C3DA75BCC}" dt="2023-12-03T03:29:04.379" v="498" actId="20577"/>
          <ac:spMkLst>
            <pc:docMk/>
            <pc:sldMk cId="783160712" sldId="269"/>
            <ac:spMk id="8" creationId="{A8AD2558-2142-9CB5-BF1E-F9C2336777E3}"/>
          </ac:spMkLst>
        </pc:spChg>
        <pc:spChg chg="del">
          <ac:chgData name="Duyên Lương" userId="3a9e482f-ceb4-484a-8eab-f708ff3e9a36" providerId="ADAL" clId="{1FBC2D83-A3C4-48E0-BDCD-598C3DA75BCC}" dt="2023-12-03T03:20:34.606" v="391" actId="478"/>
          <ac:spMkLst>
            <pc:docMk/>
            <pc:sldMk cId="783160712" sldId="269"/>
            <ac:spMk id="9" creationId="{FBAAD6E5-B317-7C56-E6DC-9A0E79EC47AD}"/>
          </ac:spMkLst>
        </pc:spChg>
        <pc:spChg chg="del">
          <ac:chgData name="Duyên Lương" userId="3a9e482f-ceb4-484a-8eab-f708ff3e9a36" providerId="ADAL" clId="{1FBC2D83-A3C4-48E0-BDCD-598C3DA75BCC}" dt="2023-12-03T03:20:34.606" v="391" actId="478"/>
          <ac:spMkLst>
            <pc:docMk/>
            <pc:sldMk cId="783160712" sldId="269"/>
            <ac:spMk id="10" creationId="{8960F318-6AAE-7997-C77A-1E58DE18A8F2}"/>
          </ac:spMkLst>
        </pc:spChg>
        <pc:spChg chg="del">
          <ac:chgData name="Duyên Lương" userId="3a9e482f-ceb4-484a-8eab-f708ff3e9a36" providerId="ADAL" clId="{1FBC2D83-A3C4-48E0-BDCD-598C3DA75BCC}" dt="2023-12-03T03:20:34.606" v="391" actId="478"/>
          <ac:spMkLst>
            <pc:docMk/>
            <pc:sldMk cId="783160712" sldId="269"/>
            <ac:spMk id="11" creationId="{A1B9FAE7-43E8-3C35-E1B5-8C2811F78A3A}"/>
          </ac:spMkLst>
        </pc:spChg>
        <pc:spChg chg="add mod">
          <ac:chgData name="Duyên Lương" userId="3a9e482f-ceb4-484a-8eab-f708ff3e9a36" providerId="ADAL" clId="{1FBC2D83-A3C4-48E0-BDCD-598C3DA75BCC}" dt="2023-12-03T03:29:06.807" v="499" actId="1076"/>
          <ac:spMkLst>
            <pc:docMk/>
            <pc:sldMk cId="783160712" sldId="269"/>
            <ac:spMk id="13" creationId="{128DEBEE-90DC-1B48-DEAB-65C6C39A7D3D}"/>
          </ac:spMkLst>
        </pc:spChg>
        <pc:picChg chg="del">
          <ac:chgData name="Duyên Lương" userId="3a9e482f-ceb4-484a-8eab-f708ff3e9a36" providerId="ADAL" clId="{1FBC2D83-A3C4-48E0-BDCD-598C3DA75BCC}" dt="2023-12-03T03:20:34.606" v="391" actId="478"/>
          <ac:picMkLst>
            <pc:docMk/>
            <pc:sldMk cId="783160712" sldId="269"/>
            <ac:picMk id="12" creationId="{2B2910BB-922E-6ED1-7C03-33242E8AF177}"/>
          </ac:picMkLst>
        </pc:picChg>
        <pc:picChg chg="add mod">
          <ac:chgData name="Duyên Lương" userId="3a9e482f-ceb4-484a-8eab-f708ff3e9a36" providerId="ADAL" clId="{1FBC2D83-A3C4-48E0-BDCD-598C3DA75BCC}" dt="2023-12-03T03:29:14.820" v="500" actId="1076"/>
          <ac:picMkLst>
            <pc:docMk/>
            <pc:sldMk cId="783160712" sldId="269"/>
            <ac:picMk id="14" creationId="{A06E18FB-1680-8656-7566-6C7A0C150542}"/>
          </ac:picMkLst>
        </pc:picChg>
        <pc:picChg chg="add mod">
          <ac:chgData name="Duyên Lương" userId="3a9e482f-ceb4-484a-8eab-f708ff3e9a36" providerId="ADAL" clId="{1FBC2D83-A3C4-48E0-BDCD-598C3DA75BCC}" dt="2023-12-03T04:32:41.921" v="2086"/>
          <ac:picMkLst>
            <pc:docMk/>
            <pc:sldMk cId="783160712" sldId="269"/>
            <ac:picMk id="15" creationId="{24000E5F-F496-C9F9-2049-4DF4F5D987D7}"/>
          </ac:picMkLst>
        </pc:picChg>
      </pc:sldChg>
      <pc:sldChg chg="addSp delSp modSp mod delAnim modAnim">
        <pc:chgData name="Duyên Lương" userId="3a9e482f-ceb4-484a-8eab-f708ff3e9a36" providerId="ADAL" clId="{1FBC2D83-A3C4-48E0-BDCD-598C3DA75BCC}" dt="2023-12-03T08:23:08.918" v="2096"/>
        <pc:sldMkLst>
          <pc:docMk/>
          <pc:sldMk cId="3295476929" sldId="270"/>
        </pc:sldMkLst>
        <pc:spChg chg="mod">
          <ac:chgData name="Duyên Lương" userId="3a9e482f-ceb4-484a-8eab-f708ff3e9a36" providerId="ADAL" clId="{1FBC2D83-A3C4-48E0-BDCD-598C3DA75BCC}" dt="2023-12-03T04:29:51.054" v="2075" actId="14100"/>
          <ac:spMkLst>
            <pc:docMk/>
            <pc:sldMk cId="3295476929" sldId="270"/>
            <ac:spMk id="6" creationId="{00000000-0000-0000-0000-000000000000}"/>
          </ac:spMkLst>
        </pc:spChg>
        <pc:spChg chg="mod">
          <ac:chgData name="Duyên Lương" userId="3a9e482f-ceb4-484a-8eab-f708ff3e9a36" providerId="ADAL" clId="{1FBC2D83-A3C4-48E0-BDCD-598C3DA75BCC}" dt="2023-12-03T04:27:04.760" v="2065" actId="1076"/>
          <ac:spMkLst>
            <pc:docMk/>
            <pc:sldMk cId="3295476929" sldId="270"/>
            <ac:spMk id="7" creationId="{00000000-0000-0000-0000-000000000000}"/>
          </ac:spMkLst>
        </pc:spChg>
        <pc:spChg chg="del">
          <ac:chgData name="Duyên Lương" userId="3a9e482f-ceb4-484a-8eab-f708ff3e9a36" providerId="ADAL" clId="{1FBC2D83-A3C4-48E0-BDCD-598C3DA75BCC}" dt="2023-12-03T03:38:03.133" v="973" actId="478"/>
          <ac:spMkLst>
            <pc:docMk/>
            <pc:sldMk cId="3295476929" sldId="270"/>
            <ac:spMk id="11" creationId="{578922D7-F321-8148-46DB-167E4CC8D4D4}"/>
          </ac:spMkLst>
        </pc:spChg>
        <pc:graphicFrameChg chg="add mod modGraphic">
          <ac:chgData name="Duyên Lương" userId="3a9e482f-ceb4-484a-8eab-f708ff3e9a36" providerId="ADAL" clId="{1FBC2D83-A3C4-48E0-BDCD-598C3DA75BCC}" dt="2023-12-03T04:12:40.906" v="1765" actId="207"/>
          <ac:graphicFrameMkLst>
            <pc:docMk/>
            <pc:sldMk cId="3295476929" sldId="270"/>
            <ac:graphicFrameMk id="12" creationId="{DB4DEBC3-A4C4-A76F-8ADC-A6E96AA16339}"/>
          </ac:graphicFrameMkLst>
        </pc:graphicFrameChg>
        <pc:picChg chg="add del mod">
          <ac:chgData name="Duyên Lương" userId="3a9e482f-ceb4-484a-8eab-f708ff3e9a36" providerId="ADAL" clId="{1FBC2D83-A3C4-48E0-BDCD-598C3DA75BCC}" dt="2023-12-03T03:37:34.757" v="966" actId="478"/>
          <ac:picMkLst>
            <pc:docMk/>
            <pc:sldMk cId="3295476929" sldId="270"/>
            <ac:picMk id="9" creationId="{F1797211-E2F5-AB70-4C78-CBDBF847CECE}"/>
          </ac:picMkLst>
        </pc:picChg>
        <pc:picChg chg="del">
          <ac:chgData name="Duyên Lương" userId="3a9e482f-ceb4-484a-8eab-f708ff3e9a36" providerId="ADAL" clId="{1FBC2D83-A3C4-48E0-BDCD-598C3DA75BCC}" dt="2023-12-03T03:38:02.110" v="972" actId="478"/>
          <ac:picMkLst>
            <pc:docMk/>
            <pc:sldMk cId="3295476929" sldId="270"/>
            <ac:picMk id="10" creationId="{DEB5D213-9C8B-0D06-A302-1E47B22E46CF}"/>
          </ac:picMkLst>
        </pc:picChg>
        <pc:picChg chg="add mod">
          <ac:chgData name="Duyên Lương" userId="3a9e482f-ceb4-484a-8eab-f708ff3e9a36" providerId="ADAL" clId="{1FBC2D83-A3C4-48E0-BDCD-598C3DA75BCC}" dt="2023-12-03T04:27:06.051" v="2066" actId="1076"/>
          <ac:picMkLst>
            <pc:docMk/>
            <pc:sldMk cId="3295476929" sldId="270"/>
            <ac:picMk id="13" creationId="{4E4A24E6-51C4-92C7-E222-E71D084BDD4E}"/>
          </ac:picMkLst>
        </pc:picChg>
        <pc:picChg chg="add mod">
          <ac:chgData name="Duyên Lương" userId="3a9e482f-ceb4-484a-8eab-f708ff3e9a36" providerId="ADAL" clId="{1FBC2D83-A3C4-48E0-BDCD-598C3DA75BCC}" dt="2023-12-03T04:29:38.384" v="2069" actId="207"/>
          <ac:picMkLst>
            <pc:docMk/>
            <pc:sldMk cId="3295476929" sldId="270"/>
            <ac:picMk id="15" creationId="{55D715E9-2708-742A-A65E-405272CBB505}"/>
          </ac:picMkLst>
        </pc:picChg>
        <pc:picChg chg="add mod">
          <ac:chgData name="Duyên Lương" userId="3a9e482f-ceb4-484a-8eab-f708ff3e9a36" providerId="ADAL" clId="{1FBC2D83-A3C4-48E0-BDCD-598C3DA75BCC}" dt="2023-12-03T04:29:44.540" v="2071" actId="1076"/>
          <ac:picMkLst>
            <pc:docMk/>
            <pc:sldMk cId="3295476929" sldId="270"/>
            <ac:picMk id="16" creationId="{13994291-5E15-8548-F983-DA8FACE71E17}"/>
          </ac:picMkLst>
        </pc:picChg>
        <pc:picChg chg="add mod">
          <ac:chgData name="Duyên Lương" userId="3a9e482f-ceb4-484a-8eab-f708ff3e9a36" providerId="ADAL" clId="{1FBC2D83-A3C4-48E0-BDCD-598C3DA75BCC}" dt="2023-12-03T04:29:48.034" v="2073" actId="1076"/>
          <ac:picMkLst>
            <pc:docMk/>
            <pc:sldMk cId="3295476929" sldId="270"/>
            <ac:picMk id="17" creationId="{3AED0675-A289-69FF-64D2-FD686748B687}"/>
          </ac:picMkLst>
        </pc:picChg>
        <pc:picChg chg="add mod">
          <ac:chgData name="Duyên Lương" userId="3a9e482f-ceb4-484a-8eab-f708ff3e9a36" providerId="ADAL" clId="{1FBC2D83-A3C4-48E0-BDCD-598C3DA75BCC}" dt="2023-12-03T04:29:54.713" v="2077" actId="1076"/>
          <ac:picMkLst>
            <pc:docMk/>
            <pc:sldMk cId="3295476929" sldId="270"/>
            <ac:picMk id="18" creationId="{9FCF65C6-E760-B01E-B692-BFDA241DA95F}"/>
          </ac:picMkLst>
        </pc:picChg>
      </pc:sldChg>
      <pc:sldChg chg="addSp delSp modSp mod delAnim modAnim">
        <pc:chgData name="Duyên Lương" userId="3a9e482f-ceb4-484a-8eab-f708ff3e9a36" providerId="ADAL" clId="{1FBC2D83-A3C4-48E0-BDCD-598C3DA75BCC}" dt="2023-12-03T08:22:49.395" v="2095"/>
        <pc:sldMkLst>
          <pc:docMk/>
          <pc:sldMk cId="1133795347" sldId="271"/>
        </pc:sldMkLst>
        <pc:spChg chg="mod">
          <ac:chgData name="Duyên Lương" userId="3a9e482f-ceb4-484a-8eab-f708ff3e9a36" providerId="ADAL" clId="{1FBC2D83-A3C4-48E0-BDCD-598C3DA75BCC}" dt="2023-12-03T03:36:31.546" v="870" actId="1076"/>
          <ac:spMkLst>
            <pc:docMk/>
            <pc:sldMk cId="1133795347" sldId="271"/>
            <ac:spMk id="6" creationId="{00000000-0000-0000-0000-000000000000}"/>
          </ac:spMkLst>
        </pc:spChg>
        <pc:spChg chg="mod">
          <ac:chgData name="Duyên Lương" userId="3a9e482f-ceb4-484a-8eab-f708ff3e9a36" providerId="ADAL" clId="{1FBC2D83-A3C4-48E0-BDCD-598C3DA75BCC}" dt="2023-12-03T03:34:43.298" v="835" actId="14100"/>
          <ac:spMkLst>
            <pc:docMk/>
            <pc:sldMk cId="1133795347" sldId="271"/>
            <ac:spMk id="7" creationId="{00000000-0000-0000-0000-000000000000}"/>
          </ac:spMkLst>
        </pc:spChg>
        <pc:spChg chg="add mod">
          <ac:chgData name="Duyên Lương" userId="3a9e482f-ceb4-484a-8eab-f708ff3e9a36" providerId="ADAL" clId="{1FBC2D83-A3C4-48E0-BDCD-598C3DA75BCC}" dt="2023-12-03T03:36:28.706" v="869" actId="14100"/>
          <ac:spMkLst>
            <pc:docMk/>
            <pc:sldMk cId="1133795347" sldId="271"/>
            <ac:spMk id="9" creationId="{D20DABA6-521C-CEF2-49EB-327F3EF54B6F}"/>
          </ac:spMkLst>
        </pc:spChg>
        <pc:spChg chg="del mod">
          <ac:chgData name="Duyên Lương" userId="3a9e482f-ceb4-484a-8eab-f708ff3e9a36" providerId="ADAL" clId="{1FBC2D83-A3C4-48E0-BDCD-598C3DA75BCC}" dt="2023-12-03T03:34:50.804" v="838" actId="478"/>
          <ac:spMkLst>
            <pc:docMk/>
            <pc:sldMk cId="1133795347" sldId="271"/>
            <ac:spMk id="11" creationId="{578922D7-F321-8148-46DB-167E4CC8D4D4}"/>
          </ac:spMkLst>
        </pc:spChg>
        <pc:graphicFrameChg chg="add mod modGraphic">
          <ac:chgData name="Duyên Lương" userId="3a9e482f-ceb4-484a-8eab-f708ff3e9a36" providerId="ADAL" clId="{1FBC2D83-A3C4-48E0-BDCD-598C3DA75BCC}" dt="2023-12-03T03:36:22.028" v="865" actId="14100"/>
          <ac:graphicFrameMkLst>
            <pc:docMk/>
            <pc:sldMk cId="1133795347" sldId="271"/>
            <ac:graphicFrameMk id="8" creationId="{B9EB2D43-DAC4-5587-40A3-6A5920568101}"/>
          </ac:graphicFrameMkLst>
        </pc:graphicFrameChg>
        <pc:picChg chg="del">
          <ac:chgData name="Duyên Lương" userId="3a9e482f-ceb4-484a-8eab-f708ff3e9a36" providerId="ADAL" clId="{1FBC2D83-A3C4-48E0-BDCD-598C3DA75BCC}" dt="2023-12-03T03:34:44.935" v="836" actId="478"/>
          <ac:picMkLst>
            <pc:docMk/>
            <pc:sldMk cId="1133795347" sldId="271"/>
            <ac:picMk id="10" creationId="{DEB5D213-9C8B-0D06-A302-1E47B22E46CF}"/>
          </ac:picMkLst>
        </pc:picChg>
        <pc:picChg chg="add mod">
          <ac:chgData name="Duyên Lương" userId="3a9e482f-ceb4-484a-8eab-f708ff3e9a36" providerId="ADAL" clId="{1FBC2D83-A3C4-48E0-BDCD-598C3DA75BCC}" dt="2023-12-03T03:36:34.092" v="871" actId="1076"/>
          <ac:picMkLst>
            <pc:docMk/>
            <pc:sldMk cId="1133795347" sldId="271"/>
            <ac:picMk id="12" creationId="{7C833557-CB5D-EC0F-A259-474A4704E065}"/>
          </ac:picMkLst>
        </pc:picChg>
      </pc:sldChg>
      <pc:sldChg chg="modSp mod">
        <pc:chgData name="Duyên Lương" userId="3a9e482f-ceb4-484a-8eab-f708ff3e9a36" providerId="ADAL" clId="{1FBC2D83-A3C4-48E0-BDCD-598C3DA75BCC}" dt="2023-12-03T03:39:38.486" v="1000" actId="20577"/>
        <pc:sldMkLst>
          <pc:docMk/>
          <pc:sldMk cId="1868099017" sldId="272"/>
        </pc:sldMkLst>
        <pc:spChg chg="mod">
          <ac:chgData name="Duyên Lương" userId="3a9e482f-ceb4-484a-8eab-f708ff3e9a36" providerId="ADAL" clId="{1FBC2D83-A3C4-48E0-BDCD-598C3DA75BCC}" dt="2023-12-03T03:39:38.486" v="1000" actId="20577"/>
          <ac:spMkLst>
            <pc:docMk/>
            <pc:sldMk cId="1868099017" sldId="272"/>
            <ac:spMk id="7" creationId="{00000000-0000-0000-0000-000000000000}"/>
          </ac:spMkLst>
        </pc:spChg>
      </pc:sldChg>
      <pc:sldChg chg="addSp delSp modSp mod delAnim">
        <pc:chgData name="Duyên Lương" userId="3a9e482f-ceb4-484a-8eab-f708ff3e9a36" providerId="ADAL" clId="{1FBC2D83-A3C4-48E0-BDCD-598C3DA75BCC}" dt="2023-12-03T04:11:15.286" v="1758" actId="14100"/>
        <pc:sldMkLst>
          <pc:docMk/>
          <pc:sldMk cId="4196411825" sldId="273"/>
        </pc:sldMkLst>
        <pc:spChg chg="mod">
          <ac:chgData name="Duyên Lương" userId="3a9e482f-ceb4-484a-8eab-f708ff3e9a36" providerId="ADAL" clId="{1FBC2D83-A3C4-48E0-BDCD-598C3DA75BCC}" dt="2023-12-03T04:09:01.838" v="1709" actId="1076"/>
          <ac:spMkLst>
            <pc:docMk/>
            <pc:sldMk cId="4196411825" sldId="273"/>
            <ac:spMk id="4" creationId="{00000000-0000-0000-0000-000000000000}"/>
          </ac:spMkLst>
        </pc:spChg>
        <pc:spChg chg="del">
          <ac:chgData name="Duyên Lương" userId="3a9e482f-ceb4-484a-8eab-f708ff3e9a36" providerId="ADAL" clId="{1FBC2D83-A3C4-48E0-BDCD-598C3DA75BCC}" dt="2023-12-03T04:08:37.397" v="1696" actId="478"/>
          <ac:spMkLst>
            <pc:docMk/>
            <pc:sldMk cId="4196411825" sldId="273"/>
            <ac:spMk id="6" creationId="{B828A1F1-9786-A800-3A48-7E72DA32BD6D}"/>
          </ac:spMkLst>
        </pc:spChg>
        <pc:spChg chg="mod">
          <ac:chgData name="Duyên Lương" userId="3a9e482f-ceb4-484a-8eab-f708ff3e9a36" providerId="ADAL" clId="{1FBC2D83-A3C4-48E0-BDCD-598C3DA75BCC}" dt="2023-12-03T04:09:07.270" v="1712" actId="207"/>
          <ac:spMkLst>
            <pc:docMk/>
            <pc:sldMk cId="4196411825" sldId="273"/>
            <ac:spMk id="7" creationId="{00000000-0000-0000-0000-000000000000}"/>
          </ac:spMkLst>
        </pc:spChg>
        <pc:spChg chg="del">
          <ac:chgData name="Duyên Lương" userId="3a9e482f-ceb4-484a-8eab-f708ff3e9a36" providerId="ADAL" clId="{1FBC2D83-A3C4-48E0-BDCD-598C3DA75BCC}" dt="2023-12-03T04:08:39.235" v="1698" actId="478"/>
          <ac:spMkLst>
            <pc:docMk/>
            <pc:sldMk cId="4196411825" sldId="273"/>
            <ac:spMk id="8" creationId="{A8AD2558-2142-9CB5-BF1E-F9C2336777E3}"/>
          </ac:spMkLst>
        </pc:spChg>
        <pc:spChg chg="add mod">
          <ac:chgData name="Duyên Lương" userId="3a9e482f-ceb4-484a-8eab-f708ff3e9a36" providerId="ADAL" clId="{1FBC2D83-A3C4-48E0-BDCD-598C3DA75BCC}" dt="2023-12-03T04:09:51.129" v="1730" actId="20577"/>
          <ac:spMkLst>
            <pc:docMk/>
            <pc:sldMk cId="4196411825" sldId="273"/>
            <ac:spMk id="10" creationId="{A2A5D3DC-7F73-38E3-40FE-253E66EEEF00}"/>
          </ac:spMkLst>
        </pc:spChg>
        <pc:spChg chg="add mod">
          <ac:chgData name="Duyên Lương" userId="3a9e482f-ceb4-484a-8eab-f708ff3e9a36" providerId="ADAL" clId="{1FBC2D83-A3C4-48E0-BDCD-598C3DA75BCC}" dt="2023-12-03T04:11:15.286" v="1758" actId="14100"/>
          <ac:spMkLst>
            <pc:docMk/>
            <pc:sldMk cId="4196411825" sldId="273"/>
            <ac:spMk id="11" creationId="{A15F3416-5671-22D2-D7D6-5924F42F836B}"/>
          </ac:spMkLst>
        </pc:spChg>
        <pc:spChg chg="del">
          <ac:chgData name="Duyên Lương" userId="3a9e482f-ceb4-484a-8eab-f708ff3e9a36" providerId="ADAL" clId="{1FBC2D83-A3C4-48E0-BDCD-598C3DA75BCC}" dt="2023-12-03T04:08:38.385" v="1697" actId="478"/>
          <ac:spMkLst>
            <pc:docMk/>
            <pc:sldMk cId="4196411825" sldId="273"/>
            <ac:spMk id="13" creationId="{128DEBEE-90DC-1B48-DEAB-65C6C39A7D3D}"/>
          </ac:spMkLst>
        </pc:spChg>
        <pc:grpChg chg="mod">
          <ac:chgData name="Duyên Lương" userId="3a9e482f-ceb4-484a-8eab-f708ff3e9a36" providerId="ADAL" clId="{1FBC2D83-A3C4-48E0-BDCD-598C3DA75BCC}" dt="2023-12-03T04:08:57.100" v="1705" actId="14100"/>
          <ac:grpSpMkLst>
            <pc:docMk/>
            <pc:sldMk cId="4196411825" sldId="273"/>
            <ac:grpSpMk id="3" creationId="{00000000-0000-0000-0000-000000000000}"/>
          </ac:grpSpMkLst>
        </pc:grpChg>
        <pc:picChg chg="del">
          <ac:chgData name="Duyên Lương" userId="3a9e482f-ceb4-484a-8eab-f708ff3e9a36" providerId="ADAL" clId="{1FBC2D83-A3C4-48E0-BDCD-598C3DA75BCC}" dt="2023-12-03T04:08:34.813" v="1695" actId="478"/>
          <ac:picMkLst>
            <pc:docMk/>
            <pc:sldMk cId="4196411825" sldId="273"/>
            <ac:picMk id="14" creationId="{A06E18FB-1680-8656-7566-6C7A0C150542}"/>
          </ac:picMkLst>
        </pc:picChg>
      </pc:sldChg>
      <pc:sldChg chg="addSp modSp mod">
        <pc:chgData name="Duyên Lương" userId="3a9e482f-ceb4-484a-8eab-f708ff3e9a36" providerId="ADAL" clId="{1FBC2D83-A3C4-48E0-BDCD-598C3DA75BCC}" dt="2023-12-03T04:10:57.086" v="1751" actId="14100"/>
        <pc:sldMkLst>
          <pc:docMk/>
          <pc:sldMk cId="83122221" sldId="274"/>
        </pc:sldMkLst>
        <pc:spChg chg="mod">
          <ac:chgData name="Duyên Lương" userId="3a9e482f-ceb4-484a-8eab-f708ff3e9a36" providerId="ADAL" clId="{1FBC2D83-A3C4-48E0-BDCD-598C3DA75BCC}" dt="2023-12-03T04:10:25.638" v="1744" actId="14100"/>
          <ac:spMkLst>
            <pc:docMk/>
            <pc:sldMk cId="83122221" sldId="274"/>
            <ac:spMk id="4" creationId="{00000000-0000-0000-0000-000000000000}"/>
          </ac:spMkLst>
        </pc:spChg>
        <pc:spChg chg="add mod">
          <ac:chgData name="Duyên Lương" userId="3a9e482f-ceb4-484a-8eab-f708ff3e9a36" providerId="ADAL" clId="{1FBC2D83-A3C4-48E0-BDCD-598C3DA75BCC}" dt="2023-12-03T04:10:57.086" v="1751" actId="14100"/>
          <ac:spMkLst>
            <pc:docMk/>
            <pc:sldMk cId="83122221" sldId="274"/>
            <ac:spMk id="6" creationId="{FFA5AFEF-49EC-67A3-433D-DACD478A6813}"/>
          </ac:spMkLst>
        </pc:spChg>
        <pc:spChg chg="mod">
          <ac:chgData name="Duyên Lương" userId="3a9e482f-ceb4-484a-8eab-f708ff3e9a36" providerId="ADAL" clId="{1FBC2D83-A3C4-48E0-BDCD-598C3DA75BCC}" dt="2023-12-03T04:10:03.505" v="1738" actId="20577"/>
          <ac:spMkLst>
            <pc:docMk/>
            <pc:sldMk cId="83122221" sldId="274"/>
            <ac:spMk id="7" creationId="{00000000-0000-0000-0000-000000000000}"/>
          </ac:spMkLst>
        </pc:spChg>
        <pc:spChg chg="mod">
          <ac:chgData name="Duyên Lương" userId="3a9e482f-ceb4-484a-8eab-f708ff3e9a36" providerId="ADAL" clId="{1FBC2D83-A3C4-48E0-BDCD-598C3DA75BCC}" dt="2023-12-03T04:10:35.933" v="1747" actId="1076"/>
          <ac:spMkLst>
            <pc:docMk/>
            <pc:sldMk cId="83122221" sldId="274"/>
            <ac:spMk id="10" creationId="{A2A5D3DC-7F73-38E3-40FE-253E66EEEF00}"/>
          </ac:spMkLst>
        </pc:spChg>
      </pc:sldChg>
      <pc:sldChg chg="addSp delSp modSp mod delAnim modAnim">
        <pc:chgData name="Duyên Lương" userId="3a9e482f-ceb4-484a-8eab-f708ff3e9a36" providerId="ADAL" clId="{1FBC2D83-A3C4-48E0-BDCD-598C3DA75BCC}" dt="2023-12-03T04:35:25.346" v="2094" actId="478"/>
        <pc:sldMkLst>
          <pc:docMk/>
          <pc:sldMk cId="3601419136" sldId="275"/>
        </pc:sldMkLst>
        <pc:spChg chg="mod">
          <ac:chgData name="Duyên Lương" userId="3a9e482f-ceb4-484a-8eab-f708ff3e9a36" providerId="ADAL" clId="{1FBC2D83-A3C4-48E0-BDCD-598C3DA75BCC}" dt="2023-12-03T04:18:11.833" v="1837" actId="14100"/>
          <ac:spMkLst>
            <pc:docMk/>
            <pc:sldMk cId="3601419136" sldId="275"/>
            <ac:spMk id="9" creationId="{D20DABA6-521C-CEF2-49EB-327F3EF54B6F}"/>
          </ac:spMkLst>
        </pc:spChg>
        <pc:spChg chg="add mod">
          <ac:chgData name="Duyên Lương" userId="3a9e482f-ceb4-484a-8eab-f708ff3e9a36" providerId="ADAL" clId="{1FBC2D83-A3C4-48E0-BDCD-598C3DA75BCC}" dt="2023-12-03T04:24:06.253" v="1946" actId="20577"/>
          <ac:spMkLst>
            <pc:docMk/>
            <pc:sldMk cId="3601419136" sldId="275"/>
            <ac:spMk id="10" creationId="{9301D271-C877-F89F-5005-54CEB63E96C1}"/>
          </ac:spMkLst>
        </pc:spChg>
        <pc:spChg chg="add mod">
          <ac:chgData name="Duyên Lương" userId="3a9e482f-ceb4-484a-8eab-f708ff3e9a36" providerId="ADAL" clId="{1FBC2D83-A3C4-48E0-BDCD-598C3DA75BCC}" dt="2023-12-03T04:24:25.105" v="1995" actId="20577"/>
          <ac:spMkLst>
            <pc:docMk/>
            <pc:sldMk cId="3601419136" sldId="275"/>
            <ac:spMk id="11" creationId="{7E5437EC-1735-C95A-E716-993998B0E996}"/>
          </ac:spMkLst>
        </pc:spChg>
        <pc:graphicFrameChg chg="modGraphic">
          <ac:chgData name="Duyên Lương" userId="3a9e482f-ceb4-484a-8eab-f708ff3e9a36" providerId="ADAL" clId="{1FBC2D83-A3C4-48E0-BDCD-598C3DA75BCC}" dt="2023-12-03T04:18:04.038" v="1834" actId="20577"/>
          <ac:graphicFrameMkLst>
            <pc:docMk/>
            <pc:sldMk cId="3601419136" sldId="275"/>
            <ac:graphicFrameMk id="8" creationId="{B9EB2D43-DAC4-5587-40A3-6A5920568101}"/>
          </ac:graphicFrameMkLst>
        </pc:graphicFrameChg>
        <pc:picChg chg="del">
          <ac:chgData name="Duyên Lương" userId="3a9e482f-ceb4-484a-8eab-f708ff3e9a36" providerId="ADAL" clId="{1FBC2D83-A3C4-48E0-BDCD-598C3DA75BCC}" dt="2023-12-03T04:35:25.346" v="2094" actId="478"/>
          <ac:picMkLst>
            <pc:docMk/>
            <pc:sldMk cId="3601419136" sldId="275"/>
            <ac:picMk id="12" creationId="{7C833557-CB5D-EC0F-A259-474A4704E065}"/>
          </ac:picMkLst>
        </pc:picChg>
      </pc:sldChg>
      <pc:sldChg chg="addSp delSp modSp mod delAnim modAnim">
        <pc:chgData name="Duyên Lương" userId="3a9e482f-ceb4-484a-8eab-f708ff3e9a36" providerId="ADAL" clId="{1FBC2D83-A3C4-48E0-BDCD-598C3DA75BCC}" dt="2023-12-03T04:35:22.904" v="2093" actId="478"/>
        <pc:sldMkLst>
          <pc:docMk/>
          <pc:sldMk cId="798559306" sldId="276"/>
        </pc:sldMkLst>
        <pc:spChg chg="mod">
          <ac:chgData name="Duyên Lương" userId="3a9e482f-ceb4-484a-8eab-f708ff3e9a36" providerId="ADAL" clId="{1FBC2D83-A3C4-48E0-BDCD-598C3DA75BCC}" dt="2023-12-03T04:18:22.373" v="1839" actId="403"/>
          <ac:spMkLst>
            <pc:docMk/>
            <pc:sldMk cId="798559306" sldId="276"/>
            <ac:spMk id="9" creationId="{D20DABA6-521C-CEF2-49EB-327F3EF54B6F}"/>
          </ac:spMkLst>
        </pc:spChg>
        <pc:spChg chg="add mod">
          <ac:chgData name="Duyên Lương" userId="3a9e482f-ceb4-484a-8eab-f708ff3e9a36" providerId="ADAL" clId="{1FBC2D83-A3C4-48E0-BDCD-598C3DA75BCC}" dt="2023-12-03T04:21:50.407" v="1864" actId="20577"/>
          <ac:spMkLst>
            <pc:docMk/>
            <pc:sldMk cId="798559306" sldId="276"/>
            <ac:spMk id="10" creationId="{2CFCE5C3-90AB-C188-0527-2E3C616C3306}"/>
          </ac:spMkLst>
        </pc:spChg>
        <pc:spChg chg="add mod">
          <ac:chgData name="Duyên Lương" userId="3a9e482f-ceb4-484a-8eab-f708ff3e9a36" providerId="ADAL" clId="{1FBC2D83-A3C4-48E0-BDCD-598C3DA75BCC}" dt="2023-12-03T04:22:03.871" v="1899" actId="20577"/>
          <ac:spMkLst>
            <pc:docMk/>
            <pc:sldMk cId="798559306" sldId="276"/>
            <ac:spMk id="11" creationId="{F47D08AA-EA98-E265-D808-FB50E222BD13}"/>
          </ac:spMkLst>
        </pc:spChg>
        <pc:graphicFrameChg chg="modGraphic">
          <ac:chgData name="Duyên Lương" userId="3a9e482f-ceb4-484a-8eab-f708ff3e9a36" providerId="ADAL" clId="{1FBC2D83-A3C4-48E0-BDCD-598C3DA75BCC}" dt="2023-12-03T04:17:25.885" v="1824" actId="20577"/>
          <ac:graphicFrameMkLst>
            <pc:docMk/>
            <pc:sldMk cId="798559306" sldId="276"/>
            <ac:graphicFrameMk id="8" creationId="{B9EB2D43-DAC4-5587-40A3-6A5920568101}"/>
          </ac:graphicFrameMkLst>
        </pc:graphicFrameChg>
        <pc:picChg chg="del">
          <ac:chgData name="Duyên Lương" userId="3a9e482f-ceb4-484a-8eab-f708ff3e9a36" providerId="ADAL" clId="{1FBC2D83-A3C4-48E0-BDCD-598C3DA75BCC}" dt="2023-12-03T04:35:22.904" v="2093" actId="478"/>
          <ac:picMkLst>
            <pc:docMk/>
            <pc:sldMk cId="798559306" sldId="276"/>
            <ac:picMk id="12" creationId="{7C833557-CB5D-EC0F-A259-474A4704E065}"/>
          </ac:picMkLst>
        </pc:picChg>
      </pc:sldChg>
      <pc:sldChg chg="addSp delSp modSp mod delAnim modAnim">
        <pc:chgData name="Duyên Lương" userId="3a9e482f-ceb4-484a-8eab-f708ff3e9a36" providerId="ADAL" clId="{1FBC2D83-A3C4-48E0-BDCD-598C3DA75BCC}" dt="2023-12-03T04:35:20.594" v="2092" actId="478"/>
        <pc:sldMkLst>
          <pc:docMk/>
          <pc:sldMk cId="1001543447" sldId="277"/>
        </pc:sldMkLst>
        <pc:spChg chg="mod">
          <ac:chgData name="Duyên Lương" userId="3a9e482f-ceb4-484a-8eab-f708ff3e9a36" providerId="ADAL" clId="{1FBC2D83-A3C4-48E0-BDCD-598C3DA75BCC}" dt="2023-12-03T04:18:17.451" v="1838" actId="403"/>
          <ac:spMkLst>
            <pc:docMk/>
            <pc:sldMk cId="1001543447" sldId="277"/>
            <ac:spMk id="9" creationId="{D20DABA6-521C-CEF2-49EB-327F3EF54B6F}"/>
          </ac:spMkLst>
        </pc:spChg>
        <pc:spChg chg="add mod">
          <ac:chgData name="Duyên Lương" userId="3a9e482f-ceb4-484a-8eab-f708ff3e9a36" providerId="ADAL" clId="{1FBC2D83-A3C4-48E0-BDCD-598C3DA75BCC}" dt="2023-12-03T04:17:04.608" v="1814" actId="207"/>
          <ac:spMkLst>
            <pc:docMk/>
            <pc:sldMk cId="1001543447" sldId="277"/>
            <ac:spMk id="11" creationId="{627715D7-EF19-C5BC-4944-A145B33A4AFA}"/>
          </ac:spMkLst>
        </pc:spChg>
        <pc:spChg chg="add mod">
          <ac:chgData name="Duyên Lương" userId="3a9e482f-ceb4-484a-8eab-f708ff3e9a36" providerId="ADAL" clId="{1FBC2D83-A3C4-48E0-BDCD-598C3DA75BCC}" dt="2023-12-03T04:17:06.947" v="1815" actId="207"/>
          <ac:spMkLst>
            <pc:docMk/>
            <pc:sldMk cId="1001543447" sldId="277"/>
            <ac:spMk id="14" creationId="{DB1D15DE-3556-6A6C-1A7A-1E926B652FDD}"/>
          </ac:spMkLst>
        </pc:spChg>
        <pc:graphicFrameChg chg="modGraphic">
          <ac:chgData name="Duyên Lương" userId="3a9e482f-ceb4-484a-8eab-f708ff3e9a36" providerId="ADAL" clId="{1FBC2D83-A3C4-48E0-BDCD-598C3DA75BCC}" dt="2023-12-03T04:14:31.028" v="1777" actId="20577"/>
          <ac:graphicFrameMkLst>
            <pc:docMk/>
            <pc:sldMk cId="1001543447" sldId="277"/>
            <ac:graphicFrameMk id="8" creationId="{B9EB2D43-DAC4-5587-40A3-6A5920568101}"/>
          </ac:graphicFrameMkLst>
        </pc:graphicFrameChg>
        <pc:picChg chg="del">
          <ac:chgData name="Duyên Lương" userId="3a9e482f-ceb4-484a-8eab-f708ff3e9a36" providerId="ADAL" clId="{1FBC2D83-A3C4-48E0-BDCD-598C3DA75BCC}" dt="2023-12-03T04:35:20.594" v="2092" actId="478"/>
          <ac:picMkLst>
            <pc:docMk/>
            <pc:sldMk cId="1001543447" sldId="277"/>
            <ac:picMk id="12" creationId="{7C833557-CB5D-EC0F-A259-474A4704E065}"/>
          </ac:picMkLst>
        </pc:picChg>
      </pc:sldChg>
      <pc:sldChg chg="delSp modSp mod delAnim">
        <pc:chgData name="Duyên Lương" userId="3a9e482f-ceb4-484a-8eab-f708ff3e9a36" providerId="ADAL" clId="{1FBC2D83-A3C4-48E0-BDCD-598C3DA75BCC}" dt="2023-12-03T04:26:50.800" v="2064" actId="207"/>
        <pc:sldMkLst>
          <pc:docMk/>
          <pc:sldMk cId="2411517676" sldId="278"/>
        </pc:sldMkLst>
        <pc:spChg chg="del">
          <ac:chgData name="Duyên Lương" userId="3a9e482f-ceb4-484a-8eab-f708ff3e9a36" providerId="ADAL" clId="{1FBC2D83-A3C4-48E0-BDCD-598C3DA75BCC}" dt="2023-12-03T04:26:09.381" v="2028" actId="478"/>
          <ac:spMkLst>
            <pc:docMk/>
            <pc:sldMk cId="2411517676" sldId="278"/>
            <ac:spMk id="6" creationId="{00000000-0000-0000-0000-000000000000}"/>
          </ac:spMkLst>
        </pc:spChg>
        <pc:spChg chg="mod">
          <ac:chgData name="Duyên Lương" userId="3a9e482f-ceb4-484a-8eab-f708ff3e9a36" providerId="ADAL" clId="{1FBC2D83-A3C4-48E0-BDCD-598C3DA75BCC}" dt="2023-12-03T04:26:19.759" v="2056" actId="1076"/>
          <ac:spMkLst>
            <pc:docMk/>
            <pc:sldMk cId="2411517676" sldId="278"/>
            <ac:spMk id="7" creationId="{00000000-0000-0000-0000-000000000000}"/>
          </ac:spMkLst>
        </pc:spChg>
        <pc:spChg chg="del mod">
          <ac:chgData name="Duyên Lương" userId="3a9e482f-ceb4-484a-8eab-f708ff3e9a36" providerId="ADAL" clId="{1FBC2D83-A3C4-48E0-BDCD-598C3DA75BCC}" dt="2023-12-03T04:25:53.641" v="2022"/>
          <ac:spMkLst>
            <pc:docMk/>
            <pc:sldMk cId="2411517676" sldId="278"/>
            <ac:spMk id="9" creationId="{D20DABA6-521C-CEF2-49EB-327F3EF54B6F}"/>
          </ac:spMkLst>
        </pc:spChg>
        <pc:graphicFrameChg chg="mod modGraphic">
          <ac:chgData name="Duyên Lương" userId="3a9e482f-ceb4-484a-8eab-f708ff3e9a36" providerId="ADAL" clId="{1FBC2D83-A3C4-48E0-BDCD-598C3DA75BCC}" dt="2023-12-03T04:26:50.800" v="2064" actId="207"/>
          <ac:graphicFrameMkLst>
            <pc:docMk/>
            <pc:sldMk cId="2411517676" sldId="278"/>
            <ac:graphicFrameMk id="8" creationId="{B9EB2D43-DAC4-5587-40A3-6A5920568101}"/>
          </ac:graphicFrameMkLst>
        </pc:graphicFrameChg>
        <pc:picChg chg="del">
          <ac:chgData name="Duyên Lương" userId="3a9e482f-ceb4-484a-8eab-f708ff3e9a36" providerId="ADAL" clId="{1FBC2D83-A3C4-48E0-BDCD-598C3DA75BCC}" dt="2023-12-03T04:26:21.331" v="2057" actId="478"/>
          <ac:picMkLst>
            <pc:docMk/>
            <pc:sldMk cId="2411517676" sldId="278"/>
            <ac:picMk id="12" creationId="{7C833557-CB5D-EC0F-A259-474A4704E06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fi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593700" y="3184574"/>
            <a:ext cx="19475401" cy="3917851"/>
            <a:chOff x="0" y="0"/>
            <a:chExt cx="5129324" cy="10318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29324" cy="1031862"/>
            </a:xfrm>
            <a:custGeom>
              <a:avLst/>
              <a:gdLst/>
              <a:ahLst/>
              <a:cxnLst/>
              <a:rect l="l" t="t" r="r" b="b"/>
              <a:pathLst>
                <a:path w="5129324" h="1031862">
                  <a:moveTo>
                    <a:pt x="0" y="0"/>
                  </a:moveTo>
                  <a:lnTo>
                    <a:pt x="5129324" y="0"/>
                  </a:lnTo>
                  <a:lnTo>
                    <a:pt x="5129324" y="1031862"/>
                  </a:lnTo>
                  <a:lnTo>
                    <a:pt x="0" y="103186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8600" y="3951157"/>
            <a:ext cx="17830800" cy="14082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99"/>
              </a:lnSpc>
            </a:pPr>
            <a:r>
              <a:rPr lang="en-US" sz="13800" dirty="0">
                <a:solidFill>
                  <a:srgbClr val="3A574E"/>
                </a:solidFill>
                <a:latin typeface="Londrina Solid Heavy"/>
              </a:rPr>
              <a:t>WELCOME TO OUR CLASS!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-1395710"/>
            <a:ext cx="16230600" cy="13571883"/>
            <a:chOff x="0" y="0"/>
            <a:chExt cx="4274726" cy="35744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3574488"/>
            </a:xfrm>
            <a:custGeom>
              <a:avLst/>
              <a:gdLst/>
              <a:ahLst/>
              <a:cxnLst/>
              <a:rect l="l" t="t" r="r" b="b"/>
              <a:pathLst>
                <a:path w="4274726" h="3574488">
                  <a:moveTo>
                    <a:pt x="0" y="0"/>
                  </a:moveTo>
                  <a:lnTo>
                    <a:pt x="4274726" y="0"/>
                  </a:lnTo>
                  <a:lnTo>
                    <a:pt x="4274726" y="3574488"/>
                  </a:lnTo>
                  <a:lnTo>
                    <a:pt x="0" y="357448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723915" y="5673725"/>
            <a:ext cx="4564085" cy="4564085"/>
          </a:xfrm>
          <a:custGeom>
            <a:avLst/>
            <a:gdLst/>
            <a:ahLst/>
            <a:cxnLst/>
            <a:rect l="l" t="t" r="r" b="b"/>
            <a:pathLst>
              <a:path w="4564085" h="4564085">
                <a:moveTo>
                  <a:pt x="0" y="0"/>
                </a:moveTo>
                <a:lnTo>
                  <a:pt x="4564086" y="0"/>
                </a:lnTo>
                <a:lnTo>
                  <a:pt x="4564086" y="4564085"/>
                </a:lnTo>
                <a:lnTo>
                  <a:pt x="0" y="45640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15812" y="147534"/>
            <a:ext cx="162306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7200" dirty="0">
                <a:solidFill>
                  <a:srgbClr val="3A574E"/>
                </a:solidFill>
                <a:latin typeface="Londrina Solid Heavy"/>
              </a:rPr>
              <a:t>1. Work in pairs. Look at the picture and answer the questions.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EB5D213-9C8B-0D06-A302-1E47B22E4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0" t="16151" r="50378" b="9532"/>
          <a:stretch>
            <a:fillRect/>
          </a:stretch>
        </p:blipFill>
        <p:spPr bwMode="auto">
          <a:xfrm>
            <a:off x="1415812" y="2586721"/>
            <a:ext cx="5601684" cy="5528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78922D7-F321-8148-46DB-167E4CC8D4D4}"/>
              </a:ext>
            </a:extLst>
          </p:cNvPr>
          <p:cNvSpPr/>
          <p:nvPr/>
        </p:nvSpPr>
        <p:spPr>
          <a:xfrm>
            <a:off x="7200900" y="3160533"/>
            <a:ext cx="9429936" cy="2440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5400" dirty="0">
                <a:latin typeface="Londrina Solid" panose="020B0604020202020204" charset="0"/>
              </a:rPr>
              <a:t>What can you see in the picture? 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Londrina Solid" panose="020B0604020202020204" charset="0"/>
              </a:rPr>
              <a:t>2. When do we need these things?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-1395710"/>
            <a:ext cx="16230600" cy="13571883"/>
            <a:chOff x="0" y="0"/>
            <a:chExt cx="4274726" cy="35744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3574488"/>
            </a:xfrm>
            <a:custGeom>
              <a:avLst/>
              <a:gdLst/>
              <a:ahLst/>
              <a:cxnLst/>
              <a:rect l="l" t="t" r="r" b="b"/>
              <a:pathLst>
                <a:path w="4274726" h="3574488">
                  <a:moveTo>
                    <a:pt x="0" y="0"/>
                  </a:moveTo>
                  <a:lnTo>
                    <a:pt x="4274726" y="0"/>
                  </a:lnTo>
                  <a:lnTo>
                    <a:pt x="4274726" y="3574488"/>
                  </a:lnTo>
                  <a:lnTo>
                    <a:pt x="0" y="357448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3082327" y="5710215"/>
            <a:ext cx="4564085" cy="4564085"/>
          </a:xfrm>
          <a:custGeom>
            <a:avLst/>
            <a:gdLst/>
            <a:ahLst/>
            <a:cxnLst/>
            <a:rect l="l" t="t" r="r" b="b"/>
            <a:pathLst>
              <a:path w="4564085" h="4564085">
                <a:moveTo>
                  <a:pt x="0" y="0"/>
                </a:moveTo>
                <a:lnTo>
                  <a:pt x="4564086" y="0"/>
                </a:lnTo>
                <a:lnTo>
                  <a:pt x="4564086" y="4564085"/>
                </a:lnTo>
                <a:lnTo>
                  <a:pt x="0" y="45640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15812" y="147534"/>
            <a:ext cx="1584348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A574E"/>
                </a:solidFill>
                <a:effectLst/>
                <a:uLnTx/>
                <a:uFillTx/>
                <a:latin typeface="Londrina Solid Heavy"/>
                <a:ea typeface="+mn-ea"/>
                <a:cs typeface="+mn-cs"/>
              </a:rPr>
              <a:t>2. Listen to a broadcast. Put the activities (1-6) in the correct column.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9EB2D43-DAC4-5587-40A3-6A5920568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197643"/>
              </p:ext>
            </p:extLst>
          </p:nvPr>
        </p:nvGraphicFramePr>
        <p:xfrm>
          <a:off x="1415812" y="2706294"/>
          <a:ext cx="15424389" cy="24372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41463">
                  <a:extLst>
                    <a:ext uri="{9D8B030D-6E8A-4147-A177-3AD203B41FA5}">
                      <a16:colId xmlns:a16="http://schemas.microsoft.com/office/drawing/2014/main" val="3427946441"/>
                    </a:ext>
                  </a:extLst>
                </a:gridCol>
                <a:gridCol w="5141463">
                  <a:extLst>
                    <a:ext uri="{9D8B030D-6E8A-4147-A177-3AD203B41FA5}">
                      <a16:colId xmlns:a16="http://schemas.microsoft.com/office/drawing/2014/main" val="3540940928"/>
                    </a:ext>
                  </a:extLst>
                </a:gridCol>
                <a:gridCol w="5141463">
                  <a:extLst>
                    <a:ext uri="{9D8B030D-6E8A-4147-A177-3AD203B41FA5}">
                      <a16:colId xmlns:a16="http://schemas.microsoft.com/office/drawing/2014/main" val="3543186079"/>
                    </a:ext>
                  </a:extLst>
                </a:gridCol>
              </a:tblGrid>
              <a:tr h="1218603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  <a:latin typeface="Londrina Solid" panose="020B0604020202020204" charset="0"/>
                        </a:rPr>
                        <a:t>Before a storm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  <a:latin typeface="Londrina Solid" panose="020B0604020202020204" charset="0"/>
                        </a:rPr>
                        <a:t>During a storm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  <a:latin typeface="Londrina Solid" panose="020B0604020202020204" charset="0"/>
                        </a:rPr>
                        <a:t>After a storm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943918"/>
                  </a:ext>
                </a:extLst>
              </a:tr>
              <a:tr h="1218603">
                <a:tc>
                  <a:txBody>
                    <a:bodyPr/>
                    <a:lstStyle/>
                    <a:p>
                      <a:pPr algn="l"/>
                      <a:endParaRPr lang="en-US" sz="6000" b="1" dirty="0">
                        <a:solidFill>
                          <a:schemeClr val="tx1"/>
                        </a:solidFill>
                        <a:latin typeface="Londrina Soli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6000" b="1" dirty="0">
                        <a:solidFill>
                          <a:schemeClr val="tx1"/>
                        </a:solidFill>
                        <a:latin typeface="Londrina Soli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6000" b="1" dirty="0">
                        <a:solidFill>
                          <a:schemeClr val="tx1"/>
                        </a:solidFill>
                        <a:latin typeface="Londrina Solid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88853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20DABA6-521C-CEF2-49EB-327F3EF54B6F}"/>
              </a:ext>
            </a:extLst>
          </p:cNvPr>
          <p:cNvSpPr/>
          <p:nvPr/>
        </p:nvSpPr>
        <p:spPr>
          <a:xfrm>
            <a:off x="1415812" y="5288161"/>
            <a:ext cx="123081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4800" dirty="0">
                <a:latin typeface="Londrina Solid" panose="020B0604020202020204" charset="0"/>
              </a:rPr>
              <a:t>Listen to instructions from local authorities </a:t>
            </a:r>
          </a:p>
          <a:p>
            <a:r>
              <a:rPr lang="en-US" sz="4800" dirty="0">
                <a:latin typeface="Londrina Solid" panose="020B0604020202020204" charset="0"/>
              </a:rPr>
              <a:t>2. Prepare an emergency kit </a:t>
            </a:r>
          </a:p>
          <a:p>
            <a:r>
              <a:rPr lang="en-US" sz="4800" dirty="0">
                <a:latin typeface="Londrina Solid" panose="020B0604020202020204" charset="0"/>
              </a:rPr>
              <a:t>3. Stay inside the house </a:t>
            </a:r>
          </a:p>
          <a:p>
            <a:r>
              <a:rPr lang="en-US" sz="4800" dirty="0">
                <a:latin typeface="Londrina Solid" panose="020B0604020202020204" charset="0"/>
              </a:rPr>
              <a:t>4. Keep away from dangerous areas </a:t>
            </a:r>
          </a:p>
          <a:p>
            <a:r>
              <a:rPr lang="en-US" sz="4800" dirty="0">
                <a:latin typeface="Londrina Solid" panose="020B0604020202020204" charset="0"/>
              </a:rPr>
              <a:t>5. Avoid windows and glass doors </a:t>
            </a:r>
          </a:p>
          <a:p>
            <a:r>
              <a:rPr lang="en-US" sz="4800" dirty="0">
                <a:latin typeface="Londrina Solid" panose="020B0604020202020204" charset="0"/>
              </a:rPr>
              <a:t>6. Strengthen houses</a:t>
            </a:r>
          </a:p>
        </p:txBody>
      </p:sp>
      <p:pic>
        <p:nvPicPr>
          <p:cNvPr id="12" name="059">
            <a:hlinkClick r:id="" action="ppaction://media"/>
            <a:extLst>
              <a:ext uri="{FF2B5EF4-FFF2-40B4-BE49-F238E27FC236}">
                <a16:creationId xmlns:a16="http://schemas.microsoft.com/office/drawing/2014/main" id="{7C833557-CB5D-EC0F-A259-474A4704E0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907641" y="1348766"/>
            <a:ext cx="1174686" cy="117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9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2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-1395710"/>
            <a:ext cx="16230600" cy="13571883"/>
            <a:chOff x="0" y="0"/>
            <a:chExt cx="4274726" cy="35744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3574488"/>
            </a:xfrm>
            <a:custGeom>
              <a:avLst/>
              <a:gdLst/>
              <a:ahLst/>
              <a:cxnLst/>
              <a:rect l="l" t="t" r="r" b="b"/>
              <a:pathLst>
                <a:path w="4274726" h="3574488">
                  <a:moveTo>
                    <a:pt x="0" y="0"/>
                  </a:moveTo>
                  <a:lnTo>
                    <a:pt x="4274726" y="0"/>
                  </a:lnTo>
                  <a:lnTo>
                    <a:pt x="4274726" y="3574488"/>
                  </a:lnTo>
                  <a:lnTo>
                    <a:pt x="0" y="357448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3082327" y="5710215"/>
            <a:ext cx="4564085" cy="4564085"/>
          </a:xfrm>
          <a:custGeom>
            <a:avLst/>
            <a:gdLst/>
            <a:ahLst/>
            <a:cxnLst/>
            <a:rect l="l" t="t" r="r" b="b"/>
            <a:pathLst>
              <a:path w="4564085" h="4564085">
                <a:moveTo>
                  <a:pt x="0" y="0"/>
                </a:moveTo>
                <a:lnTo>
                  <a:pt x="4564086" y="0"/>
                </a:lnTo>
                <a:lnTo>
                  <a:pt x="4564086" y="4564085"/>
                </a:lnTo>
                <a:lnTo>
                  <a:pt x="0" y="45640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15812" y="147534"/>
            <a:ext cx="1584348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A574E"/>
                </a:solidFill>
                <a:effectLst/>
                <a:uLnTx/>
                <a:uFillTx/>
                <a:latin typeface="Londrina Solid Heavy"/>
                <a:ea typeface="+mn-ea"/>
                <a:cs typeface="+mn-cs"/>
              </a:rPr>
              <a:t>2. Listen to a broadcast. Put the activities (1-6) in the correct column.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9EB2D43-DAC4-5587-40A3-6A5920568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938434"/>
              </p:ext>
            </p:extLst>
          </p:nvPr>
        </p:nvGraphicFramePr>
        <p:xfrm>
          <a:off x="1415812" y="2706294"/>
          <a:ext cx="5141463" cy="67964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41463">
                  <a:extLst>
                    <a:ext uri="{9D8B030D-6E8A-4147-A177-3AD203B41FA5}">
                      <a16:colId xmlns:a16="http://schemas.microsoft.com/office/drawing/2014/main" val="3427946441"/>
                    </a:ext>
                  </a:extLst>
                </a:gridCol>
              </a:tblGrid>
              <a:tr h="1218603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  <a:latin typeface="Londrina Solid" panose="020B0604020202020204" charset="0"/>
                        </a:rPr>
                        <a:t>Before a storm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943918"/>
                  </a:ext>
                </a:extLst>
              </a:tr>
              <a:tr h="1218603">
                <a:tc>
                  <a:txBody>
                    <a:bodyPr/>
                    <a:lstStyle/>
                    <a:p>
                      <a:pPr algn="l"/>
                      <a:endParaRPr lang="en-US" sz="6000" b="1" dirty="0">
                        <a:solidFill>
                          <a:schemeClr val="tx1"/>
                        </a:solidFill>
                        <a:latin typeface="Londrina Solid" panose="020B0604020202020204" charset="0"/>
                      </a:endParaRPr>
                    </a:p>
                    <a:p>
                      <a:pPr algn="l"/>
                      <a:endParaRPr lang="en-US" sz="6000" b="1" dirty="0">
                        <a:solidFill>
                          <a:schemeClr val="tx1"/>
                        </a:solidFill>
                        <a:latin typeface="Londrina Solid" panose="020B0604020202020204" charset="0"/>
                      </a:endParaRPr>
                    </a:p>
                    <a:p>
                      <a:pPr algn="l"/>
                      <a:endParaRPr lang="en-US" sz="6000" b="1" dirty="0">
                        <a:solidFill>
                          <a:schemeClr val="tx1"/>
                        </a:solidFill>
                        <a:latin typeface="Londrina Solid" panose="020B0604020202020204" charset="0"/>
                      </a:endParaRPr>
                    </a:p>
                    <a:p>
                      <a:pPr algn="l"/>
                      <a:endParaRPr lang="en-US" sz="6000" b="1" dirty="0">
                        <a:solidFill>
                          <a:schemeClr val="tx1"/>
                        </a:solidFill>
                        <a:latin typeface="Londrina Solid" panose="020B0604020202020204" charset="0"/>
                      </a:endParaRPr>
                    </a:p>
                    <a:p>
                      <a:pPr algn="l"/>
                      <a:endParaRPr lang="en-US" sz="6000" b="1" dirty="0">
                        <a:solidFill>
                          <a:schemeClr val="tx1"/>
                        </a:solidFill>
                        <a:latin typeface="Londrina Solid" panose="020B0604020202020204" charset="0"/>
                      </a:endParaRPr>
                    </a:p>
                    <a:p>
                      <a:pPr algn="l"/>
                      <a:endParaRPr lang="en-US" sz="6000" b="1" dirty="0">
                        <a:solidFill>
                          <a:schemeClr val="tx1"/>
                        </a:solidFill>
                        <a:latin typeface="Londrina Solid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88853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20DABA6-521C-CEF2-49EB-327F3EF54B6F}"/>
              </a:ext>
            </a:extLst>
          </p:cNvPr>
          <p:cNvSpPr/>
          <p:nvPr/>
        </p:nvSpPr>
        <p:spPr>
          <a:xfrm>
            <a:off x="6928275" y="2668113"/>
            <a:ext cx="1033102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ndrina Solid" panose="020B0604020202020204" charset="0"/>
                <a:ea typeface="+mn-ea"/>
                <a:cs typeface="+mn-cs"/>
              </a:rPr>
              <a:t> Listen to instructions from local authorities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ndrina Solid" panose="020B0604020202020204" charset="0"/>
                <a:ea typeface="+mn-ea"/>
                <a:cs typeface="+mn-cs"/>
              </a:rPr>
              <a:t>2. Prepare an emergency kit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ndrina Solid" panose="020B0604020202020204" charset="0"/>
                <a:ea typeface="+mn-ea"/>
                <a:cs typeface="+mn-cs"/>
              </a:rPr>
              <a:t>3. Stay inside the house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ndrina Solid" panose="020B0604020202020204" charset="0"/>
                <a:ea typeface="+mn-ea"/>
                <a:cs typeface="+mn-cs"/>
              </a:rPr>
              <a:t>4. Keep away from dangerous areas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ndrina Solid" panose="020B0604020202020204" charset="0"/>
                <a:ea typeface="+mn-ea"/>
                <a:cs typeface="+mn-cs"/>
              </a:rPr>
              <a:t>5. Avoid windows and glass doors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ndrina Solid" panose="020B0604020202020204" charset="0"/>
                <a:ea typeface="+mn-ea"/>
                <a:cs typeface="+mn-cs"/>
              </a:rPr>
              <a:t>6. Strengthen houses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7715D7-EF19-C5BC-4944-A145B33A4AFA}"/>
              </a:ext>
            </a:extLst>
          </p:cNvPr>
          <p:cNvSpPr txBox="1"/>
          <p:nvPr/>
        </p:nvSpPr>
        <p:spPr>
          <a:xfrm>
            <a:off x="1617742" y="4234369"/>
            <a:ext cx="49941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ondrina Solid" panose="020B0604020202020204" charset="0"/>
                <a:ea typeface="+mn-ea"/>
                <a:cs typeface="+mn-cs"/>
              </a:rPr>
              <a:t>2.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ondrina Solid" panose="020B0604020202020204" charset="0"/>
                <a:ea typeface="+mn-ea"/>
                <a:cs typeface="+mn-cs"/>
              </a:rPr>
              <a:t>Prepare an emergency kit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1D15DE-3556-6A6C-1A7A-1E926B652FDD}"/>
              </a:ext>
            </a:extLst>
          </p:cNvPr>
          <p:cNvSpPr txBox="1"/>
          <p:nvPr/>
        </p:nvSpPr>
        <p:spPr>
          <a:xfrm>
            <a:off x="1648222" y="6675847"/>
            <a:ext cx="46384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ondrina Solid" panose="020B0604020202020204" charset="0"/>
                <a:ea typeface="+mn-ea"/>
                <a:cs typeface="+mn-cs"/>
              </a:rPr>
              <a:t>6.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ondrina Solid" panose="020B0604020202020204" charset="0"/>
                <a:ea typeface="+mn-ea"/>
                <a:cs typeface="+mn-cs"/>
              </a:rPr>
              <a:t>Strengthen houses</a:t>
            </a:r>
          </a:p>
        </p:txBody>
      </p:sp>
    </p:spTree>
    <p:extLst>
      <p:ext uri="{BB962C8B-B14F-4D97-AF65-F5344CB8AC3E}">
        <p14:creationId xmlns:p14="http://schemas.microsoft.com/office/powerpoint/2010/main" val="100154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-1395710"/>
            <a:ext cx="16230600" cy="13571883"/>
            <a:chOff x="0" y="0"/>
            <a:chExt cx="4274726" cy="35744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3574488"/>
            </a:xfrm>
            <a:custGeom>
              <a:avLst/>
              <a:gdLst/>
              <a:ahLst/>
              <a:cxnLst/>
              <a:rect l="l" t="t" r="r" b="b"/>
              <a:pathLst>
                <a:path w="4274726" h="3574488">
                  <a:moveTo>
                    <a:pt x="0" y="0"/>
                  </a:moveTo>
                  <a:lnTo>
                    <a:pt x="4274726" y="0"/>
                  </a:lnTo>
                  <a:lnTo>
                    <a:pt x="4274726" y="3574488"/>
                  </a:lnTo>
                  <a:lnTo>
                    <a:pt x="0" y="357448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3082327" y="5710215"/>
            <a:ext cx="4564085" cy="4564085"/>
          </a:xfrm>
          <a:custGeom>
            <a:avLst/>
            <a:gdLst/>
            <a:ahLst/>
            <a:cxnLst/>
            <a:rect l="l" t="t" r="r" b="b"/>
            <a:pathLst>
              <a:path w="4564085" h="4564085">
                <a:moveTo>
                  <a:pt x="0" y="0"/>
                </a:moveTo>
                <a:lnTo>
                  <a:pt x="4564086" y="0"/>
                </a:lnTo>
                <a:lnTo>
                  <a:pt x="4564086" y="4564085"/>
                </a:lnTo>
                <a:lnTo>
                  <a:pt x="0" y="45640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15812" y="147534"/>
            <a:ext cx="1584348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A574E"/>
                </a:solidFill>
                <a:effectLst/>
                <a:uLnTx/>
                <a:uFillTx/>
                <a:latin typeface="Londrina Solid Heavy"/>
                <a:ea typeface="+mn-ea"/>
                <a:cs typeface="+mn-cs"/>
              </a:rPr>
              <a:t>2. Listen to a broadcast. Put the activities (1-6) in the correct column.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9EB2D43-DAC4-5587-40A3-6A5920568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565037"/>
              </p:ext>
            </p:extLst>
          </p:nvPr>
        </p:nvGraphicFramePr>
        <p:xfrm>
          <a:off x="1415812" y="2706294"/>
          <a:ext cx="5141463" cy="67964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41463">
                  <a:extLst>
                    <a:ext uri="{9D8B030D-6E8A-4147-A177-3AD203B41FA5}">
                      <a16:colId xmlns:a16="http://schemas.microsoft.com/office/drawing/2014/main" val="3540940928"/>
                    </a:ext>
                  </a:extLst>
                </a:gridCol>
              </a:tblGrid>
              <a:tr h="1218603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  <a:latin typeface="Londrina Solid" panose="020B0604020202020204" charset="0"/>
                        </a:rPr>
                        <a:t>During a storm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943918"/>
                  </a:ext>
                </a:extLst>
              </a:tr>
              <a:tr h="1218603">
                <a:tc>
                  <a:txBody>
                    <a:bodyPr/>
                    <a:lstStyle/>
                    <a:p>
                      <a:pPr algn="l"/>
                      <a:endParaRPr lang="en-US" sz="6000" b="1" dirty="0">
                        <a:solidFill>
                          <a:schemeClr val="tx1"/>
                        </a:solidFill>
                        <a:latin typeface="Londrina Solid" panose="020B0604020202020204" charset="0"/>
                      </a:endParaRPr>
                    </a:p>
                    <a:p>
                      <a:pPr algn="l"/>
                      <a:endParaRPr lang="en-US" sz="6000" b="1" dirty="0">
                        <a:solidFill>
                          <a:schemeClr val="tx1"/>
                        </a:solidFill>
                        <a:latin typeface="Londrina Solid" panose="020B0604020202020204" charset="0"/>
                      </a:endParaRPr>
                    </a:p>
                    <a:p>
                      <a:pPr algn="l"/>
                      <a:endParaRPr lang="en-US" sz="6000" b="1" dirty="0">
                        <a:solidFill>
                          <a:schemeClr val="tx1"/>
                        </a:solidFill>
                        <a:latin typeface="Londrina Solid" panose="020B0604020202020204" charset="0"/>
                      </a:endParaRPr>
                    </a:p>
                    <a:p>
                      <a:pPr algn="l"/>
                      <a:endParaRPr lang="en-US" sz="6000" b="1" dirty="0">
                        <a:solidFill>
                          <a:schemeClr val="tx1"/>
                        </a:solidFill>
                        <a:latin typeface="Londrina Solid" panose="020B0604020202020204" charset="0"/>
                      </a:endParaRPr>
                    </a:p>
                    <a:p>
                      <a:pPr algn="l"/>
                      <a:endParaRPr lang="en-US" sz="6000" b="1" dirty="0">
                        <a:solidFill>
                          <a:schemeClr val="tx1"/>
                        </a:solidFill>
                        <a:latin typeface="Londrina Solid" panose="020B0604020202020204" charset="0"/>
                      </a:endParaRPr>
                    </a:p>
                    <a:p>
                      <a:pPr algn="l"/>
                      <a:endParaRPr lang="en-US" sz="6000" b="1" dirty="0">
                        <a:solidFill>
                          <a:schemeClr val="tx1"/>
                        </a:solidFill>
                        <a:latin typeface="Londrina Solid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88853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20DABA6-521C-CEF2-49EB-327F3EF54B6F}"/>
              </a:ext>
            </a:extLst>
          </p:cNvPr>
          <p:cNvSpPr/>
          <p:nvPr/>
        </p:nvSpPr>
        <p:spPr>
          <a:xfrm>
            <a:off x="7008597" y="2750203"/>
            <a:ext cx="937440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ndrina Solid" panose="020B0604020202020204" charset="0"/>
                <a:ea typeface="+mn-ea"/>
                <a:cs typeface="+mn-cs"/>
              </a:rPr>
              <a:t>Listen to instructions from local authorities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ndrina Solid" panose="020B0604020202020204" charset="0"/>
                <a:ea typeface="+mn-ea"/>
                <a:cs typeface="+mn-cs"/>
              </a:rPr>
              <a:t>2. Prepare an emergency kit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ndrina Solid" panose="020B0604020202020204" charset="0"/>
                <a:ea typeface="+mn-ea"/>
                <a:cs typeface="+mn-cs"/>
              </a:rPr>
              <a:t>3. Stay inside the house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ndrina Solid" panose="020B0604020202020204" charset="0"/>
                <a:ea typeface="+mn-ea"/>
                <a:cs typeface="+mn-cs"/>
              </a:rPr>
              <a:t>4. Keep away from dangerous areas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ndrina Solid" panose="020B0604020202020204" charset="0"/>
                <a:ea typeface="+mn-ea"/>
                <a:cs typeface="+mn-cs"/>
              </a:rPr>
              <a:t>5. Avoid windows and glass doors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ndrina Solid" panose="020B0604020202020204" charset="0"/>
                <a:ea typeface="+mn-ea"/>
                <a:cs typeface="+mn-cs"/>
              </a:rPr>
              <a:t>6. Strengthen houses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FCE5C3-90AB-C188-0527-2E3C616C3306}"/>
              </a:ext>
            </a:extLst>
          </p:cNvPr>
          <p:cNvSpPr txBox="1"/>
          <p:nvPr/>
        </p:nvSpPr>
        <p:spPr>
          <a:xfrm>
            <a:off x="1617742" y="4234369"/>
            <a:ext cx="49941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ondrina Solid" panose="020B0604020202020204" charset="0"/>
                <a:ea typeface="+mn-ea"/>
                <a:cs typeface="+mn-cs"/>
              </a:rPr>
              <a:t>3.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ondrina Solid" panose="020B0604020202020204" charset="0"/>
                <a:ea typeface="+mn-ea"/>
                <a:cs typeface="+mn-cs"/>
              </a:rPr>
              <a:t>Stay inside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ondrina Solid" panose="020B0604020202020204" charset="0"/>
                <a:ea typeface="+mn-ea"/>
                <a:cs typeface="+mn-cs"/>
              </a:rPr>
              <a:t> the house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Londrina Solid" panose="020B060402020202020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7D08AA-EA98-E265-D808-FB50E222BD13}"/>
              </a:ext>
            </a:extLst>
          </p:cNvPr>
          <p:cNvSpPr txBox="1"/>
          <p:nvPr/>
        </p:nvSpPr>
        <p:spPr>
          <a:xfrm>
            <a:off x="1648222" y="6675847"/>
            <a:ext cx="46384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ondrina Solid" panose="020B0604020202020204" charset="0"/>
                <a:ea typeface="+mn-ea"/>
                <a:cs typeface="+mn-cs"/>
              </a:rPr>
              <a:t>5.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ondrina Solid" panose="020B0604020202020204" charset="0"/>
                <a:ea typeface="+mn-ea"/>
                <a:cs typeface="+mn-cs"/>
              </a:rPr>
              <a:t>Avoid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ondrina Solid" panose="020B0604020202020204" charset="0"/>
                <a:ea typeface="+mn-ea"/>
                <a:cs typeface="+mn-cs"/>
              </a:rPr>
              <a:t> windows and glass doors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Londrina Solid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55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-1395710"/>
            <a:ext cx="16230600" cy="13571883"/>
            <a:chOff x="0" y="0"/>
            <a:chExt cx="4274726" cy="35744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3574488"/>
            </a:xfrm>
            <a:custGeom>
              <a:avLst/>
              <a:gdLst/>
              <a:ahLst/>
              <a:cxnLst/>
              <a:rect l="l" t="t" r="r" b="b"/>
              <a:pathLst>
                <a:path w="4274726" h="3574488">
                  <a:moveTo>
                    <a:pt x="0" y="0"/>
                  </a:moveTo>
                  <a:lnTo>
                    <a:pt x="4274726" y="0"/>
                  </a:lnTo>
                  <a:lnTo>
                    <a:pt x="4274726" y="3574488"/>
                  </a:lnTo>
                  <a:lnTo>
                    <a:pt x="0" y="357448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3082327" y="5710215"/>
            <a:ext cx="4564085" cy="4564085"/>
          </a:xfrm>
          <a:custGeom>
            <a:avLst/>
            <a:gdLst/>
            <a:ahLst/>
            <a:cxnLst/>
            <a:rect l="l" t="t" r="r" b="b"/>
            <a:pathLst>
              <a:path w="4564085" h="4564085">
                <a:moveTo>
                  <a:pt x="0" y="0"/>
                </a:moveTo>
                <a:lnTo>
                  <a:pt x="4564086" y="0"/>
                </a:lnTo>
                <a:lnTo>
                  <a:pt x="4564086" y="4564085"/>
                </a:lnTo>
                <a:lnTo>
                  <a:pt x="0" y="45640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15812" y="147534"/>
            <a:ext cx="1584348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A574E"/>
                </a:solidFill>
                <a:effectLst/>
                <a:uLnTx/>
                <a:uFillTx/>
                <a:latin typeface="Londrina Solid Heavy"/>
                <a:ea typeface="+mn-ea"/>
                <a:cs typeface="+mn-cs"/>
              </a:rPr>
              <a:t>2. Listen to a broadcast. Put the activities (1-6) in the correct column.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9EB2D43-DAC4-5587-40A3-6A5920568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461271"/>
              </p:ext>
            </p:extLst>
          </p:nvPr>
        </p:nvGraphicFramePr>
        <p:xfrm>
          <a:off x="1415812" y="2706294"/>
          <a:ext cx="5141463" cy="67964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41463">
                  <a:extLst>
                    <a:ext uri="{9D8B030D-6E8A-4147-A177-3AD203B41FA5}">
                      <a16:colId xmlns:a16="http://schemas.microsoft.com/office/drawing/2014/main" val="3543186079"/>
                    </a:ext>
                  </a:extLst>
                </a:gridCol>
              </a:tblGrid>
              <a:tr h="1218603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  <a:latin typeface="Londrina Solid" panose="020B0604020202020204" charset="0"/>
                        </a:rPr>
                        <a:t>After a storm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943918"/>
                  </a:ext>
                </a:extLst>
              </a:tr>
              <a:tr h="1218603">
                <a:tc>
                  <a:txBody>
                    <a:bodyPr/>
                    <a:lstStyle/>
                    <a:p>
                      <a:pPr algn="l"/>
                      <a:endParaRPr lang="en-US" sz="6000" b="1" dirty="0">
                        <a:solidFill>
                          <a:schemeClr val="tx1"/>
                        </a:solidFill>
                        <a:latin typeface="Londrina Solid" panose="020B0604020202020204" charset="0"/>
                      </a:endParaRPr>
                    </a:p>
                    <a:p>
                      <a:pPr algn="l"/>
                      <a:endParaRPr lang="en-US" sz="6000" b="1" dirty="0">
                        <a:solidFill>
                          <a:schemeClr val="tx1"/>
                        </a:solidFill>
                        <a:latin typeface="Londrina Solid" panose="020B0604020202020204" charset="0"/>
                      </a:endParaRPr>
                    </a:p>
                    <a:p>
                      <a:pPr algn="l"/>
                      <a:endParaRPr lang="en-US" sz="6000" b="1" dirty="0">
                        <a:solidFill>
                          <a:schemeClr val="tx1"/>
                        </a:solidFill>
                        <a:latin typeface="Londrina Solid" panose="020B0604020202020204" charset="0"/>
                      </a:endParaRPr>
                    </a:p>
                    <a:p>
                      <a:pPr algn="l"/>
                      <a:endParaRPr lang="en-US" sz="6000" b="1" dirty="0">
                        <a:solidFill>
                          <a:schemeClr val="tx1"/>
                        </a:solidFill>
                        <a:latin typeface="Londrina Solid" panose="020B0604020202020204" charset="0"/>
                      </a:endParaRPr>
                    </a:p>
                    <a:p>
                      <a:pPr algn="l"/>
                      <a:endParaRPr lang="en-US" sz="6000" b="1" dirty="0">
                        <a:solidFill>
                          <a:schemeClr val="tx1"/>
                        </a:solidFill>
                        <a:latin typeface="Londrina Solid" panose="020B0604020202020204" charset="0"/>
                      </a:endParaRPr>
                    </a:p>
                    <a:p>
                      <a:pPr algn="l"/>
                      <a:endParaRPr lang="en-US" sz="6000" b="1" dirty="0">
                        <a:solidFill>
                          <a:schemeClr val="tx1"/>
                        </a:solidFill>
                        <a:latin typeface="Londrina Solid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88853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20DABA6-521C-CEF2-49EB-327F3EF54B6F}"/>
              </a:ext>
            </a:extLst>
          </p:cNvPr>
          <p:cNvSpPr/>
          <p:nvPr/>
        </p:nvSpPr>
        <p:spPr>
          <a:xfrm>
            <a:off x="7210984" y="2675733"/>
            <a:ext cx="945927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ndrina Solid" panose="020B0604020202020204" charset="0"/>
                <a:ea typeface="+mn-ea"/>
                <a:cs typeface="+mn-cs"/>
              </a:rPr>
              <a:t>Listen to instructions from local authorities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ndrina Solid" panose="020B0604020202020204" charset="0"/>
                <a:ea typeface="+mn-ea"/>
                <a:cs typeface="+mn-cs"/>
              </a:rPr>
              <a:t>2. Prepare an emergency kit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ndrina Solid" panose="020B0604020202020204" charset="0"/>
                <a:ea typeface="+mn-ea"/>
                <a:cs typeface="+mn-cs"/>
              </a:rPr>
              <a:t>3. Stay inside the house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ndrina Solid" panose="020B0604020202020204" charset="0"/>
                <a:ea typeface="+mn-ea"/>
                <a:cs typeface="+mn-cs"/>
              </a:rPr>
              <a:t>4. Keep away from dangerous areas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ndrina Solid" panose="020B0604020202020204" charset="0"/>
                <a:ea typeface="+mn-ea"/>
                <a:cs typeface="+mn-cs"/>
              </a:rPr>
              <a:t>5. Avoid windows and glass doors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ndrina Solid" panose="020B0604020202020204" charset="0"/>
                <a:ea typeface="+mn-ea"/>
                <a:cs typeface="+mn-cs"/>
              </a:rPr>
              <a:t>6. Strengthen houses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01D271-C877-F89F-5005-54CEB63E96C1}"/>
              </a:ext>
            </a:extLst>
          </p:cNvPr>
          <p:cNvSpPr txBox="1"/>
          <p:nvPr/>
        </p:nvSpPr>
        <p:spPr>
          <a:xfrm>
            <a:off x="1617742" y="4234369"/>
            <a:ext cx="499411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ondrina Solid" panose="020B0604020202020204" charset="0"/>
                <a:ea typeface="+mn-ea"/>
                <a:cs typeface="+mn-cs"/>
              </a:rPr>
              <a:t>1.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ondrina Solid" panose="020B0604020202020204" charset="0"/>
                <a:ea typeface="+mn-ea"/>
                <a:cs typeface="+mn-cs"/>
              </a:rPr>
              <a:t>Listen to instructions from local authorities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5437EC-1735-C95A-E716-993998B0E996}"/>
              </a:ext>
            </a:extLst>
          </p:cNvPr>
          <p:cNvSpPr txBox="1"/>
          <p:nvPr/>
        </p:nvSpPr>
        <p:spPr>
          <a:xfrm>
            <a:off x="1648222" y="6675847"/>
            <a:ext cx="463846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ondrina Solid" panose="020B0604020202020204" charset="0"/>
                <a:ea typeface="+mn-ea"/>
                <a:cs typeface="+mn-cs"/>
              </a:rPr>
              <a:t>4.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ondrina Solid" panose="020B0604020202020204" charset="0"/>
                <a:ea typeface="+mn-ea"/>
                <a:cs typeface="+mn-cs"/>
              </a:rPr>
              <a:t>Keep away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ondrina Solid" panose="020B0604020202020204" charset="0"/>
                <a:ea typeface="+mn-ea"/>
                <a:cs typeface="+mn-cs"/>
              </a:rPr>
              <a:t> from dangerous areas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Londrina Solid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41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-1395710"/>
            <a:ext cx="16230600" cy="13571883"/>
            <a:chOff x="0" y="0"/>
            <a:chExt cx="4274726" cy="35744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3574488"/>
            </a:xfrm>
            <a:custGeom>
              <a:avLst/>
              <a:gdLst/>
              <a:ahLst/>
              <a:cxnLst/>
              <a:rect l="l" t="t" r="r" b="b"/>
              <a:pathLst>
                <a:path w="4274726" h="3574488">
                  <a:moveTo>
                    <a:pt x="0" y="0"/>
                  </a:moveTo>
                  <a:lnTo>
                    <a:pt x="4274726" y="0"/>
                  </a:lnTo>
                  <a:lnTo>
                    <a:pt x="4274726" y="3574488"/>
                  </a:lnTo>
                  <a:lnTo>
                    <a:pt x="0" y="357448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415812" y="462491"/>
            <a:ext cx="1584348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A574E"/>
                </a:solidFill>
                <a:effectLst/>
                <a:uLnTx/>
                <a:uFillTx/>
                <a:latin typeface="Londrina Solid Heavy"/>
                <a:ea typeface="+mn-ea"/>
                <a:cs typeface="+mn-cs"/>
              </a:rPr>
              <a:t>Look at the answers again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9EB2D43-DAC4-5587-40A3-6A5920568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479779"/>
              </p:ext>
            </p:extLst>
          </p:nvPr>
        </p:nvGraphicFramePr>
        <p:xfrm>
          <a:off x="1415812" y="1835051"/>
          <a:ext cx="15424389" cy="79406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41463">
                  <a:extLst>
                    <a:ext uri="{9D8B030D-6E8A-4147-A177-3AD203B41FA5}">
                      <a16:colId xmlns:a16="http://schemas.microsoft.com/office/drawing/2014/main" val="3427946441"/>
                    </a:ext>
                  </a:extLst>
                </a:gridCol>
                <a:gridCol w="5141463">
                  <a:extLst>
                    <a:ext uri="{9D8B030D-6E8A-4147-A177-3AD203B41FA5}">
                      <a16:colId xmlns:a16="http://schemas.microsoft.com/office/drawing/2014/main" val="3540940928"/>
                    </a:ext>
                  </a:extLst>
                </a:gridCol>
                <a:gridCol w="5141463">
                  <a:extLst>
                    <a:ext uri="{9D8B030D-6E8A-4147-A177-3AD203B41FA5}">
                      <a16:colId xmlns:a16="http://schemas.microsoft.com/office/drawing/2014/main" val="3543186079"/>
                    </a:ext>
                  </a:extLst>
                </a:gridCol>
              </a:tblGrid>
              <a:tr h="1448397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  <a:latin typeface="Londrina Solid" panose="020B0604020202020204" charset="0"/>
                        </a:rPr>
                        <a:t>Before a storm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  <a:latin typeface="Londrina Solid" panose="020B0604020202020204" charset="0"/>
                        </a:rPr>
                        <a:t>During a storm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  <a:latin typeface="Londrina Solid" panose="020B0604020202020204" charset="0"/>
                        </a:rPr>
                        <a:t>After a storm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943918"/>
                  </a:ext>
                </a:extLst>
              </a:tr>
              <a:tr h="12186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Londrina Solid" panose="020B0604020202020204" charset="0"/>
                          <a:ea typeface="+mn-ea"/>
                          <a:cs typeface="+mn-cs"/>
                        </a:rPr>
                        <a:t>2. </a:t>
                      </a:r>
                      <a:r>
                        <a:rPr kumimoji="0" lang="en-US" sz="6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ondrina Solid" panose="020B0604020202020204" charset="0"/>
                          <a:ea typeface="+mn-ea"/>
                          <a:cs typeface="+mn-cs"/>
                        </a:rPr>
                        <a:t>Prepare an emergency kit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Londrina Solid" panose="020B0604020202020204" charset="0"/>
                          <a:ea typeface="+mn-ea"/>
                          <a:cs typeface="+mn-cs"/>
                        </a:rPr>
                        <a:t>6. </a:t>
                      </a:r>
                      <a:r>
                        <a:rPr kumimoji="0" lang="en-US" sz="6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ondrina Solid" panose="020B0604020202020204" charset="0"/>
                          <a:ea typeface="+mn-ea"/>
                          <a:cs typeface="+mn-cs"/>
                        </a:rPr>
                        <a:t>Strengthen houses </a:t>
                      </a:r>
                    </a:p>
                    <a:p>
                      <a:pPr algn="l"/>
                      <a:endParaRPr lang="en-US" sz="6000" b="1" dirty="0">
                        <a:solidFill>
                          <a:schemeClr val="tx1"/>
                        </a:solidFill>
                        <a:latin typeface="Londrina Soli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Londrina Solid" panose="020B0604020202020204" charset="0"/>
                          <a:ea typeface="+mn-ea"/>
                          <a:cs typeface="+mn-cs"/>
                        </a:rPr>
                        <a:t>3. </a:t>
                      </a:r>
                      <a:r>
                        <a:rPr kumimoji="0" lang="en-US" sz="6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ondrina Solid" panose="020B0604020202020204" charset="0"/>
                          <a:ea typeface="+mn-ea"/>
                          <a:cs typeface="+mn-cs"/>
                        </a:rPr>
                        <a:t>Stay inside the house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Londrina Solid" panose="020B0604020202020204" charset="0"/>
                          <a:ea typeface="+mn-ea"/>
                          <a:cs typeface="+mn-cs"/>
                        </a:rPr>
                        <a:t>5. </a:t>
                      </a:r>
                      <a:r>
                        <a:rPr kumimoji="0" lang="en-US" sz="6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ondrina Solid" panose="020B0604020202020204" charset="0"/>
                          <a:ea typeface="+mn-ea"/>
                          <a:cs typeface="+mn-cs"/>
                        </a:rPr>
                        <a:t>Avoid windows and glass doors </a:t>
                      </a:r>
                    </a:p>
                    <a:p>
                      <a:pPr algn="l"/>
                      <a:endParaRPr lang="en-US" sz="6000" b="1" dirty="0">
                        <a:solidFill>
                          <a:schemeClr val="tx1"/>
                        </a:solidFill>
                        <a:latin typeface="Londrina Soli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Londrina Solid" panose="020B0604020202020204" charset="0"/>
                          <a:ea typeface="+mn-ea"/>
                          <a:cs typeface="+mn-cs"/>
                        </a:rPr>
                        <a:t>1. </a:t>
                      </a:r>
                      <a:r>
                        <a:rPr kumimoji="0" lang="en-US" sz="6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ondrina Solid" panose="020B0604020202020204" charset="0"/>
                          <a:ea typeface="+mn-ea"/>
                          <a:cs typeface="+mn-cs"/>
                        </a:rPr>
                        <a:t>Listen to instructions from local authorities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Londrina Solid" panose="020B0604020202020204" charset="0"/>
                          <a:ea typeface="+mn-ea"/>
                          <a:cs typeface="+mn-cs"/>
                        </a:rPr>
                        <a:t>4. </a:t>
                      </a:r>
                      <a:r>
                        <a:rPr kumimoji="0" lang="en-US" sz="6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ondrina Solid" panose="020B0604020202020204" charset="0"/>
                          <a:ea typeface="+mn-ea"/>
                          <a:cs typeface="+mn-cs"/>
                        </a:rPr>
                        <a:t>Keep away from dangerous areas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888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517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-1395710"/>
            <a:ext cx="16230600" cy="13571883"/>
            <a:chOff x="0" y="0"/>
            <a:chExt cx="4274726" cy="35744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3574488"/>
            </a:xfrm>
            <a:custGeom>
              <a:avLst/>
              <a:gdLst/>
              <a:ahLst/>
              <a:cxnLst/>
              <a:rect l="l" t="t" r="r" b="b"/>
              <a:pathLst>
                <a:path w="4274726" h="3574488">
                  <a:moveTo>
                    <a:pt x="0" y="0"/>
                  </a:moveTo>
                  <a:lnTo>
                    <a:pt x="4274726" y="0"/>
                  </a:lnTo>
                  <a:lnTo>
                    <a:pt x="4274726" y="3574488"/>
                  </a:lnTo>
                  <a:lnTo>
                    <a:pt x="0" y="357448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4858999" y="7153723"/>
            <a:ext cx="3429001" cy="3084087"/>
          </a:xfrm>
          <a:custGeom>
            <a:avLst/>
            <a:gdLst/>
            <a:ahLst/>
            <a:cxnLst/>
            <a:rect l="l" t="t" r="r" b="b"/>
            <a:pathLst>
              <a:path w="4564085" h="4564085">
                <a:moveTo>
                  <a:pt x="0" y="0"/>
                </a:moveTo>
                <a:lnTo>
                  <a:pt x="4564086" y="0"/>
                </a:lnTo>
                <a:lnTo>
                  <a:pt x="4564086" y="4564085"/>
                </a:lnTo>
                <a:lnTo>
                  <a:pt x="0" y="45640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43050" y="418985"/>
            <a:ext cx="162306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3A574E"/>
                </a:solidFill>
                <a:latin typeface="Londrina Solid Heavy"/>
              </a:rPr>
              <a:t>3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A574E"/>
                </a:solidFill>
                <a:effectLst/>
                <a:uLnTx/>
                <a:uFillTx/>
                <a:latin typeface="Londrina Solid Heavy"/>
                <a:ea typeface="+mn-ea"/>
                <a:cs typeface="+mn-cs"/>
              </a:rPr>
              <a:t>. Listen again and tick (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A574E"/>
                </a:solidFill>
                <a:effectLst/>
                <a:uLnTx/>
                <a:uFillTx/>
                <a:latin typeface="Londrina Solid Heavy"/>
                <a:ea typeface="+mn-ea"/>
                <a:cs typeface="+mn-cs"/>
                <a:sym typeface="Wingdings 2" panose="05020102010507070707" pitchFamily="18" charset="2"/>
              </a:rPr>
              <a:t>)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A574E"/>
                </a:solidFill>
                <a:effectLst/>
                <a:uLnTx/>
                <a:uFillTx/>
                <a:latin typeface="Londrina Solid Heavy"/>
                <a:ea typeface="+mn-ea"/>
                <a:cs typeface="+mn-cs"/>
              </a:rPr>
              <a:t> T (True) or F (False) for each sentence.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B4DEBC3-A4C4-A76F-8ADC-A6E96AA16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677123"/>
              </p:ext>
            </p:extLst>
          </p:nvPr>
        </p:nvGraphicFramePr>
        <p:xfrm>
          <a:off x="1718318" y="2894861"/>
          <a:ext cx="13140681" cy="602574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378085">
                  <a:extLst>
                    <a:ext uri="{9D8B030D-6E8A-4147-A177-3AD203B41FA5}">
                      <a16:colId xmlns:a16="http://schemas.microsoft.com/office/drawing/2014/main" val="3920237352"/>
                    </a:ext>
                  </a:extLst>
                </a:gridCol>
                <a:gridCol w="1400396">
                  <a:extLst>
                    <a:ext uri="{9D8B030D-6E8A-4147-A177-3AD203B41FA5}">
                      <a16:colId xmlns:a16="http://schemas.microsoft.com/office/drawing/2014/main" val="4213215031"/>
                    </a:ext>
                  </a:extLst>
                </a:gridCol>
                <a:gridCol w="1362200">
                  <a:extLst>
                    <a:ext uri="{9D8B030D-6E8A-4147-A177-3AD203B41FA5}">
                      <a16:colId xmlns:a16="http://schemas.microsoft.com/office/drawing/2014/main" val="3804980635"/>
                    </a:ext>
                  </a:extLst>
                </a:gridCol>
              </a:tblGrid>
              <a:tr h="864033"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chemeClr val="tx1"/>
                        </a:solidFill>
                        <a:latin typeface="Londrina Solid" panose="020B0604020202020204" charset="0"/>
                      </a:endParaRPr>
                    </a:p>
                  </a:txBody>
                  <a:tcPr>
                    <a:solidFill>
                      <a:srgbClr val="3765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Londrina Solid" panose="020B0604020202020204" charset="0"/>
                        </a:rPr>
                        <a:t>T</a:t>
                      </a:r>
                    </a:p>
                  </a:txBody>
                  <a:tcPr anchor="ctr">
                    <a:solidFill>
                      <a:srgbClr val="3765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Londrina Solid" panose="020B0604020202020204" charset="0"/>
                        </a:rPr>
                        <a:t>F</a:t>
                      </a:r>
                    </a:p>
                  </a:txBody>
                  <a:tcPr anchor="ctr">
                    <a:solidFill>
                      <a:srgbClr val="3765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13394"/>
                  </a:ext>
                </a:extLst>
              </a:tr>
              <a:tr h="864033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37651D"/>
                          </a:solidFill>
                          <a:latin typeface="Londrina Solid" panose="020B0604020202020204" charset="0"/>
                        </a:rPr>
                        <a:t>1. 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Londrina Solid" panose="020B0604020202020204" charset="0"/>
                        </a:rPr>
                        <a:t>The broadcast is on TV.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chemeClr val="tx1"/>
                        </a:solidFill>
                        <a:latin typeface="Londrina Soli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chemeClr val="tx1"/>
                        </a:solidFill>
                        <a:latin typeface="Londrina Solid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602451"/>
                  </a:ext>
                </a:extLst>
              </a:tr>
              <a:tr h="864033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37651D"/>
                          </a:solidFill>
                          <a:latin typeface="Londrina Solid" panose="020B0604020202020204" charset="0"/>
                        </a:rPr>
                        <a:t>2. 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Londrina Solid" panose="020B0604020202020204" charset="0"/>
                        </a:rPr>
                        <a:t>You should bring flowerpots and rubbish bins into the house.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chemeClr val="tx1"/>
                        </a:solidFill>
                        <a:latin typeface="Londrina Soli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solidFill>
                          <a:schemeClr val="tx1"/>
                        </a:solidFill>
                        <a:latin typeface="Londrina Solid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139926"/>
                  </a:ext>
                </a:extLst>
              </a:tr>
              <a:tr h="864033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37651D"/>
                          </a:solidFill>
                          <a:latin typeface="Londrina Solid" panose="020B0604020202020204" charset="0"/>
                        </a:rPr>
                        <a:t>3. 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Londrina Solid" panose="020B0604020202020204" charset="0"/>
                        </a:rPr>
                        <a:t>Right after the storm, you can leave your home.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chemeClr val="tx1"/>
                        </a:solidFill>
                        <a:latin typeface="Londrina Soli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chemeClr val="tx1"/>
                        </a:solidFill>
                        <a:latin typeface="Londrina Solid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366390"/>
                  </a:ext>
                </a:extLst>
              </a:tr>
              <a:tr h="864033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37651D"/>
                          </a:solidFill>
                          <a:latin typeface="Londrina Solid" panose="020B0604020202020204" charset="0"/>
                        </a:rPr>
                        <a:t>4. 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Londrina Solid" panose="020B0604020202020204" charset="0"/>
                        </a:rPr>
                        <a:t>The local authority may warn you about dangerous places.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chemeClr val="tx1"/>
                        </a:solidFill>
                        <a:latin typeface="Londrina Soli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chemeClr val="tx1"/>
                        </a:solidFill>
                        <a:latin typeface="Londrina Solid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038149"/>
                  </a:ext>
                </a:extLst>
              </a:tr>
            </a:tbl>
          </a:graphicData>
        </a:graphic>
      </p:graphicFrame>
      <p:pic>
        <p:nvPicPr>
          <p:cNvPr id="13" name="059">
            <a:hlinkClick r:id="" action="ppaction://media"/>
            <a:extLst>
              <a:ext uri="{FF2B5EF4-FFF2-40B4-BE49-F238E27FC236}">
                <a16:creationId xmlns:a16="http://schemas.microsoft.com/office/drawing/2014/main" id="{4E4A24E6-51C4-92C7-E222-E71D084BDD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1400" y="1577658"/>
            <a:ext cx="990600" cy="990600"/>
          </a:xfrm>
          <a:prstGeom prst="rect">
            <a:avLst/>
          </a:prstGeom>
        </p:spPr>
      </p:pic>
      <p:pic>
        <p:nvPicPr>
          <p:cNvPr id="15" name="Graphic 14" descr="Badge Tick with solid fill">
            <a:extLst>
              <a:ext uri="{FF2B5EF4-FFF2-40B4-BE49-F238E27FC236}">
                <a16:creationId xmlns:a16="http://schemas.microsoft.com/office/drawing/2014/main" id="{55D715E9-2708-742A-A65E-405272CBB5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744574" y="3784552"/>
            <a:ext cx="914400" cy="914400"/>
          </a:xfrm>
          <a:prstGeom prst="rect">
            <a:avLst/>
          </a:prstGeom>
        </p:spPr>
      </p:pic>
      <p:pic>
        <p:nvPicPr>
          <p:cNvPr id="16" name="Graphic 15" descr="Badge Tick with solid fill">
            <a:extLst>
              <a:ext uri="{FF2B5EF4-FFF2-40B4-BE49-F238E27FC236}">
                <a16:creationId xmlns:a16="http://schemas.microsoft.com/office/drawing/2014/main" id="{13994291-5E15-8548-F983-DA8FACE71E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464706" y="4759325"/>
            <a:ext cx="914400" cy="914400"/>
          </a:xfrm>
          <a:prstGeom prst="rect">
            <a:avLst/>
          </a:prstGeom>
        </p:spPr>
      </p:pic>
      <p:pic>
        <p:nvPicPr>
          <p:cNvPr id="17" name="Graphic 16" descr="Badge Tick with solid fill">
            <a:extLst>
              <a:ext uri="{FF2B5EF4-FFF2-40B4-BE49-F238E27FC236}">
                <a16:creationId xmlns:a16="http://schemas.microsoft.com/office/drawing/2014/main" id="{3AED0675-A289-69FF-64D2-FD686748B6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717247" y="6239323"/>
            <a:ext cx="914400" cy="914400"/>
          </a:xfrm>
          <a:prstGeom prst="rect">
            <a:avLst/>
          </a:prstGeom>
        </p:spPr>
      </p:pic>
      <p:pic>
        <p:nvPicPr>
          <p:cNvPr id="18" name="Graphic 17" descr="Badge Tick with solid fill">
            <a:extLst>
              <a:ext uri="{FF2B5EF4-FFF2-40B4-BE49-F238E27FC236}">
                <a16:creationId xmlns:a16="http://schemas.microsoft.com/office/drawing/2014/main" id="{9FCF65C6-E760-B01E-B692-BFDA241DA9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464706" y="77813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7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2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025290" y="-864988"/>
            <a:ext cx="10747498" cy="12016977"/>
            <a:chOff x="0" y="0"/>
            <a:chExt cx="2830617" cy="31649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30617" cy="3164965"/>
            </a:xfrm>
            <a:custGeom>
              <a:avLst/>
              <a:gdLst/>
              <a:ahLst/>
              <a:cxnLst/>
              <a:rect l="l" t="t" r="r" b="b"/>
              <a:pathLst>
                <a:path w="2830617" h="3164965">
                  <a:moveTo>
                    <a:pt x="0" y="0"/>
                  </a:moveTo>
                  <a:lnTo>
                    <a:pt x="2830617" y="0"/>
                  </a:lnTo>
                  <a:lnTo>
                    <a:pt x="2830617" y="3164965"/>
                  </a:lnTo>
                  <a:lnTo>
                    <a:pt x="0" y="316496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0473923" y="1801490"/>
            <a:ext cx="6684020" cy="6684020"/>
          </a:xfrm>
          <a:custGeom>
            <a:avLst/>
            <a:gdLst/>
            <a:ahLst/>
            <a:cxnLst/>
            <a:rect l="l" t="t" r="r" b="b"/>
            <a:pathLst>
              <a:path w="6684020" h="6684020">
                <a:moveTo>
                  <a:pt x="0" y="0"/>
                </a:moveTo>
                <a:lnTo>
                  <a:pt x="6684020" y="0"/>
                </a:lnTo>
                <a:lnTo>
                  <a:pt x="6684020" y="6684020"/>
                </a:lnTo>
                <a:lnTo>
                  <a:pt x="0" y="66840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23660" y="5028083"/>
            <a:ext cx="8294940" cy="1658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3A574E"/>
                </a:solidFill>
                <a:effectLst/>
                <a:uLnTx/>
                <a:uFillTx/>
                <a:latin typeface="Londrina Solid Heavy"/>
                <a:ea typeface="+mn-ea"/>
                <a:cs typeface="+mn-cs"/>
              </a:rPr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1868099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762000" y="381000"/>
            <a:ext cx="19475401" cy="9525000"/>
            <a:chOff x="0" y="0"/>
            <a:chExt cx="5129324" cy="11548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29324" cy="1154816"/>
            </a:xfrm>
            <a:custGeom>
              <a:avLst/>
              <a:gdLst/>
              <a:ahLst/>
              <a:cxnLst/>
              <a:rect l="l" t="t" r="r" b="b"/>
              <a:pathLst>
                <a:path w="5129324" h="1154816">
                  <a:moveTo>
                    <a:pt x="0" y="0"/>
                  </a:moveTo>
                  <a:lnTo>
                    <a:pt x="5129324" y="0"/>
                  </a:lnTo>
                  <a:lnTo>
                    <a:pt x="5129324" y="1154816"/>
                  </a:lnTo>
                  <a:lnTo>
                    <a:pt x="0" y="115481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81050" y="400981"/>
            <a:ext cx="17426101" cy="3923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8499" dirty="0">
                <a:solidFill>
                  <a:srgbClr val="3A574E"/>
                </a:solidFill>
                <a:latin typeface="Londrina Solid Heavy"/>
              </a:rPr>
              <a:t>4. Work in pairs. Discuss what you should do before, during, and after a flood. Write your ideas in the columns.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3A26B29-BF0B-7AB7-6227-534DB118B6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386888"/>
              </p:ext>
            </p:extLst>
          </p:nvPr>
        </p:nvGraphicFramePr>
        <p:xfrm>
          <a:off x="781050" y="4528872"/>
          <a:ext cx="16821150" cy="489706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607050">
                  <a:extLst>
                    <a:ext uri="{9D8B030D-6E8A-4147-A177-3AD203B41FA5}">
                      <a16:colId xmlns:a16="http://schemas.microsoft.com/office/drawing/2014/main" val="3427946441"/>
                    </a:ext>
                  </a:extLst>
                </a:gridCol>
                <a:gridCol w="5607050">
                  <a:extLst>
                    <a:ext uri="{9D8B030D-6E8A-4147-A177-3AD203B41FA5}">
                      <a16:colId xmlns:a16="http://schemas.microsoft.com/office/drawing/2014/main" val="3540940928"/>
                    </a:ext>
                  </a:extLst>
                </a:gridCol>
                <a:gridCol w="5607050">
                  <a:extLst>
                    <a:ext uri="{9D8B030D-6E8A-4147-A177-3AD203B41FA5}">
                      <a16:colId xmlns:a16="http://schemas.microsoft.com/office/drawing/2014/main" val="3543186079"/>
                    </a:ext>
                  </a:extLst>
                </a:gridCol>
              </a:tblGrid>
              <a:tr h="1148028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  <a:latin typeface="Londrina Solid" panose="020B0604020202020204" charset="0"/>
                        </a:rPr>
                        <a:t>Before a storm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  <a:latin typeface="Londrina Solid" panose="020B0604020202020204" charset="0"/>
                        </a:rPr>
                        <a:t>During a storm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  <a:latin typeface="Londrina Solid" panose="020B0604020202020204" charset="0"/>
                        </a:rPr>
                        <a:t>After a storm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3943918"/>
                  </a:ext>
                </a:extLst>
              </a:tr>
              <a:tr h="2517114">
                <a:tc>
                  <a:txBody>
                    <a:bodyPr/>
                    <a:lstStyle/>
                    <a:p>
                      <a:pPr marL="857250" indent="-857250" algn="l">
                        <a:buFontTx/>
                        <a:buChar char="-"/>
                      </a:pPr>
                      <a:r>
                        <a:rPr lang="en-US" sz="6000" b="0" dirty="0">
                          <a:solidFill>
                            <a:schemeClr val="tx1"/>
                          </a:solidFill>
                          <a:latin typeface="Londrina Solid" panose="020B0604020202020204" charset="0"/>
                        </a:rPr>
                        <a:t>Prepare an emergency kit.</a:t>
                      </a:r>
                    </a:p>
                    <a:p>
                      <a:pPr marL="857250" indent="-857250" algn="l">
                        <a:buFontTx/>
                        <a:buChar char="-"/>
                      </a:pPr>
                      <a:r>
                        <a:rPr lang="en-US" sz="6000" b="0" dirty="0">
                          <a:solidFill>
                            <a:schemeClr val="tx1"/>
                          </a:solidFill>
                          <a:latin typeface="Londrina Solid" panose="020B0604020202020204" charset="0"/>
                        </a:rPr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0" indent="-857250" algn="l">
                        <a:buFontTx/>
                        <a:buChar char="-"/>
                      </a:pPr>
                      <a:r>
                        <a:rPr lang="en-US" sz="6000" b="0" dirty="0">
                          <a:solidFill>
                            <a:schemeClr val="tx1"/>
                          </a:solidFill>
                          <a:latin typeface="Londrina Solid" panose="020B0604020202020204" charset="0"/>
                        </a:rPr>
                        <a:t>Stay inside a safe and high place.</a:t>
                      </a:r>
                    </a:p>
                    <a:p>
                      <a:pPr marL="857250" indent="-857250" algn="l">
                        <a:buFontTx/>
                        <a:buChar char="-"/>
                      </a:pPr>
                      <a:r>
                        <a:rPr lang="en-US" sz="6000" b="0" dirty="0">
                          <a:solidFill>
                            <a:schemeClr val="tx1"/>
                          </a:solidFill>
                          <a:latin typeface="Londrina Solid" panose="020B0604020202020204" charset="0"/>
                        </a:rPr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0" indent="-857250" algn="l">
                        <a:buFontTx/>
                        <a:buChar char="-"/>
                      </a:pPr>
                      <a:r>
                        <a:rPr lang="en-US" sz="6000" b="0" dirty="0">
                          <a:solidFill>
                            <a:schemeClr val="tx1"/>
                          </a:solidFill>
                          <a:latin typeface="Londrina Solid" panose="020B0604020202020204" charset="0"/>
                        </a:rPr>
                        <a:t>Avoid moving water. </a:t>
                      </a:r>
                    </a:p>
                    <a:p>
                      <a:pPr marL="857250" indent="-857250" algn="l">
                        <a:buFontTx/>
                        <a:buChar char="-"/>
                      </a:pPr>
                      <a:r>
                        <a:rPr lang="en-US" sz="6000" b="0" dirty="0">
                          <a:solidFill>
                            <a:schemeClr val="tx1"/>
                          </a:solidFill>
                          <a:latin typeface="Londrina Solid" panose="020B0604020202020204" charset="0"/>
                        </a:rPr>
                        <a:t>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88853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593700" y="341679"/>
            <a:ext cx="19475401" cy="9603641"/>
            <a:chOff x="0" y="0"/>
            <a:chExt cx="5129324" cy="12621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29324" cy="1262179"/>
            </a:xfrm>
            <a:custGeom>
              <a:avLst/>
              <a:gdLst/>
              <a:ahLst/>
              <a:cxnLst/>
              <a:rect l="l" t="t" r="r" b="b"/>
              <a:pathLst>
                <a:path w="5129324" h="1262179">
                  <a:moveTo>
                    <a:pt x="0" y="0"/>
                  </a:moveTo>
                  <a:lnTo>
                    <a:pt x="5129324" y="0"/>
                  </a:lnTo>
                  <a:lnTo>
                    <a:pt x="5129324" y="1262179"/>
                  </a:lnTo>
                  <a:lnTo>
                    <a:pt x="0" y="126217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725401" y="3965777"/>
            <a:ext cx="5859450" cy="5749723"/>
          </a:xfrm>
          <a:custGeom>
            <a:avLst/>
            <a:gdLst/>
            <a:ahLst/>
            <a:cxnLst/>
            <a:rect l="l" t="t" r="r" b="b"/>
            <a:pathLst>
              <a:path w="6167447" h="6167447">
                <a:moveTo>
                  <a:pt x="0" y="0"/>
                </a:moveTo>
                <a:lnTo>
                  <a:pt x="6167447" y="0"/>
                </a:lnTo>
                <a:lnTo>
                  <a:pt x="6167447" y="6167448"/>
                </a:lnTo>
                <a:lnTo>
                  <a:pt x="0" y="6167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51701" y="375182"/>
            <a:ext cx="17551867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600" dirty="0">
                <a:solidFill>
                  <a:srgbClr val="3A574E"/>
                </a:solidFill>
                <a:latin typeface="Londrina Solid Heavy"/>
              </a:rPr>
              <a:t>5. Write instructions (80-100 words) about things to do before, during, and after a flood.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7101" y="2696401"/>
            <a:ext cx="17384598" cy="6924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spc="-300" dirty="0">
                <a:solidFill>
                  <a:srgbClr val="C00000"/>
                </a:solidFill>
                <a:latin typeface="Londrina Solid"/>
              </a:rPr>
              <a:t>Start as follows:</a:t>
            </a:r>
          </a:p>
          <a:p>
            <a:pPr>
              <a:lnSpc>
                <a:spcPts val="6000"/>
              </a:lnSpc>
            </a:pPr>
            <a:endParaRPr lang="en-US" sz="6000" spc="-300" dirty="0">
              <a:solidFill>
                <a:srgbClr val="C00000"/>
              </a:solidFill>
              <a:latin typeface="Londrina Solid"/>
            </a:endParaRPr>
          </a:p>
          <a:p>
            <a:pPr>
              <a:lnSpc>
                <a:spcPts val="6000"/>
              </a:lnSpc>
            </a:pPr>
            <a:r>
              <a:rPr lang="en-US" sz="6000" spc="-300" dirty="0">
                <a:solidFill>
                  <a:srgbClr val="000000"/>
                </a:solidFill>
                <a:latin typeface="Londrina Solid"/>
              </a:rPr>
              <a:t>Here are the things you should do before, during, and after a flood. </a:t>
            </a:r>
          </a:p>
          <a:p>
            <a:pPr>
              <a:lnSpc>
                <a:spcPts val="6000"/>
              </a:lnSpc>
            </a:pPr>
            <a:r>
              <a:rPr lang="en-US" sz="6000" spc="-300" dirty="0">
                <a:solidFill>
                  <a:srgbClr val="000000"/>
                </a:solidFill>
                <a:latin typeface="Londrina Solid"/>
              </a:rPr>
              <a:t>Before:</a:t>
            </a:r>
          </a:p>
          <a:p>
            <a:pPr>
              <a:lnSpc>
                <a:spcPts val="6000"/>
              </a:lnSpc>
            </a:pPr>
            <a:r>
              <a:rPr lang="en-US" sz="6000" spc="-300" dirty="0">
                <a:solidFill>
                  <a:srgbClr val="000000"/>
                </a:solidFill>
                <a:latin typeface="Londrina Solid"/>
              </a:rPr>
              <a:t>- </a:t>
            </a:r>
          </a:p>
          <a:p>
            <a:pPr>
              <a:lnSpc>
                <a:spcPts val="6000"/>
              </a:lnSpc>
            </a:pPr>
            <a:r>
              <a:rPr lang="en-US" sz="6000" spc="-300" dirty="0">
                <a:solidFill>
                  <a:srgbClr val="000000"/>
                </a:solidFill>
                <a:latin typeface="Londrina Solid"/>
              </a:rPr>
              <a:t>During:</a:t>
            </a:r>
          </a:p>
          <a:p>
            <a:pPr>
              <a:lnSpc>
                <a:spcPts val="6000"/>
              </a:lnSpc>
            </a:pPr>
            <a:r>
              <a:rPr lang="en-US" sz="6000" spc="-300" dirty="0">
                <a:solidFill>
                  <a:srgbClr val="000000"/>
                </a:solidFill>
                <a:latin typeface="Londrina Solid"/>
              </a:rPr>
              <a:t>-</a:t>
            </a:r>
          </a:p>
          <a:p>
            <a:pPr>
              <a:lnSpc>
                <a:spcPts val="6000"/>
              </a:lnSpc>
            </a:pPr>
            <a:r>
              <a:rPr lang="en-US" sz="6000" spc="-300" dirty="0">
                <a:solidFill>
                  <a:srgbClr val="000000"/>
                </a:solidFill>
                <a:latin typeface="Londrina Solid"/>
              </a:rPr>
              <a:t>After:</a:t>
            </a:r>
          </a:p>
          <a:p>
            <a:pPr>
              <a:lnSpc>
                <a:spcPts val="6000"/>
              </a:lnSpc>
            </a:pPr>
            <a:r>
              <a:rPr lang="en-US" sz="6000" spc="-300" dirty="0">
                <a:solidFill>
                  <a:srgbClr val="000000"/>
                </a:solidFill>
                <a:latin typeface="Londrina Solid"/>
              </a:rPr>
              <a:t>-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31454" y="407953"/>
            <a:ext cx="17225092" cy="9326434"/>
            <a:chOff x="0" y="-38100"/>
            <a:chExt cx="4536650" cy="24563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6650" cy="2418245"/>
            </a:xfrm>
            <a:custGeom>
              <a:avLst/>
              <a:gdLst/>
              <a:ahLst/>
              <a:cxnLst/>
              <a:rect l="l" t="t" r="r" b="b"/>
              <a:pathLst>
                <a:path w="4536650" h="2418245">
                  <a:moveTo>
                    <a:pt x="0" y="0"/>
                  </a:moveTo>
                  <a:lnTo>
                    <a:pt x="4536650" y="0"/>
                  </a:lnTo>
                  <a:lnTo>
                    <a:pt x="4536650" y="2418245"/>
                  </a:lnTo>
                  <a:lnTo>
                    <a:pt x="0" y="241824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062577" y="726846"/>
            <a:ext cx="9987692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dirty="0">
                <a:solidFill>
                  <a:srgbClr val="3A574E"/>
                </a:solidFill>
                <a:latin typeface="Londrina Solid Heavy"/>
              </a:rPr>
              <a:t>BRAINSTORMING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216079" y="4979891"/>
            <a:ext cx="1239263" cy="94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850"/>
              </a:lnSpc>
              <a:spcBef>
                <a:spcPct val="0"/>
              </a:spcBef>
            </a:pPr>
            <a:r>
              <a:rPr lang="en-US" sz="5000" u="none" dirty="0">
                <a:solidFill>
                  <a:srgbClr val="FFFFFF"/>
                </a:solidFill>
                <a:latin typeface="Londrina Solid"/>
              </a:rPr>
              <a:t>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476942" y="4979891"/>
            <a:ext cx="1239263" cy="94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850"/>
              </a:lnSpc>
              <a:spcBef>
                <a:spcPct val="0"/>
              </a:spcBef>
            </a:pPr>
            <a:r>
              <a:rPr lang="en-US" sz="5000" u="none">
                <a:solidFill>
                  <a:srgbClr val="FFFFFF"/>
                </a:solidFill>
                <a:latin typeface="Londrina Solid"/>
              </a:rPr>
              <a:t>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655966" y="4979891"/>
            <a:ext cx="1239263" cy="94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850"/>
              </a:lnSpc>
              <a:spcBef>
                <a:spcPct val="0"/>
              </a:spcBef>
            </a:pPr>
            <a:r>
              <a:rPr lang="en-US" sz="5000" u="none" dirty="0">
                <a:solidFill>
                  <a:srgbClr val="FFFFFF"/>
                </a:solidFill>
                <a:latin typeface="Londrina Solid"/>
              </a:rPr>
              <a:t>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66800" y="2585775"/>
            <a:ext cx="13645566" cy="73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en-US" sz="5000" dirty="0">
                <a:solidFill>
                  <a:srgbClr val="000000"/>
                </a:solidFill>
                <a:latin typeface="Londrina Solid"/>
              </a:rPr>
              <a:t>1. What is this natural disaster? </a:t>
            </a: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4D1E3493-B0A6-A27C-9C99-2F8142BF0944}"/>
              </a:ext>
            </a:extLst>
          </p:cNvPr>
          <p:cNvSpPr txBox="1"/>
          <p:nvPr/>
        </p:nvSpPr>
        <p:spPr>
          <a:xfrm>
            <a:off x="1066800" y="4532323"/>
            <a:ext cx="9220200" cy="2115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en-US" sz="5000" dirty="0">
                <a:solidFill>
                  <a:srgbClr val="000000"/>
                </a:solidFill>
                <a:latin typeface="Londrina Solid"/>
              </a:rPr>
              <a:t>2. What should people do before, during, and after this natural disaster? </a:t>
            </a:r>
          </a:p>
        </p:txBody>
      </p:sp>
      <p:pic>
        <p:nvPicPr>
          <p:cNvPr id="1026" name="Picture 2" descr="Storm Rain Drops - Free GIF on Pixabay - Pixabay">
            <a:extLst>
              <a:ext uri="{FF2B5EF4-FFF2-40B4-BE49-F238E27FC236}">
                <a16:creationId xmlns:a16="http://schemas.microsoft.com/office/drawing/2014/main" id="{918898E2-3D3A-3041-DAC8-2CF0BE718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429" y="2084124"/>
            <a:ext cx="7328562" cy="732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57200" y="-864990"/>
            <a:ext cx="17221200" cy="12016977"/>
            <a:chOff x="0" y="0"/>
            <a:chExt cx="2830617" cy="31649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30617" cy="3164965"/>
            </a:xfrm>
            <a:custGeom>
              <a:avLst/>
              <a:gdLst/>
              <a:ahLst/>
              <a:cxnLst/>
              <a:rect l="l" t="t" r="r" b="b"/>
              <a:pathLst>
                <a:path w="2830617" h="3164965">
                  <a:moveTo>
                    <a:pt x="0" y="0"/>
                  </a:moveTo>
                  <a:lnTo>
                    <a:pt x="2830617" y="0"/>
                  </a:lnTo>
                  <a:lnTo>
                    <a:pt x="2830617" y="3164965"/>
                  </a:lnTo>
                  <a:lnTo>
                    <a:pt x="0" y="316496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19150" y="0"/>
            <a:ext cx="10238040" cy="1407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899"/>
              </a:lnSpc>
            </a:pPr>
            <a:r>
              <a:rPr lang="en-US" sz="7200" dirty="0">
                <a:solidFill>
                  <a:srgbClr val="3A574E"/>
                </a:solidFill>
                <a:latin typeface="Londrina Solid Heavy"/>
              </a:rPr>
              <a:t>Suggested answers: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9150" y="1166868"/>
            <a:ext cx="16649700" cy="92332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latinLnBrk="0"/>
            <a:r>
              <a:rPr lang="vi-VN" sz="4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 a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 the</a:t>
            </a:r>
            <a:r>
              <a:rPr lang="vi-VN" sz="4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things you should do before, during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vi-VN" sz="4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after a flood.</a:t>
            </a:r>
          </a:p>
          <a:p>
            <a:pPr algn="just" latinLnBrk="0"/>
            <a:r>
              <a:rPr lang="vi-VN" sz="4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Before:</a:t>
            </a:r>
          </a:p>
          <a:p>
            <a:pPr algn="just" latinLnBrk="0"/>
            <a:r>
              <a:rPr lang="en-US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Prepare an emergency kit.</a:t>
            </a:r>
          </a:p>
          <a:p>
            <a:pPr algn="just" latinLnBrk="0"/>
            <a:r>
              <a:rPr lang="en-US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Listen to local radio.</a:t>
            </a:r>
          </a:p>
          <a:p>
            <a:pPr algn="just" latinLnBrk="0"/>
            <a:r>
              <a:rPr lang="en-US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Protect your valuables in waterproof containers. Place them above potential water levels.</a:t>
            </a:r>
          </a:p>
          <a:p>
            <a:pPr algn="just" latinLnBrk="0"/>
            <a:r>
              <a:rPr lang="vi-VN" sz="4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 latinLnBrk="0"/>
            <a:r>
              <a:rPr lang="en-US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Stay inside a safe and high place.</a:t>
            </a:r>
          </a:p>
          <a:p>
            <a:pPr algn="just" latinLnBrk="0"/>
            <a:r>
              <a:rPr lang="en-US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Follow the routes specified by officials.</a:t>
            </a:r>
          </a:p>
          <a:p>
            <a:pPr algn="just" latinLnBrk="0"/>
            <a:r>
              <a:rPr lang="en-US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Time permitting, leave a note informing others when you left and where you went.</a:t>
            </a:r>
          </a:p>
          <a:p>
            <a:pPr algn="just" latinLnBrk="0"/>
            <a:r>
              <a:rPr lang="vi-VN" sz="4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After:</a:t>
            </a:r>
          </a:p>
          <a:p>
            <a:pPr algn="just" latinLnBrk="0"/>
            <a:r>
              <a:rPr lang="en-US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Avoid moving water.</a:t>
            </a:r>
          </a:p>
          <a:p>
            <a:pPr algn="just" latinLnBrk="0"/>
            <a:r>
              <a:rPr lang="en-US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Emergency workers will be assisting people in flooded areas.</a:t>
            </a:r>
          </a:p>
          <a:p>
            <a:pPr algn="just" latinLnBrk="0"/>
            <a:r>
              <a:rPr lang="en-US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Return home only when authorities indicate it is safe.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19099" y="174877"/>
            <a:ext cx="17449801" cy="9693022"/>
            <a:chOff x="0" y="-38100"/>
            <a:chExt cx="5129324" cy="2197932"/>
          </a:xfrm>
        </p:grpSpPr>
        <p:sp>
          <p:nvSpPr>
            <p:cNvPr id="4" name="Freeform 4"/>
            <p:cNvSpPr/>
            <p:nvPr/>
          </p:nvSpPr>
          <p:spPr>
            <a:xfrm>
              <a:off x="0" y="310796"/>
              <a:ext cx="5129324" cy="1849036"/>
            </a:xfrm>
            <a:custGeom>
              <a:avLst/>
              <a:gdLst/>
              <a:ahLst/>
              <a:cxnLst/>
              <a:rect l="l" t="t" r="r" b="b"/>
              <a:pathLst>
                <a:path w="5129324" h="2159832">
                  <a:moveTo>
                    <a:pt x="0" y="0"/>
                  </a:moveTo>
                  <a:lnTo>
                    <a:pt x="5129324" y="0"/>
                  </a:lnTo>
                  <a:lnTo>
                    <a:pt x="5129324" y="2159832"/>
                  </a:lnTo>
                  <a:lnTo>
                    <a:pt x="0" y="21598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996529" y="419101"/>
            <a:ext cx="8294940" cy="1571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ondrina Solid Heavy"/>
                <a:ea typeface="+mn-ea"/>
                <a:cs typeface="+mn-cs"/>
              </a:rPr>
              <a:t>WRAP 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A5D3DC-7F73-38E3-40FE-253E66EEEF00}"/>
              </a:ext>
            </a:extLst>
          </p:cNvPr>
          <p:cNvSpPr txBox="1"/>
          <p:nvPr/>
        </p:nvSpPr>
        <p:spPr>
          <a:xfrm>
            <a:off x="996079" y="2327344"/>
            <a:ext cx="1614344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Londrina Solid" panose="020B0604020202020204" charset="0"/>
              </a:rPr>
              <a:t>In this lesson, you have: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6600" dirty="0">
                <a:latin typeface="Londrina Solid" panose="020B0604020202020204" charset="0"/>
              </a:rPr>
              <a:t>learnt new words related to natural disasters.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6600" dirty="0">
                <a:latin typeface="Londrina Solid" panose="020B0604020202020204" charset="0"/>
              </a:rPr>
              <a:t>known more about things to do before, during, and after a storm.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6600" dirty="0">
                <a:latin typeface="Londrina Solid" panose="020B0604020202020204" charset="0"/>
              </a:rPr>
              <a:t>written instructions about things to do before, during, and after a flood.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15F3416-5671-22D2-D7D6-5924F42F836B}"/>
              </a:ext>
            </a:extLst>
          </p:cNvPr>
          <p:cNvSpPr/>
          <p:nvPr/>
        </p:nvSpPr>
        <p:spPr>
          <a:xfrm>
            <a:off x="15316200" y="7353300"/>
            <a:ext cx="2917390" cy="2851065"/>
          </a:xfrm>
          <a:custGeom>
            <a:avLst/>
            <a:gdLst/>
            <a:ahLst/>
            <a:cxnLst/>
            <a:rect l="l" t="t" r="r" b="b"/>
            <a:pathLst>
              <a:path w="6684020" h="6684020">
                <a:moveTo>
                  <a:pt x="0" y="0"/>
                </a:moveTo>
                <a:lnTo>
                  <a:pt x="6684020" y="0"/>
                </a:lnTo>
                <a:lnTo>
                  <a:pt x="6684020" y="6684020"/>
                </a:lnTo>
                <a:lnTo>
                  <a:pt x="0" y="66840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96411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19099" y="174877"/>
            <a:ext cx="17449801" cy="9693022"/>
            <a:chOff x="0" y="-38100"/>
            <a:chExt cx="5129324" cy="2197932"/>
          </a:xfrm>
        </p:grpSpPr>
        <p:sp>
          <p:nvSpPr>
            <p:cNvPr id="4" name="Freeform 4"/>
            <p:cNvSpPr/>
            <p:nvPr/>
          </p:nvSpPr>
          <p:spPr>
            <a:xfrm>
              <a:off x="0" y="328294"/>
              <a:ext cx="5129324" cy="1831538"/>
            </a:xfrm>
            <a:custGeom>
              <a:avLst/>
              <a:gdLst/>
              <a:ahLst/>
              <a:cxnLst/>
              <a:rect l="l" t="t" r="r" b="b"/>
              <a:pathLst>
                <a:path w="5129324" h="2159832">
                  <a:moveTo>
                    <a:pt x="0" y="0"/>
                  </a:moveTo>
                  <a:lnTo>
                    <a:pt x="5129324" y="0"/>
                  </a:lnTo>
                  <a:lnTo>
                    <a:pt x="5129324" y="2159832"/>
                  </a:lnTo>
                  <a:lnTo>
                    <a:pt x="0" y="21598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996529" y="419101"/>
            <a:ext cx="8294940" cy="1571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ndrina Solid Heavy"/>
                <a:ea typeface="+mn-ea"/>
                <a:cs typeface="+mn-cs"/>
              </a:rPr>
              <a:t>HOMEWORK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A5D3DC-7F73-38E3-40FE-253E66EEEF00}"/>
              </a:ext>
            </a:extLst>
          </p:cNvPr>
          <p:cNvSpPr txBox="1"/>
          <p:nvPr/>
        </p:nvSpPr>
        <p:spPr>
          <a:xfrm>
            <a:off x="965599" y="2085408"/>
            <a:ext cx="16143441" cy="7265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8000" b="1" dirty="0">
                <a:latin typeface="Londrina Solid" panose="020B0604020202020204" charset="0"/>
              </a:rPr>
              <a:t>Learn by heart all the words.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8000" b="1" dirty="0">
                <a:latin typeface="Londrina Solid" panose="020B0604020202020204" charset="0"/>
              </a:rPr>
              <a:t>Do exercises in the workbook.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8000" b="1" dirty="0">
                <a:latin typeface="Londrina Solid" panose="020B0604020202020204" charset="0"/>
              </a:rPr>
              <a:t>Prepare for Lesson 7 – Looking back + project.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FA5AFEF-49EC-67A3-433D-DACD478A6813}"/>
              </a:ext>
            </a:extLst>
          </p:cNvPr>
          <p:cNvSpPr/>
          <p:nvPr/>
        </p:nvSpPr>
        <p:spPr>
          <a:xfrm>
            <a:off x="15011400" y="7124700"/>
            <a:ext cx="3276600" cy="3134292"/>
          </a:xfrm>
          <a:custGeom>
            <a:avLst/>
            <a:gdLst/>
            <a:ahLst/>
            <a:cxnLst/>
            <a:rect l="l" t="t" r="r" b="b"/>
            <a:pathLst>
              <a:path w="4564085" h="4564085">
                <a:moveTo>
                  <a:pt x="0" y="0"/>
                </a:moveTo>
                <a:lnTo>
                  <a:pt x="4564086" y="0"/>
                </a:lnTo>
                <a:lnTo>
                  <a:pt x="4564086" y="4564085"/>
                </a:lnTo>
                <a:lnTo>
                  <a:pt x="0" y="45640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3122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593700" y="3324032"/>
            <a:ext cx="19475401" cy="3638937"/>
            <a:chOff x="0" y="0"/>
            <a:chExt cx="5129324" cy="9584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29324" cy="958403"/>
            </a:xfrm>
            <a:custGeom>
              <a:avLst/>
              <a:gdLst/>
              <a:ahLst/>
              <a:cxnLst/>
              <a:rect l="l" t="t" r="r" b="b"/>
              <a:pathLst>
                <a:path w="5129324" h="958403">
                  <a:moveTo>
                    <a:pt x="0" y="0"/>
                  </a:moveTo>
                  <a:lnTo>
                    <a:pt x="5129324" y="0"/>
                  </a:lnTo>
                  <a:lnTo>
                    <a:pt x="5129324" y="958403"/>
                  </a:lnTo>
                  <a:lnTo>
                    <a:pt x="0" y="95840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80931" y="2098161"/>
            <a:ext cx="6090677" cy="6090677"/>
          </a:xfrm>
          <a:custGeom>
            <a:avLst/>
            <a:gdLst/>
            <a:ahLst/>
            <a:cxnLst/>
            <a:rect l="l" t="t" r="r" b="b"/>
            <a:pathLst>
              <a:path w="6090677" h="6090677">
                <a:moveTo>
                  <a:pt x="0" y="0"/>
                </a:moveTo>
                <a:lnTo>
                  <a:pt x="6090677" y="0"/>
                </a:lnTo>
                <a:lnTo>
                  <a:pt x="6090677" y="6090678"/>
                </a:lnTo>
                <a:lnTo>
                  <a:pt x="0" y="60906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271608" y="3805237"/>
            <a:ext cx="9987692" cy="1717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3A574E"/>
                </a:solidFill>
                <a:latin typeface="Londrina Solid Heavy"/>
              </a:rPr>
              <a:t>THANK YOU!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71608" y="5408613"/>
            <a:ext cx="9987692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ondrina Solid"/>
              </a:rPr>
              <a:t>I HOPE YOU LEARN SOMETHING NEW TODAY!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593700" y="3324032"/>
            <a:ext cx="19475401" cy="3638937"/>
            <a:chOff x="0" y="0"/>
            <a:chExt cx="5129324" cy="9584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29324" cy="958403"/>
            </a:xfrm>
            <a:custGeom>
              <a:avLst/>
              <a:gdLst/>
              <a:ahLst/>
              <a:cxnLst/>
              <a:rect l="l" t="t" r="r" b="b"/>
              <a:pathLst>
                <a:path w="5129324" h="958403">
                  <a:moveTo>
                    <a:pt x="0" y="0"/>
                  </a:moveTo>
                  <a:lnTo>
                    <a:pt x="5129324" y="0"/>
                  </a:lnTo>
                  <a:lnTo>
                    <a:pt x="5129324" y="958403"/>
                  </a:lnTo>
                  <a:lnTo>
                    <a:pt x="0" y="95840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168623" y="2240244"/>
            <a:ext cx="6090677" cy="6090677"/>
          </a:xfrm>
          <a:custGeom>
            <a:avLst/>
            <a:gdLst/>
            <a:ahLst/>
            <a:cxnLst/>
            <a:rect l="l" t="t" r="r" b="b"/>
            <a:pathLst>
              <a:path w="6090677" h="6090677">
                <a:moveTo>
                  <a:pt x="0" y="0"/>
                </a:moveTo>
                <a:lnTo>
                  <a:pt x="6090677" y="0"/>
                </a:lnTo>
                <a:lnTo>
                  <a:pt x="6090677" y="6090677"/>
                </a:lnTo>
                <a:lnTo>
                  <a:pt x="0" y="60906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54100" y="4110037"/>
            <a:ext cx="9987692" cy="1717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dirty="0">
                <a:solidFill>
                  <a:srgbClr val="3A574E"/>
                </a:solidFill>
                <a:latin typeface="Londrina Solid Heavy"/>
              </a:rPr>
              <a:t>NATURAL DISASTERS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4081" y="5894569"/>
            <a:ext cx="9987692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600" dirty="0">
                <a:solidFill>
                  <a:srgbClr val="000000"/>
                </a:solidFill>
                <a:latin typeface="Londrina Solid"/>
              </a:rPr>
              <a:t>Lesson 6: Skills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A05791-F11B-E65B-EC19-A553A1C8C038}"/>
              </a:ext>
            </a:extLst>
          </p:cNvPr>
          <p:cNvSpPr txBox="1"/>
          <p:nvPr/>
        </p:nvSpPr>
        <p:spPr>
          <a:xfrm>
            <a:off x="884081" y="3407202"/>
            <a:ext cx="9987692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600" dirty="0">
                <a:solidFill>
                  <a:srgbClr val="000000"/>
                </a:solidFill>
                <a:latin typeface="Londrina Solid"/>
              </a:rPr>
              <a:t>Unit 9: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704489" y="-1087240"/>
            <a:ext cx="9554811" cy="12736551"/>
            <a:chOff x="0" y="0"/>
            <a:chExt cx="2516493" cy="335448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16493" cy="3354483"/>
            </a:xfrm>
            <a:custGeom>
              <a:avLst/>
              <a:gdLst/>
              <a:ahLst/>
              <a:cxnLst/>
              <a:rect l="l" t="t" r="r" b="b"/>
              <a:pathLst>
                <a:path w="2516493" h="3354483">
                  <a:moveTo>
                    <a:pt x="0" y="0"/>
                  </a:moveTo>
                  <a:lnTo>
                    <a:pt x="2516493" y="0"/>
                  </a:lnTo>
                  <a:lnTo>
                    <a:pt x="2516493" y="3354483"/>
                  </a:lnTo>
                  <a:lnTo>
                    <a:pt x="0" y="335448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66280" y="1967494"/>
            <a:ext cx="6352011" cy="6352011"/>
          </a:xfrm>
          <a:custGeom>
            <a:avLst/>
            <a:gdLst/>
            <a:ahLst/>
            <a:cxnLst/>
            <a:rect l="l" t="t" r="r" b="b"/>
            <a:pathLst>
              <a:path w="6352011" h="6352011">
                <a:moveTo>
                  <a:pt x="0" y="0"/>
                </a:moveTo>
                <a:lnTo>
                  <a:pt x="6352011" y="0"/>
                </a:lnTo>
                <a:lnTo>
                  <a:pt x="6352011" y="6352012"/>
                </a:lnTo>
                <a:lnTo>
                  <a:pt x="0" y="63520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357444" y="4357610"/>
            <a:ext cx="10248900" cy="1571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13800" dirty="0">
                <a:solidFill>
                  <a:srgbClr val="3A574E"/>
                </a:solidFill>
                <a:latin typeface="Londrina Solid Heavy"/>
              </a:rPr>
              <a:t>VOCABULARY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1028700"/>
            <a:ext cx="19475401" cy="8200613"/>
            <a:chOff x="0" y="0"/>
            <a:chExt cx="5129324" cy="21598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29324" cy="2159832"/>
            </a:xfrm>
            <a:custGeom>
              <a:avLst/>
              <a:gdLst/>
              <a:ahLst/>
              <a:cxnLst/>
              <a:rect l="l" t="t" r="r" b="b"/>
              <a:pathLst>
                <a:path w="5129324" h="2159832">
                  <a:moveTo>
                    <a:pt x="0" y="0"/>
                  </a:moveTo>
                  <a:lnTo>
                    <a:pt x="5129324" y="0"/>
                  </a:lnTo>
                  <a:lnTo>
                    <a:pt x="5129324" y="2159832"/>
                  </a:lnTo>
                  <a:lnTo>
                    <a:pt x="0" y="21598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-533400" y="1070387"/>
            <a:ext cx="8294940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dirty="0">
                <a:solidFill>
                  <a:srgbClr val="3A574E"/>
                </a:solidFill>
                <a:latin typeface="Londrina Solid Heavy"/>
              </a:rPr>
              <a:t>VOCABULARY</a:t>
            </a:r>
          </a:p>
        </p:txBody>
      </p:sp>
      <p:sp>
        <p:nvSpPr>
          <p:cNvPr id="9" name="Google Shape;1881;p31">
            <a:extLst>
              <a:ext uri="{FF2B5EF4-FFF2-40B4-BE49-F238E27FC236}">
                <a16:creationId xmlns:a16="http://schemas.microsoft.com/office/drawing/2014/main" id="{FBAAD6E5-B317-7C56-E6DC-9A0E79EC47AD}"/>
              </a:ext>
            </a:extLst>
          </p:cNvPr>
          <p:cNvSpPr txBox="1">
            <a:spLocks/>
          </p:cNvSpPr>
          <p:nvPr/>
        </p:nvSpPr>
        <p:spPr>
          <a:xfrm>
            <a:off x="1178003" y="2935177"/>
            <a:ext cx="5314807" cy="70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dirty="0">
                <a:latin typeface="Londrina Solid" panose="020B0604020202020204" charset="0"/>
              </a:rPr>
              <a:t>authority (n)</a:t>
            </a:r>
            <a:endParaRPr lang="en-US" sz="8000" b="1" dirty="0">
              <a:latin typeface="Londrina Solid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60F318-6AAE-7997-C77A-1E58DE18A8F2}"/>
              </a:ext>
            </a:extLst>
          </p:cNvPr>
          <p:cNvSpPr/>
          <p:nvPr/>
        </p:nvSpPr>
        <p:spPr>
          <a:xfrm>
            <a:off x="1121996" y="6848920"/>
            <a:ext cx="53148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endParaRPr lang="en-US" sz="6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B9FAE7-43E8-3C35-E1B5-8C2811F78A3A}"/>
              </a:ext>
            </a:extLst>
          </p:cNvPr>
          <p:cNvSpPr/>
          <p:nvPr/>
        </p:nvSpPr>
        <p:spPr>
          <a:xfrm>
            <a:off x="-533400" y="4870816"/>
            <a:ext cx="8625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/ɔːˈ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θɒrəti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2910BB-922E-6ED1-7C03-33242E8AF1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799" y="2788877"/>
            <a:ext cx="9873703" cy="580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ttsMP3.com_VoiceText_2023-12-3_11_31_10">
            <a:hlinkClick r:id="" action="ppaction://media"/>
            <a:extLst>
              <a:ext uri="{FF2B5EF4-FFF2-40B4-BE49-F238E27FC236}">
                <a16:creationId xmlns:a16="http://schemas.microsoft.com/office/drawing/2014/main" id="{2DD13D01-0528-7B8A-B4DA-FD8CDDBE14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4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6858" y="4920245"/>
            <a:ext cx="930275" cy="93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1028700"/>
            <a:ext cx="19475401" cy="8200613"/>
            <a:chOff x="0" y="0"/>
            <a:chExt cx="5129324" cy="21598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29324" cy="2159832"/>
            </a:xfrm>
            <a:custGeom>
              <a:avLst/>
              <a:gdLst/>
              <a:ahLst/>
              <a:cxnLst/>
              <a:rect l="l" t="t" r="r" b="b"/>
              <a:pathLst>
                <a:path w="5129324" h="2159832">
                  <a:moveTo>
                    <a:pt x="0" y="0"/>
                  </a:moveTo>
                  <a:lnTo>
                    <a:pt x="5129324" y="0"/>
                  </a:lnTo>
                  <a:lnTo>
                    <a:pt x="5129324" y="2159832"/>
                  </a:lnTo>
                  <a:lnTo>
                    <a:pt x="0" y="21598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-533400" y="1070387"/>
            <a:ext cx="8294940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9" b="0" i="0" u="none" strike="noStrike" kern="1200" cap="none" spc="0" normalizeH="0" baseline="0" noProof="0" dirty="0">
                <a:ln>
                  <a:noFill/>
                </a:ln>
                <a:solidFill>
                  <a:srgbClr val="3A574E"/>
                </a:solidFill>
                <a:effectLst/>
                <a:uLnTx/>
                <a:uFillTx/>
                <a:latin typeface="Londrina Solid Heavy"/>
                <a:ea typeface="+mn-ea"/>
                <a:cs typeface="+mn-cs"/>
              </a:rPr>
              <a:t>VOCABULARY</a:t>
            </a:r>
          </a:p>
        </p:txBody>
      </p:sp>
      <p:sp>
        <p:nvSpPr>
          <p:cNvPr id="6" name="Google Shape;1881;p31">
            <a:extLst>
              <a:ext uri="{FF2B5EF4-FFF2-40B4-BE49-F238E27FC236}">
                <a16:creationId xmlns:a16="http://schemas.microsoft.com/office/drawing/2014/main" id="{B828A1F1-9786-A800-3A48-7E72DA32BD6D}"/>
              </a:ext>
            </a:extLst>
          </p:cNvPr>
          <p:cNvSpPr txBox="1">
            <a:spLocks/>
          </p:cNvSpPr>
          <p:nvPr/>
        </p:nvSpPr>
        <p:spPr>
          <a:xfrm>
            <a:off x="1570739" y="2989361"/>
            <a:ext cx="481958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dirty="0">
                <a:latin typeface="Londrina Solid" panose="020B0604020202020204" charset="0"/>
              </a:rPr>
              <a:t>warn (v)</a:t>
            </a:r>
            <a:endParaRPr lang="en-US" sz="8000" b="1" dirty="0">
              <a:latin typeface="Londrina Solid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AD2558-2142-9CB5-BF1E-F9C2336777E3}"/>
              </a:ext>
            </a:extLst>
          </p:cNvPr>
          <p:cNvSpPr/>
          <p:nvPr/>
        </p:nvSpPr>
        <p:spPr>
          <a:xfrm>
            <a:off x="1051782" y="6868610"/>
            <a:ext cx="58574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7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8DEBEE-90DC-1B48-DEAB-65C6C39A7D3D}"/>
              </a:ext>
            </a:extLst>
          </p:cNvPr>
          <p:cNvSpPr/>
          <p:nvPr/>
        </p:nvSpPr>
        <p:spPr>
          <a:xfrm>
            <a:off x="1584829" y="4891540"/>
            <a:ext cx="4582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/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wɔːn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 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06E18FB-1680-8656-7566-6C7A0C150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22614" r="57648" b="9470"/>
          <a:stretch>
            <a:fillRect/>
          </a:stretch>
        </p:blipFill>
        <p:spPr bwMode="auto">
          <a:xfrm>
            <a:off x="9909378" y="1599614"/>
            <a:ext cx="7032245" cy="708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ttsMP3.com_VoiceText_2023-12-3_11_31_10">
            <a:hlinkClick r:id="" action="ppaction://media"/>
            <a:extLst>
              <a:ext uri="{FF2B5EF4-FFF2-40B4-BE49-F238E27FC236}">
                <a16:creationId xmlns:a16="http://schemas.microsoft.com/office/drawing/2014/main" id="{24000E5F-F496-C9F9-2049-4DF4F5D987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0" end="115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6858" y="4920245"/>
            <a:ext cx="930275" cy="93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6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/>
      <p:bldP spid="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1028700"/>
            <a:ext cx="19475401" cy="8200613"/>
            <a:chOff x="0" y="0"/>
            <a:chExt cx="5129324" cy="21598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29324" cy="2159832"/>
            </a:xfrm>
            <a:custGeom>
              <a:avLst/>
              <a:gdLst/>
              <a:ahLst/>
              <a:cxnLst/>
              <a:rect l="l" t="t" r="r" b="b"/>
              <a:pathLst>
                <a:path w="5129324" h="2159832">
                  <a:moveTo>
                    <a:pt x="0" y="0"/>
                  </a:moveTo>
                  <a:lnTo>
                    <a:pt x="5129324" y="0"/>
                  </a:lnTo>
                  <a:lnTo>
                    <a:pt x="5129324" y="2159832"/>
                  </a:lnTo>
                  <a:lnTo>
                    <a:pt x="0" y="21598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-533400" y="1070387"/>
            <a:ext cx="8294940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9" b="0" i="0" u="none" strike="noStrike" kern="1200" cap="none" spc="0" normalizeH="0" baseline="0" noProof="0" dirty="0">
                <a:ln>
                  <a:noFill/>
                </a:ln>
                <a:solidFill>
                  <a:srgbClr val="3A574E"/>
                </a:solidFill>
                <a:effectLst/>
                <a:uLnTx/>
                <a:uFillTx/>
                <a:latin typeface="Londrina Solid Heavy"/>
                <a:ea typeface="+mn-ea"/>
                <a:cs typeface="+mn-cs"/>
              </a:rPr>
              <a:t>VOCABULARY</a:t>
            </a:r>
          </a:p>
        </p:txBody>
      </p:sp>
      <p:sp>
        <p:nvSpPr>
          <p:cNvPr id="6" name="Google Shape;1881;p31">
            <a:extLst>
              <a:ext uri="{FF2B5EF4-FFF2-40B4-BE49-F238E27FC236}">
                <a16:creationId xmlns:a16="http://schemas.microsoft.com/office/drawing/2014/main" id="{306C81A9-731C-3744-A1DE-8980215E7F5C}"/>
              </a:ext>
            </a:extLst>
          </p:cNvPr>
          <p:cNvSpPr txBox="1">
            <a:spLocks/>
          </p:cNvSpPr>
          <p:nvPr/>
        </p:nvSpPr>
        <p:spPr>
          <a:xfrm>
            <a:off x="997668" y="2945997"/>
            <a:ext cx="5130131" cy="61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dirty="0">
                <a:latin typeface="Londrina Solid" panose="020B0604020202020204" charset="0"/>
              </a:rPr>
              <a:t>avoid (v)</a:t>
            </a:r>
            <a:endParaRPr lang="en-US" sz="8000" b="1" dirty="0">
              <a:latin typeface="Londrina Solid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E77AD9-882B-525F-C37D-24B38C055297}"/>
              </a:ext>
            </a:extLst>
          </p:cNvPr>
          <p:cNvSpPr/>
          <p:nvPr/>
        </p:nvSpPr>
        <p:spPr>
          <a:xfrm>
            <a:off x="272686" y="6982644"/>
            <a:ext cx="64488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6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DEF10B-EE36-2F94-CF81-95A190A385C3}"/>
              </a:ext>
            </a:extLst>
          </p:cNvPr>
          <p:cNvSpPr/>
          <p:nvPr/>
        </p:nvSpPr>
        <p:spPr>
          <a:xfrm>
            <a:off x="1517650" y="5015706"/>
            <a:ext cx="35306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/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əˈvɔɪd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316E88-8214-9D32-9ED5-55F4B9A487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549903"/>
            <a:ext cx="10408580" cy="613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ttsMP3.com_VoiceText_2023-12-3_11_31_10">
            <a:hlinkClick r:id="" action="ppaction://media"/>
            <a:extLst>
              <a:ext uri="{FF2B5EF4-FFF2-40B4-BE49-F238E27FC236}">
                <a16:creationId xmlns:a16="http://schemas.microsoft.com/office/drawing/2014/main" id="{B4CB9C1F-B204-C8C0-7F34-3D46F86133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9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6858" y="4920245"/>
            <a:ext cx="930275" cy="93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6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/>
      <p:bldP spid="8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1028700"/>
            <a:ext cx="19475401" cy="8200613"/>
            <a:chOff x="0" y="0"/>
            <a:chExt cx="5129324" cy="21598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29324" cy="2159832"/>
            </a:xfrm>
            <a:custGeom>
              <a:avLst/>
              <a:gdLst/>
              <a:ahLst/>
              <a:cxnLst/>
              <a:rect l="l" t="t" r="r" b="b"/>
              <a:pathLst>
                <a:path w="5129324" h="2159832">
                  <a:moveTo>
                    <a:pt x="0" y="0"/>
                  </a:moveTo>
                  <a:lnTo>
                    <a:pt x="5129324" y="0"/>
                  </a:lnTo>
                  <a:lnTo>
                    <a:pt x="5129324" y="2159832"/>
                  </a:lnTo>
                  <a:lnTo>
                    <a:pt x="0" y="21598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-457200" y="1159287"/>
            <a:ext cx="8294940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dirty="0">
                <a:solidFill>
                  <a:srgbClr val="3A574E"/>
                </a:solidFill>
                <a:latin typeface="Londrina Solid Heavy"/>
              </a:rPr>
              <a:t>VOCABULARY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B8346F9-352F-8FEF-3ECF-B594FE3DA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543245"/>
              </p:ext>
            </p:extLst>
          </p:nvPr>
        </p:nvGraphicFramePr>
        <p:xfrm>
          <a:off x="1143000" y="2499419"/>
          <a:ext cx="17602201" cy="5604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63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4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4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1592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6600" b="0" kern="1200" dirty="0">
                          <a:solidFill>
                            <a:schemeClr val="tx1"/>
                          </a:solidFill>
                          <a:effectLst/>
                          <a:latin typeface="Londrina Solid" panose="020B0604020202020204" charset="0"/>
                        </a:rPr>
                        <a:t>1. authority (n)</a:t>
                      </a:r>
                      <a:endParaRPr lang="en-US" sz="6600" b="0" dirty="0">
                        <a:effectLst/>
                        <a:latin typeface="Londrina Solid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6600" b="0" kern="1200" dirty="0">
                          <a:solidFill>
                            <a:schemeClr val="tx1"/>
                          </a:solidFill>
                          <a:effectLst/>
                        </a:rPr>
                        <a:t>/ɔːˈ</a:t>
                      </a:r>
                      <a:r>
                        <a:rPr lang="en-US" sz="6600" b="0" kern="1200" dirty="0" err="1">
                          <a:solidFill>
                            <a:schemeClr val="tx1"/>
                          </a:solidFill>
                          <a:effectLst/>
                        </a:rPr>
                        <a:t>θɒrəti</a:t>
                      </a:r>
                      <a:r>
                        <a:rPr lang="en-US" sz="6600" b="0" kern="12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6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6600" b="0" kern="1200" dirty="0" err="1">
                          <a:solidFill>
                            <a:schemeClr val="tx1"/>
                          </a:solidFill>
                          <a:effectLst/>
                        </a:rPr>
                        <a:t>chính</a:t>
                      </a:r>
                      <a:r>
                        <a:rPr lang="en-US" sz="66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6600" b="0" kern="1200" dirty="0" err="1">
                          <a:solidFill>
                            <a:schemeClr val="tx1"/>
                          </a:solidFill>
                          <a:effectLst/>
                        </a:rPr>
                        <a:t>quyền</a:t>
                      </a:r>
                      <a:endParaRPr lang="en-US" sz="6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467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6600" dirty="0">
                          <a:effectLst/>
                          <a:latin typeface="Londrina Solid" panose="020B0604020202020204" charset="0"/>
                        </a:rPr>
                        <a:t>2. </a:t>
                      </a:r>
                      <a:r>
                        <a:rPr lang="en-US" sz="6600" kern="1200" dirty="0">
                          <a:solidFill>
                            <a:schemeClr val="tx1"/>
                          </a:solidFill>
                          <a:effectLst/>
                          <a:latin typeface="Londrina Solid" panose="020B0604020202020204" charset="0"/>
                        </a:rPr>
                        <a:t>warn (v)</a:t>
                      </a:r>
                      <a:endParaRPr lang="en-US" sz="6600" dirty="0">
                        <a:effectLst/>
                        <a:latin typeface="Londrina Solid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6600" kern="1200" dirty="0">
                          <a:solidFill>
                            <a:schemeClr val="tx1"/>
                          </a:solidFill>
                          <a:effectLst/>
                        </a:rPr>
                        <a:t> /</a:t>
                      </a:r>
                      <a:r>
                        <a:rPr lang="en-US" sz="6600" kern="1200" dirty="0" err="1">
                          <a:solidFill>
                            <a:schemeClr val="tx1"/>
                          </a:solidFill>
                          <a:effectLst/>
                        </a:rPr>
                        <a:t>wɔːn</a:t>
                      </a:r>
                      <a:r>
                        <a:rPr lang="en-US" sz="6600" kern="1200" dirty="0">
                          <a:solidFill>
                            <a:schemeClr val="tx1"/>
                          </a:solidFill>
                          <a:effectLst/>
                        </a:rPr>
                        <a:t>/ </a:t>
                      </a:r>
                      <a:endParaRPr lang="en-US" sz="6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6600" kern="1200" dirty="0" err="1">
                          <a:solidFill>
                            <a:schemeClr val="tx1"/>
                          </a:solidFill>
                          <a:effectLst/>
                        </a:rPr>
                        <a:t>cảnh</a:t>
                      </a:r>
                      <a:r>
                        <a:rPr lang="en-US" sz="66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6600" kern="1200" dirty="0" err="1">
                          <a:solidFill>
                            <a:schemeClr val="tx1"/>
                          </a:solidFill>
                          <a:effectLst/>
                        </a:rPr>
                        <a:t>báo</a:t>
                      </a:r>
                      <a:endParaRPr lang="en-US" sz="6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467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6600" dirty="0">
                          <a:effectLst/>
                          <a:latin typeface="Londrina Solid" panose="020B0604020202020204" charset="0"/>
                        </a:rPr>
                        <a:t>3. </a:t>
                      </a:r>
                      <a:r>
                        <a:rPr lang="en-US" sz="6600" kern="1200" dirty="0">
                          <a:solidFill>
                            <a:schemeClr val="tx1"/>
                          </a:solidFill>
                          <a:effectLst/>
                          <a:latin typeface="Londrina Solid" panose="020B0604020202020204" charset="0"/>
                        </a:rPr>
                        <a:t>avoid (v)</a:t>
                      </a:r>
                      <a:endParaRPr lang="en-US" sz="6600" dirty="0">
                        <a:effectLst/>
                        <a:latin typeface="Londrina Solid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6600" kern="1200" dirty="0">
                          <a:solidFill>
                            <a:schemeClr val="tx1"/>
                          </a:solidFill>
                          <a:effectLst/>
                        </a:rPr>
                        <a:t> /</a:t>
                      </a:r>
                      <a:r>
                        <a:rPr lang="en-US" sz="6600" kern="1200" dirty="0" err="1">
                          <a:solidFill>
                            <a:schemeClr val="tx1"/>
                          </a:solidFill>
                          <a:effectLst/>
                        </a:rPr>
                        <a:t>əˈvɔɪd</a:t>
                      </a:r>
                      <a:r>
                        <a:rPr lang="en-US" sz="6600" kern="12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6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6600" kern="1200" dirty="0" err="1">
                          <a:solidFill>
                            <a:schemeClr val="tx1"/>
                          </a:solidFill>
                          <a:effectLst/>
                        </a:rPr>
                        <a:t>tránh</a:t>
                      </a:r>
                      <a:r>
                        <a:rPr lang="en-US" sz="6600" kern="1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6600" kern="1200" dirty="0" err="1">
                          <a:solidFill>
                            <a:schemeClr val="tx1"/>
                          </a:solidFill>
                          <a:effectLst/>
                        </a:rPr>
                        <a:t>tránh</a:t>
                      </a:r>
                      <a:r>
                        <a:rPr lang="en-US" sz="66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6600" kern="1200" dirty="0" err="1">
                          <a:solidFill>
                            <a:schemeClr val="tx1"/>
                          </a:solidFill>
                          <a:effectLst/>
                        </a:rPr>
                        <a:t>xa</a:t>
                      </a:r>
                      <a:endParaRPr lang="en-US" sz="6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025290" y="-864988"/>
            <a:ext cx="10747498" cy="12016977"/>
            <a:chOff x="0" y="0"/>
            <a:chExt cx="2830617" cy="31649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30617" cy="3164965"/>
            </a:xfrm>
            <a:custGeom>
              <a:avLst/>
              <a:gdLst/>
              <a:ahLst/>
              <a:cxnLst/>
              <a:rect l="l" t="t" r="r" b="b"/>
              <a:pathLst>
                <a:path w="2830617" h="3164965">
                  <a:moveTo>
                    <a:pt x="0" y="0"/>
                  </a:moveTo>
                  <a:lnTo>
                    <a:pt x="2830617" y="0"/>
                  </a:lnTo>
                  <a:lnTo>
                    <a:pt x="2830617" y="3164965"/>
                  </a:lnTo>
                  <a:lnTo>
                    <a:pt x="0" y="316496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473923" y="1801490"/>
            <a:ext cx="6684020" cy="6684020"/>
          </a:xfrm>
          <a:custGeom>
            <a:avLst/>
            <a:gdLst/>
            <a:ahLst/>
            <a:cxnLst/>
            <a:rect l="l" t="t" r="r" b="b"/>
            <a:pathLst>
              <a:path w="6684020" h="6684020">
                <a:moveTo>
                  <a:pt x="0" y="0"/>
                </a:moveTo>
                <a:lnTo>
                  <a:pt x="6684020" y="0"/>
                </a:lnTo>
                <a:lnTo>
                  <a:pt x="6684020" y="6684020"/>
                </a:lnTo>
                <a:lnTo>
                  <a:pt x="0" y="66840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23660" y="5028083"/>
            <a:ext cx="8294940" cy="1658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16600" dirty="0">
                <a:solidFill>
                  <a:srgbClr val="3A574E"/>
                </a:solidFill>
                <a:latin typeface="Londrina Solid Heavy"/>
              </a:rPr>
              <a:t>LISTENING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855</Words>
  <Application>Microsoft Office PowerPoint</Application>
  <PresentationFormat>Custom</PresentationFormat>
  <Paragraphs>152</Paragraphs>
  <Slides>23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Wingdings</vt:lpstr>
      <vt:lpstr>Londrina Solid</vt:lpstr>
      <vt:lpstr>Arial</vt:lpstr>
      <vt:lpstr>Calibri</vt:lpstr>
      <vt:lpstr>Londrina Solid Heavy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Disasters Science Educational Presentation in Yellow Blue and Red Lined Illustrative Style</dc:title>
  <cp:lastModifiedBy>Quynh Anh</cp:lastModifiedBy>
  <cp:revision>2</cp:revision>
  <dcterms:created xsi:type="dcterms:W3CDTF">2006-08-16T00:00:00Z</dcterms:created>
  <dcterms:modified xsi:type="dcterms:W3CDTF">2026-04-28T22:12:24Z</dcterms:modified>
  <dc:identifier>DAFv1qVj8Bs</dc:identifier>
</cp:coreProperties>
</file>