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7" r:id="rId4"/>
    <p:sldId id="268" r:id="rId5"/>
    <p:sldId id="260" r:id="rId6"/>
    <p:sldId id="258" r:id="rId7"/>
    <p:sldId id="259" r:id="rId8"/>
    <p:sldId id="263" r:id="rId9"/>
    <p:sldId id="262" r:id="rId10"/>
    <p:sldId id="261" r:id="rId11"/>
    <p:sldId id="264" r:id="rId12"/>
    <p:sldId id="265" r:id="rId13"/>
    <p:sldId id="270" r:id="rId14"/>
    <p:sldId id="266" r:id="rId15"/>
    <p:sldId id="267" r:id="rId16"/>
  </p:sldIdLst>
  <p:sldSz cx="18288000" cy="10287000"/>
  <p:notesSz cx="6858000" cy="9144000"/>
  <p:embeddedFontLst>
    <p:embeddedFont>
      <p:font typeface="More Sugar" panose="020B0604020202020204" charset="0"/>
      <p:regular r:id="rId17"/>
    </p:embeddedFont>
    <p:embeddedFont>
      <p:font typeface="Nunito" pitchFamily="2" charset="0"/>
      <p:regular r:id="rId18"/>
      <p:bold r:id="rId19"/>
      <p:italic r:id="rId20"/>
      <p:boldItalic r:id="rId21"/>
    </p:embeddedFont>
    <p:embeddedFont>
      <p:font typeface="Nunito Bold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EDB48-33F3-40E3-AE06-ADA6C6957376}" v="13" dt="2023-09-11T05:13:49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4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4B8EDB48-33F3-40E3-AE06-ADA6C6957376}"/>
    <pc:docChg chg="undo custSel delSld modSld sldOrd">
      <pc:chgData name="Duyên Lương" userId="3a9e482f-ceb4-484a-8eab-f708ff3e9a36" providerId="ADAL" clId="{4B8EDB48-33F3-40E3-AE06-ADA6C6957376}" dt="2023-09-11T06:09:01.054" v="1432" actId="207"/>
      <pc:docMkLst>
        <pc:docMk/>
      </pc:docMkLst>
      <pc:sldChg chg="delSp modSp mod">
        <pc:chgData name="Duyên Lương" userId="3a9e482f-ceb4-484a-8eab-f708ff3e9a36" providerId="ADAL" clId="{4B8EDB48-33F3-40E3-AE06-ADA6C6957376}" dt="2023-09-10T12:13:17.465" v="113" actId="20577"/>
        <pc:sldMkLst>
          <pc:docMk/>
          <pc:sldMk cId="0" sldId="256"/>
        </pc:sldMkLst>
        <pc:spChg chg="del">
          <ac:chgData name="Duyên Lương" userId="3a9e482f-ceb4-484a-8eab-f708ff3e9a36" providerId="ADAL" clId="{4B8EDB48-33F3-40E3-AE06-ADA6C6957376}" dt="2023-09-10T12:12:39.004" v="0" actId="478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2:57.806" v="26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2:59.853" v="27" actId="14100"/>
          <ac:spMkLst>
            <pc:docMk/>
            <pc:sldMk cId="0" sldId="256"/>
            <ac:spMk id="1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3:17.465" v="113" actId="20577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4B8EDB48-33F3-40E3-AE06-ADA6C6957376}" dt="2023-09-11T05:10:21.384" v="338" actId="1076"/>
        <pc:sldMkLst>
          <pc:docMk/>
          <pc:sldMk cId="0" sldId="257"/>
        </pc:sldMkLst>
        <pc:spChg chg="add del">
          <ac:chgData name="Duyên Lương" userId="3a9e482f-ceb4-484a-8eab-f708ff3e9a36" providerId="ADAL" clId="{4B8EDB48-33F3-40E3-AE06-ADA6C6957376}" dt="2023-09-11T05:08:54.561" v="278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0.647" v="283" actId="478"/>
          <ac:spMkLst>
            <pc:docMk/>
            <pc:sldMk cId="0" sldId="257"/>
            <ac:spMk id="1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0.790" v="294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1.432" v="284" actId="478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2.434" v="297" actId="478"/>
          <ac:spMkLst>
            <pc:docMk/>
            <pc:sldMk cId="0" sldId="257"/>
            <ac:spMk id="1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21.384" v="338" actId="1076"/>
          <ac:spMkLst>
            <pc:docMk/>
            <pc:sldMk cId="0" sldId="257"/>
            <ac:spMk id="19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08:56.617" v="280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8:59.686" v="282" actId="478"/>
          <ac:spMkLst>
            <pc:docMk/>
            <pc:sldMk cId="0" sldId="257"/>
            <ac:spMk id="21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09:12.043" v="296" actId="478"/>
          <ac:spMkLst>
            <pc:docMk/>
            <pc:sldMk cId="0" sldId="257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2.705" v="285" actId="478"/>
          <ac:spMkLst>
            <pc:docMk/>
            <pc:sldMk cId="0" sldId="257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0.380" v="293" actId="478"/>
          <ac:spMkLst>
            <pc:docMk/>
            <pc:sldMk cId="0" sldId="257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7.114" v="289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4.731" v="287" actId="478"/>
          <ac:spMkLst>
            <pc:docMk/>
            <pc:sldMk cId="0" sldId="257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8.812" v="291" actId="478"/>
          <ac:spMkLst>
            <pc:docMk/>
            <pc:sldMk cId="0" sldId="257"/>
            <ac:spMk id="27" creationId="{00000000-0000-0000-0000-000000000000}"/>
          </ac:spMkLst>
        </pc:spChg>
        <pc:grpChg chg="del">
          <ac:chgData name="Duyên Lương" userId="3a9e482f-ceb4-484a-8eab-f708ff3e9a36" providerId="ADAL" clId="{4B8EDB48-33F3-40E3-AE06-ADA6C6957376}" dt="2023-09-11T05:08:57.035" v="281" actId="478"/>
          <ac:grpSpMkLst>
            <pc:docMk/>
            <pc:sldMk cId="0" sldId="257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9:07.780" v="290" actId="478"/>
          <ac:grpSpMkLst>
            <pc:docMk/>
            <pc:sldMk cId="0" sldId="257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4B8EDB48-33F3-40E3-AE06-ADA6C6957376}" dt="2023-09-11T05:09:05.511" v="288" actId="478"/>
          <ac:grpSpMkLst>
            <pc:docMk/>
            <pc:sldMk cId="0" sldId="25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9:09.320" v="292" actId="478"/>
          <ac:grpSpMkLst>
            <pc:docMk/>
            <pc:sldMk cId="0" sldId="257"/>
            <ac:grpSpMk id="13" creationId="{00000000-0000-0000-0000-000000000000}"/>
          </ac:grpSpMkLst>
        </pc:grpChg>
        <pc:picChg chg="add mod modCrop">
          <ac:chgData name="Duyên Lương" userId="3a9e482f-ceb4-484a-8eab-f708ff3e9a36" providerId="ADAL" clId="{4B8EDB48-33F3-40E3-AE06-ADA6C6957376}" dt="2023-09-11T05:10:14.153" v="337" actId="1076"/>
          <ac:picMkLst>
            <pc:docMk/>
            <pc:sldMk cId="0" sldId="257"/>
            <ac:picMk id="28" creationId="{DC122F43-B6E9-44E3-2D43-CB683D8AB61B}"/>
          </ac:picMkLst>
        </pc:picChg>
      </pc:sldChg>
      <pc:sldChg chg="addSp delSp modSp mod modAnim">
        <pc:chgData name="Duyên Lương" userId="3a9e482f-ceb4-484a-8eab-f708ff3e9a36" providerId="ADAL" clId="{4B8EDB48-33F3-40E3-AE06-ADA6C6957376}" dt="2023-09-11T05:11:16.893" v="362" actId="1076"/>
        <pc:sldMkLst>
          <pc:docMk/>
          <pc:sldMk cId="0" sldId="258"/>
        </pc:sldMkLst>
        <pc:spChg chg="mod">
          <ac:chgData name="Duyên Lương" userId="3a9e482f-ceb4-484a-8eab-f708ff3e9a36" providerId="ADAL" clId="{4B8EDB48-33F3-40E3-AE06-ADA6C6957376}" dt="2023-09-11T05:11:15.086" v="361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42.846" v="358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38.584" v="356" actId="1076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0:45.110" v="359" actId="478"/>
          <ac:spMkLst>
            <pc:docMk/>
            <pc:sldMk cId="0" sldId="258"/>
            <ac:spMk id="11" creationId="{00000000-0000-0000-0000-000000000000}"/>
          </ac:spMkLst>
        </pc:spChg>
        <pc:picChg chg="add mod">
          <ac:chgData name="Duyên Lương" userId="3a9e482f-ceb4-484a-8eab-f708ff3e9a36" providerId="ADAL" clId="{4B8EDB48-33F3-40E3-AE06-ADA6C6957376}" dt="2023-09-11T05:11:16.893" v="362" actId="1076"/>
          <ac:picMkLst>
            <pc:docMk/>
            <pc:sldMk cId="0" sldId="258"/>
            <ac:picMk id="12" creationId="{13D9E640-5FC2-FDF6-3CD2-29D96A008A94}"/>
          </ac:picMkLst>
        </pc:picChg>
      </pc:sldChg>
      <pc:sldChg chg="addSp delSp modSp mod modAnim">
        <pc:chgData name="Duyên Lương" userId="3a9e482f-ceb4-484a-8eab-f708ff3e9a36" providerId="ADAL" clId="{4B8EDB48-33F3-40E3-AE06-ADA6C6957376}" dt="2023-09-11T05:21:18.023" v="590"/>
        <pc:sldMkLst>
          <pc:docMk/>
          <pc:sldMk cId="0" sldId="259"/>
        </pc:sldMkLst>
        <pc:spChg chg="del">
          <ac:chgData name="Duyên Lương" userId="3a9e482f-ceb4-484a-8eab-f708ff3e9a36" providerId="ADAL" clId="{4B8EDB48-33F3-40E3-AE06-ADA6C6957376}" dt="2023-09-11T05:12:52.037" v="412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4.859" v="415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3.660" v="414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08.357" v="424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9.233" v="419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1.201" v="421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04.159" v="423" actId="1076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8.976" v="410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7.720" v="409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23.106" v="433" actId="1076"/>
          <ac:spMkLst>
            <pc:docMk/>
            <pc:sldMk cId="0" sldId="259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2.838" v="427" actId="478"/>
          <ac:spMkLst>
            <pc:docMk/>
            <pc:sldMk cId="0" sldId="259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2.310" v="426" actId="478"/>
          <ac:spMkLst>
            <pc:docMk/>
            <pc:sldMk cId="0" sldId="259"/>
            <ac:spMk id="26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13:32.116" v="438" actId="478"/>
          <ac:spMkLst>
            <pc:docMk/>
            <pc:sldMk cId="0" sldId="259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28.449" v="436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0.440" v="411" actId="478"/>
          <ac:spMkLst>
            <pc:docMk/>
            <pc:sldMk cId="0" sldId="259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3.156" v="413" actId="478"/>
          <ac:spMkLst>
            <pc:docMk/>
            <pc:sldMk cId="0" sldId="259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6.310" v="416" actId="478"/>
          <ac:spMkLst>
            <pc:docMk/>
            <pc:sldMk cId="0" sldId="259"/>
            <ac:spMk id="3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7.471" v="417" actId="478"/>
          <ac:spMkLst>
            <pc:docMk/>
            <pc:sldMk cId="0" sldId="259"/>
            <ac:spMk id="3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8.782" v="418" actId="478"/>
          <ac:spMkLst>
            <pc:docMk/>
            <pc:sldMk cId="0" sldId="259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0.764" v="420" actId="478"/>
          <ac:spMkLst>
            <pc:docMk/>
            <pc:sldMk cId="0" sldId="259"/>
            <ac:spMk id="3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2.513" v="422" actId="478"/>
          <ac:spMkLst>
            <pc:docMk/>
            <pc:sldMk cId="0" sldId="259"/>
            <ac:spMk id="3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6.504" v="408" actId="478"/>
          <ac:spMkLst>
            <pc:docMk/>
            <pc:sldMk cId="0" sldId="259"/>
            <ac:spMk id="3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6.054" v="407" actId="478"/>
          <ac:spMkLst>
            <pc:docMk/>
            <pc:sldMk cId="0" sldId="259"/>
            <ac:spMk id="37" creationId="{00000000-0000-0000-0000-000000000000}"/>
          </ac:spMkLst>
        </pc:spChg>
        <pc:spChg chg="del topLvl">
          <ac:chgData name="Duyên Lương" userId="3a9e482f-ceb4-484a-8eab-f708ff3e9a36" providerId="ADAL" clId="{4B8EDB48-33F3-40E3-AE06-ADA6C6957376}" dt="2023-09-11T05:13:15.631" v="429" actId="478"/>
          <ac:spMkLst>
            <pc:docMk/>
            <pc:sldMk cId="0" sldId="259"/>
            <ac:spMk id="3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5:36.032" v="483" actId="1076"/>
          <ac:spMkLst>
            <pc:docMk/>
            <pc:sldMk cId="0" sldId="259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21.231" v="431" actId="478"/>
          <ac:spMkLst>
            <pc:docMk/>
            <pc:sldMk cId="0" sldId="259"/>
            <ac:spMk id="42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16:31.925" v="512" actId="478"/>
          <ac:spMkLst>
            <pc:docMk/>
            <pc:sldMk cId="0" sldId="259"/>
            <ac:spMk id="4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0.810" v="425" actId="478"/>
          <ac:spMkLst>
            <pc:docMk/>
            <pc:sldMk cId="0" sldId="259"/>
            <ac:spMk id="44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14:23.094" v="466" actId="1076"/>
          <ac:spMkLst>
            <pc:docMk/>
            <pc:sldMk cId="0" sldId="259"/>
            <ac:spMk id="45" creationId="{98B1DF72-F5C9-D97E-2822-C2335995ED51}"/>
          </ac:spMkLst>
        </pc:spChg>
        <pc:spChg chg="add mod">
          <ac:chgData name="Duyên Lương" userId="3a9e482f-ceb4-484a-8eab-f708ff3e9a36" providerId="ADAL" clId="{4B8EDB48-33F3-40E3-AE06-ADA6C6957376}" dt="2023-09-11T05:15:45.028" v="484" actId="207"/>
          <ac:spMkLst>
            <pc:docMk/>
            <pc:sldMk cId="0" sldId="259"/>
            <ac:spMk id="46" creationId="{ED0EBD48-3CCB-0054-B904-903B29E32119}"/>
          </ac:spMkLst>
        </pc:spChg>
        <pc:spChg chg="add mod">
          <ac:chgData name="Duyên Lương" userId="3a9e482f-ceb4-484a-8eab-f708ff3e9a36" providerId="ADAL" clId="{4B8EDB48-33F3-40E3-AE06-ADA6C6957376}" dt="2023-09-11T05:15:53.937" v="487" actId="1035"/>
          <ac:spMkLst>
            <pc:docMk/>
            <pc:sldMk cId="0" sldId="259"/>
            <ac:spMk id="47" creationId="{8C93BA70-7EAD-A007-0F8F-F483B4F7000B}"/>
          </ac:spMkLst>
        </pc:spChg>
        <pc:spChg chg="add mod">
          <ac:chgData name="Duyên Lương" userId="3a9e482f-ceb4-484a-8eab-f708ff3e9a36" providerId="ADAL" clId="{4B8EDB48-33F3-40E3-AE06-ADA6C6957376}" dt="2023-09-11T05:15:45.028" v="484" actId="207"/>
          <ac:spMkLst>
            <pc:docMk/>
            <pc:sldMk cId="0" sldId="259"/>
            <ac:spMk id="48" creationId="{6B345A7C-3E71-086D-F595-2FD59DDC4794}"/>
          </ac:spMkLst>
        </pc:spChg>
        <pc:spChg chg="add mod">
          <ac:chgData name="Duyên Lương" userId="3a9e482f-ceb4-484a-8eab-f708ff3e9a36" providerId="ADAL" clId="{4B8EDB48-33F3-40E3-AE06-ADA6C6957376}" dt="2023-09-11T05:15:57.652" v="488" actId="1036"/>
          <ac:spMkLst>
            <pc:docMk/>
            <pc:sldMk cId="0" sldId="259"/>
            <ac:spMk id="49" creationId="{7DDC5648-7C99-CF06-0EF4-18C3CE09F61D}"/>
          </ac:spMkLst>
        </pc:spChg>
        <pc:spChg chg="add mod">
          <ac:chgData name="Duyên Lương" userId="3a9e482f-ceb4-484a-8eab-f708ff3e9a36" providerId="ADAL" clId="{4B8EDB48-33F3-40E3-AE06-ADA6C6957376}" dt="2023-09-11T05:15:50.940" v="486" actId="1076"/>
          <ac:spMkLst>
            <pc:docMk/>
            <pc:sldMk cId="0" sldId="259"/>
            <ac:spMk id="50" creationId="{52049CBB-9D2D-E96D-6DC1-BD332B3391C6}"/>
          </ac:spMkLst>
        </pc:spChg>
        <pc:spChg chg="add mod ord">
          <ac:chgData name="Duyên Lương" userId="3a9e482f-ceb4-484a-8eab-f708ff3e9a36" providerId="ADAL" clId="{4B8EDB48-33F3-40E3-AE06-ADA6C6957376}" dt="2023-09-11T05:21:00.150" v="584" actId="166"/>
          <ac:spMkLst>
            <pc:docMk/>
            <pc:sldMk cId="0" sldId="259"/>
            <ac:spMk id="51" creationId="{8CE872DA-5AF7-FFA2-3CA3-51DBDA95D197}"/>
          </ac:spMkLst>
        </pc:spChg>
        <pc:spChg chg="add mod">
          <ac:chgData name="Duyên Lương" userId="3a9e482f-ceb4-484a-8eab-f708ff3e9a36" providerId="ADAL" clId="{4B8EDB48-33F3-40E3-AE06-ADA6C6957376}" dt="2023-09-11T05:20:06.404" v="570" actId="14100"/>
          <ac:spMkLst>
            <pc:docMk/>
            <pc:sldMk cId="0" sldId="259"/>
            <ac:spMk id="52" creationId="{AB5A29F7-7FCF-871A-690D-3B7F880AEBE7}"/>
          </ac:spMkLst>
        </pc:spChg>
        <pc:spChg chg="add mod">
          <ac:chgData name="Duyên Lương" userId="3a9e482f-ceb4-484a-8eab-f708ff3e9a36" providerId="ADAL" clId="{4B8EDB48-33F3-40E3-AE06-ADA6C6957376}" dt="2023-09-11T05:20:18.952" v="574" actId="14100"/>
          <ac:spMkLst>
            <pc:docMk/>
            <pc:sldMk cId="0" sldId="259"/>
            <ac:spMk id="53" creationId="{C9CAABAE-0DAB-81FE-A63A-63FA9DD63E37}"/>
          </ac:spMkLst>
        </pc:spChg>
        <pc:spChg chg="add mod">
          <ac:chgData name="Duyên Lương" userId="3a9e482f-ceb4-484a-8eab-f708ff3e9a36" providerId="ADAL" clId="{4B8EDB48-33F3-40E3-AE06-ADA6C6957376}" dt="2023-09-11T05:20:33.405" v="577" actId="14100"/>
          <ac:spMkLst>
            <pc:docMk/>
            <pc:sldMk cId="0" sldId="259"/>
            <ac:spMk id="54" creationId="{CD72389A-1D05-5B32-1DF4-87A08D27FDD5}"/>
          </ac:spMkLst>
        </pc:spChg>
        <pc:spChg chg="add mod">
          <ac:chgData name="Duyên Lương" userId="3a9e482f-ceb4-484a-8eab-f708ff3e9a36" providerId="ADAL" clId="{4B8EDB48-33F3-40E3-AE06-ADA6C6957376}" dt="2023-09-11T05:20:41.195" v="580" actId="14100"/>
          <ac:spMkLst>
            <pc:docMk/>
            <pc:sldMk cId="0" sldId="259"/>
            <ac:spMk id="55" creationId="{99997310-0951-6C52-E6D9-946C8FF261B4}"/>
          </ac:spMkLst>
        </pc:spChg>
        <pc:spChg chg="add mod">
          <ac:chgData name="Duyên Lương" userId="3a9e482f-ceb4-484a-8eab-f708ff3e9a36" providerId="ADAL" clId="{4B8EDB48-33F3-40E3-AE06-ADA6C6957376}" dt="2023-09-11T05:20:55.600" v="583" actId="14100"/>
          <ac:spMkLst>
            <pc:docMk/>
            <pc:sldMk cId="0" sldId="259"/>
            <ac:spMk id="56" creationId="{D0EA4BAF-FD96-4E88-EADA-60DE1CDD4186}"/>
          </ac:spMkLst>
        </pc:spChg>
        <pc:grpChg chg="del mod">
          <ac:chgData name="Duyên Lương" userId="3a9e482f-ceb4-484a-8eab-f708ff3e9a36" providerId="ADAL" clId="{4B8EDB48-33F3-40E3-AE06-ADA6C6957376}" dt="2023-09-11T05:13:48.409" v="442" actId="478"/>
          <ac:grpSpMkLst>
            <pc:docMk/>
            <pc:sldMk cId="0" sldId="259"/>
            <ac:grpSpMk id="13" creationId="{00000000-0000-0000-0000-000000000000}"/>
          </ac:grpSpMkLst>
        </pc:grpChg>
        <pc:grpChg chg="mod">
          <ac:chgData name="Duyên Lương" userId="3a9e482f-ceb4-484a-8eab-f708ff3e9a36" providerId="ADAL" clId="{4B8EDB48-33F3-40E3-AE06-ADA6C6957376}" dt="2023-09-11T05:16:04.649" v="491" actId="14100"/>
          <ac:grpSpMkLst>
            <pc:docMk/>
            <pc:sldMk cId="0" sldId="259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2:44.228" v="406" actId="478"/>
          <ac:grpSpMkLst>
            <pc:docMk/>
            <pc:sldMk cId="0" sldId="259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3:13.624" v="428" actId="478"/>
          <ac:grpSpMkLst>
            <pc:docMk/>
            <pc:sldMk cId="0" sldId="259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3:15.631" v="429" actId="478"/>
          <ac:grpSpMkLst>
            <pc:docMk/>
            <pc:sldMk cId="0" sldId="259"/>
            <ac:grpSpMk id="38" creationId="{00000000-0000-0000-0000-000000000000}"/>
          </ac:grpSpMkLst>
        </pc:grpChg>
      </pc:sldChg>
      <pc:sldChg chg="delSp modSp mod ord modAnim">
        <pc:chgData name="Duyên Lương" userId="3a9e482f-ceb4-484a-8eab-f708ff3e9a36" providerId="ADAL" clId="{4B8EDB48-33F3-40E3-AE06-ADA6C6957376}" dt="2023-09-11T05:12:28.417" v="405"/>
        <pc:sldMkLst>
          <pc:docMk/>
          <pc:sldMk cId="0" sldId="260"/>
        </pc:sldMkLst>
        <pc:spChg chg="mod">
          <ac:chgData name="Duyên Lương" userId="3a9e482f-ceb4-484a-8eab-f708ff3e9a36" providerId="ADAL" clId="{4B8EDB48-33F3-40E3-AE06-ADA6C6957376}" dt="2023-09-11T05:11:56.170" v="395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2:09.978" v="401" actId="1076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01.321" v="397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2:03.304" v="398" actId="1076"/>
          <ac:spMkLst>
            <pc:docMk/>
            <pc:sldMk cId="0" sldId="260"/>
            <ac:spMk id="9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4B8EDB48-33F3-40E3-AE06-ADA6C6957376}" dt="2023-09-11T05:40:20.846" v="1179"/>
        <pc:sldMkLst>
          <pc:docMk/>
          <pc:sldMk cId="0" sldId="261"/>
        </pc:sldMkLst>
        <pc:spChg chg="add del mod">
          <ac:chgData name="Duyên Lương" userId="3a9e482f-ceb4-484a-8eab-f708ff3e9a36" providerId="ADAL" clId="{4B8EDB48-33F3-40E3-AE06-ADA6C6957376}" dt="2023-09-11T05:28:49.392" v="739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00.190" v="847" actId="1076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1.001" v="607" actId="478"/>
          <ac:spMkLst>
            <pc:docMk/>
            <pc:sldMk cId="0" sldId="261"/>
            <ac:spMk id="36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28:42.188" v="737" actId="1076"/>
          <ac:spMkLst>
            <pc:docMk/>
            <pc:sldMk cId="0" sldId="261"/>
            <ac:spMk id="3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26.792" v="596" actId="478"/>
          <ac:spMkLst>
            <pc:docMk/>
            <pc:sldMk cId="0" sldId="261"/>
            <ac:spMk id="3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6.571" v="603" actId="478"/>
          <ac:spMkLst>
            <pc:docMk/>
            <pc:sldMk cId="0" sldId="261"/>
            <ac:spMk id="3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42.114" v="900" actId="1076"/>
          <ac:spMkLst>
            <pc:docMk/>
            <pc:sldMk cId="0" sldId="261"/>
            <ac:spMk id="40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47.827" v="903" actId="1076"/>
          <ac:spMkLst>
            <pc:docMk/>
            <pc:sldMk cId="0" sldId="261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51.546" v="618" actId="478"/>
          <ac:spMkLst>
            <pc:docMk/>
            <pc:sldMk cId="0" sldId="261"/>
            <ac:spMk id="4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25.017" v="593" actId="478"/>
          <ac:spMkLst>
            <pc:docMk/>
            <pc:sldMk cId="0" sldId="261"/>
            <ac:spMk id="43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23:23.251" v="592" actId="478"/>
          <ac:spMkLst>
            <pc:docMk/>
            <pc:sldMk cId="0" sldId="261"/>
            <ac:spMk id="4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1.227" v="599" actId="478"/>
          <ac:spMkLst>
            <pc:docMk/>
            <pc:sldMk cId="0" sldId="261"/>
            <ac:spMk id="4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9.779" v="616" actId="478"/>
          <ac:spMkLst>
            <pc:docMk/>
            <pc:sldMk cId="0" sldId="261"/>
            <ac:spMk id="4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8.967" v="605" actId="478"/>
          <ac:spMkLst>
            <pc:docMk/>
            <pc:sldMk cId="0" sldId="261"/>
            <ac:spMk id="4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0.393" v="606" actId="478"/>
          <ac:spMkLst>
            <pc:docMk/>
            <pc:sldMk cId="0" sldId="261"/>
            <ac:spMk id="4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8.683" v="615" actId="478"/>
          <ac:spMkLst>
            <pc:docMk/>
            <pc:sldMk cId="0" sldId="261"/>
            <ac:spMk id="4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4.035" v="601" actId="478"/>
          <ac:spMkLst>
            <pc:docMk/>
            <pc:sldMk cId="0" sldId="261"/>
            <ac:spMk id="5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5.952" v="602" actId="478"/>
          <ac:spMkLst>
            <pc:docMk/>
            <pc:sldMk cId="0" sldId="261"/>
            <ac:spMk id="51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30:14.710" v="851" actId="14100"/>
          <ac:spMkLst>
            <pc:docMk/>
            <pc:sldMk cId="0" sldId="261"/>
            <ac:spMk id="52" creationId="{087C40FB-E683-EB0F-E16F-A116735771EF}"/>
          </ac:spMkLst>
        </pc:spChg>
        <pc:spChg chg="add mod">
          <ac:chgData name="Duyên Lương" userId="3a9e482f-ceb4-484a-8eab-f708ff3e9a36" providerId="ADAL" clId="{4B8EDB48-33F3-40E3-AE06-ADA6C6957376}" dt="2023-09-11T05:29:46.842" v="840" actId="14100"/>
          <ac:spMkLst>
            <pc:docMk/>
            <pc:sldMk cId="0" sldId="261"/>
            <ac:spMk id="53" creationId="{C3C9B0C6-1A26-7507-92FB-1C399E227A2A}"/>
          </ac:spMkLst>
        </pc:spChg>
        <pc:spChg chg="add mod">
          <ac:chgData name="Duyên Lương" userId="3a9e482f-ceb4-484a-8eab-f708ff3e9a36" providerId="ADAL" clId="{4B8EDB48-33F3-40E3-AE06-ADA6C6957376}" dt="2023-09-11T05:40:14.522" v="1178" actId="113"/>
          <ac:spMkLst>
            <pc:docMk/>
            <pc:sldMk cId="0" sldId="261"/>
            <ac:spMk id="54" creationId="{36CFC91B-B47E-4872-6188-107A80D335E5}"/>
          </ac:spMkLst>
        </pc:spChg>
        <pc:grpChg chg="del">
          <ac:chgData name="Duyên Lương" userId="3a9e482f-ceb4-484a-8eab-f708ff3e9a36" providerId="ADAL" clId="{4B8EDB48-33F3-40E3-AE06-ADA6C6957376}" dt="2023-09-11T05:23:25.511" v="594" actId="478"/>
          <ac:grpSpMkLst>
            <pc:docMk/>
            <pc:sldMk cId="0" sldId="261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52.373" v="619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32.488" v="600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50.286" v="617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37.713" v="604" actId="478"/>
          <ac:grpSpMkLst>
            <pc:docMk/>
            <pc:sldMk cId="0" sldId="261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7.471" v="614" actId="478"/>
          <ac:grpSpMkLst>
            <pc:docMk/>
            <pc:sldMk cId="0" sldId="261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25.933" v="595" actId="478"/>
          <ac:grpSpMkLst>
            <pc:docMk/>
            <pc:sldMk cId="0" sldId="261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2.490" v="609" actId="478"/>
          <ac:grpSpMkLst>
            <pc:docMk/>
            <pc:sldMk cId="0" sldId="261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1.741" v="608" actId="478"/>
          <ac:grpSpMkLst>
            <pc:docMk/>
            <pc:sldMk cId="0" sldId="261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4.347" v="611" actId="478"/>
          <ac:grpSpMkLst>
            <pc:docMk/>
            <pc:sldMk cId="0" sldId="261"/>
            <ac:grpSpMk id="2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3.536" v="610" actId="478"/>
          <ac:grpSpMkLst>
            <pc:docMk/>
            <pc:sldMk cId="0" sldId="261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5.028" v="612" actId="478"/>
          <ac:grpSpMkLst>
            <pc:docMk/>
            <pc:sldMk cId="0" sldId="261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6.367" v="613" actId="478"/>
          <ac:grpSpMkLst>
            <pc:docMk/>
            <pc:sldMk cId="0" sldId="261"/>
            <ac:grpSpMk id="33" creationId="{00000000-0000-0000-0000-000000000000}"/>
          </ac:grpSpMkLst>
        </pc:grpChg>
        <pc:picChg chg="add del mod">
          <ac:chgData name="Duyên Lương" userId="3a9e482f-ceb4-484a-8eab-f708ff3e9a36" providerId="ADAL" clId="{4B8EDB48-33F3-40E3-AE06-ADA6C6957376}" dt="2023-09-11T05:25:13.870" v="627" actId="478"/>
          <ac:picMkLst>
            <pc:docMk/>
            <pc:sldMk cId="0" sldId="261"/>
            <ac:picMk id="1026" creationId="{5E8B21D7-A909-44EC-701A-941B1FBBFCA0}"/>
          </ac:picMkLst>
        </pc:picChg>
        <pc:picChg chg="add mod">
          <ac:chgData name="Duyên Lương" userId="3a9e482f-ceb4-484a-8eab-f708ff3e9a36" providerId="ADAL" clId="{4B8EDB48-33F3-40E3-AE06-ADA6C6957376}" dt="2023-09-11T05:30:17.596" v="853" actId="1076"/>
          <ac:picMkLst>
            <pc:docMk/>
            <pc:sldMk cId="0" sldId="261"/>
            <ac:picMk id="1028" creationId="{4376A8D2-2DD9-8F29-8D90-E2E799A34813}"/>
          </ac:picMkLst>
        </pc:picChg>
        <pc:picChg chg="add mod">
          <ac:chgData name="Duyên Lương" userId="3a9e482f-ceb4-484a-8eab-f708ff3e9a36" providerId="ADAL" clId="{4B8EDB48-33F3-40E3-AE06-ADA6C6957376}" dt="2023-09-11T05:30:05.118" v="848" actId="1076"/>
          <ac:picMkLst>
            <pc:docMk/>
            <pc:sldMk cId="0" sldId="261"/>
            <ac:picMk id="1030" creationId="{BC61E02A-AAE7-9FCA-EC81-93CD6566E519}"/>
          </ac:picMkLst>
        </pc:picChg>
        <pc:picChg chg="add mod">
          <ac:chgData name="Duyên Lương" userId="3a9e482f-ceb4-484a-8eab-f708ff3e9a36" providerId="ADAL" clId="{4B8EDB48-33F3-40E3-AE06-ADA6C6957376}" dt="2023-09-11T05:28:32.544" v="734" actId="14100"/>
          <ac:picMkLst>
            <pc:docMk/>
            <pc:sldMk cId="0" sldId="261"/>
            <ac:picMk id="1032" creationId="{915EDE78-425B-744B-0EF4-0A8B807D62CA}"/>
          </ac:picMkLst>
        </pc:picChg>
      </pc:sldChg>
      <pc:sldChg chg="addSp delSp modSp mod ord modAnim">
        <pc:chgData name="Duyên Lương" userId="3a9e482f-ceb4-484a-8eab-f708ff3e9a36" providerId="ADAL" clId="{4B8EDB48-33F3-40E3-AE06-ADA6C6957376}" dt="2023-09-11T05:36:52.735" v="1038"/>
        <pc:sldMkLst>
          <pc:docMk/>
          <pc:sldMk cId="0" sldId="262"/>
        </pc:sldMkLst>
        <pc:spChg chg="mod">
          <ac:chgData name="Duyên Lương" userId="3a9e482f-ceb4-484a-8eab-f708ff3e9a36" providerId="ADAL" clId="{4B8EDB48-33F3-40E3-AE06-ADA6C6957376}" dt="2023-09-11T05:31:42.381" v="934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2:19.237" v="949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2:15.231" v="948" actId="14100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1:47.417" v="936" actId="478"/>
          <ac:spMkLst>
            <pc:docMk/>
            <pc:sldMk cId="0" sldId="262"/>
            <ac:spMk id="12" creationId="{00000000-0000-0000-0000-000000000000}"/>
          </ac:spMkLst>
        </pc:spChg>
        <pc:picChg chg="add mod modCrop">
          <ac:chgData name="Duyên Lương" userId="3a9e482f-ceb4-484a-8eab-f708ff3e9a36" providerId="ADAL" clId="{4B8EDB48-33F3-40E3-AE06-ADA6C6957376}" dt="2023-09-11T05:32:11.430" v="946" actId="1076"/>
          <ac:picMkLst>
            <pc:docMk/>
            <pc:sldMk cId="0" sldId="262"/>
            <ac:picMk id="13" creationId="{5F797EC7-B121-32B6-63E7-FC10C74B722B}"/>
          </ac:picMkLst>
        </pc:picChg>
      </pc:sldChg>
      <pc:sldChg chg="addSp delSp modSp mod ord modAnim">
        <pc:chgData name="Duyên Lương" userId="3a9e482f-ceb4-484a-8eab-f708ff3e9a36" providerId="ADAL" clId="{4B8EDB48-33F3-40E3-AE06-ADA6C6957376}" dt="2023-09-11T05:38:13.075" v="1056" actId="1076"/>
        <pc:sldMkLst>
          <pc:docMk/>
          <pc:sldMk cId="0" sldId="263"/>
        </pc:sldMkLst>
        <pc:spChg chg="mod ord">
          <ac:chgData name="Duyên Lương" userId="3a9e482f-ceb4-484a-8eab-f708ff3e9a36" providerId="ADAL" clId="{4B8EDB48-33F3-40E3-AE06-ADA6C6957376}" dt="2023-09-11T05:38:13.075" v="1056" actId="1076"/>
          <ac:spMkLst>
            <pc:docMk/>
            <pc:sldMk cId="0" sldId="263"/>
            <ac:spMk id="6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6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3:34.914" v="957" actId="478"/>
          <ac:spMkLst>
            <pc:docMk/>
            <pc:sldMk cId="0" sldId="263"/>
            <ac:spMk id="7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3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36:01.189" v="1017" actId="1076"/>
          <ac:spMkLst>
            <pc:docMk/>
            <pc:sldMk cId="0" sldId="263"/>
            <ac:spMk id="105" creationId="{6ACE84E3-6828-74F7-C075-E4D27D96B253}"/>
          </ac:spMkLst>
        </pc:spChg>
        <pc:spChg chg="add mod">
          <ac:chgData name="Duyên Lương" userId="3a9e482f-ceb4-484a-8eab-f708ff3e9a36" providerId="ADAL" clId="{4B8EDB48-33F3-40E3-AE06-ADA6C6957376}" dt="2023-09-11T05:35:58.052" v="1016" actId="1076"/>
          <ac:spMkLst>
            <pc:docMk/>
            <pc:sldMk cId="0" sldId="263"/>
            <ac:spMk id="108" creationId="{68FD9E5F-7BFC-08D0-C04F-9BF6AF15C161}"/>
          </ac:spMkLst>
        </pc:spChg>
        <pc:spChg chg="add mod">
          <ac:chgData name="Duyên Lương" userId="3a9e482f-ceb4-484a-8eab-f708ff3e9a36" providerId="ADAL" clId="{4B8EDB48-33F3-40E3-AE06-ADA6C6957376}" dt="2023-09-11T05:38:06.135" v="1052" actId="1076"/>
          <ac:spMkLst>
            <pc:docMk/>
            <pc:sldMk cId="0" sldId="263"/>
            <ac:spMk id="116" creationId="{53600B70-DDBB-7C00-554B-5E942BE498BC}"/>
          </ac:spMkLst>
        </pc:spChg>
        <pc:spChg chg="add mod">
          <ac:chgData name="Duyên Lương" userId="3a9e482f-ceb4-484a-8eab-f708ff3e9a36" providerId="ADAL" clId="{4B8EDB48-33F3-40E3-AE06-ADA6C6957376}" dt="2023-09-11T05:38:08.095" v="1053" actId="1076"/>
          <ac:spMkLst>
            <pc:docMk/>
            <pc:sldMk cId="0" sldId="263"/>
            <ac:spMk id="117" creationId="{0C61832C-A897-32E4-D853-50AD80DB8942}"/>
          </ac:spMkLst>
        </pc:s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5" creationId="{00000000-0000-0000-0000-000000000000}"/>
          </ac:grpSpMkLst>
        </pc:grpChg>
        <pc:graphicFrameChg chg="add mod modGraphic">
          <ac:chgData name="Duyên Lương" userId="3a9e482f-ceb4-484a-8eab-f708ff3e9a36" providerId="ADAL" clId="{4B8EDB48-33F3-40E3-AE06-ADA6C6957376}" dt="2023-09-11T05:35:38.983" v="1009" actId="14100"/>
          <ac:graphicFrameMkLst>
            <pc:docMk/>
            <pc:sldMk cId="0" sldId="263"/>
            <ac:graphicFrameMk id="106" creationId="{FCDF38A9-1FB4-4DEE-B7C1-C699CC1120F4}"/>
          </ac:graphicFrameMkLst>
        </pc:graphicFrameChg>
        <pc:graphicFrameChg chg="add mod modGraphic">
          <ac:chgData name="Duyên Lương" userId="3a9e482f-ceb4-484a-8eab-f708ff3e9a36" providerId="ADAL" clId="{4B8EDB48-33F3-40E3-AE06-ADA6C6957376}" dt="2023-09-11T05:35:51.533" v="1015" actId="14100"/>
          <ac:graphicFrameMkLst>
            <pc:docMk/>
            <pc:sldMk cId="0" sldId="263"/>
            <ac:graphicFrameMk id="107" creationId="{8BC9B0A2-7D03-3F48-4FBE-B68632B0BF7B}"/>
          </ac:graphicFrameMkLst>
        </pc:graphicFrameChg>
        <pc:cxnChg chg="add mod">
          <ac:chgData name="Duyên Lương" userId="3a9e482f-ceb4-484a-8eab-f708ff3e9a36" providerId="ADAL" clId="{4B8EDB48-33F3-40E3-AE06-ADA6C6957376}" dt="2023-09-11T05:36:19.124" v="1023" actId="208"/>
          <ac:cxnSpMkLst>
            <pc:docMk/>
            <pc:sldMk cId="0" sldId="263"/>
            <ac:cxnSpMk id="110" creationId="{31A2AE6E-11A5-31EA-ACD7-4FD6B08B7F1D}"/>
          </ac:cxnSpMkLst>
        </pc:cxnChg>
        <pc:cxnChg chg="add mod">
          <ac:chgData name="Duyên Lương" userId="3a9e482f-ceb4-484a-8eab-f708ff3e9a36" providerId="ADAL" clId="{4B8EDB48-33F3-40E3-AE06-ADA6C6957376}" dt="2023-09-11T05:36:32.701" v="1029" actId="1038"/>
          <ac:cxnSpMkLst>
            <pc:docMk/>
            <pc:sldMk cId="0" sldId="263"/>
            <ac:cxnSpMk id="111" creationId="{6CE57E51-D43F-F0AF-82E8-A83891B48601}"/>
          </ac:cxnSpMkLst>
        </pc:cxnChg>
        <pc:cxnChg chg="add mod">
          <ac:chgData name="Duyên Lương" userId="3a9e482f-ceb4-484a-8eab-f708ff3e9a36" providerId="ADAL" clId="{4B8EDB48-33F3-40E3-AE06-ADA6C6957376}" dt="2023-09-11T05:36:40.671" v="1031" actId="1076"/>
          <ac:cxnSpMkLst>
            <pc:docMk/>
            <pc:sldMk cId="0" sldId="263"/>
            <ac:cxnSpMk id="112" creationId="{29A6B465-3B37-D993-A051-D3C3EB77ABFE}"/>
          </ac:cxnSpMkLst>
        </pc:cxnChg>
        <pc:cxnChg chg="add mod">
          <ac:chgData name="Duyên Lương" userId="3a9e482f-ceb4-484a-8eab-f708ff3e9a36" providerId="ADAL" clId="{4B8EDB48-33F3-40E3-AE06-ADA6C6957376}" dt="2023-09-11T05:36:44.761" v="1033" actId="1076"/>
          <ac:cxnSpMkLst>
            <pc:docMk/>
            <pc:sldMk cId="0" sldId="263"/>
            <ac:cxnSpMk id="113" creationId="{82F09AF9-0200-EC6B-55A0-66EEF769DC3B}"/>
          </ac:cxnSpMkLst>
        </pc:cxnChg>
        <pc:cxnChg chg="add mod">
          <ac:chgData name="Duyên Lương" userId="3a9e482f-ceb4-484a-8eab-f708ff3e9a36" providerId="ADAL" clId="{4B8EDB48-33F3-40E3-AE06-ADA6C6957376}" dt="2023-09-11T05:36:48.480" v="1035" actId="1076"/>
          <ac:cxnSpMkLst>
            <pc:docMk/>
            <pc:sldMk cId="0" sldId="263"/>
            <ac:cxnSpMk id="114" creationId="{2A23142F-A622-A149-4AA1-23A9922E2E3F}"/>
          </ac:cxnSpMkLst>
        </pc:cxnChg>
        <pc:cxnChg chg="add del mod">
          <ac:chgData name="Duyên Lương" userId="3a9e482f-ceb4-484a-8eab-f708ff3e9a36" providerId="ADAL" clId="{4B8EDB48-33F3-40E3-AE06-ADA6C6957376}" dt="2023-09-11T05:37:46.271" v="1040"/>
          <ac:cxnSpMkLst>
            <pc:docMk/>
            <pc:sldMk cId="0" sldId="263"/>
            <ac:cxnSpMk id="115" creationId="{0D1BF13F-E358-A6A9-15E9-8D5A39675FD3}"/>
          </ac:cxnSpMkLst>
        </pc:cxnChg>
      </pc:sldChg>
      <pc:sldChg chg="addSp delSp modSp mod modAnim">
        <pc:chgData name="Duyên Lương" userId="3a9e482f-ceb4-484a-8eab-f708ff3e9a36" providerId="ADAL" clId="{4B8EDB48-33F3-40E3-AE06-ADA6C6957376}" dt="2023-09-11T05:45:07.591" v="1291" actId="1036"/>
        <pc:sldMkLst>
          <pc:docMk/>
          <pc:sldMk cId="0" sldId="264"/>
        </pc:sldMkLst>
        <pc:spChg chg="mod ord">
          <ac:chgData name="Duyên Lương" userId="3a9e482f-ceb4-484a-8eab-f708ff3e9a36" providerId="ADAL" clId="{4B8EDB48-33F3-40E3-AE06-ADA6C6957376}" dt="2023-09-11T05:44:15.225" v="1277" actId="167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2:03.585" v="1220" actId="14100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4:55.225" v="1280" actId="1076"/>
          <ac:spMkLst>
            <pc:docMk/>
            <pc:sldMk cId="0" sldId="264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1:32.662" v="1204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0:48.639" v="1180" actId="478"/>
          <ac:spMkLst>
            <pc:docMk/>
            <pc:sldMk cId="0" sldId="264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3:42.955" v="1265" actId="1076"/>
          <ac:spMkLst>
            <pc:docMk/>
            <pc:sldMk cId="0" sldId="264"/>
            <ac:spMk id="9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41:04.826" v="1189" actId="478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41:36.357" v="1205" actId="403"/>
          <ac:spMkLst>
            <pc:docMk/>
            <pc:sldMk cId="0" sldId="264"/>
            <ac:spMk id="12" creationId="{05213611-AB0A-B287-9D52-A395DDA04DA6}"/>
          </ac:spMkLst>
        </pc:spChg>
        <pc:spChg chg="add mod">
          <ac:chgData name="Duyên Lương" userId="3a9e482f-ceb4-484a-8eab-f708ff3e9a36" providerId="ADAL" clId="{4B8EDB48-33F3-40E3-AE06-ADA6C6957376}" dt="2023-09-11T05:44:46.087" v="1279" actId="1076"/>
          <ac:spMkLst>
            <pc:docMk/>
            <pc:sldMk cId="0" sldId="264"/>
            <ac:spMk id="13" creationId="{1793D9D5-6B80-B003-C62B-D10A0616615F}"/>
          </ac:spMkLst>
        </pc:spChg>
        <pc:spChg chg="add mod">
          <ac:chgData name="Duyên Lương" userId="3a9e482f-ceb4-484a-8eab-f708ff3e9a36" providerId="ADAL" clId="{4B8EDB48-33F3-40E3-AE06-ADA6C6957376}" dt="2023-09-11T05:43:35.875" v="1261" actId="1076"/>
          <ac:spMkLst>
            <pc:docMk/>
            <pc:sldMk cId="0" sldId="264"/>
            <ac:spMk id="14" creationId="{DCFCB4FA-F878-F15D-E062-E9638FDA25BF}"/>
          </ac:spMkLst>
        </pc:spChg>
        <pc:spChg chg="add mod">
          <ac:chgData name="Duyên Lương" userId="3a9e482f-ceb4-484a-8eab-f708ff3e9a36" providerId="ADAL" clId="{4B8EDB48-33F3-40E3-AE06-ADA6C6957376}" dt="2023-09-11T05:45:07.591" v="1291" actId="1036"/>
          <ac:spMkLst>
            <pc:docMk/>
            <pc:sldMk cId="0" sldId="264"/>
            <ac:spMk id="15" creationId="{5CCD1DD4-099F-17EB-3646-ABD4E723C0BF}"/>
          </ac:spMkLst>
        </pc:spChg>
        <pc:spChg chg="add mod">
          <ac:chgData name="Duyên Lương" userId="3a9e482f-ceb4-484a-8eab-f708ff3e9a36" providerId="ADAL" clId="{4B8EDB48-33F3-40E3-AE06-ADA6C6957376}" dt="2023-09-11T05:43:35.875" v="1261" actId="1076"/>
          <ac:spMkLst>
            <pc:docMk/>
            <pc:sldMk cId="0" sldId="264"/>
            <ac:spMk id="16" creationId="{793DE852-BC13-9039-3876-404F28021797}"/>
          </ac:spMkLst>
        </pc:spChg>
        <pc:spChg chg="add mod">
          <ac:chgData name="Duyên Lương" userId="3a9e482f-ceb4-484a-8eab-f708ff3e9a36" providerId="ADAL" clId="{4B8EDB48-33F3-40E3-AE06-ADA6C6957376}" dt="2023-09-11T05:45:02.999" v="1287" actId="1036"/>
          <ac:spMkLst>
            <pc:docMk/>
            <pc:sldMk cId="0" sldId="264"/>
            <ac:spMk id="17" creationId="{C3C0B13E-FE6B-0099-3CED-319C210042BB}"/>
          </ac:spMkLst>
        </pc:spChg>
        <pc:spChg chg="add mod">
          <ac:chgData name="Duyên Lương" userId="3a9e482f-ceb4-484a-8eab-f708ff3e9a36" providerId="ADAL" clId="{4B8EDB48-33F3-40E3-AE06-ADA6C6957376}" dt="2023-09-11T05:44:58.815" v="1284" actId="1036"/>
          <ac:spMkLst>
            <pc:docMk/>
            <pc:sldMk cId="0" sldId="264"/>
            <ac:spMk id="18" creationId="{C0962B31-BA9B-3B88-6F44-210A8A0895D8}"/>
          </ac:spMkLst>
        </pc:spChg>
        <pc:spChg chg="add mod ord">
          <ac:chgData name="Duyên Lương" userId="3a9e482f-ceb4-484a-8eab-f708ff3e9a36" providerId="ADAL" clId="{4B8EDB48-33F3-40E3-AE06-ADA6C6957376}" dt="2023-09-11T05:45:07.591" v="1291" actId="1036"/>
          <ac:spMkLst>
            <pc:docMk/>
            <pc:sldMk cId="0" sldId="264"/>
            <ac:spMk id="19" creationId="{3E016580-3F96-1455-2FE5-A4355ACDD174}"/>
          </ac:spMkLst>
        </pc:spChg>
        <pc:spChg chg="add mod ord">
          <ac:chgData name="Duyên Lương" userId="3a9e482f-ceb4-484a-8eab-f708ff3e9a36" providerId="ADAL" clId="{4B8EDB48-33F3-40E3-AE06-ADA6C6957376}" dt="2023-09-11T05:44:13.119" v="1276" actId="167"/>
          <ac:spMkLst>
            <pc:docMk/>
            <pc:sldMk cId="0" sldId="264"/>
            <ac:spMk id="20" creationId="{A985D059-36E1-8C98-CA6E-A173B9360DBB}"/>
          </ac:spMkLst>
        </pc:spChg>
        <pc:spChg chg="add mod ord">
          <ac:chgData name="Duyên Lương" userId="3a9e482f-ceb4-484a-8eab-f708ff3e9a36" providerId="ADAL" clId="{4B8EDB48-33F3-40E3-AE06-ADA6C6957376}" dt="2023-09-11T05:45:02.999" v="1287" actId="1036"/>
          <ac:spMkLst>
            <pc:docMk/>
            <pc:sldMk cId="0" sldId="264"/>
            <ac:spMk id="21" creationId="{B66FFA18-97B2-2A59-9689-3CA5DAE938BF}"/>
          </ac:spMkLst>
        </pc:spChg>
        <pc:spChg chg="add mod ord">
          <ac:chgData name="Duyên Lương" userId="3a9e482f-ceb4-484a-8eab-f708ff3e9a36" providerId="ADAL" clId="{4B8EDB48-33F3-40E3-AE06-ADA6C6957376}" dt="2023-09-11T05:44:58.815" v="1284" actId="1036"/>
          <ac:spMkLst>
            <pc:docMk/>
            <pc:sldMk cId="0" sldId="264"/>
            <ac:spMk id="22" creationId="{7AC53390-56C0-F231-7193-27687AFB1971}"/>
          </ac:spMkLst>
        </pc:spChg>
      </pc:sldChg>
      <pc:sldChg chg="addSp delSp modSp mod modAnim">
        <pc:chgData name="Duyên Lương" userId="3a9e482f-ceb4-484a-8eab-f708ff3e9a36" providerId="ADAL" clId="{4B8EDB48-33F3-40E3-AE06-ADA6C6957376}" dt="2023-09-11T05:48:29.984" v="1340" actId="1582"/>
        <pc:sldMkLst>
          <pc:docMk/>
          <pc:sldMk cId="0" sldId="265"/>
        </pc:sldMkLst>
        <pc:spChg chg="mod">
          <ac:chgData name="Duyên Lương" userId="3a9e482f-ceb4-484a-8eab-f708ff3e9a36" providerId="ADAL" clId="{4B8EDB48-33F3-40E3-AE06-ADA6C6957376}" dt="2023-09-11T05:46:16.332" v="1295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6:34.144" v="1307" actId="1076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5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46:41.286" v="1309" actId="207"/>
          <ac:spMkLst>
            <pc:docMk/>
            <pc:sldMk cId="0" sldId="265"/>
            <ac:spMk id="46" creationId="{C389FFDC-CBB6-829C-919C-D5271C65D617}"/>
          </ac:spMkLst>
        </pc:spChg>
        <pc:spChg chg="add mod">
          <ac:chgData name="Duyên Lương" userId="3a9e482f-ceb4-484a-8eab-f708ff3e9a36" providerId="ADAL" clId="{4B8EDB48-33F3-40E3-AE06-ADA6C6957376}" dt="2023-09-11T05:47:55.743" v="1335" actId="207"/>
          <ac:spMkLst>
            <pc:docMk/>
            <pc:sldMk cId="0" sldId="265"/>
            <ac:spMk id="47" creationId="{191205D6-79B3-33B3-DD76-EFABCA467F12}"/>
          </ac:spMkLst>
        </pc:s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5" creationId="{00000000-0000-0000-0000-000000000000}"/>
          </ac:grpSpMkLst>
        </pc:grp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48" creationId="{56EAA4FD-3823-8F1D-C57A-3BC4DDAC1760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49" creationId="{2EF63121-CEE2-11C9-CCB3-341486E2EBBD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0" creationId="{0AABAC5D-1FD2-C025-8AF5-84F265280944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1" creationId="{2B59105C-F1AC-F938-B39B-A9F7A508CBAA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7" creationId="{D4EFBDB2-9909-FC6D-CDEB-8CB7C981460C}"/>
          </ac:cxnSpMkLst>
        </pc:cxnChg>
      </pc:sldChg>
      <pc:sldChg chg="addSp delSp modSp mod modAnim">
        <pc:chgData name="Duyên Lương" userId="3a9e482f-ceb4-484a-8eab-f708ff3e9a36" providerId="ADAL" clId="{4B8EDB48-33F3-40E3-AE06-ADA6C6957376}" dt="2023-09-11T06:09:01.054" v="1432" actId="207"/>
        <pc:sldMkLst>
          <pc:docMk/>
          <pc:sldMk cId="0" sldId="266"/>
        </pc:sldMkLst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4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6:08:55.908" v="1430" actId="1076"/>
          <ac:spMkLst>
            <pc:docMk/>
            <pc:sldMk cId="0" sldId="266"/>
            <ac:spMk id="35" creationId="{4D9786C8-B2A9-96AA-35AE-8CCCAA3E21A2}"/>
          </ac:spMkLst>
        </pc:spChg>
        <pc:spChg chg="add mod">
          <ac:chgData name="Duyên Lương" userId="3a9e482f-ceb4-484a-8eab-f708ff3e9a36" providerId="ADAL" clId="{4B8EDB48-33F3-40E3-AE06-ADA6C6957376}" dt="2023-09-11T06:09:01.054" v="1432" actId="207"/>
          <ac:spMkLst>
            <pc:docMk/>
            <pc:sldMk cId="0" sldId="266"/>
            <ac:spMk id="36" creationId="{21DB582B-A139-8243-99BA-5B73E61D520C}"/>
          </ac:spMkLst>
        </pc:s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8" creationId="{00000000-0000-0000-0000-000000000000}"/>
          </ac:grpSpMkLst>
        </pc:grpChg>
      </pc:sldChg>
      <pc:sldChg chg="addSp modSp mod ord">
        <pc:chgData name="Duyên Lương" userId="3a9e482f-ceb4-484a-8eab-f708ff3e9a36" providerId="ADAL" clId="{4B8EDB48-33F3-40E3-AE06-ADA6C6957376}" dt="2023-09-11T05:08:32.731" v="274"/>
        <pc:sldMkLst>
          <pc:docMk/>
          <pc:sldMk cId="1241815308" sldId="268"/>
        </pc:sldMkLst>
        <pc:spChg chg="mod">
          <ac:chgData name="Duyên Lương" userId="3a9e482f-ceb4-484a-8eab-f708ff3e9a36" providerId="ADAL" clId="{4B8EDB48-33F3-40E3-AE06-ADA6C6957376}" dt="2023-09-11T04:58:08.635" v="182" actId="1076"/>
          <ac:spMkLst>
            <pc:docMk/>
            <pc:sldMk cId="1241815308" sldId="268"/>
            <ac:spMk id="9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0T12:14:44.145" v="176" actId="403"/>
          <ac:spMkLst>
            <pc:docMk/>
            <pc:sldMk cId="1241815308" sldId="268"/>
            <ac:spMk id="11" creationId="{A33CD6BC-8737-7591-68A2-2BA4749D54A0}"/>
          </ac:spMkLst>
        </pc:spChg>
        <pc:spChg chg="mod">
          <ac:chgData name="Duyên Lương" userId="3a9e482f-ceb4-484a-8eab-f708ff3e9a36" providerId="ADAL" clId="{4B8EDB48-33F3-40E3-AE06-ADA6C6957376}" dt="2023-09-10T12:14:32.731" v="165" actId="404"/>
          <ac:spMkLst>
            <pc:docMk/>
            <pc:sldMk cId="1241815308" sldId="268"/>
            <ac:spMk id="1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4:58:12.081" v="183" actId="403"/>
          <ac:spMkLst>
            <pc:docMk/>
            <pc:sldMk cId="1241815308" sldId="268"/>
            <ac:spMk id="16" creationId="{00000000-0000-0000-0000-000000000000}"/>
          </ac:spMkLst>
        </pc:spChg>
        <pc:grpChg chg="mod">
          <ac:chgData name="Duyên Lương" userId="3a9e482f-ceb4-484a-8eab-f708ff3e9a36" providerId="ADAL" clId="{4B8EDB48-33F3-40E3-AE06-ADA6C6957376}" dt="2023-09-10T12:14:27.164" v="161" actId="1076"/>
          <ac:grpSpMkLst>
            <pc:docMk/>
            <pc:sldMk cId="1241815308" sldId="268"/>
            <ac:grpSpMk id="8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4B8EDB48-33F3-40E3-AE06-ADA6C6957376}" dt="2023-09-11T05:06:54.601" v="272" actId="14100"/>
        <pc:sldMkLst>
          <pc:docMk/>
          <pc:sldMk cId="1469879679" sldId="269"/>
        </pc:sldMkLst>
        <pc:spChg chg="del">
          <ac:chgData name="Duyên Lương" userId="3a9e482f-ceb4-484a-8eab-f708ff3e9a36" providerId="ADAL" clId="{4B8EDB48-33F3-40E3-AE06-ADA6C6957376}" dt="2023-09-11T05:06:01.877" v="218" actId="478"/>
          <ac:spMkLst>
            <pc:docMk/>
            <pc:sldMk cId="1469879679" sldId="269"/>
            <ac:spMk id="1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7.524" v="215" actId="478"/>
          <ac:spMkLst>
            <pc:docMk/>
            <pc:sldMk cId="1469879679" sldId="269"/>
            <ac:spMk id="1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3.860" v="220" actId="478"/>
          <ac:spMkLst>
            <pc:docMk/>
            <pc:sldMk cId="1469879679" sldId="269"/>
            <ac:spMk id="1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6.150" v="214" actId="478"/>
          <ac:spMkLst>
            <pc:docMk/>
            <pc:sldMk cId="1469879679" sldId="269"/>
            <ac:spMk id="1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06:24.516" v="264" actId="404"/>
          <ac:spMkLst>
            <pc:docMk/>
            <pc:sldMk cId="1469879679" sldId="269"/>
            <ac:spMk id="1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48.191" v="206" actId="478"/>
          <ac:spMkLst>
            <pc:docMk/>
            <pc:sldMk cId="1469879679" sldId="269"/>
            <ac:spMk id="2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3.198" v="219" actId="478"/>
          <ac:spMkLst>
            <pc:docMk/>
            <pc:sldMk cId="1469879679" sldId="269"/>
            <ac:spMk id="2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5.736" v="213" actId="478"/>
          <ac:spMkLst>
            <pc:docMk/>
            <pc:sldMk cId="1469879679" sldId="269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1.027" v="217" actId="478"/>
          <ac:spMkLst>
            <pc:docMk/>
            <pc:sldMk cId="1469879679" sldId="269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9.550" v="216" actId="478"/>
          <ac:spMkLst>
            <pc:docMk/>
            <pc:sldMk cId="1469879679" sldId="269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0.864" v="209" actId="478"/>
          <ac:spMkLst>
            <pc:docMk/>
            <pc:sldMk cId="1469879679" sldId="269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49.098" v="207" actId="478"/>
          <ac:spMkLst>
            <pc:docMk/>
            <pc:sldMk cId="1469879679" sldId="269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3.259" v="211" actId="478"/>
          <ac:spMkLst>
            <pc:docMk/>
            <pc:sldMk cId="1469879679" sldId="269"/>
            <ac:spMk id="27" creationId="{00000000-0000-0000-0000-000000000000}"/>
          </ac:spMkLst>
        </pc:spChg>
        <pc:grpChg chg="del">
          <ac:chgData name="Duyên Lương" userId="3a9e482f-ceb4-484a-8eab-f708ff3e9a36" providerId="ADAL" clId="{4B8EDB48-33F3-40E3-AE06-ADA6C6957376}" dt="2023-09-11T05:05:46.783" v="205" actId="478"/>
          <ac:grpSpMkLst>
            <pc:docMk/>
            <pc:sldMk cId="1469879679" sldId="269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53.803" v="212" actId="478"/>
          <ac:grpSpMkLst>
            <pc:docMk/>
            <pc:sldMk cId="1469879679" sldId="26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49.501" v="208" actId="478"/>
          <ac:grpSpMkLst>
            <pc:docMk/>
            <pc:sldMk cId="1469879679" sldId="269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52.085" v="210" actId="478"/>
          <ac:grpSpMkLst>
            <pc:docMk/>
            <pc:sldMk cId="1469879679" sldId="269"/>
            <ac:grpSpMk id="13" creationId="{00000000-0000-0000-0000-000000000000}"/>
          </ac:grpSpMkLst>
        </pc:grpChg>
        <pc:picChg chg="add mod modCrop">
          <ac:chgData name="Duyên Lương" userId="3a9e482f-ceb4-484a-8eab-f708ff3e9a36" providerId="ADAL" clId="{4B8EDB48-33F3-40E3-AE06-ADA6C6957376}" dt="2023-09-11T05:06:54.601" v="272" actId="14100"/>
          <ac:picMkLst>
            <pc:docMk/>
            <pc:sldMk cId="1469879679" sldId="269"/>
            <ac:picMk id="28" creationId="{63A8D965-3200-CD47-3080-722F8C226F14}"/>
          </ac:picMkLst>
        </pc:picChg>
      </pc:sldChg>
      <pc:sldChg chg="addSp modSp mod ord modAnim">
        <pc:chgData name="Duyên Lương" userId="3a9e482f-ceb4-484a-8eab-f708ff3e9a36" providerId="ADAL" clId="{4B8EDB48-33F3-40E3-AE06-ADA6C6957376}" dt="2023-09-11T06:06:44.031" v="1390" actId="1076"/>
        <pc:sldMkLst>
          <pc:docMk/>
          <pc:sldMk cId="339770150" sldId="270"/>
        </pc:sldMkLst>
        <pc:spChg chg="mod">
          <ac:chgData name="Duyên Lương" userId="3a9e482f-ceb4-484a-8eab-f708ff3e9a36" providerId="ADAL" clId="{4B8EDB48-33F3-40E3-AE06-ADA6C6957376}" dt="2023-09-11T06:06:36.526" v="1384" actId="20577"/>
          <ac:spMkLst>
            <pc:docMk/>
            <pc:sldMk cId="339770150" sldId="270"/>
            <ac:spMk id="2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6:05:41.876" v="1360" actId="403"/>
          <ac:spMkLst>
            <pc:docMk/>
            <pc:sldMk cId="339770150" sldId="270"/>
            <ac:spMk id="3" creationId="{4C96739D-ECB8-A14C-6DEF-4008BFD10289}"/>
          </ac:spMkLst>
        </pc:spChg>
        <pc:spChg chg="add mod">
          <ac:chgData name="Duyên Lương" userId="3a9e482f-ceb4-484a-8eab-f708ff3e9a36" providerId="ADAL" clId="{4B8EDB48-33F3-40E3-AE06-ADA6C6957376}" dt="2023-09-11T06:06:29.358" v="1382" actId="1076"/>
          <ac:spMkLst>
            <pc:docMk/>
            <pc:sldMk cId="339770150" sldId="270"/>
            <ac:spMk id="6" creationId="{865A8835-5450-9712-B627-8E1246757ABC}"/>
          </ac:spMkLst>
        </pc:spChg>
        <pc:spChg chg="mod">
          <ac:chgData name="Duyên Lương" userId="3a9e482f-ceb4-484a-8eab-f708ff3e9a36" providerId="ADAL" clId="{4B8EDB48-33F3-40E3-AE06-ADA6C6957376}" dt="2023-09-11T06:06:44.031" v="1390" actId="1076"/>
          <ac:spMkLst>
            <pc:docMk/>
            <pc:sldMk cId="339770150" sldId="270"/>
            <ac:spMk id="9" creationId="{00000000-0000-0000-0000-000000000000}"/>
          </ac:spMkLst>
        </pc:spChg>
        <pc:graphicFrameChg chg="add mod modGraphic">
          <ac:chgData name="Duyên Lương" userId="3a9e482f-ceb4-484a-8eab-f708ff3e9a36" providerId="ADAL" clId="{4B8EDB48-33F3-40E3-AE06-ADA6C6957376}" dt="2023-09-11T06:06:40.322" v="1389" actId="1036"/>
          <ac:graphicFrameMkLst>
            <pc:docMk/>
            <pc:sldMk cId="339770150" sldId="270"/>
            <ac:graphicFrameMk id="4" creationId="{EA3D68DD-EE4E-ADA3-FF3B-F72806ED6074}"/>
          </ac:graphicFrameMkLst>
        </pc:graphicFrameChg>
        <pc:graphicFrameChg chg="add mod modGraphic">
          <ac:chgData name="Duyên Lương" userId="3a9e482f-ceb4-484a-8eab-f708ff3e9a36" providerId="ADAL" clId="{4B8EDB48-33F3-40E3-AE06-ADA6C6957376}" dt="2023-09-11T06:06:40.322" v="1389" actId="1036"/>
          <ac:graphicFrameMkLst>
            <pc:docMk/>
            <pc:sldMk cId="339770150" sldId="270"/>
            <ac:graphicFrameMk id="5" creationId="{CAB7EFD3-70FB-618F-3A56-AE8EDDDFB7A8}"/>
          </ac:graphicFrameMkLst>
        </pc:graphicFrameChg>
      </pc:sldChg>
      <pc:sldChg chg="del">
        <pc:chgData name="Duyên Lương" userId="3a9e482f-ceb4-484a-8eab-f708ff3e9a36" providerId="ADAL" clId="{4B8EDB48-33F3-40E3-AE06-ADA6C6957376}" dt="2023-09-11T06:08:22.870" v="1392" actId="47"/>
        <pc:sldMkLst>
          <pc:docMk/>
          <pc:sldMk cId="3195795194" sldId="271"/>
        </pc:sldMkLst>
      </pc:sldChg>
      <pc:sldChg chg="del">
        <pc:chgData name="Duyên Lương" userId="3a9e482f-ceb4-484a-8eab-f708ff3e9a36" providerId="ADAL" clId="{4B8EDB48-33F3-40E3-AE06-ADA6C6957376}" dt="2023-09-11T06:08:21.821" v="1391" actId="47"/>
        <pc:sldMkLst>
          <pc:docMk/>
          <pc:sldMk cId="492858302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3.png"/><Relationship Id="rId3" Type="http://schemas.openxmlformats.org/officeDocument/2006/relationships/image" Target="../media/image53.png"/><Relationship Id="rId7" Type="http://schemas.openxmlformats.org/officeDocument/2006/relationships/image" Target="../media/image14.png"/><Relationship Id="rId12" Type="http://schemas.openxmlformats.org/officeDocument/2006/relationships/image" Target="../media/image72.svg"/><Relationship Id="rId2" Type="http://schemas.openxmlformats.org/officeDocument/2006/relationships/image" Target="../media/image1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5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0.svg"/><Relationship Id="rId4" Type="http://schemas.openxmlformats.org/officeDocument/2006/relationships/image" Target="../media/image86.sv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0.svg"/><Relationship Id="rId4" Type="http://schemas.openxmlformats.org/officeDocument/2006/relationships/image" Target="../media/image86.sv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69.png"/><Relationship Id="rId12" Type="http://schemas.openxmlformats.org/officeDocument/2006/relationships/image" Target="../media/image94.svg"/><Relationship Id="rId2" Type="http://schemas.openxmlformats.org/officeDocument/2006/relationships/image" Target="../media/image1.jpe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3.pn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10" Type="http://schemas.openxmlformats.org/officeDocument/2006/relationships/image" Target="../media/image78.svg"/><Relationship Id="rId4" Type="http://schemas.openxmlformats.org/officeDocument/2006/relationships/image" Target="../media/image92.svg"/><Relationship Id="rId9" Type="http://schemas.openxmlformats.org/officeDocument/2006/relationships/image" Target="../media/image77.png"/><Relationship Id="rId14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image" Target="../media/image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36.png"/><Relationship Id="rId2" Type="http://schemas.microsoft.com/office/2007/relationships/media" Target="../media/media1.mp4"/><Relationship Id="rId16" Type="http://schemas.openxmlformats.org/officeDocument/2006/relationships/image" Target="../media/image35.svg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1.jpeg"/><Relationship Id="rId9" Type="http://schemas.openxmlformats.org/officeDocument/2006/relationships/image" Target="../media/image30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7.svg"/><Relationship Id="rId4" Type="http://schemas.openxmlformats.org/officeDocument/2006/relationships/image" Target="../media/image38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1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5" Type="http://schemas.openxmlformats.org/officeDocument/2006/relationships/image" Target="../media/image53.png"/><Relationship Id="rId10" Type="http://schemas.openxmlformats.org/officeDocument/2006/relationships/image" Target="../media/image40.sv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4788213">
            <a:off x="5300222" y="-142304"/>
            <a:ext cx="8685423" cy="13914974"/>
            <a:chOff x="0" y="0"/>
            <a:chExt cx="2096452" cy="335874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2097722" cy="3357470"/>
            </a:xfrm>
            <a:custGeom>
              <a:avLst/>
              <a:gdLst/>
              <a:ahLst/>
              <a:cxnLst/>
              <a:rect l="l" t="t" r="r" b="b"/>
              <a:pathLst>
                <a:path w="2097722" h="3357470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2650"/>
                    <a:pt x="16510" y="320657"/>
                    <a:pt x="17780" y="466066"/>
                  </a:cubicBezTo>
                  <a:cubicBezTo>
                    <a:pt x="19050" y="614072"/>
                    <a:pt x="17780" y="762079"/>
                    <a:pt x="16510" y="912682"/>
                  </a:cubicBezTo>
                  <a:cubicBezTo>
                    <a:pt x="15240" y="1065881"/>
                    <a:pt x="2540" y="2673178"/>
                    <a:pt x="2540" y="2826377"/>
                  </a:cubicBezTo>
                  <a:cubicBezTo>
                    <a:pt x="2540" y="2976980"/>
                    <a:pt x="1270" y="3127583"/>
                    <a:pt x="0" y="3278185"/>
                  </a:cubicBezTo>
                  <a:cubicBezTo>
                    <a:pt x="0" y="3302860"/>
                    <a:pt x="3810" y="3313020"/>
                    <a:pt x="15240" y="3318100"/>
                  </a:cubicBezTo>
                  <a:cubicBezTo>
                    <a:pt x="22860" y="3321910"/>
                    <a:pt x="31750" y="3324450"/>
                    <a:pt x="40640" y="3325720"/>
                  </a:cubicBezTo>
                  <a:cubicBezTo>
                    <a:pt x="96502" y="3330800"/>
                    <a:pt x="156785" y="3334610"/>
                    <a:pt x="217069" y="3339690"/>
                  </a:cubicBezTo>
                  <a:cubicBezTo>
                    <a:pt x="250383" y="3342230"/>
                    <a:pt x="283698" y="3347310"/>
                    <a:pt x="317013" y="3348580"/>
                  </a:cubicBezTo>
                  <a:cubicBezTo>
                    <a:pt x="372537" y="3351120"/>
                    <a:pt x="991237" y="3352390"/>
                    <a:pt x="1046761" y="3353660"/>
                  </a:cubicBezTo>
                  <a:cubicBezTo>
                    <a:pt x="1054693" y="3353660"/>
                    <a:pt x="1062625" y="3353660"/>
                    <a:pt x="1070557" y="3353660"/>
                  </a:cubicBezTo>
                  <a:cubicBezTo>
                    <a:pt x="1108631" y="3353660"/>
                    <a:pt x="1148292" y="3352390"/>
                    <a:pt x="1186365" y="3352390"/>
                  </a:cubicBezTo>
                  <a:cubicBezTo>
                    <a:pt x="1230785" y="3352390"/>
                    <a:pt x="1273618" y="3353660"/>
                    <a:pt x="1318037" y="3353660"/>
                  </a:cubicBezTo>
                  <a:cubicBezTo>
                    <a:pt x="1383080" y="3353660"/>
                    <a:pt x="1449709" y="3353660"/>
                    <a:pt x="1514752" y="3353660"/>
                  </a:cubicBezTo>
                  <a:cubicBezTo>
                    <a:pt x="1575036" y="3353660"/>
                    <a:pt x="1635319" y="3354930"/>
                    <a:pt x="1695603" y="3356200"/>
                  </a:cubicBezTo>
                  <a:cubicBezTo>
                    <a:pt x="1722572" y="3356200"/>
                    <a:pt x="1751127" y="3357470"/>
                    <a:pt x="1778096" y="3357470"/>
                  </a:cubicBezTo>
                  <a:cubicBezTo>
                    <a:pt x="1865349" y="3356200"/>
                    <a:pt x="1951015" y="3349850"/>
                    <a:pt x="2036762" y="3349850"/>
                  </a:cubicBezTo>
                  <a:cubicBezTo>
                    <a:pt x="2040572" y="3349850"/>
                    <a:pt x="2045652" y="3347310"/>
                    <a:pt x="2049462" y="3344770"/>
                  </a:cubicBezTo>
                  <a:cubicBezTo>
                    <a:pt x="2054542" y="3340960"/>
                    <a:pt x="2057082" y="3334610"/>
                    <a:pt x="2059622" y="3332070"/>
                  </a:cubicBezTo>
                  <a:cubicBezTo>
                    <a:pt x="2060892" y="3260009"/>
                    <a:pt x="2062162" y="3150952"/>
                    <a:pt x="2063432" y="3041895"/>
                  </a:cubicBezTo>
                  <a:cubicBezTo>
                    <a:pt x="2064702" y="2873116"/>
                    <a:pt x="2074862" y="1252836"/>
                    <a:pt x="2076132" y="1084057"/>
                  </a:cubicBezTo>
                  <a:cubicBezTo>
                    <a:pt x="2076132" y="982790"/>
                    <a:pt x="2077402" y="881522"/>
                    <a:pt x="2078672" y="780255"/>
                  </a:cubicBezTo>
                  <a:cubicBezTo>
                    <a:pt x="2079942" y="671198"/>
                    <a:pt x="2081212" y="562140"/>
                    <a:pt x="2083752" y="453083"/>
                  </a:cubicBezTo>
                  <a:cubicBezTo>
                    <a:pt x="2085022" y="388168"/>
                    <a:pt x="2085022" y="320656"/>
                    <a:pt x="2090102" y="255741"/>
                  </a:cubicBezTo>
                  <a:cubicBezTo>
                    <a:pt x="2095182" y="177843"/>
                    <a:pt x="2097722" y="102542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92443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93013" y="-859383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091282">
            <a:off x="5061099" y="-413377"/>
            <a:ext cx="8685423" cy="14056724"/>
            <a:chOff x="0" y="0"/>
            <a:chExt cx="2096452" cy="3392955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2097722" cy="3391685"/>
            </a:xfrm>
            <a:custGeom>
              <a:avLst/>
              <a:gdLst/>
              <a:ahLst/>
              <a:cxnLst/>
              <a:rect l="l" t="t" r="r" b="b"/>
              <a:pathLst>
                <a:path w="2097722" h="3391685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6502" y="3365015"/>
                    <a:pt x="156785" y="3368825"/>
                    <a:pt x="217069" y="3373905"/>
                  </a:cubicBezTo>
                  <a:cubicBezTo>
                    <a:pt x="250383" y="3376445"/>
                    <a:pt x="283698" y="3381525"/>
                    <a:pt x="317013" y="3382795"/>
                  </a:cubicBezTo>
                  <a:cubicBezTo>
                    <a:pt x="372537" y="3385335"/>
                    <a:pt x="991237" y="3386605"/>
                    <a:pt x="1046761" y="3387875"/>
                  </a:cubicBezTo>
                  <a:cubicBezTo>
                    <a:pt x="1054693" y="3387875"/>
                    <a:pt x="1062625" y="3387875"/>
                    <a:pt x="1070557" y="3387875"/>
                  </a:cubicBezTo>
                  <a:cubicBezTo>
                    <a:pt x="1108631" y="3387875"/>
                    <a:pt x="1148292" y="3386605"/>
                    <a:pt x="1186365" y="3386605"/>
                  </a:cubicBezTo>
                  <a:cubicBezTo>
                    <a:pt x="1230785" y="3386605"/>
                    <a:pt x="1273618" y="3387875"/>
                    <a:pt x="1318037" y="3387875"/>
                  </a:cubicBezTo>
                  <a:cubicBezTo>
                    <a:pt x="1383080" y="3387875"/>
                    <a:pt x="1449709" y="3387875"/>
                    <a:pt x="1514752" y="3387875"/>
                  </a:cubicBezTo>
                  <a:cubicBezTo>
                    <a:pt x="1575036" y="3387875"/>
                    <a:pt x="1635319" y="3389145"/>
                    <a:pt x="1695603" y="3390415"/>
                  </a:cubicBezTo>
                  <a:cubicBezTo>
                    <a:pt x="1722572" y="3390415"/>
                    <a:pt x="1751127" y="3391685"/>
                    <a:pt x="1778096" y="3391685"/>
                  </a:cubicBezTo>
                  <a:cubicBezTo>
                    <a:pt x="1865349" y="3390415"/>
                    <a:pt x="1951015" y="3384065"/>
                    <a:pt x="2036762" y="3384065"/>
                  </a:cubicBezTo>
                  <a:cubicBezTo>
                    <a:pt x="2040572" y="3384065"/>
                    <a:pt x="2045652" y="3381525"/>
                    <a:pt x="2049462" y="3378985"/>
                  </a:cubicBezTo>
                  <a:cubicBezTo>
                    <a:pt x="2054542" y="3375175"/>
                    <a:pt x="2057082" y="3368825"/>
                    <a:pt x="2059622" y="3366285"/>
                  </a:cubicBezTo>
                  <a:cubicBezTo>
                    <a:pt x="2060892" y="3293862"/>
                    <a:pt x="2062162" y="3183649"/>
                    <a:pt x="2063432" y="3073436"/>
                  </a:cubicBezTo>
                  <a:cubicBezTo>
                    <a:pt x="2064702" y="2902868"/>
                    <a:pt x="2074862" y="1265416"/>
                    <a:pt x="2076132" y="1094848"/>
                  </a:cubicBezTo>
                  <a:cubicBezTo>
                    <a:pt x="2076132" y="992508"/>
                    <a:pt x="2077402" y="890167"/>
                    <a:pt x="2078672" y="787826"/>
                  </a:cubicBezTo>
                  <a:cubicBezTo>
                    <a:pt x="2079942" y="677613"/>
                    <a:pt x="2081212" y="567400"/>
                    <a:pt x="2083752" y="457187"/>
                  </a:cubicBezTo>
                  <a:cubicBezTo>
                    <a:pt x="2085022" y="391584"/>
                    <a:pt x="2085022" y="323357"/>
                    <a:pt x="2090102" y="257753"/>
                  </a:cubicBezTo>
                  <a:cubicBezTo>
                    <a:pt x="2095182" y="179030"/>
                    <a:pt x="2097722" y="102930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DFBFB8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5082584" y="-839798"/>
            <a:ext cx="8151950" cy="14263984"/>
            <a:chOff x="0" y="0"/>
            <a:chExt cx="1939094" cy="3392955"/>
          </a:xfrm>
        </p:grpSpPr>
        <p:sp>
          <p:nvSpPr>
            <p:cNvPr id="9" name="Freeform 9"/>
            <p:cNvSpPr/>
            <p:nvPr/>
          </p:nvSpPr>
          <p:spPr>
            <a:xfrm>
              <a:off x="0" y="-1270"/>
              <a:ext cx="1940364" cy="3391685"/>
            </a:xfrm>
            <a:custGeom>
              <a:avLst/>
              <a:gdLst/>
              <a:ahLst/>
              <a:cxnLst/>
              <a:rect l="l" t="t" r="r" b="b"/>
              <a:pathLst>
                <a:path w="1940364" h="3391685">
                  <a:moveTo>
                    <a:pt x="1928934" y="27940"/>
                  </a:moveTo>
                  <a:cubicBezTo>
                    <a:pt x="1920044" y="24130"/>
                    <a:pt x="1911154" y="21590"/>
                    <a:pt x="1902264" y="21590"/>
                  </a:cubicBezTo>
                  <a:cubicBezTo>
                    <a:pt x="1875594" y="20320"/>
                    <a:pt x="1846731" y="20320"/>
                    <a:pt x="1816074" y="17780"/>
                  </a:cubicBezTo>
                  <a:cubicBezTo>
                    <a:pt x="1746002" y="12700"/>
                    <a:pt x="1677389" y="6350"/>
                    <a:pt x="1607317" y="3810"/>
                  </a:cubicBezTo>
                  <a:cubicBezTo>
                    <a:pt x="1550383" y="1270"/>
                    <a:pt x="1494909" y="3810"/>
                    <a:pt x="1437975" y="2540"/>
                  </a:cubicBezTo>
                  <a:cubicBezTo>
                    <a:pt x="1413158" y="2540"/>
                    <a:pt x="1388340" y="0"/>
                    <a:pt x="1363523" y="2540"/>
                  </a:cubicBezTo>
                  <a:cubicBezTo>
                    <a:pt x="1303669" y="10160"/>
                    <a:pt x="1243816" y="11430"/>
                    <a:pt x="1182503" y="8890"/>
                  </a:cubicBezTo>
                  <a:cubicBezTo>
                    <a:pt x="1151846" y="7620"/>
                    <a:pt x="1121189" y="7620"/>
                    <a:pt x="1090533" y="7620"/>
                  </a:cubicBezTo>
                  <a:cubicBezTo>
                    <a:pt x="1035059" y="7620"/>
                    <a:pt x="979585" y="7620"/>
                    <a:pt x="924111" y="6350"/>
                  </a:cubicBezTo>
                  <a:cubicBezTo>
                    <a:pt x="865717" y="5080"/>
                    <a:pt x="290540" y="2540"/>
                    <a:pt x="233606" y="1270"/>
                  </a:cubicBezTo>
                  <a:cubicBezTo>
                    <a:pt x="186891" y="0"/>
                    <a:pt x="141636" y="1270"/>
                    <a:pt x="94921" y="1270"/>
                  </a:cubicBezTo>
                  <a:cubicBezTo>
                    <a:pt x="6280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3461" y="3365015"/>
                    <a:pt x="148935" y="3368825"/>
                    <a:pt x="204409" y="3373905"/>
                  </a:cubicBezTo>
                  <a:cubicBezTo>
                    <a:pt x="235066" y="3376445"/>
                    <a:pt x="265722" y="3381525"/>
                    <a:pt x="296379" y="3382795"/>
                  </a:cubicBezTo>
                  <a:cubicBezTo>
                    <a:pt x="347473" y="3385335"/>
                    <a:pt x="916811" y="3386605"/>
                    <a:pt x="967906" y="3387875"/>
                  </a:cubicBezTo>
                  <a:cubicBezTo>
                    <a:pt x="975205" y="3387875"/>
                    <a:pt x="982504" y="3387875"/>
                    <a:pt x="989804" y="3387875"/>
                  </a:cubicBezTo>
                  <a:cubicBezTo>
                    <a:pt x="1024840" y="3387875"/>
                    <a:pt x="1061336" y="3386605"/>
                    <a:pt x="1096372" y="3386605"/>
                  </a:cubicBezTo>
                  <a:cubicBezTo>
                    <a:pt x="1137248" y="3386605"/>
                    <a:pt x="1176663" y="3387875"/>
                    <a:pt x="1217539" y="3387875"/>
                  </a:cubicBezTo>
                  <a:cubicBezTo>
                    <a:pt x="1277392" y="3387875"/>
                    <a:pt x="1338706" y="3387875"/>
                    <a:pt x="1398559" y="3387875"/>
                  </a:cubicBezTo>
                  <a:cubicBezTo>
                    <a:pt x="1454033" y="3387875"/>
                    <a:pt x="1509507" y="3389145"/>
                    <a:pt x="1564981" y="3390415"/>
                  </a:cubicBezTo>
                  <a:cubicBezTo>
                    <a:pt x="1589798" y="3390415"/>
                    <a:pt x="1616076" y="3391685"/>
                    <a:pt x="1640893" y="3391685"/>
                  </a:cubicBezTo>
                  <a:cubicBezTo>
                    <a:pt x="1721184" y="3390415"/>
                    <a:pt x="1800016" y="3384065"/>
                    <a:pt x="1879404" y="3384065"/>
                  </a:cubicBezTo>
                  <a:cubicBezTo>
                    <a:pt x="1883214" y="3384065"/>
                    <a:pt x="1888294" y="3381525"/>
                    <a:pt x="1892104" y="3378985"/>
                  </a:cubicBezTo>
                  <a:cubicBezTo>
                    <a:pt x="1897184" y="3375175"/>
                    <a:pt x="1899724" y="3368825"/>
                    <a:pt x="1902264" y="3366285"/>
                  </a:cubicBezTo>
                  <a:cubicBezTo>
                    <a:pt x="1903534" y="3293862"/>
                    <a:pt x="1904804" y="3183649"/>
                    <a:pt x="1906074" y="3073436"/>
                  </a:cubicBezTo>
                  <a:cubicBezTo>
                    <a:pt x="1907344" y="2902868"/>
                    <a:pt x="1917504" y="1265416"/>
                    <a:pt x="1918774" y="1094848"/>
                  </a:cubicBezTo>
                  <a:cubicBezTo>
                    <a:pt x="1918774" y="992508"/>
                    <a:pt x="1920044" y="890167"/>
                    <a:pt x="1921314" y="787826"/>
                  </a:cubicBezTo>
                  <a:cubicBezTo>
                    <a:pt x="1922584" y="677613"/>
                    <a:pt x="1923854" y="567400"/>
                    <a:pt x="1926394" y="457187"/>
                  </a:cubicBezTo>
                  <a:cubicBezTo>
                    <a:pt x="1927664" y="391584"/>
                    <a:pt x="1927664" y="323357"/>
                    <a:pt x="1932744" y="257753"/>
                  </a:cubicBezTo>
                  <a:cubicBezTo>
                    <a:pt x="1937824" y="179030"/>
                    <a:pt x="1940364" y="102930"/>
                    <a:pt x="1939094" y="44450"/>
                  </a:cubicBezTo>
                  <a:cubicBezTo>
                    <a:pt x="1939094" y="38100"/>
                    <a:pt x="1935284" y="30480"/>
                    <a:pt x="192893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-5647151" flipH="1">
            <a:off x="6791335" y="1087261"/>
            <a:ext cx="1456504" cy="1971579"/>
          </a:xfrm>
          <a:custGeom>
            <a:avLst/>
            <a:gdLst/>
            <a:ahLst/>
            <a:cxnLst/>
            <a:rect l="l" t="t" r="r" b="b"/>
            <a:pathLst>
              <a:path w="1456504" h="1971579">
                <a:moveTo>
                  <a:pt x="1456504" y="0"/>
                </a:moveTo>
                <a:lnTo>
                  <a:pt x="0" y="0"/>
                </a:lnTo>
                <a:lnTo>
                  <a:pt x="0" y="1971579"/>
                </a:lnTo>
                <a:lnTo>
                  <a:pt x="1456504" y="1971579"/>
                </a:lnTo>
                <a:lnTo>
                  <a:pt x="14565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83565" flipH="1">
            <a:off x="14100243" y="3170366"/>
            <a:ext cx="1092215" cy="1371502"/>
          </a:xfrm>
          <a:custGeom>
            <a:avLst/>
            <a:gdLst/>
            <a:ahLst/>
            <a:cxnLst/>
            <a:rect l="l" t="t" r="r" b="b"/>
            <a:pathLst>
              <a:path w="1092215" h="1371502">
                <a:moveTo>
                  <a:pt x="1092215" y="0"/>
                </a:moveTo>
                <a:lnTo>
                  <a:pt x="0" y="0"/>
                </a:lnTo>
                <a:lnTo>
                  <a:pt x="0" y="1371503"/>
                </a:lnTo>
                <a:lnTo>
                  <a:pt x="1092215" y="1371503"/>
                </a:lnTo>
                <a:lnTo>
                  <a:pt x="1092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13831" y="6867157"/>
            <a:ext cx="2669484" cy="2525999"/>
          </a:xfrm>
          <a:custGeom>
            <a:avLst/>
            <a:gdLst/>
            <a:ahLst/>
            <a:cxnLst/>
            <a:rect l="l" t="t" r="r" b="b"/>
            <a:pathLst>
              <a:path w="2669484" h="2525999">
                <a:moveTo>
                  <a:pt x="0" y="0"/>
                </a:moveTo>
                <a:lnTo>
                  <a:pt x="2669485" y="0"/>
                </a:lnTo>
                <a:lnTo>
                  <a:pt x="2669485" y="2526000"/>
                </a:lnTo>
                <a:lnTo>
                  <a:pt x="0" y="252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52175" y="6168594"/>
            <a:ext cx="845495" cy="933818"/>
          </a:xfrm>
          <a:custGeom>
            <a:avLst/>
            <a:gdLst/>
            <a:ahLst/>
            <a:cxnLst/>
            <a:rect l="l" t="t" r="r" b="b"/>
            <a:pathLst>
              <a:path w="845495" h="933818">
                <a:moveTo>
                  <a:pt x="0" y="0"/>
                </a:moveTo>
                <a:lnTo>
                  <a:pt x="845494" y="0"/>
                </a:lnTo>
                <a:lnTo>
                  <a:pt x="845494" y="933818"/>
                </a:lnTo>
                <a:lnTo>
                  <a:pt x="0" y="933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51089" y="3119935"/>
            <a:ext cx="10974511" cy="6194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3"/>
              </a:lnSpc>
              <a:spcBef>
                <a:spcPct val="0"/>
              </a:spcBef>
            </a:pPr>
            <a:r>
              <a:rPr lang="en-US" sz="13452" dirty="0">
                <a:solidFill>
                  <a:srgbClr val="924432"/>
                </a:solidFill>
                <a:latin typeface="More Sugar"/>
              </a:rPr>
              <a:t>WELCOME TO OUR CLASS!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066474">
            <a:off x="13022508" y="7148496"/>
            <a:ext cx="3445878" cy="2399584"/>
          </a:xfrm>
          <a:custGeom>
            <a:avLst/>
            <a:gdLst/>
            <a:ahLst/>
            <a:cxnLst/>
            <a:rect l="l" t="t" r="r" b="b"/>
            <a:pathLst>
              <a:path w="3445878" h="2399584">
                <a:moveTo>
                  <a:pt x="0" y="0"/>
                </a:moveTo>
                <a:lnTo>
                  <a:pt x="3445878" y="0"/>
                </a:lnTo>
                <a:lnTo>
                  <a:pt x="3445878" y="2399585"/>
                </a:lnTo>
                <a:lnTo>
                  <a:pt x="0" y="239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8930">
            <a:off x="16622348" y="7422991"/>
            <a:ext cx="708285" cy="2072109"/>
          </a:xfrm>
          <a:custGeom>
            <a:avLst/>
            <a:gdLst/>
            <a:ahLst/>
            <a:cxnLst/>
            <a:rect l="l" t="t" r="r" b="b"/>
            <a:pathLst>
              <a:path w="708285" h="2072109">
                <a:moveTo>
                  <a:pt x="0" y="0"/>
                </a:moveTo>
                <a:lnTo>
                  <a:pt x="708285" y="0"/>
                </a:lnTo>
                <a:lnTo>
                  <a:pt x="708285" y="2072109"/>
                </a:lnTo>
                <a:lnTo>
                  <a:pt x="0" y="2072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531360" y="973787"/>
            <a:ext cx="1113206" cy="759763"/>
          </a:xfrm>
          <a:custGeom>
            <a:avLst/>
            <a:gdLst/>
            <a:ahLst/>
            <a:cxnLst/>
            <a:rect l="l" t="t" r="r" b="b"/>
            <a:pathLst>
              <a:path w="1113206" h="759763">
                <a:moveTo>
                  <a:pt x="0" y="0"/>
                </a:moveTo>
                <a:lnTo>
                  <a:pt x="1113206" y="0"/>
                </a:lnTo>
                <a:lnTo>
                  <a:pt x="1113206" y="759763"/>
                </a:lnTo>
                <a:lnTo>
                  <a:pt x="0" y="759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460551" y="1353668"/>
            <a:ext cx="703235" cy="1174505"/>
          </a:xfrm>
          <a:custGeom>
            <a:avLst/>
            <a:gdLst/>
            <a:ahLst/>
            <a:cxnLst/>
            <a:rect l="l" t="t" r="r" b="b"/>
            <a:pathLst>
              <a:path w="703235" h="1174505">
                <a:moveTo>
                  <a:pt x="0" y="0"/>
                </a:moveTo>
                <a:lnTo>
                  <a:pt x="703235" y="0"/>
                </a:lnTo>
                <a:lnTo>
                  <a:pt x="703235" y="1174505"/>
                </a:lnTo>
                <a:lnTo>
                  <a:pt x="0" y="1174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619621" y="36146"/>
            <a:ext cx="16916400" cy="128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802"/>
              </a:lnSpc>
              <a:spcBef>
                <a:spcPct val="0"/>
              </a:spcBef>
            </a:pPr>
            <a:r>
              <a:rPr lang="en-US" sz="6600" u="none" spc="486" dirty="0">
                <a:solidFill>
                  <a:srgbClr val="FF0000"/>
                </a:solidFill>
                <a:latin typeface="More Sugar"/>
              </a:rPr>
              <a:t>Present simple for future events</a:t>
            </a:r>
          </a:p>
        </p:txBody>
      </p:sp>
      <p:pic>
        <p:nvPicPr>
          <p:cNvPr id="1028" name="Picture 4" descr="20 best art classes for kids in Singapore | HoneyKids Asia">
            <a:extLst>
              <a:ext uri="{FF2B5EF4-FFF2-40B4-BE49-F238E27FC236}">
                <a16:creationId xmlns:a16="http://schemas.microsoft.com/office/drawing/2014/main" id="{4376A8D2-2DD9-8F29-8D90-E2E799A3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0320"/>
            <a:ext cx="5073015" cy="362358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61E02A-AAE7-9FCA-EC81-93CD6566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7429" y="4215494"/>
            <a:ext cx="3906571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087C40FB-E683-EB0F-E16F-A116735771EF}"/>
              </a:ext>
            </a:extLst>
          </p:cNvPr>
          <p:cNvSpPr/>
          <p:nvPr/>
        </p:nvSpPr>
        <p:spPr>
          <a:xfrm>
            <a:off x="85566" y="5363095"/>
            <a:ext cx="5248434" cy="4923905"/>
          </a:xfrm>
          <a:prstGeom prst="wedgeEllipseCallout">
            <a:avLst>
              <a:gd name="adj1" fmla="val 54252"/>
              <a:gd name="adj2" fmla="val -3361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I have to go now. My art lesson </a:t>
            </a:r>
            <a:r>
              <a:rPr lang="en-US" sz="4400" dirty="0">
                <a:solidFill>
                  <a:srgbClr val="FF0000"/>
                </a:solidFill>
                <a:latin typeface="More Sugar" panose="020B0604020202020204" charset="0"/>
              </a:rPr>
              <a:t>starts</a:t>
            </a:r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 at one o’clock.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15EDE78-425B-744B-0EF4-0A8B807D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754214"/>
            <a:ext cx="6949608" cy="74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C3C9B0C6-1A26-7507-92FB-1C399E227A2A}"/>
              </a:ext>
            </a:extLst>
          </p:cNvPr>
          <p:cNvSpPr/>
          <p:nvPr/>
        </p:nvSpPr>
        <p:spPr>
          <a:xfrm>
            <a:off x="12801557" y="1474742"/>
            <a:ext cx="5120750" cy="3623582"/>
          </a:xfrm>
          <a:prstGeom prst="wedgeEllipseCallout">
            <a:avLst>
              <a:gd name="adj1" fmla="val -49054"/>
              <a:gd name="adj2" fmla="val 6124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The train </a:t>
            </a:r>
            <a:r>
              <a:rPr lang="en-US" sz="4400" dirty="0">
                <a:solidFill>
                  <a:srgbClr val="FF0000"/>
                </a:solidFill>
                <a:latin typeface="More Sugar" panose="020B0604020202020204" charset="0"/>
              </a:rPr>
              <a:t>leaves</a:t>
            </a:r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 at 10 a.m., so we still have a lot of time.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CFC91B-B47E-4872-6188-107A80D335E5}"/>
              </a:ext>
            </a:extLst>
          </p:cNvPr>
          <p:cNvSpPr txBox="1"/>
          <p:nvPr/>
        </p:nvSpPr>
        <p:spPr>
          <a:xfrm>
            <a:off x="6248399" y="1353668"/>
            <a:ext cx="5871145" cy="2554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unito" pitchFamily="2" charset="0"/>
              </a:rPr>
              <a:t>We use the </a:t>
            </a:r>
            <a:r>
              <a:rPr lang="en-US" sz="4000" b="1" dirty="0">
                <a:latin typeface="Nunito" pitchFamily="2" charset="0"/>
              </a:rPr>
              <a:t>present simple with a future meaning </a:t>
            </a:r>
            <a:r>
              <a:rPr lang="en-US" sz="4000" dirty="0">
                <a:latin typeface="Nunito" pitchFamily="2" charset="0"/>
              </a:rPr>
              <a:t>to talk about </a:t>
            </a:r>
            <a:r>
              <a:rPr lang="en-US" sz="4000" dirty="0">
                <a:solidFill>
                  <a:srgbClr val="FF0000"/>
                </a:solidFill>
                <a:latin typeface="Nunito" pitchFamily="2" charset="0"/>
              </a:rPr>
              <a:t>timetables</a:t>
            </a:r>
            <a:r>
              <a:rPr lang="en-US" sz="4000" dirty="0">
                <a:latin typeface="Nunito" pitchFamily="2" charset="0"/>
              </a:rPr>
              <a:t> or </a:t>
            </a:r>
            <a:r>
              <a:rPr lang="en-US" sz="4000" dirty="0">
                <a:solidFill>
                  <a:srgbClr val="FF0000"/>
                </a:solidFill>
                <a:latin typeface="Nunito" pitchFamily="2" charset="0"/>
              </a:rPr>
              <a:t>schedules</a:t>
            </a:r>
            <a:r>
              <a:rPr lang="en-US" sz="4000" dirty="0">
                <a:latin typeface="Nunit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2" grpId="0" animBg="1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985D059-36E1-8C98-CA6E-A173B9360DBB}"/>
              </a:ext>
            </a:extLst>
          </p:cNvPr>
          <p:cNvSpPr/>
          <p:nvPr/>
        </p:nvSpPr>
        <p:spPr>
          <a:xfrm>
            <a:off x="14541941" y="4786754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B66FFA18-97B2-2A59-9689-3CA5DAE938BF}"/>
              </a:ext>
            </a:extLst>
          </p:cNvPr>
          <p:cNvSpPr/>
          <p:nvPr/>
        </p:nvSpPr>
        <p:spPr>
          <a:xfrm>
            <a:off x="14546903" y="62359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7AC53390-56C0-F231-7193-27687AFB1971}"/>
              </a:ext>
            </a:extLst>
          </p:cNvPr>
          <p:cNvSpPr/>
          <p:nvPr/>
        </p:nvSpPr>
        <p:spPr>
          <a:xfrm>
            <a:off x="14539929" y="82933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3E016580-3F96-1455-2FE5-A4355ACDD174}"/>
              </a:ext>
            </a:extLst>
          </p:cNvPr>
          <p:cNvSpPr/>
          <p:nvPr/>
        </p:nvSpPr>
        <p:spPr>
          <a:xfrm>
            <a:off x="14539929" y="32641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958" y="8983911"/>
            <a:ext cx="8003298" cy="1320276"/>
          </a:xfrm>
          <a:custGeom>
            <a:avLst/>
            <a:gdLst/>
            <a:ahLst/>
            <a:cxnLst/>
            <a:rect l="l" t="t" r="r" b="b"/>
            <a:pathLst>
              <a:path w="8003298" h="1964446">
                <a:moveTo>
                  <a:pt x="0" y="0"/>
                </a:moveTo>
                <a:lnTo>
                  <a:pt x="8003298" y="0"/>
                </a:lnTo>
                <a:lnTo>
                  <a:pt x="8003298" y="1964446"/>
                </a:lnTo>
                <a:lnTo>
                  <a:pt x="0" y="196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55332" y="1694444"/>
            <a:ext cx="1414804" cy="1393582"/>
          </a:xfrm>
          <a:custGeom>
            <a:avLst/>
            <a:gdLst/>
            <a:ahLst/>
            <a:cxnLst/>
            <a:rect l="l" t="t" r="r" b="b"/>
            <a:pathLst>
              <a:path w="1414804" h="1393582">
                <a:moveTo>
                  <a:pt x="0" y="0"/>
                </a:moveTo>
                <a:lnTo>
                  <a:pt x="1414803" y="0"/>
                </a:lnTo>
                <a:lnTo>
                  <a:pt x="1414803" y="1393582"/>
                </a:lnTo>
                <a:lnTo>
                  <a:pt x="0" y="139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025997" flipV="1">
            <a:off x="14788236" y="7029267"/>
            <a:ext cx="5031921" cy="3383294"/>
          </a:xfrm>
          <a:custGeom>
            <a:avLst/>
            <a:gdLst/>
            <a:ahLst/>
            <a:cxnLst/>
            <a:rect l="l" t="t" r="r" b="b"/>
            <a:pathLst>
              <a:path w="5031921" h="3383294">
                <a:moveTo>
                  <a:pt x="0" y="3383294"/>
                </a:moveTo>
                <a:lnTo>
                  <a:pt x="5031921" y="3383294"/>
                </a:lnTo>
                <a:lnTo>
                  <a:pt x="5031921" y="0"/>
                </a:lnTo>
                <a:lnTo>
                  <a:pt x="0" y="0"/>
                </a:lnTo>
                <a:lnTo>
                  <a:pt x="0" y="338329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46097">
            <a:off x="14404364" y="1015373"/>
            <a:ext cx="1134375" cy="1189384"/>
          </a:xfrm>
          <a:custGeom>
            <a:avLst/>
            <a:gdLst/>
            <a:ahLst/>
            <a:cxnLst/>
            <a:rect l="l" t="t" r="r" b="b"/>
            <a:pathLst>
              <a:path w="1134375" h="1189384">
                <a:moveTo>
                  <a:pt x="0" y="0"/>
                </a:moveTo>
                <a:lnTo>
                  <a:pt x="1134375" y="0"/>
                </a:lnTo>
                <a:lnTo>
                  <a:pt x="1134375" y="1189384"/>
                </a:lnTo>
                <a:lnTo>
                  <a:pt x="0" y="1189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03715">
            <a:off x="6146286" y="8460876"/>
            <a:ext cx="669523" cy="850433"/>
          </a:xfrm>
          <a:custGeom>
            <a:avLst/>
            <a:gdLst/>
            <a:ahLst/>
            <a:cxnLst/>
            <a:rect l="l" t="t" r="r" b="b"/>
            <a:pathLst>
              <a:path w="669523" h="850433">
                <a:moveTo>
                  <a:pt x="0" y="0"/>
                </a:moveTo>
                <a:lnTo>
                  <a:pt x="669523" y="0"/>
                </a:lnTo>
                <a:lnTo>
                  <a:pt x="669523" y="850434"/>
                </a:lnTo>
                <a:lnTo>
                  <a:pt x="0" y="8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00113" y="1852285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80226" y="404938"/>
            <a:ext cx="2794266" cy="2644074"/>
          </a:xfrm>
          <a:custGeom>
            <a:avLst/>
            <a:gdLst/>
            <a:ahLst/>
            <a:cxnLst/>
            <a:rect l="l" t="t" r="r" b="b"/>
            <a:pathLst>
              <a:path w="2794266" h="2644074">
                <a:moveTo>
                  <a:pt x="0" y="0"/>
                </a:moveTo>
                <a:lnTo>
                  <a:pt x="2794266" y="0"/>
                </a:lnTo>
                <a:lnTo>
                  <a:pt x="2794266" y="2644075"/>
                </a:lnTo>
                <a:lnTo>
                  <a:pt x="0" y="2644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13611-AB0A-B287-9D52-A395DDA04DA6}"/>
              </a:ext>
            </a:extLst>
          </p:cNvPr>
          <p:cNvSpPr txBox="1"/>
          <p:nvPr/>
        </p:nvSpPr>
        <p:spPr>
          <a:xfrm>
            <a:off x="98958" y="123779"/>
            <a:ext cx="1838284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3. Write A next to a sentence if it relates to a timetable, schedule or plan, and B if it is an unplanned future action.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93D9D5-6B80-B003-C62B-D10A0616615F}"/>
              </a:ext>
            </a:extLst>
          </p:cNvPr>
          <p:cNvSpPr txBox="1">
            <a:spLocks/>
          </p:cNvSpPr>
          <p:nvPr/>
        </p:nvSpPr>
        <p:spPr>
          <a:xfrm>
            <a:off x="311364" y="1671186"/>
            <a:ext cx="14431890" cy="71419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1. </a:t>
            </a:r>
            <a:r>
              <a:rPr lang="en-US" sz="4400" dirty="0">
                <a:latin typeface="Nunito" pitchFamily="2" charset="0"/>
              </a:rPr>
              <a:t>We</a:t>
            </a:r>
            <a:r>
              <a:rPr lang="en-US" sz="4400" u="sng" dirty="0">
                <a:latin typeface="Nunito" pitchFamily="2" charset="0"/>
              </a:rPr>
              <a:t>’ll go</a:t>
            </a:r>
            <a:r>
              <a:rPr lang="en-US" sz="4400" dirty="0">
                <a:latin typeface="Nunito" pitchFamily="2" charset="0"/>
              </a:rPr>
              <a:t> to Costco to return this suitcase.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2. </a:t>
            </a:r>
            <a:r>
              <a:rPr lang="en-US" sz="4400" dirty="0">
                <a:latin typeface="Nunito" pitchFamily="2" charset="0"/>
              </a:rPr>
              <a:t>Look! We </a:t>
            </a:r>
            <a:r>
              <a:rPr lang="en-US" sz="4400" u="sng" dirty="0">
                <a:latin typeface="Nunito" pitchFamily="2" charset="0"/>
              </a:rPr>
              <a:t>have</a:t>
            </a:r>
            <a:r>
              <a:rPr lang="en-US" sz="4400" dirty="0">
                <a:latin typeface="Nunito" pitchFamily="2" charset="0"/>
              </a:rPr>
              <a:t> a whole afternoon for shopping on the second day of our tour.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3. </a:t>
            </a:r>
            <a:r>
              <a:rPr lang="en-US" sz="4400" dirty="0">
                <a:latin typeface="Nunito" pitchFamily="2" charset="0"/>
              </a:rPr>
              <a:t>The summer sales </a:t>
            </a:r>
            <a:r>
              <a:rPr lang="en-US" sz="4400" u="sng" dirty="0">
                <a:latin typeface="Nunito" pitchFamily="2" charset="0"/>
              </a:rPr>
              <a:t>end</a:t>
            </a:r>
            <a:r>
              <a:rPr lang="en-US" sz="4400" dirty="0">
                <a:latin typeface="Nunito" pitchFamily="2" charset="0"/>
              </a:rPr>
              <a:t> next Sunday.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4. </a:t>
            </a:r>
            <a:r>
              <a:rPr lang="en-US" sz="4400" dirty="0">
                <a:latin typeface="Nunito" pitchFamily="2" charset="0"/>
              </a:rPr>
              <a:t>Listen to the announcement. The train </a:t>
            </a:r>
            <a:r>
              <a:rPr lang="en-US" sz="4400" u="sng" dirty="0">
                <a:latin typeface="Nunito" pitchFamily="2" charset="0"/>
              </a:rPr>
              <a:t>doesn’t leave</a:t>
            </a:r>
            <a:r>
              <a:rPr lang="en-US" sz="4400" dirty="0">
                <a:latin typeface="Nunito" pitchFamily="2" charset="0"/>
              </a:rPr>
              <a:t> till 12:00.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5. </a:t>
            </a:r>
            <a:r>
              <a:rPr lang="en-US" sz="4400" dirty="0">
                <a:latin typeface="Nunito" pitchFamily="2" charset="0"/>
              </a:rPr>
              <a:t>I’m too busy today, so we</a:t>
            </a:r>
            <a:r>
              <a:rPr lang="en-US" sz="4400" u="sng" dirty="0">
                <a:latin typeface="Nunito" pitchFamily="2" charset="0"/>
              </a:rPr>
              <a:t>’ll go </a:t>
            </a:r>
            <a:r>
              <a:rPr lang="en-US" sz="4400" dirty="0">
                <a:latin typeface="Nunito" pitchFamily="2" charset="0"/>
              </a:rPr>
              <a:t>shopping on Tuesday.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CB4FA-F878-F15D-E062-E9638FDA25BF}"/>
              </a:ext>
            </a:extLst>
          </p:cNvPr>
          <p:cNvSpPr/>
          <p:nvPr/>
        </p:nvSpPr>
        <p:spPr>
          <a:xfrm>
            <a:off x="14978004" y="1913120"/>
            <a:ext cx="4716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B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D1DD4-099F-17EB-3646-ABD4E723C0BF}"/>
              </a:ext>
            </a:extLst>
          </p:cNvPr>
          <p:cNvSpPr/>
          <p:nvPr/>
        </p:nvSpPr>
        <p:spPr>
          <a:xfrm>
            <a:off x="14803139" y="3266881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3DE852-BC13-9039-3876-404F28021797}"/>
              </a:ext>
            </a:extLst>
          </p:cNvPr>
          <p:cNvSpPr/>
          <p:nvPr/>
        </p:nvSpPr>
        <p:spPr>
          <a:xfrm>
            <a:off x="14776752" y="4911716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C0B13E-FE6B-0099-3CED-319C210042BB}"/>
              </a:ext>
            </a:extLst>
          </p:cNvPr>
          <p:cNvSpPr/>
          <p:nvPr/>
        </p:nvSpPr>
        <p:spPr>
          <a:xfrm>
            <a:off x="14776751" y="6187263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62B31-BA9B-3B88-6F44-210A8A0895D8}"/>
              </a:ext>
            </a:extLst>
          </p:cNvPr>
          <p:cNvSpPr/>
          <p:nvPr/>
        </p:nvSpPr>
        <p:spPr>
          <a:xfrm>
            <a:off x="14832053" y="8303605"/>
            <a:ext cx="7777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B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7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27" name="Freeform 27"/>
          <p:cNvSpPr/>
          <p:nvPr/>
        </p:nvSpPr>
        <p:spPr>
          <a:xfrm rot="1276985">
            <a:off x="17381001" y="266094"/>
            <a:ext cx="572834" cy="479098"/>
          </a:xfrm>
          <a:custGeom>
            <a:avLst/>
            <a:gdLst/>
            <a:ahLst/>
            <a:cxnLst/>
            <a:rect l="l" t="t" r="r" b="b"/>
            <a:pathLst>
              <a:path w="572834" h="479098">
                <a:moveTo>
                  <a:pt x="0" y="0"/>
                </a:moveTo>
                <a:lnTo>
                  <a:pt x="572834" y="0"/>
                </a:lnTo>
                <a:lnTo>
                  <a:pt x="572834" y="479098"/>
                </a:lnTo>
                <a:lnTo>
                  <a:pt x="0" y="479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463140">
            <a:off x="-827448" y="191087"/>
            <a:ext cx="3349687" cy="1264507"/>
          </a:xfrm>
          <a:custGeom>
            <a:avLst/>
            <a:gdLst/>
            <a:ahLst/>
            <a:cxnLst/>
            <a:rect l="l" t="t" r="r" b="b"/>
            <a:pathLst>
              <a:path w="3349687" h="1264507">
                <a:moveTo>
                  <a:pt x="0" y="0"/>
                </a:moveTo>
                <a:lnTo>
                  <a:pt x="3349687" y="0"/>
                </a:lnTo>
                <a:lnTo>
                  <a:pt x="3349687" y="1264507"/>
                </a:lnTo>
                <a:lnTo>
                  <a:pt x="0" y="126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2588">
            <a:off x="16396640" y="7193887"/>
            <a:ext cx="738213" cy="689306"/>
          </a:xfrm>
          <a:custGeom>
            <a:avLst/>
            <a:gdLst/>
            <a:ahLst/>
            <a:cxnLst/>
            <a:rect l="l" t="t" r="r" b="b"/>
            <a:pathLst>
              <a:path w="738213" h="689306">
                <a:moveTo>
                  <a:pt x="0" y="0"/>
                </a:moveTo>
                <a:lnTo>
                  <a:pt x="738212" y="0"/>
                </a:lnTo>
                <a:lnTo>
                  <a:pt x="738212" y="689306"/>
                </a:lnTo>
                <a:lnTo>
                  <a:pt x="0" y="689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499247">
            <a:off x="16377631" y="8356826"/>
            <a:ext cx="2121719" cy="1458682"/>
          </a:xfrm>
          <a:custGeom>
            <a:avLst/>
            <a:gdLst/>
            <a:ahLst/>
            <a:cxnLst/>
            <a:rect l="l" t="t" r="r" b="b"/>
            <a:pathLst>
              <a:path w="2121719" h="1458682">
                <a:moveTo>
                  <a:pt x="0" y="0"/>
                </a:moveTo>
                <a:lnTo>
                  <a:pt x="2121718" y="0"/>
                </a:lnTo>
                <a:lnTo>
                  <a:pt x="2121718" y="1458682"/>
                </a:lnTo>
                <a:lnTo>
                  <a:pt x="0" y="1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89FFDC-CBB6-829C-919C-D5271C65D617}"/>
              </a:ext>
            </a:extLst>
          </p:cNvPr>
          <p:cNvSpPr txBox="1"/>
          <p:nvPr/>
        </p:nvSpPr>
        <p:spPr>
          <a:xfrm>
            <a:off x="358607" y="255030"/>
            <a:ext cx="173088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4. Choose the correct answer to complete each sentence.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91205D6-79B3-33B3-DD76-EFABCA467F12}"/>
              </a:ext>
            </a:extLst>
          </p:cNvPr>
          <p:cNvSpPr txBox="1">
            <a:spLocks/>
          </p:cNvSpPr>
          <p:nvPr/>
        </p:nvSpPr>
        <p:spPr>
          <a:xfrm>
            <a:off x="609600" y="1535481"/>
            <a:ext cx="16703984" cy="88280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The supermarket in my </a:t>
            </a:r>
            <a:r>
              <a:rPr lang="en-US" sz="4800" dirty="0" err="1">
                <a:latin typeface="Nunito" pitchFamily="2" charset="0"/>
              </a:rPr>
              <a:t>neighbourhood</a:t>
            </a:r>
            <a:r>
              <a:rPr lang="en-US" sz="4800" dirty="0">
                <a:latin typeface="Nunito" pitchFamily="2" charset="0"/>
              </a:rPr>
              <a:t>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opens/ will open </a:t>
            </a:r>
            <a:r>
              <a:rPr lang="en-US" sz="4800" dirty="0">
                <a:latin typeface="Nunito" pitchFamily="2" charset="0"/>
              </a:rPr>
              <a:t>longer hours than the one in yours.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Don’t worry. I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make/will make </a:t>
            </a:r>
            <a:r>
              <a:rPr lang="en-US" sz="4800" dirty="0">
                <a:latin typeface="Nunito" pitchFamily="2" charset="0"/>
              </a:rPr>
              <a:t>a shopping list, and you just give it to the shop owner.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We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don’t buy/ won’t buy </a:t>
            </a:r>
            <a:r>
              <a:rPr lang="en-US" sz="4800" dirty="0">
                <a:latin typeface="Nunito" pitchFamily="2" charset="0"/>
              </a:rPr>
              <a:t>a birthday cake this year. We can bake one at home.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The bus schedule says that there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is/ will be </a:t>
            </a:r>
            <a:r>
              <a:rPr lang="en-US" sz="4800" dirty="0">
                <a:latin typeface="Nunito" pitchFamily="2" charset="0"/>
              </a:rPr>
              <a:t>a bus to Aeon at 10:05.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Look at the advertisement.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Does/ Will </a:t>
            </a:r>
            <a:r>
              <a:rPr lang="en-US" sz="4800" dirty="0">
                <a:latin typeface="Nunito" pitchFamily="2" charset="0"/>
              </a:rPr>
              <a:t>the big sale start next Friday?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4800" dirty="0">
              <a:latin typeface="Nunito" pitchFamily="2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sz="4800" dirty="0">
              <a:latin typeface="Nunito" pitchFamily="2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EAA4FD-3823-8F1D-C57A-3BC4DDAC1760}"/>
              </a:ext>
            </a:extLst>
          </p:cNvPr>
          <p:cNvCxnSpPr>
            <a:cxnSpLocks/>
          </p:cNvCxnSpPr>
          <p:nvPr/>
        </p:nvCxnSpPr>
        <p:spPr>
          <a:xfrm>
            <a:off x="12039600" y="2255064"/>
            <a:ext cx="152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F63121-CEE2-11C9-CCB3-341486E2EBBD}"/>
              </a:ext>
            </a:extLst>
          </p:cNvPr>
          <p:cNvCxnSpPr>
            <a:cxnSpLocks/>
          </p:cNvCxnSpPr>
          <p:nvPr/>
        </p:nvCxnSpPr>
        <p:spPr>
          <a:xfrm>
            <a:off x="6858000" y="3848100"/>
            <a:ext cx="2438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ABAC5D-1FD2-C025-8AF5-84F265280944}"/>
              </a:ext>
            </a:extLst>
          </p:cNvPr>
          <p:cNvCxnSpPr>
            <a:cxnSpLocks/>
          </p:cNvCxnSpPr>
          <p:nvPr/>
        </p:nvCxnSpPr>
        <p:spPr>
          <a:xfrm>
            <a:off x="5284751" y="5534405"/>
            <a:ext cx="24876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B59105C-F1AC-F938-B39B-A9F7A508CBAA}"/>
              </a:ext>
            </a:extLst>
          </p:cNvPr>
          <p:cNvCxnSpPr>
            <a:cxnSpLocks/>
          </p:cNvCxnSpPr>
          <p:nvPr/>
        </p:nvCxnSpPr>
        <p:spPr>
          <a:xfrm>
            <a:off x="10287000" y="7048500"/>
            <a:ext cx="533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EFBDB2-9909-FC6D-CDEB-8CB7C981460C}"/>
              </a:ext>
            </a:extLst>
          </p:cNvPr>
          <p:cNvCxnSpPr>
            <a:cxnSpLocks/>
          </p:cNvCxnSpPr>
          <p:nvPr/>
        </p:nvCxnSpPr>
        <p:spPr>
          <a:xfrm>
            <a:off x="8603080" y="8648700"/>
            <a:ext cx="14553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3718009">
            <a:off x="15931661" y="-115006"/>
            <a:ext cx="2553085" cy="1777875"/>
          </a:xfrm>
          <a:custGeom>
            <a:avLst/>
            <a:gdLst/>
            <a:ahLst/>
            <a:cxnLst/>
            <a:rect l="l" t="t" r="r" b="b"/>
            <a:pathLst>
              <a:path w="2553085" h="1777875">
                <a:moveTo>
                  <a:pt x="0" y="0"/>
                </a:moveTo>
                <a:lnTo>
                  <a:pt x="2553085" y="0"/>
                </a:lnTo>
                <a:lnTo>
                  <a:pt x="2553085" y="1777875"/>
                </a:lnTo>
                <a:lnTo>
                  <a:pt x="0" y="177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31094" flipH="1">
            <a:off x="-1520811" y="7957814"/>
            <a:ext cx="3277147" cy="2377297"/>
          </a:xfrm>
          <a:custGeom>
            <a:avLst/>
            <a:gdLst/>
            <a:ahLst/>
            <a:cxnLst/>
            <a:rect l="l" t="t" r="r" b="b"/>
            <a:pathLst>
              <a:path w="3277147" h="2377297">
                <a:moveTo>
                  <a:pt x="3277147" y="0"/>
                </a:moveTo>
                <a:lnTo>
                  <a:pt x="0" y="0"/>
                </a:lnTo>
                <a:lnTo>
                  <a:pt x="0" y="2377297"/>
                </a:lnTo>
                <a:lnTo>
                  <a:pt x="3277147" y="2377297"/>
                </a:lnTo>
                <a:lnTo>
                  <a:pt x="3277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546841">
            <a:off x="16014240" y="8492264"/>
            <a:ext cx="3182501" cy="1398975"/>
          </a:xfrm>
          <a:custGeom>
            <a:avLst/>
            <a:gdLst/>
            <a:ahLst/>
            <a:cxnLst/>
            <a:rect l="l" t="t" r="r" b="b"/>
            <a:pathLst>
              <a:path w="3182501" h="1398975">
                <a:moveTo>
                  <a:pt x="0" y="0"/>
                </a:moveTo>
                <a:lnTo>
                  <a:pt x="3182502" y="0"/>
                </a:lnTo>
                <a:lnTo>
                  <a:pt x="3182502" y="1398974"/>
                </a:lnTo>
                <a:lnTo>
                  <a:pt x="0" y="1398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87430">
            <a:off x="13507736" y="773498"/>
            <a:ext cx="970349" cy="625471"/>
          </a:xfrm>
          <a:custGeom>
            <a:avLst/>
            <a:gdLst/>
            <a:ahLst/>
            <a:cxnLst/>
            <a:rect l="l" t="t" r="r" b="b"/>
            <a:pathLst>
              <a:path w="970349" h="625471">
                <a:moveTo>
                  <a:pt x="0" y="0"/>
                </a:moveTo>
                <a:lnTo>
                  <a:pt x="970349" y="0"/>
                </a:lnTo>
                <a:lnTo>
                  <a:pt x="970349" y="625470"/>
                </a:lnTo>
                <a:lnTo>
                  <a:pt x="0" y="625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6739D-ECB8-A14C-6DEF-4008BFD10289}"/>
              </a:ext>
            </a:extLst>
          </p:cNvPr>
          <p:cNvSpPr txBox="1"/>
          <p:nvPr/>
        </p:nvSpPr>
        <p:spPr>
          <a:xfrm>
            <a:off x="304800" y="129817"/>
            <a:ext cx="176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5. In pairs, ask and answer to check planning events for the community fair next month.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D68DD-EE4E-ADA3-FF3B-F72806ED6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98580"/>
              </p:ext>
            </p:extLst>
          </p:nvPr>
        </p:nvGraphicFramePr>
        <p:xfrm>
          <a:off x="657478" y="3467100"/>
          <a:ext cx="1580172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150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12475572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Time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Events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01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Preparing for the fair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03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March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Calling for volunteers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01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April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- 8:30: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Opening</a:t>
                      </a:r>
                    </a:p>
                    <a:p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- 11:00: Holding food competition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02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April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Cleaning up by volunteers.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B7EFD3-70FB-618F-3A56-AE8EDDDFB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242540"/>
              </p:ext>
            </p:extLst>
          </p:nvPr>
        </p:nvGraphicFramePr>
        <p:xfrm>
          <a:off x="657478" y="2062005"/>
          <a:ext cx="1580172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1722">
                  <a:extLst>
                    <a:ext uri="{9D8B030D-6E8A-4147-A177-3AD203B41FA5}">
                      <a16:colId xmlns:a16="http://schemas.microsoft.com/office/drawing/2014/main" val="4219744637"/>
                    </a:ext>
                  </a:extLst>
                </a:gridCol>
              </a:tblGrid>
              <a:tr h="7726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Community</a:t>
                      </a:r>
                      <a:r>
                        <a:rPr lang="en-US" sz="4400" b="1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 Fair</a:t>
                      </a:r>
                    </a:p>
                    <a:p>
                      <a:pPr algn="ctr"/>
                      <a:r>
                        <a:rPr lang="en-US" sz="4400" b="0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01 April</a:t>
                      </a:r>
                      <a:endParaRPr lang="en-US" sz="4400" b="0" dirty="0">
                        <a:solidFill>
                          <a:schemeClr val="bg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37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709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5A8835-5450-9712-B627-8E1246757ABC}"/>
              </a:ext>
            </a:extLst>
          </p:cNvPr>
          <p:cNvSpPr txBox="1"/>
          <p:nvPr/>
        </p:nvSpPr>
        <p:spPr>
          <a:xfrm>
            <a:off x="2177548" y="7958797"/>
            <a:ext cx="145380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unito" pitchFamily="2" charset="0"/>
              </a:rPr>
              <a:t>Example: 	</a:t>
            </a:r>
            <a:r>
              <a:rPr lang="en-US" sz="4000" b="1" dirty="0">
                <a:latin typeface="Nunito" pitchFamily="2" charset="0"/>
              </a:rPr>
              <a:t>A</a:t>
            </a:r>
            <a:r>
              <a:rPr lang="en-US" sz="4000" dirty="0">
                <a:latin typeface="Nunito" pitchFamily="2" charset="0"/>
              </a:rPr>
              <a:t>: When do we start preparing for the fair?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Nunito" pitchFamily="2" charset="0"/>
              </a:rPr>
              <a:t>			</a:t>
            </a:r>
            <a:r>
              <a:rPr lang="en-US" sz="4000" b="1" dirty="0">
                <a:latin typeface="Nunito" pitchFamily="2" charset="0"/>
              </a:rPr>
              <a:t>B:</a:t>
            </a:r>
            <a:r>
              <a:rPr lang="en-US" sz="4000" dirty="0">
                <a:latin typeface="Nunito" pitchFamily="2" charset="0"/>
              </a:rPr>
              <a:t> We start on the first of March.</a:t>
            </a:r>
          </a:p>
        </p:txBody>
      </p:sp>
    </p:spTree>
    <p:extLst>
      <p:ext uri="{BB962C8B-B14F-4D97-AF65-F5344CB8AC3E}">
        <p14:creationId xmlns:p14="http://schemas.microsoft.com/office/powerpoint/2010/main" val="3397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9" name="Freeform 9"/>
          <p:cNvSpPr/>
          <p:nvPr/>
        </p:nvSpPr>
        <p:spPr>
          <a:xfrm rot="3718009">
            <a:off x="14040183" y="-674706"/>
            <a:ext cx="2553085" cy="1777875"/>
          </a:xfrm>
          <a:custGeom>
            <a:avLst/>
            <a:gdLst/>
            <a:ahLst/>
            <a:cxnLst/>
            <a:rect l="l" t="t" r="r" b="b"/>
            <a:pathLst>
              <a:path w="2553085" h="1777875">
                <a:moveTo>
                  <a:pt x="0" y="0"/>
                </a:moveTo>
                <a:lnTo>
                  <a:pt x="2553085" y="0"/>
                </a:lnTo>
                <a:lnTo>
                  <a:pt x="2553085" y="1777875"/>
                </a:lnTo>
                <a:lnTo>
                  <a:pt x="0" y="177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31094" flipH="1">
            <a:off x="-1520811" y="7957814"/>
            <a:ext cx="3277147" cy="2377297"/>
          </a:xfrm>
          <a:custGeom>
            <a:avLst/>
            <a:gdLst/>
            <a:ahLst/>
            <a:cxnLst/>
            <a:rect l="l" t="t" r="r" b="b"/>
            <a:pathLst>
              <a:path w="3277147" h="2377297">
                <a:moveTo>
                  <a:pt x="3277147" y="0"/>
                </a:moveTo>
                <a:lnTo>
                  <a:pt x="0" y="0"/>
                </a:lnTo>
                <a:lnTo>
                  <a:pt x="0" y="2377297"/>
                </a:lnTo>
                <a:lnTo>
                  <a:pt x="3277147" y="2377297"/>
                </a:lnTo>
                <a:lnTo>
                  <a:pt x="3277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546841">
            <a:off x="16014240" y="8492264"/>
            <a:ext cx="3182501" cy="1398975"/>
          </a:xfrm>
          <a:custGeom>
            <a:avLst/>
            <a:gdLst/>
            <a:ahLst/>
            <a:cxnLst/>
            <a:rect l="l" t="t" r="r" b="b"/>
            <a:pathLst>
              <a:path w="3182501" h="1398975">
                <a:moveTo>
                  <a:pt x="0" y="0"/>
                </a:moveTo>
                <a:lnTo>
                  <a:pt x="3182502" y="0"/>
                </a:lnTo>
                <a:lnTo>
                  <a:pt x="3182502" y="1398974"/>
                </a:lnTo>
                <a:lnTo>
                  <a:pt x="0" y="1398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87430">
            <a:off x="13507736" y="773498"/>
            <a:ext cx="970349" cy="625471"/>
          </a:xfrm>
          <a:custGeom>
            <a:avLst/>
            <a:gdLst/>
            <a:ahLst/>
            <a:cxnLst/>
            <a:rect l="l" t="t" r="r" b="b"/>
            <a:pathLst>
              <a:path w="970349" h="625471">
                <a:moveTo>
                  <a:pt x="0" y="0"/>
                </a:moveTo>
                <a:lnTo>
                  <a:pt x="970349" y="0"/>
                </a:lnTo>
                <a:lnTo>
                  <a:pt x="970349" y="625470"/>
                </a:lnTo>
                <a:lnTo>
                  <a:pt x="0" y="625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9786C8-B2A9-96AA-35AE-8CCCAA3E21A2}"/>
              </a:ext>
            </a:extLst>
          </p:cNvPr>
          <p:cNvSpPr txBox="1"/>
          <p:nvPr/>
        </p:nvSpPr>
        <p:spPr>
          <a:xfrm>
            <a:off x="5143902" y="626992"/>
            <a:ext cx="10815315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DB582B-A139-8243-99BA-5B73E61D520C}"/>
              </a:ext>
            </a:extLst>
          </p:cNvPr>
          <p:cNvSpPr txBox="1"/>
          <p:nvPr/>
        </p:nvSpPr>
        <p:spPr>
          <a:xfrm>
            <a:off x="1640248" y="3088421"/>
            <a:ext cx="15340404" cy="453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latin typeface="Nunito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latin typeface="Nunito" pitchFamily="2" charset="0"/>
              </a:rPr>
              <a:t>Reviewing adverbs of frequency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latin typeface="Nunito" pitchFamily="2" charset="0"/>
              </a:rPr>
              <a:t>Present simple for future uses.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4363" y="6045913"/>
            <a:ext cx="6119273" cy="1269749"/>
          </a:xfrm>
          <a:custGeom>
            <a:avLst/>
            <a:gdLst/>
            <a:ahLst/>
            <a:cxnLst/>
            <a:rect l="l" t="t" r="r" b="b"/>
            <a:pathLst>
              <a:path w="6119273" h="1269749">
                <a:moveTo>
                  <a:pt x="0" y="0"/>
                </a:moveTo>
                <a:lnTo>
                  <a:pt x="6119274" y="0"/>
                </a:lnTo>
                <a:lnTo>
                  <a:pt x="6119274" y="1269749"/>
                </a:lnTo>
                <a:lnTo>
                  <a:pt x="0" y="126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40923" y="6423612"/>
            <a:ext cx="52061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spc="237">
                <a:solidFill>
                  <a:srgbClr val="924432"/>
                </a:solidFill>
                <a:latin typeface="Nunito Bold"/>
              </a:rPr>
              <a:t>For Your Attention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15475421" y="6630985"/>
            <a:ext cx="3601222" cy="4769830"/>
          </a:xfrm>
          <a:custGeom>
            <a:avLst/>
            <a:gdLst/>
            <a:ahLst/>
            <a:cxnLst/>
            <a:rect l="l" t="t" r="r" b="b"/>
            <a:pathLst>
              <a:path w="3601222" h="4769830">
                <a:moveTo>
                  <a:pt x="3601221" y="4769830"/>
                </a:moveTo>
                <a:lnTo>
                  <a:pt x="0" y="4769830"/>
                </a:lnTo>
                <a:lnTo>
                  <a:pt x="0" y="0"/>
                </a:lnTo>
                <a:lnTo>
                  <a:pt x="3601221" y="0"/>
                </a:lnTo>
                <a:lnTo>
                  <a:pt x="3601221" y="4769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30895" flipV="1">
            <a:off x="-605401" y="-80407"/>
            <a:ext cx="4791805" cy="3221848"/>
          </a:xfrm>
          <a:custGeom>
            <a:avLst/>
            <a:gdLst/>
            <a:ahLst/>
            <a:cxnLst/>
            <a:rect l="l" t="t" r="r" b="b"/>
            <a:pathLst>
              <a:path w="4791805" h="3221848">
                <a:moveTo>
                  <a:pt x="0" y="3221848"/>
                </a:moveTo>
                <a:lnTo>
                  <a:pt x="4791805" y="3221848"/>
                </a:lnTo>
                <a:lnTo>
                  <a:pt x="4791805" y="0"/>
                </a:lnTo>
                <a:lnTo>
                  <a:pt x="0" y="0"/>
                </a:lnTo>
                <a:lnTo>
                  <a:pt x="0" y="322184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3366" y="3645613"/>
            <a:ext cx="13601268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  <a:spcBef>
                <a:spcPct val="0"/>
              </a:spcBef>
            </a:pPr>
            <a:r>
              <a:rPr lang="en-US" sz="15000">
                <a:solidFill>
                  <a:srgbClr val="924432"/>
                </a:solidFill>
                <a:latin typeface="More Sugar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 rot="330024">
            <a:off x="14677231" y="2916235"/>
            <a:ext cx="1210500" cy="1012418"/>
          </a:xfrm>
          <a:custGeom>
            <a:avLst/>
            <a:gdLst/>
            <a:ahLst/>
            <a:cxnLst/>
            <a:rect l="l" t="t" r="r" b="b"/>
            <a:pathLst>
              <a:path w="1210500" h="1012418">
                <a:moveTo>
                  <a:pt x="0" y="0"/>
                </a:moveTo>
                <a:lnTo>
                  <a:pt x="1210500" y="0"/>
                </a:lnTo>
                <a:lnTo>
                  <a:pt x="1210500" y="1012418"/>
                </a:lnTo>
                <a:lnTo>
                  <a:pt x="0" y="1012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37943">
            <a:off x="8227610" y="1013690"/>
            <a:ext cx="1350500" cy="1280162"/>
          </a:xfrm>
          <a:custGeom>
            <a:avLst/>
            <a:gdLst/>
            <a:ahLst/>
            <a:cxnLst/>
            <a:rect l="l" t="t" r="r" b="b"/>
            <a:pathLst>
              <a:path w="1350500" h="1280162">
                <a:moveTo>
                  <a:pt x="0" y="0"/>
                </a:moveTo>
                <a:lnTo>
                  <a:pt x="1350500" y="0"/>
                </a:lnTo>
                <a:lnTo>
                  <a:pt x="1350500" y="1280162"/>
                </a:lnTo>
                <a:lnTo>
                  <a:pt x="0" y="128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9113" flipH="1">
            <a:off x="2078433" y="7538503"/>
            <a:ext cx="1548944" cy="1057155"/>
          </a:xfrm>
          <a:custGeom>
            <a:avLst/>
            <a:gdLst/>
            <a:ahLst/>
            <a:cxnLst/>
            <a:rect l="l" t="t" r="r" b="b"/>
            <a:pathLst>
              <a:path w="1548944" h="1057155">
                <a:moveTo>
                  <a:pt x="1548945" y="0"/>
                </a:moveTo>
                <a:lnTo>
                  <a:pt x="0" y="0"/>
                </a:lnTo>
                <a:lnTo>
                  <a:pt x="0" y="1057154"/>
                </a:lnTo>
                <a:lnTo>
                  <a:pt x="1548945" y="1057154"/>
                </a:lnTo>
                <a:lnTo>
                  <a:pt x="154894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52700">
            <a:off x="11732378" y="6502590"/>
            <a:ext cx="1285418" cy="1250361"/>
          </a:xfrm>
          <a:custGeom>
            <a:avLst/>
            <a:gdLst/>
            <a:ahLst/>
            <a:cxnLst/>
            <a:rect l="l" t="t" r="r" b="b"/>
            <a:pathLst>
              <a:path w="1285418" h="1250361">
                <a:moveTo>
                  <a:pt x="0" y="0"/>
                </a:moveTo>
                <a:lnTo>
                  <a:pt x="1285418" y="0"/>
                </a:lnTo>
                <a:lnTo>
                  <a:pt x="1285418" y="1250361"/>
                </a:lnTo>
                <a:lnTo>
                  <a:pt x="0" y="1250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439887">
            <a:off x="-1328758" y="8081161"/>
            <a:ext cx="4714917" cy="2345671"/>
          </a:xfrm>
          <a:custGeom>
            <a:avLst/>
            <a:gdLst/>
            <a:ahLst/>
            <a:cxnLst/>
            <a:rect l="l" t="t" r="r" b="b"/>
            <a:pathLst>
              <a:path w="4714917" h="2345671">
                <a:moveTo>
                  <a:pt x="0" y="0"/>
                </a:moveTo>
                <a:lnTo>
                  <a:pt x="4714916" y="0"/>
                </a:lnTo>
                <a:lnTo>
                  <a:pt x="4714916" y="2345671"/>
                </a:lnTo>
                <a:lnTo>
                  <a:pt x="0" y="2345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2039" y="793091"/>
            <a:ext cx="1190972" cy="1173107"/>
          </a:xfrm>
          <a:custGeom>
            <a:avLst/>
            <a:gdLst/>
            <a:ahLst/>
            <a:cxnLst/>
            <a:rect l="l" t="t" r="r" b="b"/>
            <a:pathLst>
              <a:path w="1190972" h="1173107">
                <a:moveTo>
                  <a:pt x="0" y="0"/>
                </a:moveTo>
                <a:lnTo>
                  <a:pt x="1190971" y="0"/>
                </a:lnTo>
                <a:lnTo>
                  <a:pt x="1190971" y="1173107"/>
                </a:lnTo>
                <a:lnTo>
                  <a:pt x="0" y="117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0623" y="2647986"/>
            <a:ext cx="1360065" cy="1305662"/>
          </a:xfrm>
          <a:custGeom>
            <a:avLst/>
            <a:gdLst/>
            <a:ahLst/>
            <a:cxnLst/>
            <a:rect l="l" t="t" r="r" b="b"/>
            <a:pathLst>
              <a:path w="1360065" h="1305662">
                <a:moveTo>
                  <a:pt x="0" y="0"/>
                </a:moveTo>
                <a:lnTo>
                  <a:pt x="1360065" y="0"/>
                </a:lnTo>
                <a:lnTo>
                  <a:pt x="1360065" y="1305663"/>
                </a:lnTo>
                <a:lnTo>
                  <a:pt x="0" y="13056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361028" y="3710761"/>
            <a:ext cx="2975806" cy="2337360"/>
          </a:xfrm>
          <a:custGeom>
            <a:avLst/>
            <a:gdLst/>
            <a:ahLst/>
            <a:cxnLst/>
            <a:rect l="l" t="t" r="r" b="b"/>
            <a:pathLst>
              <a:path w="2975806" h="2337360">
                <a:moveTo>
                  <a:pt x="2975806" y="0"/>
                </a:moveTo>
                <a:lnTo>
                  <a:pt x="0" y="0"/>
                </a:lnTo>
                <a:lnTo>
                  <a:pt x="0" y="2337360"/>
                </a:lnTo>
                <a:lnTo>
                  <a:pt x="2975806" y="2337360"/>
                </a:lnTo>
                <a:lnTo>
                  <a:pt x="29758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0" y="-74152"/>
            <a:ext cx="17907000" cy="290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Watch a video and write down adverbs of frequency </a:t>
            </a:r>
          </a:p>
        </p:txBody>
      </p:sp>
      <p:pic>
        <p:nvPicPr>
          <p:cNvPr id="28" name="bandicam 2023-09-11 12-03-07-806">
            <a:hlinkClick r:id="" action="ppaction://media"/>
            <a:extLst>
              <a:ext uri="{FF2B5EF4-FFF2-40B4-BE49-F238E27FC236}">
                <a16:creationId xmlns:a16="http://schemas.microsoft.com/office/drawing/2014/main" id="{63A8D965-3200-CD47-3080-722F8C226F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51" end="53610"/>
                </p14:media>
              </p:ext>
            </p:extLst>
          </p:nvPr>
        </p:nvPicPr>
        <p:blipFill rotWithShape="1">
          <a:blip r:embed="rId13"/>
          <a:srcRect t="6670"/>
          <a:stretch>
            <a:fillRect/>
          </a:stretch>
        </p:blipFill>
        <p:spPr>
          <a:xfrm>
            <a:off x="2355056" y="2647986"/>
            <a:ext cx="13517846" cy="76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439887">
            <a:off x="-1328758" y="8081161"/>
            <a:ext cx="4714917" cy="2345671"/>
          </a:xfrm>
          <a:custGeom>
            <a:avLst/>
            <a:gdLst/>
            <a:ahLst/>
            <a:cxnLst/>
            <a:rect l="l" t="t" r="r" b="b"/>
            <a:pathLst>
              <a:path w="4714917" h="2345671">
                <a:moveTo>
                  <a:pt x="0" y="0"/>
                </a:moveTo>
                <a:lnTo>
                  <a:pt x="4714916" y="0"/>
                </a:lnTo>
                <a:lnTo>
                  <a:pt x="4714916" y="2345671"/>
                </a:lnTo>
                <a:lnTo>
                  <a:pt x="0" y="2345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2039" y="793091"/>
            <a:ext cx="1190972" cy="1173107"/>
          </a:xfrm>
          <a:custGeom>
            <a:avLst/>
            <a:gdLst/>
            <a:ahLst/>
            <a:cxnLst/>
            <a:rect l="l" t="t" r="r" b="b"/>
            <a:pathLst>
              <a:path w="1190972" h="1173107">
                <a:moveTo>
                  <a:pt x="0" y="0"/>
                </a:moveTo>
                <a:lnTo>
                  <a:pt x="1190971" y="0"/>
                </a:lnTo>
                <a:lnTo>
                  <a:pt x="1190971" y="1173107"/>
                </a:lnTo>
                <a:lnTo>
                  <a:pt x="0" y="1173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0623" y="2647986"/>
            <a:ext cx="1360065" cy="1305662"/>
          </a:xfrm>
          <a:custGeom>
            <a:avLst/>
            <a:gdLst/>
            <a:ahLst/>
            <a:cxnLst/>
            <a:rect l="l" t="t" r="r" b="b"/>
            <a:pathLst>
              <a:path w="1360065" h="1305662">
                <a:moveTo>
                  <a:pt x="0" y="0"/>
                </a:moveTo>
                <a:lnTo>
                  <a:pt x="1360065" y="0"/>
                </a:lnTo>
                <a:lnTo>
                  <a:pt x="1360065" y="1305663"/>
                </a:lnTo>
                <a:lnTo>
                  <a:pt x="0" y="1305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361028" y="3710761"/>
            <a:ext cx="2975806" cy="2337360"/>
          </a:xfrm>
          <a:custGeom>
            <a:avLst/>
            <a:gdLst/>
            <a:ahLst/>
            <a:cxnLst/>
            <a:rect l="l" t="t" r="r" b="b"/>
            <a:pathLst>
              <a:path w="2975806" h="2337360">
                <a:moveTo>
                  <a:pt x="2975806" y="0"/>
                </a:moveTo>
                <a:lnTo>
                  <a:pt x="0" y="0"/>
                </a:lnTo>
                <a:lnTo>
                  <a:pt x="0" y="2337360"/>
                </a:lnTo>
                <a:lnTo>
                  <a:pt x="2975806" y="2337360"/>
                </a:lnTo>
                <a:lnTo>
                  <a:pt x="29758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743200" y="230688"/>
            <a:ext cx="13323093" cy="1445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  <a:spcBef>
                <a:spcPct val="0"/>
              </a:spcBef>
            </a:pPr>
            <a:r>
              <a:rPr lang="en-US" sz="9499" dirty="0">
                <a:solidFill>
                  <a:srgbClr val="924432"/>
                </a:solidFill>
                <a:latin typeface="More Sugar"/>
              </a:rPr>
              <a:t>Adverbs of frequency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122F43-B6E9-44E3-2D43-CB683D8A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790" r="36530"/>
          <a:stretch/>
        </p:blipFill>
        <p:spPr>
          <a:xfrm>
            <a:off x="3621794" y="1777182"/>
            <a:ext cx="10863546" cy="820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4788213">
            <a:off x="5300222" y="-142304"/>
            <a:ext cx="8685423" cy="13914974"/>
            <a:chOff x="0" y="0"/>
            <a:chExt cx="2096452" cy="335874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2097722" cy="3357470"/>
            </a:xfrm>
            <a:custGeom>
              <a:avLst/>
              <a:gdLst/>
              <a:ahLst/>
              <a:cxnLst/>
              <a:rect l="l" t="t" r="r" b="b"/>
              <a:pathLst>
                <a:path w="2097722" h="3357470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2650"/>
                    <a:pt x="16510" y="320657"/>
                    <a:pt x="17780" y="466066"/>
                  </a:cubicBezTo>
                  <a:cubicBezTo>
                    <a:pt x="19050" y="614072"/>
                    <a:pt x="17780" y="762079"/>
                    <a:pt x="16510" y="912682"/>
                  </a:cubicBezTo>
                  <a:cubicBezTo>
                    <a:pt x="15240" y="1065881"/>
                    <a:pt x="2540" y="2673178"/>
                    <a:pt x="2540" y="2826377"/>
                  </a:cubicBezTo>
                  <a:cubicBezTo>
                    <a:pt x="2540" y="2976980"/>
                    <a:pt x="1270" y="3127583"/>
                    <a:pt x="0" y="3278185"/>
                  </a:cubicBezTo>
                  <a:cubicBezTo>
                    <a:pt x="0" y="3302860"/>
                    <a:pt x="3810" y="3313020"/>
                    <a:pt x="15240" y="3318100"/>
                  </a:cubicBezTo>
                  <a:cubicBezTo>
                    <a:pt x="22860" y="3321910"/>
                    <a:pt x="31750" y="3324450"/>
                    <a:pt x="40640" y="3325720"/>
                  </a:cubicBezTo>
                  <a:cubicBezTo>
                    <a:pt x="96502" y="3330800"/>
                    <a:pt x="156785" y="3334610"/>
                    <a:pt x="217069" y="3339690"/>
                  </a:cubicBezTo>
                  <a:cubicBezTo>
                    <a:pt x="250383" y="3342230"/>
                    <a:pt x="283698" y="3347310"/>
                    <a:pt x="317013" y="3348580"/>
                  </a:cubicBezTo>
                  <a:cubicBezTo>
                    <a:pt x="372537" y="3351120"/>
                    <a:pt x="991237" y="3352390"/>
                    <a:pt x="1046761" y="3353660"/>
                  </a:cubicBezTo>
                  <a:cubicBezTo>
                    <a:pt x="1054693" y="3353660"/>
                    <a:pt x="1062625" y="3353660"/>
                    <a:pt x="1070557" y="3353660"/>
                  </a:cubicBezTo>
                  <a:cubicBezTo>
                    <a:pt x="1108631" y="3353660"/>
                    <a:pt x="1148292" y="3352390"/>
                    <a:pt x="1186365" y="3352390"/>
                  </a:cubicBezTo>
                  <a:cubicBezTo>
                    <a:pt x="1230785" y="3352390"/>
                    <a:pt x="1273618" y="3353660"/>
                    <a:pt x="1318037" y="3353660"/>
                  </a:cubicBezTo>
                  <a:cubicBezTo>
                    <a:pt x="1383080" y="3353660"/>
                    <a:pt x="1449709" y="3353660"/>
                    <a:pt x="1514752" y="3353660"/>
                  </a:cubicBezTo>
                  <a:cubicBezTo>
                    <a:pt x="1575036" y="3353660"/>
                    <a:pt x="1635319" y="3354930"/>
                    <a:pt x="1695603" y="3356200"/>
                  </a:cubicBezTo>
                  <a:cubicBezTo>
                    <a:pt x="1722572" y="3356200"/>
                    <a:pt x="1751127" y="3357470"/>
                    <a:pt x="1778096" y="3357470"/>
                  </a:cubicBezTo>
                  <a:cubicBezTo>
                    <a:pt x="1865349" y="3356200"/>
                    <a:pt x="1951015" y="3349850"/>
                    <a:pt x="2036762" y="3349850"/>
                  </a:cubicBezTo>
                  <a:cubicBezTo>
                    <a:pt x="2040572" y="3349850"/>
                    <a:pt x="2045652" y="3347310"/>
                    <a:pt x="2049462" y="3344770"/>
                  </a:cubicBezTo>
                  <a:cubicBezTo>
                    <a:pt x="2054542" y="3340960"/>
                    <a:pt x="2057082" y="3334610"/>
                    <a:pt x="2059622" y="3332070"/>
                  </a:cubicBezTo>
                  <a:cubicBezTo>
                    <a:pt x="2060892" y="3260009"/>
                    <a:pt x="2062162" y="3150952"/>
                    <a:pt x="2063432" y="3041895"/>
                  </a:cubicBezTo>
                  <a:cubicBezTo>
                    <a:pt x="2064702" y="2873116"/>
                    <a:pt x="2074862" y="1252836"/>
                    <a:pt x="2076132" y="1084057"/>
                  </a:cubicBezTo>
                  <a:cubicBezTo>
                    <a:pt x="2076132" y="982790"/>
                    <a:pt x="2077402" y="881522"/>
                    <a:pt x="2078672" y="780255"/>
                  </a:cubicBezTo>
                  <a:cubicBezTo>
                    <a:pt x="2079942" y="671198"/>
                    <a:pt x="2081212" y="562140"/>
                    <a:pt x="2083752" y="453083"/>
                  </a:cubicBezTo>
                  <a:cubicBezTo>
                    <a:pt x="2085022" y="388168"/>
                    <a:pt x="2085022" y="320656"/>
                    <a:pt x="2090102" y="255741"/>
                  </a:cubicBezTo>
                  <a:cubicBezTo>
                    <a:pt x="2095182" y="177843"/>
                    <a:pt x="2097722" y="102542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92443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93013" y="-859383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091282">
            <a:off x="5061099" y="-413377"/>
            <a:ext cx="8685423" cy="14056724"/>
            <a:chOff x="0" y="0"/>
            <a:chExt cx="2096452" cy="3392955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2097722" cy="3391685"/>
            </a:xfrm>
            <a:custGeom>
              <a:avLst/>
              <a:gdLst/>
              <a:ahLst/>
              <a:cxnLst/>
              <a:rect l="l" t="t" r="r" b="b"/>
              <a:pathLst>
                <a:path w="2097722" h="3391685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6502" y="3365015"/>
                    <a:pt x="156785" y="3368825"/>
                    <a:pt x="217069" y="3373905"/>
                  </a:cubicBezTo>
                  <a:cubicBezTo>
                    <a:pt x="250383" y="3376445"/>
                    <a:pt x="283698" y="3381525"/>
                    <a:pt x="317013" y="3382795"/>
                  </a:cubicBezTo>
                  <a:cubicBezTo>
                    <a:pt x="372537" y="3385335"/>
                    <a:pt x="991237" y="3386605"/>
                    <a:pt x="1046761" y="3387875"/>
                  </a:cubicBezTo>
                  <a:cubicBezTo>
                    <a:pt x="1054693" y="3387875"/>
                    <a:pt x="1062625" y="3387875"/>
                    <a:pt x="1070557" y="3387875"/>
                  </a:cubicBezTo>
                  <a:cubicBezTo>
                    <a:pt x="1108631" y="3387875"/>
                    <a:pt x="1148292" y="3386605"/>
                    <a:pt x="1186365" y="3386605"/>
                  </a:cubicBezTo>
                  <a:cubicBezTo>
                    <a:pt x="1230785" y="3386605"/>
                    <a:pt x="1273618" y="3387875"/>
                    <a:pt x="1318037" y="3387875"/>
                  </a:cubicBezTo>
                  <a:cubicBezTo>
                    <a:pt x="1383080" y="3387875"/>
                    <a:pt x="1449709" y="3387875"/>
                    <a:pt x="1514752" y="3387875"/>
                  </a:cubicBezTo>
                  <a:cubicBezTo>
                    <a:pt x="1575036" y="3387875"/>
                    <a:pt x="1635319" y="3389145"/>
                    <a:pt x="1695603" y="3390415"/>
                  </a:cubicBezTo>
                  <a:cubicBezTo>
                    <a:pt x="1722572" y="3390415"/>
                    <a:pt x="1751127" y="3391685"/>
                    <a:pt x="1778096" y="3391685"/>
                  </a:cubicBezTo>
                  <a:cubicBezTo>
                    <a:pt x="1865349" y="3390415"/>
                    <a:pt x="1951015" y="3384065"/>
                    <a:pt x="2036762" y="3384065"/>
                  </a:cubicBezTo>
                  <a:cubicBezTo>
                    <a:pt x="2040572" y="3384065"/>
                    <a:pt x="2045652" y="3381525"/>
                    <a:pt x="2049462" y="3378985"/>
                  </a:cubicBezTo>
                  <a:cubicBezTo>
                    <a:pt x="2054542" y="3375175"/>
                    <a:pt x="2057082" y="3368825"/>
                    <a:pt x="2059622" y="3366285"/>
                  </a:cubicBezTo>
                  <a:cubicBezTo>
                    <a:pt x="2060892" y="3293862"/>
                    <a:pt x="2062162" y="3183649"/>
                    <a:pt x="2063432" y="3073436"/>
                  </a:cubicBezTo>
                  <a:cubicBezTo>
                    <a:pt x="2064702" y="2902868"/>
                    <a:pt x="2074862" y="1265416"/>
                    <a:pt x="2076132" y="1094848"/>
                  </a:cubicBezTo>
                  <a:cubicBezTo>
                    <a:pt x="2076132" y="992508"/>
                    <a:pt x="2077402" y="890167"/>
                    <a:pt x="2078672" y="787826"/>
                  </a:cubicBezTo>
                  <a:cubicBezTo>
                    <a:pt x="2079942" y="677613"/>
                    <a:pt x="2081212" y="567400"/>
                    <a:pt x="2083752" y="457187"/>
                  </a:cubicBezTo>
                  <a:cubicBezTo>
                    <a:pt x="2085022" y="391584"/>
                    <a:pt x="2085022" y="323357"/>
                    <a:pt x="2090102" y="257753"/>
                  </a:cubicBezTo>
                  <a:cubicBezTo>
                    <a:pt x="2095182" y="179030"/>
                    <a:pt x="2097722" y="102930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DFBFB8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5072066" y="-880829"/>
            <a:ext cx="8157289" cy="14258645"/>
            <a:chOff x="9760" y="-1232"/>
            <a:chExt cx="1940364" cy="3391685"/>
          </a:xfrm>
        </p:grpSpPr>
        <p:sp>
          <p:nvSpPr>
            <p:cNvPr id="9" name="Freeform 9"/>
            <p:cNvSpPr/>
            <p:nvPr/>
          </p:nvSpPr>
          <p:spPr>
            <a:xfrm>
              <a:off x="9760" y="-1232"/>
              <a:ext cx="1940364" cy="3391685"/>
            </a:xfrm>
            <a:custGeom>
              <a:avLst/>
              <a:gdLst/>
              <a:ahLst/>
              <a:cxnLst/>
              <a:rect l="l" t="t" r="r" b="b"/>
              <a:pathLst>
                <a:path w="1940364" h="3391685">
                  <a:moveTo>
                    <a:pt x="1928934" y="27940"/>
                  </a:moveTo>
                  <a:cubicBezTo>
                    <a:pt x="1920044" y="24130"/>
                    <a:pt x="1911154" y="21590"/>
                    <a:pt x="1902264" y="21590"/>
                  </a:cubicBezTo>
                  <a:cubicBezTo>
                    <a:pt x="1875594" y="20320"/>
                    <a:pt x="1846731" y="20320"/>
                    <a:pt x="1816074" y="17780"/>
                  </a:cubicBezTo>
                  <a:cubicBezTo>
                    <a:pt x="1746002" y="12700"/>
                    <a:pt x="1677389" y="6350"/>
                    <a:pt x="1607317" y="3810"/>
                  </a:cubicBezTo>
                  <a:cubicBezTo>
                    <a:pt x="1550383" y="1270"/>
                    <a:pt x="1494909" y="3810"/>
                    <a:pt x="1437975" y="2540"/>
                  </a:cubicBezTo>
                  <a:cubicBezTo>
                    <a:pt x="1413158" y="2540"/>
                    <a:pt x="1388340" y="0"/>
                    <a:pt x="1363523" y="2540"/>
                  </a:cubicBezTo>
                  <a:cubicBezTo>
                    <a:pt x="1303669" y="10160"/>
                    <a:pt x="1243816" y="11430"/>
                    <a:pt x="1182503" y="8890"/>
                  </a:cubicBezTo>
                  <a:cubicBezTo>
                    <a:pt x="1151846" y="7620"/>
                    <a:pt x="1121189" y="7620"/>
                    <a:pt x="1090533" y="7620"/>
                  </a:cubicBezTo>
                  <a:cubicBezTo>
                    <a:pt x="1035059" y="7620"/>
                    <a:pt x="979585" y="7620"/>
                    <a:pt x="924111" y="6350"/>
                  </a:cubicBezTo>
                  <a:cubicBezTo>
                    <a:pt x="865717" y="5080"/>
                    <a:pt x="290540" y="2540"/>
                    <a:pt x="233606" y="1270"/>
                  </a:cubicBezTo>
                  <a:cubicBezTo>
                    <a:pt x="186891" y="0"/>
                    <a:pt x="141636" y="1270"/>
                    <a:pt x="94921" y="1270"/>
                  </a:cubicBezTo>
                  <a:cubicBezTo>
                    <a:pt x="6280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3461" y="3365015"/>
                    <a:pt x="148935" y="3368825"/>
                    <a:pt x="204409" y="3373905"/>
                  </a:cubicBezTo>
                  <a:cubicBezTo>
                    <a:pt x="235066" y="3376445"/>
                    <a:pt x="265722" y="3381525"/>
                    <a:pt x="296379" y="3382795"/>
                  </a:cubicBezTo>
                  <a:cubicBezTo>
                    <a:pt x="347473" y="3385335"/>
                    <a:pt x="916811" y="3386605"/>
                    <a:pt x="967906" y="3387875"/>
                  </a:cubicBezTo>
                  <a:cubicBezTo>
                    <a:pt x="975205" y="3387875"/>
                    <a:pt x="982504" y="3387875"/>
                    <a:pt x="989804" y="3387875"/>
                  </a:cubicBezTo>
                  <a:cubicBezTo>
                    <a:pt x="1024840" y="3387875"/>
                    <a:pt x="1061336" y="3386605"/>
                    <a:pt x="1096372" y="3386605"/>
                  </a:cubicBezTo>
                  <a:cubicBezTo>
                    <a:pt x="1137248" y="3386605"/>
                    <a:pt x="1176663" y="3387875"/>
                    <a:pt x="1217539" y="3387875"/>
                  </a:cubicBezTo>
                  <a:cubicBezTo>
                    <a:pt x="1277392" y="3387875"/>
                    <a:pt x="1338706" y="3387875"/>
                    <a:pt x="1398559" y="3387875"/>
                  </a:cubicBezTo>
                  <a:cubicBezTo>
                    <a:pt x="1454033" y="3387875"/>
                    <a:pt x="1509507" y="3389145"/>
                    <a:pt x="1564981" y="3390415"/>
                  </a:cubicBezTo>
                  <a:cubicBezTo>
                    <a:pt x="1589798" y="3390415"/>
                    <a:pt x="1616076" y="3391685"/>
                    <a:pt x="1640893" y="3391685"/>
                  </a:cubicBezTo>
                  <a:cubicBezTo>
                    <a:pt x="1721184" y="3390415"/>
                    <a:pt x="1800016" y="3384065"/>
                    <a:pt x="1879404" y="3384065"/>
                  </a:cubicBezTo>
                  <a:cubicBezTo>
                    <a:pt x="1883214" y="3384065"/>
                    <a:pt x="1888294" y="3381525"/>
                    <a:pt x="1892104" y="3378985"/>
                  </a:cubicBezTo>
                  <a:cubicBezTo>
                    <a:pt x="1897184" y="3375175"/>
                    <a:pt x="1899724" y="3368825"/>
                    <a:pt x="1902264" y="3366285"/>
                  </a:cubicBezTo>
                  <a:cubicBezTo>
                    <a:pt x="1903534" y="3293862"/>
                    <a:pt x="1904804" y="3183649"/>
                    <a:pt x="1906074" y="3073436"/>
                  </a:cubicBezTo>
                  <a:cubicBezTo>
                    <a:pt x="1907344" y="2902868"/>
                    <a:pt x="1917504" y="1265416"/>
                    <a:pt x="1918774" y="1094848"/>
                  </a:cubicBezTo>
                  <a:cubicBezTo>
                    <a:pt x="1918774" y="992508"/>
                    <a:pt x="1920044" y="890167"/>
                    <a:pt x="1921314" y="787826"/>
                  </a:cubicBezTo>
                  <a:cubicBezTo>
                    <a:pt x="1922584" y="677613"/>
                    <a:pt x="1923854" y="567400"/>
                    <a:pt x="1926394" y="457187"/>
                  </a:cubicBezTo>
                  <a:cubicBezTo>
                    <a:pt x="1927664" y="391584"/>
                    <a:pt x="1927664" y="323357"/>
                    <a:pt x="1932744" y="257753"/>
                  </a:cubicBezTo>
                  <a:cubicBezTo>
                    <a:pt x="1937824" y="179030"/>
                    <a:pt x="1940364" y="102930"/>
                    <a:pt x="1939094" y="44450"/>
                  </a:cubicBezTo>
                  <a:cubicBezTo>
                    <a:pt x="1939094" y="38100"/>
                    <a:pt x="1935284" y="30480"/>
                    <a:pt x="1928934" y="279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Freeform 10"/>
          <p:cNvSpPr/>
          <p:nvPr/>
        </p:nvSpPr>
        <p:spPr>
          <a:xfrm rot="-5647151" flipH="1">
            <a:off x="6791335" y="1087261"/>
            <a:ext cx="1456504" cy="1971579"/>
          </a:xfrm>
          <a:custGeom>
            <a:avLst/>
            <a:gdLst/>
            <a:ahLst/>
            <a:cxnLst/>
            <a:rect l="l" t="t" r="r" b="b"/>
            <a:pathLst>
              <a:path w="1456504" h="1971579">
                <a:moveTo>
                  <a:pt x="1456504" y="0"/>
                </a:moveTo>
                <a:lnTo>
                  <a:pt x="0" y="0"/>
                </a:lnTo>
                <a:lnTo>
                  <a:pt x="0" y="1971579"/>
                </a:lnTo>
                <a:lnTo>
                  <a:pt x="1456504" y="1971579"/>
                </a:lnTo>
                <a:lnTo>
                  <a:pt x="14565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83565" flipH="1">
            <a:off x="14100243" y="3170366"/>
            <a:ext cx="1092215" cy="1371502"/>
          </a:xfrm>
          <a:custGeom>
            <a:avLst/>
            <a:gdLst/>
            <a:ahLst/>
            <a:cxnLst/>
            <a:rect l="l" t="t" r="r" b="b"/>
            <a:pathLst>
              <a:path w="1092215" h="1371502">
                <a:moveTo>
                  <a:pt x="1092215" y="0"/>
                </a:moveTo>
                <a:lnTo>
                  <a:pt x="0" y="0"/>
                </a:lnTo>
                <a:lnTo>
                  <a:pt x="0" y="1371503"/>
                </a:lnTo>
                <a:lnTo>
                  <a:pt x="1092215" y="1371503"/>
                </a:lnTo>
                <a:lnTo>
                  <a:pt x="1092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13831" y="6867157"/>
            <a:ext cx="2669484" cy="2525999"/>
          </a:xfrm>
          <a:custGeom>
            <a:avLst/>
            <a:gdLst/>
            <a:ahLst/>
            <a:cxnLst/>
            <a:rect l="l" t="t" r="r" b="b"/>
            <a:pathLst>
              <a:path w="2669484" h="2525999">
                <a:moveTo>
                  <a:pt x="0" y="0"/>
                </a:moveTo>
                <a:lnTo>
                  <a:pt x="2669485" y="0"/>
                </a:lnTo>
                <a:lnTo>
                  <a:pt x="2669485" y="2526000"/>
                </a:lnTo>
                <a:lnTo>
                  <a:pt x="0" y="252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52175" y="6168594"/>
            <a:ext cx="845495" cy="933818"/>
          </a:xfrm>
          <a:custGeom>
            <a:avLst/>
            <a:gdLst/>
            <a:ahLst/>
            <a:cxnLst/>
            <a:rect l="l" t="t" r="r" b="b"/>
            <a:pathLst>
              <a:path w="845495" h="933818">
                <a:moveTo>
                  <a:pt x="0" y="0"/>
                </a:moveTo>
                <a:lnTo>
                  <a:pt x="845494" y="0"/>
                </a:lnTo>
                <a:lnTo>
                  <a:pt x="845494" y="933818"/>
                </a:lnTo>
                <a:lnTo>
                  <a:pt x="0" y="933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6744" y="5285944"/>
            <a:ext cx="10974511" cy="21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00" b="0" i="0" u="none" strike="noStrike" kern="1200" cap="none" spc="0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SHOPPING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9002" y="9011131"/>
            <a:ext cx="12189994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415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33CD6BC-8737-7591-68A2-2BA4749D54A0}"/>
              </a:ext>
            </a:extLst>
          </p:cNvPr>
          <p:cNvSpPr txBox="1"/>
          <p:nvPr/>
        </p:nvSpPr>
        <p:spPr>
          <a:xfrm>
            <a:off x="3301189" y="3266875"/>
            <a:ext cx="12189994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415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Unit 8:</a:t>
            </a:r>
          </a:p>
        </p:txBody>
      </p:sp>
    </p:spTree>
    <p:extLst>
      <p:ext uri="{BB962C8B-B14F-4D97-AF65-F5344CB8AC3E}">
        <p14:creationId xmlns:p14="http://schemas.microsoft.com/office/powerpoint/2010/main" val="124181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429498">
            <a:off x="15338988" y="270851"/>
            <a:ext cx="3384850" cy="3202914"/>
          </a:xfrm>
          <a:custGeom>
            <a:avLst/>
            <a:gdLst/>
            <a:ahLst/>
            <a:cxnLst/>
            <a:rect l="l" t="t" r="r" b="b"/>
            <a:pathLst>
              <a:path w="3384850" h="3202914">
                <a:moveTo>
                  <a:pt x="0" y="0"/>
                </a:moveTo>
                <a:lnTo>
                  <a:pt x="3384850" y="0"/>
                </a:lnTo>
                <a:lnTo>
                  <a:pt x="3384850" y="3202914"/>
                </a:lnTo>
                <a:lnTo>
                  <a:pt x="0" y="3202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2931" y="6969677"/>
            <a:ext cx="4841673" cy="2362333"/>
          </a:xfrm>
          <a:custGeom>
            <a:avLst/>
            <a:gdLst/>
            <a:ahLst/>
            <a:cxnLst/>
            <a:rect l="l" t="t" r="r" b="b"/>
            <a:pathLst>
              <a:path w="4841673" h="2362333">
                <a:moveTo>
                  <a:pt x="4841673" y="0"/>
                </a:moveTo>
                <a:lnTo>
                  <a:pt x="0" y="0"/>
                </a:lnTo>
                <a:lnTo>
                  <a:pt x="0" y="2362332"/>
                </a:lnTo>
                <a:lnTo>
                  <a:pt x="4841673" y="2362332"/>
                </a:lnTo>
                <a:lnTo>
                  <a:pt x="48416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" y="4328921"/>
            <a:ext cx="17145031" cy="1584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480"/>
              </a:lnSpc>
              <a:spcBef>
                <a:spcPct val="0"/>
              </a:spcBef>
            </a:pPr>
            <a:r>
              <a:rPr lang="en-US" sz="10400" dirty="0">
                <a:solidFill>
                  <a:srgbClr val="924432"/>
                </a:solidFill>
                <a:latin typeface="More Sugar"/>
              </a:rPr>
              <a:t>ADVERBS OF FREQUENCY</a:t>
            </a:r>
          </a:p>
        </p:txBody>
      </p:sp>
      <p:sp>
        <p:nvSpPr>
          <p:cNvPr id="7" name="Freeform 7"/>
          <p:cNvSpPr/>
          <p:nvPr/>
        </p:nvSpPr>
        <p:spPr>
          <a:xfrm rot="-5400000" flipV="1">
            <a:off x="13881175" y="5616691"/>
            <a:ext cx="5004666" cy="6628696"/>
          </a:xfrm>
          <a:custGeom>
            <a:avLst/>
            <a:gdLst/>
            <a:ahLst/>
            <a:cxnLst/>
            <a:rect l="l" t="t" r="r" b="b"/>
            <a:pathLst>
              <a:path w="5004666" h="6628696">
                <a:moveTo>
                  <a:pt x="0" y="6628696"/>
                </a:moveTo>
                <a:lnTo>
                  <a:pt x="5004666" y="6628696"/>
                </a:lnTo>
                <a:lnTo>
                  <a:pt x="5004666" y="0"/>
                </a:lnTo>
                <a:lnTo>
                  <a:pt x="0" y="0"/>
                </a:lnTo>
                <a:lnTo>
                  <a:pt x="0" y="66286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2043428" y="947813"/>
            <a:ext cx="2075313" cy="2305904"/>
          </a:xfrm>
          <a:custGeom>
            <a:avLst/>
            <a:gdLst/>
            <a:ahLst/>
            <a:cxnLst/>
            <a:rect l="l" t="t" r="r" b="b"/>
            <a:pathLst>
              <a:path w="2075313" h="2305904">
                <a:moveTo>
                  <a:pt x="2075314" y="2305903"/>
                </a:moveTo>
                <a:lnTo>
                  <a:pt x="0" y="2305903"/>
                </a:lnTo>
                <a:lnTo>
                  <a:pt x="0" y="0"/>
                </a:lnTo>
                <a:lnTo>
                  <a:pt x="2075314" y="0"/>
                </a:lnTo>
                <a:lnTo>
                  <a:pt x="2075314" y="230590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932">
            <a:off x="13291670" y="515921"/>
            <a:ext cx="1695620" cy="1305628"/>
          </a:xfrm>
          <a:custGeom>
            <a:avLst/>
            <a:gdLst/>
            <a:ahLst/>
            <a:cxnLst/>
            <a:rect l="l" t="t" r="r" b="b"/>
            <a:pathLst>
              <a:path w="1695620" h="1305628">
                <a:moveTo>
                  <a:pt x="0" y="0"/>
                </a:moveTo>
                <a:lnTo>
                  <a:pt x="1695620" y="0"/>
                </a:lnTo>
                <a:lnTo>
                  <a:pt x="1695620" y="1305627"/>
                </a:lnTo>
                <a:lnTo>
                  <a:pt x="0" y="1305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0505" y="-1235329"/>
            <a:ext cx="4318410" cy="5719748"/>
          </a:xfrm>
          <a:custGeom>
            <a:avLst/>
            <a:gdLst/>
            <a:ahLst/>
            <a:cxnLst/>
            <a:rect l="l" t="t" r="r" b="b"/>
            <a:pathLst>
              <a:path w="4318410" h="5719748">
                <a:moveTo>
                  <a:pt x="0" y="0"/>
                </a:moveTo>
                <a:lnTo>
                  <a:pt x="4318410" y="0"/>
                </a:lnTo>
                <a:lnTo>
                  <a:pt x="4318410" y="5719748"/>
                </a:lnTo>
                <a:lnTo>
                  <a:pt x="0" y="5719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1362">
            <a:off x="13628097" y="5045055"/>
            <a:ext cx="5902115" cy="4281493"/>
          </a:xfrm>
          <a:custGeom>
            <a:avLst/>
            <a:gdLst/>
            <a:ahLst/>
            <a:cxnLst/>
            <a:rect l="l" t="t" r="r" b="b"/>
            <a:pathLst>
              <a:path w="5902115" h="4281493">
                <a:moveTo>
                  <a:pt x="0" y="0"/>
                </a:moveTo>
                <a:lnTo>
                  <a:pt x="5902115" y="0"/>
                </a:lnTo>
                <a:lnTo>
                  <a:pt x="5902115" y="4281493"/>
                </a:lnTo>
                <a:lnTo>
                  <a:pt x="0" y="4281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38895" flipH="1">
            <a:off x="1755653" y="884136"/>
            <a:ext cx="2013027" cy="1804175"/>
          </a:xfrm>
          <a:custGeom>
            <a:avLst/>
            <a:gdLst/>
            <a:ahLst/>
            <a:cxnLst/>
            <a:rect l="l" t="t" r="r" b="b"/>
            <a:pathLst>
              <a:path w="2013027" h="1804175">
                <a:moveTo>
                  <a:pt x="2013027" y="0"/>
                </a:moveTo>
                <a:lnTo>
                  <a:pt x="0" y="0"/>
                </a:lnTo>
                <a:lnTo>
                  <a:pt x="0" y="1804176"/>
                </a:lnTo>
                <a:lnTo>
                  <a:pt x="2013027" y="1804176"/>
                </a:lnTo>
                <a:lnTo>
                  <a:pt x="20130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02183" y="7763002"/>
            <a:ext cx="1062561" cy="1173561"/>
          </a:xfrm>
          <a:custGeom>
            <a:avLst/>
            <a:gdLst/>
            <a:ahLst/>
            <a:cxnLst/>
            <a:rect l="l" t="t" r="r" b="b"/>
            <a:pathLst>
              <a:path w="1062561" h="1173561">
                <a:moveTo>
                  <a:pt x="0" y="0"/>
                </a:moveTo>
                <a:lnTo>
                  <a:pt x="1062562" y="0"/>
                </a:lnTo>
                <a:lnTo>
                  <a:pt x="1062562" y="1173560"/>
                </a:lnTo>
                <a:lnTo>
                  <a:pt x="0" y="1173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9325" y="1643243"/>
            <a:ext cx="975138" cy="1077004"/>
          </a:xfrm>
          <a:custGeom>
            <a:avLst/>
            <a:gdLst/>
            <a:ahLst/>
            <a:cxnLst/>
            <a:rect l="l" t="t" r="r" b="b"/>
            <a:pathLst>
              <a:path w="975138" h="1077004">
                <a:moveTo>
                  <a:pt x="0" y="0"/>
                </a:moveTo>
                <a:lnTo>
                  <a:pt x="975138" y="0"/>
                </a:lnTo>
                <a:lnTo>
                  <a:pt x="975138" y="1077004"/>
                </a:lnTo>
                <a:lnTo>
                  <a:pt x="0" y="107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4208" y="-28207"/>
            <a:ext cx="10035381" cy="1952926"/>
          </a:xfrm>
          <a:custGeom>
            <a:avLst/>
            <a:gdLst/>
            <a:ahLst/>
            <a:cxnLst/>
            <a:rect l="l" t="t" r="r" b="b"/>
            <a:pathLst>
              <a:path w="5225220" h="1952926">
                <a:moveTo>
                  <a:pt x="0" y="0"/>
                </a:moveTo>
                <a:lnTo>
                  <a:pt x="5225220" y="0"/>
                </a:lnTo>
                <a:lnTo>
                  <a:pt x="5225220" y="1952926"/>
                </a:lnTo>
                <a:lnTo>
                  <a:pt x="0" y="1952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18410" y="183221"/>
            <a:ext cx="927071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532"/>
              </a:lnSpc>
              <a:spcBef>
                <a:spcPct val="0"/>
              </a:spcBef>
            </a:pPr>
            <a:r>
              <a:rPr lang="en-US" sz="10444" u="none" dirty="0">
                <a:solidFill>
                  <a:srgbClr val="924432"/>
                </a:solidFill>
                <a:latin typeface="More Sugar"/>
              </a:rPr>
              <a:t>Look and learn</a:t>
            </a:r>
          </a:p>
        </p:txBody>
      </p:sp>
      <p:sp>
        <p:nvSpPr>
          <p:cNvPr id="10" name="Freeform 10"/>
          <p:cNvSpPr/>
          <p:nvPr/>
        </p:nvSpPr>
        <p:spPr>
          <a:xfrm rot="2302055">
            <a:off x="11053681" y="3271264"/>
            <a:ext cx="853660" cy="542074"/>
          </a:xfrm>
          <a:custGeom>
            <a:avLst/>
            <a:gdLst/>
            <a:ahLst/>
            <a:cxnLst/>
            <a:rect l="l" t="t" r="r" b="b"/>
            <a:pathLst>
              <a:path w="853660" h="542074">
                <a:moveTo>
                  <a:pt x="0" y="0"/>
                </a:moveTo>
                <a:lnTo>
                  <a:pt x="853661" y="0"/>
                </a:lnTo>
                <a:lnTo>
                  <a:pt x="853661" y="542074"/>
                </a:lnTo>
                <a:lnTo>
                  <a:pt x="0" y="5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bandicam 2023-09-11 12-03-07-806">
            <a:hlinkClick r:id="" action="ppaction://media"/>
            <a:extLst>
              <a:ext uri="{FF2B5EF4-FFF2-40B4-BE49-F238E27FC236}">
                <a16:creationId xmlns:a16="http://schemas.microsoft.com/office/drawing/2014/main" id="{13D9E640-5FC2-FDF6-3CD2-29D96A008A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793" end="1948"/>
                </p14:media>
              </p:ext>
            </p:extLst>
          </p:nvPr>
        </p:nvPicPr>
        <p:blipFill rotWithShape="1">
          <a:blip r:embed="rId17"/>
          <a:srcRect t="6670"/>
          <a:stretch>
            <a:fillRect/>
          </a:stretch>
        </p:blipFill>
        <p:spPr>
          <a:xfrm>
            <a:off x="2284432" y="2647986"/>
            <a:ext cx="13517846" cy="76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7907" y="908212"/>
            <a:ext cx="761412" cy="772651"/>
          </a:xfrm>
          <a:custGeom>
            <a:avLst/>
            <a:gdLst/>
            <a:ahLst/>
            <a:cxnLst/>
            <a:rect l="l" t="t" r="r" b="b"/>
            <a:pathLst>
              <a:path w="761412" h="772651">
                <a:moveTo>
                  <a:pt x="0" y="0"/>
                </a:moveTo>
                <a:lnTo>
                  <a:pt x="761412" y="0"/>
                </a:lnTo>
                <a:lnTo>
                  <a:pt x="761412" y="772651"/>
                </a:lnTo>
                <a:lnTo>
                  <a:pt x="0" y="77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6769" y="417986"/>
            <a:ext cx="761412" cy="772651"/>
          </a:xfrm>
          <a:custGeom>
            <a:avLst/>
            <a:gdLst/>
            <a:ahLst/>
            <a:cxnLst/>
            <a:rect l="l" t="t" r="r" b="b"/>
            <a:pathLst>
              <a:path w="761412" h="772651">
                <a:moveTo>
                  <a:pt x="0" y="0"/>
                </a:moveTo>
                <a:lnTo>
                  <a:pt x="761412" y="0"/>
                </a:lnTo>
                <a:lnTo>
                  <a:pt x="761412" y="772651"/>
                </a:lnTo>
                <a:lnTo>
                  <a:pt x="0" y="77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2833">
            <a:off x="-539038" y="7804999"/>
            <a:ext cx="6301578" cy="2906603"/>
          </a:xfrm>
          <a:custGeom>
            <a:avLst/>
            <a:gdLst/>
            <a:ahLst/>
            <a:cxnLst/>
            <a:rect l="l" t="t" r="r" b="b"/>
            <a:pathLst>
              <a:path w="6301578" h="2906603">
                <a:moveTo>
                  <a:pt x="0" y="0"/>
                </a:moveTo>
                <a:lnTo>
                  <a:pt x="6301578" y="0"/>
                </a:lnTo>
                <a:lnTo>
                  <a:pt x="6301578" y="2906602"/>
                </a:lnTo>
                <a:lnTo>
                  <a:pt x="0" y="290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5632768" y="-1644335"/>
            <a:ext cx="6489066" cy="16383001"/>
            <a:chOff x="0" y="0"/>
            <a:chExt cx="2142293" cy="2161795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2143562" cy="2160524"/>
            </a:xfrm>
            <a:custGeom>
              <a:avLst/>
              <a:gdLst/>
              <a:ahLst/>
              <a:cxnLst/>
              <a:rect l="l" t="t" r="r" b="b"/>
              <a:pathLst>
                <a:path w="2143562" h="2160524">
                  <a:moveTo>
                    <a:pt x="2132133" y="27940"/>
                  </a:moveTo>
                  <a:cubicBezTo>
                    <a:pt x="2123243" y="24130"/>
                    <a:pt x="2114353" y="21590"/>
                    <a:pt x="2105462" y="21590"/>
                  </a:cubicBezTo>
                  <a:cubicBezTo>
                    <a:pt x="2078793" y="20320"/>
                    <a:pt x="2046948" y="20320"/>
                    <a:pt x="2012859" y="17780"/>
                  </a:cubicBezTo>
                  <a:cubicBezTo>
                    <a:pt x="1934942" y="12700"/>
                    <a:pt x="1858647" y="6350"/>
                    <a:pt x="1780730" y="3810"/>
                  </a:cubicBezTo>
                  <a:cubicBezTo>
                    <a:pt x="1717422" y="1270"/>
                    <a:pt x="1655737" y="3810"/>
                    <a:pt x="1592429" y="2540"/>
                  </a:cubicBezTo>
                  <a:cubicBezTo>
                    <a:pt x="1564833" y="2540"/>
                    <a:pt x="1537238" y="0"/>
                    <a:pt x="1509642" y="2540"/>
                  </a:cubicBezTo>
                  <a:cubicBezTo>
                    <a:pt x="1443087" y="10160"/>
                    <a:pt x="1376533" y="11430"/>
                    <a:pt x="1308355" y="8890"/>
                  </a:cubicBezTo>
                  <a:cubicBezTo>
                    <a:pt x="1274266" y="7620"/>
                    <a:pt x="1240177" y="7620"/>
                    <a:pt x="1206088" y="7620"/>
                  </a:cubicBezTo>
                  <a:cubicBezTo>
                    <a:pt x="1144404" y="7620"/>
                    <a:pt x="1082719" y="7620"/>
                    <a:pt x="1021034" y="6350"/>
                  </a:cubicBezTo>
                  <a:cubicBezTo>
                    <a:pt x="956103" y="5080"/>
                    <a:pt x="316530" y="2540"/>
                    <a:pt x="253223" y="1270"/>
                  </a:cubicBezTo>
                  <a:cubicBezTo>
                    <a:pt x="201278" y="0"/>
                    <a:pt x="150956" y="1270"/>
                    <a:pt x="99011" y="1270"/>
                  </a:cubicBezTo>
                  <a:cubicBezTo>
                    <a:pt x="63299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069"/>
                    <a:pt x="16510" y="226199"/>
                    <a:pt x="17780" y="317695"/>
                  </a:cubicBezTo>
                  <a:cubicBezTo>
                    <a:pt x="19050" y="410825"/>
                    <a:pt x="17780" y="503955"/>
                    <a:pt x="16510" y="598719"/>
                  </a:cubicBezTo>
                  <a:cubicBezTo>
                    <a:pt x="15240" y="695117"/>
                    <a:pt x="2540" y="1706476"/>
                    <a:pt x="2540" y="1802874"/>
                  </a:cubicBezTo>
                  <a:cubicBezTo>
                    <a:pt x="2540" y="1897638"/>
                    <a:pt x="1270" y="1992401"/>
                    <a:pt x="0" y="2087165"/>
                  </a:cubicBezTo>
                  <a:cubicBezTo>
                    <a:pt x="0" y="2105914"/>
                    <a:pt x="3810" y="2116074"/>
                    <a:pt x="15240" y="2121155"/>
                  </a:cubicBezTo>
                  <a:cubicBezTo>
                    <a:pt x="22860" y="2124964"/>
                    <a:pt x="31750" y="2127505"/>
                    <a:pt x="40640" y="2128774"/>
                  </a:cubicBezTo>
                  <a:cubicBezTo>
                    <a:pt x="97388" y="2133855"/>
                    <a:pt x="159072" y="2137664"/>
                    <a:pt x="220757" y="2142745"/>
                  </a:cubicBezTo>
                  <a:cubicBezTo>
                    <a:pt x="254846" y="2145284"/>
                    <a:pt x="288935" y="2150364"/>
                    <a:pt x="323024" y="2151634"/>
                  </a:cubicBezTo>
                  <a:cubicBezTo>
                    <a:pt x="379838" y="2154174"/>
                    <a:pt x="1012918" y="2155445"/>
                    <a:pt x="1069733" y="2156714"/>
                  </a:cubicBezTo>
                  <a:cubicBezTo>
                    <a:pt x="1077849" y="2156714"/>
                    <a:pt x="1085966" y="2156714"/>
                    <a:pt x="1094082" y="2156714"/>
                  </a:cubicBezTo>
                  <a:cubicBezTo>
                    <a:pt x="1133041" y="2156714"/>
                    <a:pt x="1173623" y="2155445"/>
                    <a:pt x="1212581" y="2155445"/>
                  </a:cubicBezTo>
                  <a:cubicBezTo>
                    <a:pt x="1258033" y="2155445"/>
                    <a:pt x="1301862" y="2156714"/>
                    <a:pt x="1347314" y="2156714"/>
                  </a:cubicBezTo>
                  <a:cubicBezTo>
                    <a:pt x="1413868" y="2156714"/>
                    <a:pt x="1482046" y="2156714"/>
                    <a:pt x="1548601" y="2156714"/>
                  </a:cubicBezTo>
                  <a:cubicBezTo>
                    <a:pt x="1610285" y="2156714"/>
                    <a:pt x="1671970" y="2157984"/>
                    <a:pt x="1733655" y="2159255"/>
                  </a:cubicBezTo>
                  <a:cubicBezTo>
                    <a:pt x="1761250" y="2159255"/>
                    <a:pt x="1790470" y="2160524"/>
                    <a:pt x="1818065" y="2160524"/>
                  </a:cubicBezTo>
                  <a:cubicBezTo>
                    <a:pt x="1907346" y="2159255"/>
                    <a:pt x="1995003" y="2152905"/>
                    <a:pt x="2082602" y="2152905"/>
                  </a:cubicBezTo>
                  <a:cubicBezTo>
                    <a:pt x="2086412" y="2152905"/>
                    <a:pt x="2091493" y="2150364"/>
                    <a:pt x="2095302" y="2147824"/>
                  </a:cubicBezTo>
                  <a:cubicBezTo>
                    <a:pt x="2100383" y="2144014"/>
                    <a:pt x="2102922" y="2137664"/>
                    <a:pt x="2105462" y="2135124"/>
                  </a:cubicBezTo>
                  <a:cubicBezTo>
                    <a:pt x="2106733" y="2075728"/>
                    <a:pt x="2108002" y="2007106"/>
                    <a:pt x="2109272" y="1938484"/>
                  </a:cubicBezTo>
                  <a:cubicBezTo>
                    <a:pt x="2110543" y="1832283"/>
                    <a:pt x="2120702" y="812755"/>
                    <a:pt x="2121972" y="706554"/>
                  </a:cubicBezTo>
                  <a:cubicBezTo>
                    <a:pt x="2121972" y="642833"/>
                    <a:pt x="2123243" y="579113"/>
                    <a:pt x="2124512" y="515392"/>
                  </a:cubicBezTo>
                  <a:cubicBezTo>
                    <a:pt x="2125783" y="446770"/>
                    <a:pt x="2127052" y="378148"/>
                    <a:pt x="2129593" y="309526"/>
                  </a:cubicBezTo>
                  <a:cubicBezTo>
                    <a:pt x="2130862" y="268680"/>
                    <a:pt x="2130862" y="226199"/>
                    <a:pt x="2135943" y="185353"/>
                  </a:cubicBezTo>
                  <a:cubicBezTo>
                    <a:pt x="2141022" y="136337"/>
                    <a:pt x="2143562" y="88955"/>
                    <a:pt x="2142293" y="44450"/>
                  </a:cubicBezTo>
                  <a:cubicBezTo>
                    <a:pt x="2142293" y="38100"/>
                    <a:pt x="2138483" y="30480"/>
                    <a:pt x="2132133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 rot="399019">
            <a:off x="12198047" y="62234"/>
            <a:ext cx="1150576" cy="1304777"/>
          </a:xfrm>
          <a:custGeom>
            <a:avLst/>
            <a:gdLst/>
            <a:ahLst/>
            <a:cxnLst/>
            <a:rect l="l" t="t" r="r" b="b"/>
            <a:pathLst>
              <a:path w="1150576" h="1304777">
                <a:moveTo>
                  <a:pt x="0" y="0"/>
                </a:moveTo>
                <a:lnTo>
                  <a:pt x="1150576" y="0"/>
                </a:lnTo>
                <a:lnTo>
                  <a:pt x="1150576" y="1304777"/>
                </a:lnTo>
                <a:lnTo>
                  <a:pt x="0" y="130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flipH="1">
            <a:off x="16544777" y="7286176"/>
            <a:ext cx="1168345" cy="1467099"/>
          </a:xfrm>
          <a:custGeom>
            <a:avLst/>
            <a:gdLst/>
            <a:ahLst/>
            <a:cxnLst/>
            <a:rect l="l" t="t" r="r" b="b"/>
            <a:pathLst>
              <a:path w="1168345" h="1467099">
                <a:moveTo>
                  <a:pt x="1168345" y="0"/>
                </a:moveTo>
                <a:lnTo>
                  <a:pt x="0" y="0"/>
                </a:lnTo>
                <a:lnTo>
                  <a:pt x="0" y="1467100"/>
                </a:lnTo>
                <a:lnTo>
                  <a:pt x="1168345" y="1467100"/>
                </a:lnTo>
                <a:lnTo>
                  <a:pt x="11683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411536" y="2013972"/>
            <a:ext cx="16631825" cy="1035552"/>
          </a:xfrm>
          <a:custGeom>
            <a:avLst/>
            <a:gdLst/>
            <a:ahLst/>
            <a:cxnLst/>
            <a:rect l="l" t="t" r="r" b="b"/>
            <a:pathLst>
              <a:path w="2601286" h="825908">
                <a:moveTo>
                  <a:pt x="0" y="0"/>
                </a:moveTo>
                <a:lnTo>
                  <a:pt x="2601286" y="0"/>
                </a:lnTo>
                <a:lnTo>
                  <a:pt x="2601286" y="825908"/>
                </a:lnTo>
                <a:lnTo>
                  <a:pt x="0" y="82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B1DF72-F5C9-D97E-2822-C2335995ED51}"/>
              </a:ext>
            </a:extLst>
          </p:cNvPr>
          <p:cNvSpPr txBox="1"/>
          <p:nvPr/>
        </p:nvSpPr>
        <p:spPr>
          <a:xfrm>
            <a:off x="381000" y="97845"/>
            <a:ext cx="17525999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1. Complete the sentences with the adverbs of frequency from the box.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0EBD48-3CCB-0054-B904-903B29E32119}"/>
              </a:ext>
            </a:extLst>
          </p:cNvPr>
          <p:cNvSpPr txBox="1"/>
          <p:nvPr/>
        </p:nvSpPr>
        <p:spPr>
          <a:xfrm>
            <a:off x="1009319" y="2101895"/>
            <a:ext cx="2370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always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93BA70-7EAD-A007-0F8F-F483B4F7000B}"/>
              </a:ext>
            </a:extLst>
          </p:cNvPr>
          <p:cNvSpPr txBox="1"/>
          <p:nvPr/>
        </p:nvSpPr>
        <p:spPr>
          <a:xfrm>
            <a:off x="4560950" y="2095500"/>
            <a:ext cx="296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often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345A7C-3E71-086D-F595-2FD59DDC4794}"/>
              </a:ext>
            </a:extLst>
          </p:cNvPr>
          <p:cNvSpPr txBox="1"/>
          <p:nvPr/>
        </p:nvSpPr>
        <p:spPr>
          <a:xfrm>
            <a:off x="7365886" y="2063203"/>
            <a:ext cx="3392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sometimes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DC5648-7C99-CF06-0EF4-18C3CE09F61D}"/>
              </a:ext>
            </a:extLst>
          </p:cNvPr>
          <p:cNvSpPr txBox="1"/>
          <p:nvPr/>
        </p:nvSpPr>
        <p:spPr>
          <a:xfrm>
            <a:off x="11939752" y="2102703"/>
            <a:ext cx="296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rarely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049CBB-9D2D-E96D-6DC1-BD332B3391C6}"/>
              </a:ext>
            </a:extLst>
          </p:cNvPr>
          <p:cNvSpPr txBox="1"/>
          <p:nvPr/>
        </p:nvSpPr>
        <p:spPr>
          <a:xfrm>
            <a:off x="14951670" y="2116249"/>
            <a:ext cx="2354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never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B5A29F7-7FCF-871A-690D-3B7F880AEBE7}"/>
              </a:ext>
            </a:extLst>
          </p:cNvPr>
          <p:cNvSpPr/>
          <p:nvPr/>
        </p:nvSpPr>
        <p:spPr>
          <a:xfrm>
            <a:off x="12344400" y="3467100"/>
            <a:ext cx="4741431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9CAABAE-0DAB-81FE-A63A-63FA9DD63E37}"/>
              </a:ext>
            </a:extLst>
          </p:cNvPr>
          <p:cNvSpPr/>
          <p:nvPr/>
        </p:nvSpPr>
        <p:spPr>
          <a:xfrm>
            <a:off x="7924800" y="5143500"/>
            <a:ext cx="4953000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D72389A-1D05-5B32-1DF4-87A08D27FDD5}"/>
              </a:ext>
            </a:extLst>
          </p:cNvPr>
          <p:cNvSpPr/>
          <p:nvPr/>
        </p:nvSpPr>
        <p:spPr>
          <a:xfrm>
            <a:off x="12246499" y="6747725"/>
            <a:ext cx="3925243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9997310-0951-6C52-E6D9-946C8FF261B4}"/>
              </a:ext>
            </a:extLst>
          </p:cNvPr>
          <p:cNvSpPr/>
          <p:nvPr/>
        </p:nvSpPr>
        <p:spPr>
          <a:xfrm>
            <a:off x="1238455" y="7596996"/>
            <a:ext cx="1123745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0EA4BAF-FD96-4E88-EADA-60DE1CDD4186}"/>
              </a:ext>
            </a:extLst>
          </p:cNvPr>
          <p:cNvSpPr/>
          <p:nvPr/>
        </p:nvSpPr>
        <p:spPr>
          <a:xfrm>
            <a:off x="1554529" y="8541630"/>
            <a:ext cx="2255471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CE872DA-5AF7-FFA2-3CA3-51DBDA95D197}"/>
              </a:ext>
            </a:extLst>
          </p:cNvPr>
          <p:cNvSpPr txBox="1">
            <a:spLocks/>
          </p:cNvSpPr>
          <p:nvPr/>
        </p:nvSpPr>
        <p:spPr>
          <a:xfrm>
            <a:off x="712461" y="3253211"/>
            <a:ext cx="17066624" cy="69716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My mother __________ shops at the supermarket. She never shops anywhere else.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I ___________ buy things online, just once or twice a year. I prefer to shop at the shopping mall.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You can _________ bargain at a supermarket because the prices are fixed.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How_________ do you return things you buy online?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I don’t often buy things at the dollar store. My mother only takes me there ___________. 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3600" dirty="0">
              <a:latin typeface="Nunito" pitchFamily="2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sz="3600" dirty="0">
              <a:latin typeface="Nunit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23457E-6 L 0.1467 0.108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5" y="54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3.08642E-6 L -0.55877 0.255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27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-0.64444 0.408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22" y="204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48148E-6 L -0.11719 0.50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253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93827E-6 L -0.34549 0.6739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336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67" name="Freeform 67"/>
          <p:cNvSpPr/>
          <p:nvPr/>
        </p:nvSpPr>
        <p:spPr>
          <a:xfrm rot="291698" flipH="1">
            <a:off x="15092136" y="475516"/>
            <a:ext cx="1168345" cy="1467099"/>
          </a:xfrm>
          <a:custGeom>
            <a:avLst/>
            <a:gdLst/>
            <a:ahLst/>
            <a:cxnLst/>
            <a:rect l="l" t="t" r="r" b="b"/>
            <a:pathLst>
              <a:path w="1168345" h="1467099">
                <a:moveTo>
                  <a:pt x="1168344" y="0"/>
                </a:moveTo>
                <a:lnTo>
                  <a:pt x="0" y="0"/>
                </a:lnTo>
                <a:lnTo>
                  <a:pt x="0" y="1467100"/>
                </a:lnTo>
                <a:lnTo>
                  <a:pt x="1168344" y="1467100"/>
                </a:lnTo>
                <a:lnTo>
                  <a:pt x="116834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 rot="-132032">
            <a:off x="-334964" y="-309958"/>
            <a:ext cx="3981931" cy="2677316"/>
          </a:xfrm>
          <a:custGeom>
            <a:avLst/>
            <a:gdLst/>
            <a:ahLst/>
            <a:cxnLst/>
            <a:rect l="l" t="t" r="r" b="b"/>
            <a:pathLst>
              <a:path w="3981931" h="2677316">
                <a:moveTo>
                  <a:pt x="0" y="0"/>
                </a:moveTo>
                <a:lnTo>
                  <a:pt x="3981931" y="0"/>
                </a:lnTo>
                <a:lnTo>
                  <a:pt x="3981931" y="2677316"/>
                </a:lnTo>
                <a:lnTo>
                  <a:pt x="0" y="2677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CE84E3-6828-74F7-C075-E4D27D96B253}"/>
              </a:ext>
            </a:extLst>
          </p:cNvPr>
          <p:cNvSpPr txBox="1"/>
          <p:nvPr/>
        </p:nvSpPr>
        <p:spPr>
          <a:xfrm>
            <a:off x="203200" y="38978"/>
            <a:ext cx="1805940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2. Read the schedule of the field trip for the grade 8 students tomorrow, and underline the verbs in the sentences. Then answer the questions.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FCDF38A9-1FB4-4DEE-B7C1-C699CC112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335805"/>
              </p:ext>
            </p:extLst>
          </p:nvPr>
        </p:nvGraphicFramePr>
        <p:xfrm>
          <a:off x="451968" y="3825037"/>
          <a:ext cx="17150232" cy="4298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002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13540230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859749">
                <a:tc>
                  <a:txBody>
                    <a:bodyPr/>
                    <a:lstStyle/>
                    <a:p>
                      <a:r>
                        <a:rPr lang="en-US" sz="4000" b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9:00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bus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leaves.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Students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arrive at the factory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10:10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Students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watch a documentary introducing the factory.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10:30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tour of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factory starts.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12:10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Students return to school to write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trip reports.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8BC9B0A2-7D03-3F48-4FBE-B68632B0B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42136"/>
              </p:ext>
            </p:extLst>
          </p:nvPr>
        </p:nvGraphicFramePr>
        <p:xfrm>
          <a:off x="447710" y="2519840"/>
          <a:ext cx="171502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232">
                  <a:extLst>
                    <a:ext uri="{9D8B030D-6E8A-4147-A177-3AD203B41FA5}">
                      <a16:colId xmlns:a16="http://schemas.microsoft.com/office/drawing/2014/main" val="4219744637"/>
                    </a:ext>
                  </a:extLst>
                </a:gridCol>
              </a:tblGrid>
              <a:tr h="116059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Field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 trip to the Double Dragon Chocolate Factory.</a:t>
                      </a:r>
                    </a:p>
                    <a:p>
                      <a:r>
                        <a:rPr lang="en-US" sz="4000" b="0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30 February</a:t>
                      </a:r>
                      <a:endParaRPr lang="en-US" sz="4000" b="0" dirty="0">
                        <a:solidFill>
                          <a:schemeClr val="bg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37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70967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68FD9E5F-7BFC-08D0-C04F-9BF6AF15C161}"/>
              </a:ext>
            </a:extLst>
          </p:cNvPr>
          <p:cNvSpPr txBox="1"/>
          <p:nvPr/>
        </p:nvSpPr>
        <p:spPr>
          <a:xfrm>
            <a:off x="264886" y="8355158"/>
            <a:ext cx="163068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400" dirty="0">
                <a:latin typeface="Nunito" pitchFamily="2" charset="0"/>
              </a:rPr>
              <a:t>What tense are the verbs in the sentences?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400" dirty="0">
                <a:latin typeface="Nunito" pitchFamily="2" charset="0"/>
              </a:rPr>
              <a:t>Are the sentences about habits or future activities?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1A2AE6E-11A5-31EA-ACD7-4FD6B08B7F1D}"/>
              </a:ext>
            </a:extLst>
          </p:cNvPr>
          <p:cNvCxnSpPr/>
          <p:nvPr/>
        </p:nvCxnSpPr>
        <p:spPr>
          <a:xfrm>
            <a:off x="6324600" y="4381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CE57E51-D43F-F0AF-82E8-A83891B48601}"/>
              </a:ext>
            </a:extLst>
          </p:cNvPr>
          <p:cNvCxnSpPr/>
          <p:nvPr/>
        </p:nvCxnSpPr>
        <p:spPr>
          <a:xfrm>
            <a:off x="6477000" y="52197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9A6B465-3B37-D993-A051-D3C3EB77ABFE}"/>
              </a:ext>
            </a:extLst>
          </p:cNvPr>
          <p:cNvCxnSpPr/>
          <p:nvPr/>
        </p:nvCxnSpPr>
        <p:spPr>
          <a:xfrm>
            <a:off x="6477000" y="61341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2F09AF9-0200-EC6B-55A0-66EEF769DC3B}"/>
              </a:ext>
            </a:extLst>
          </p:cNvPr>
          <p:cNvCxnSpPr/>
          <p:nvPr/>
        </p:nvCxnSpPr>
        <p:spPr>
          <a:xfrm>
            <a:off x="9525000" y="69723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A23142F-A622-A149-4AA1-23A9922E2E3F}"/>
              </a:ext>
            </a:extLst>
          </p:cNvPr>
          <p:cNvCxnSpPr/>
          <p:nvPr/>
        </p:nvCxnSpPr>
        <p:spPr>
          <a:xfrm>
            <a:off x="6373586" y="7810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3600B70-DDBB-7C00-554B-5E942BE498BC}"/>
              </a:ext>
            </a:extLst>
          </p:cNvPr>
          <p:cNvSpPr txBox="1"/>
          <p:nvPr/>
        </p:nvSpPr>
        <p:spPr>
          <a:xfrm>
            <a:off x="12115800" y="8334559"/>
            <a:ext cx="521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Nunito" pitchFamily="2" charset="0"/>
              </a:rPr>
              <a:t>Present simple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C61832C-A897-32E4-D853-50AD80DB8942}"/>
              </a:ext>
            </a:extLst>
          </p:cNvPr>
          <p:cNvSpPr txBox="1"/>
          <p:nvPr/>
        </p:nvSpPr>
        <p:spPr>
          <a:xfrm>
            <a:off x="13451114" y="9275973"/>
            <a:ext cx="521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Nunito" pitchFamily="2" charset="0"/>
              </a:rPr>
              <a:t>Future activities</a:t>
            </a:r>
          </a:p>
        </p:txBody>
      </p:sp>
      <p:sp>
        <p:nvSpPr>
          <p:cNvPr id="68" name="Freeform 68"/>
          <p:cNvSpPr/>
          <p:nvPr/>
        </p:nvSpPr>
        <p:spPr>
          <a:xfrm flipH="1">
            <a:off x="15662343" y="5993565"/>
            <a:ext cx="3006657" cy="2361593"/>
          </a:xfrm>
          <a:custGeom>
            <a:avLst/>
            <a:gdLst/>
            <a:ahLst/>
            <a:cxnLst/>
            <a:rect l="l" t="t" r="r" b="b"/>
            <a:pathLst>
              <a:path w="3006657" h="2361593">
                <a:moveTo>
                  <a:pt x="3006657" y="0"/>
                </a:moveTo>
                <a:lnTo>
                  <a:pt x="0" y="0"/>
                </a:lnTo>
                <a:lnTo>
                  <a:pt x="0" y="2361592"/>
                </a:lnTo>
                <a:lnTo>
                  <a:pt x="3006657" y="2361592"/>
                </a:lnTo>
                <a:lnTo>
                  <a:pt x="30066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822361">
            <a:off x="-839052" y="7630511"/>
            <a:ext cx="5329847" cy="2651599"/>
          </a:xfrm>
          <a:custGeom>
            <a:avLst/>
            <a:gdLst/>
            <a:ahLst/>
            <a:cxnLst/>
            <a:rect l="l" t="t" r="r" b="b"/>
            <a:pathLst>
              <a:path w="5329847" h="2651599">
                <a:moveTo>
                  <a:pt x="0" y="0"/>
                </a:moveTo>
                <a:lnTo>
                  <a:pt x="5329847" y="0"/>
                </a:lnTo>
                <a:lnTo>
                  <a:pt x="5329847" y="2651599"/>
                </a:lnTo>
                <a:lnTo>
                  <a:pt x="0" y="2651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72973" y="2518324"/>
            <a:ext cx="1253685" cy="1574261"/>
          </a:xfrm>
          <a:custGeom>
            <a:avLst/>
            <a:gdLst/>
            <a:ahLst/>
            <a:cxnLst/>
            <a:rect l="l" t="t" r="r" b="b"/>
            <a:pathLst>
              <a:path w="1253685" h="1574261">
                <a:moveTo>
                  <a:pt x="0" y="0"/>
                </a:moveTo>
                <a:lnTo>
                  <a:pt x="1253685" y="0"/>
                </a:lnTo>
                <a:lnTo>
                  <a:pt x="1253685" y="1574261"/>
                </a:lnTo>
                <a:lnTo>
                  <a:pt x="0" y="1574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6051">
            <a:off x="6929140" y="8021715"/>
            <a:ext cx="974189" cy="947620"/>
          </a:xfrm>
          <a:custGeom>
            <a:avLst/>
            <a:gdLst/>
            <a:ahLst/>
            <a:cxnLst/>
            <a:rect l="l" t="t" r="r" b="b"/>
            <a:pathLst>
              <a:path w="974189" h="947620">
                <a:moveTo>
                  <a:pt x="0" y="0"/>
                </a:moveTo>
                <a:lnTo>
                  <a:pt x="974189" y="0"/>
                </a:lnTo>
                <a:lnTo>
                  <a:pt x="974189" y="947621"/>
                </a:lnTo>
                <a:lnTo>
                  <a:pt x="0" y="947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04577" flipH="1">
            <a:off x="11100509" y="7114046"/>
            <a:ext cx="7643487" cy="3525558"/>
          </a:xfrm>
          <a:custGeom>
            <a:avLst/>
            <a:gdLst/>
            <a:ahLst/>
            <a:cxnLst/>
            <a:rect l="l" t="t" r="r" b="b"/>
            <a:pathLst>
              <a:path w="7643487" h="3525558">
                <a:moveTo>
                  <a:pt x="7643488" y="0"/>
                </a:moveTo>
                <a:lnTo>
                  <a:pt x="0" y="0"/>
                </a:lnTo>
                <a:lnTo>
                  <a:pt x="0" y="3525558"/>
                </a:lnTo>
                <a:lnTo>
                  <a:pt x="7643488" y="3525558"/>
                </a:lnTo>
                <a:lnTo>
                  <a:pt x="764348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252">
            <a:off x="14469029" y="1160162"/>
            <a:ext cx="906449" cy="1400412"/>
          </a:xfrm>
          <a:custGeom>
            <a:avLst/>
            <a:gdLst/>
            <a:ahLst/>
            <a:cxnLst/>
            <a:rect l="l" t="t" r="r" b="b"/>
            <a:pathLst>
              <a:path w="906449" h="1400412">
                <a:moveTo>
                  <a:pt x="0" y="0"/>
                </a:moveTo>
                <a:lnTo>
                  <a:pt x="906448" y="0"/>
                </a:lnTo>
                <a:lnTo>
                  <a:pt x="906448" y="1400413"/>
                </a:lnTo>
                <a:lnTo>
                  <a:pt x="0" y="1400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57894">
            <a:off x="15712018" y="3275384"/>
            <a:ext cx="585722" cy="904908"/>
          </a:xfrm>
          <a:custGeom>
            <a:avLst/>
            <a:gdLst/>
            <a:ahLst/>
            <a:cxnLst/>
            <a:rect l="l" t="t" r="r" b="b"/>
            <a:pathLst>
              <a:path w="585722" h="904908">
                <a:moveTo>
                  <a:pt x="0" y="0"/>
                </a:moveTo>
                <a:lnTo>
                  <a:pt x="585722" y="0"/>
                </a:lnTo>
                <a:lnTo>
                  <a:pt x="585722" y="904908"/>
                </a:lnTo>
                <a:lnTo>
                  <a:pt x="0" y="904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61182">
            <a:off x="15001641" y="1399954"/>
            <a:ext cx="3088141" cy="920827"/>
          </a:xfrm>
          <a:custGeom>
            <a:avLst/>
            <a:gdLst/>
            <a:ahLst/>
            <a:cxnLst/>
            <a:rect l="l" t="t" r="r" b="b"/>
            <a:pathLst>
              <a:path w="3088141" h="920827">
                <a:moveTo>
                  <a:pt x="0" y="0"/>
                </a:moveTo>
                <a:lnTo>
                  <a:pt x="3088141" y="0"/>
                </a:lnTo>
                <a:lnTo>
                  <a:pt x="3088141" y="920828"/>
                </a:lnTo>
                <a:lnTo>
                  <a:pt x="0" y="920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5220" y="364452"/>
            <a:ext cx="14597559" cy="1584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480"/>
              </a:lnSpc>
              <a:spcBef>
                <a:spcPct val="0"/>
              </a:spcBef>
            </a:pPr>
            <a:r>
              <a:rPr lang="en-US" sz="10400" dirty="0">
                <a:solidFill>
                  <a:srgbClr val="924432"/>
                </a:solidFill>
                <a:latin typeface="More Sugar"/>
              </a:rPr>
              <a:t>Form of present simple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09759" y="1888022"/>
            <a:ext cx="13805268" cy="7598878"/>
          </a:xfrm>
          <a:custGeom>
            <a:avLst/>
            <a:gdLst/>
            <a:ahLst/>
            <a:cxnLst/>
            <a:rect l="l" t="t" r="r" b="b"/>
            <a:pathLst>
              <a:path w="5958634" h="1251313">
                <a:moveTo>
                  <a:pt x="0" y="0"/>
                </a:moveTo>
                <a:lnTo>
                  <a:pt x="5958634" y="0"/>
                </a:lnTo>
                <a:lnTo>
                  <a:pt x="5958634" y="1251313"/>
                </a:lnTo>
                <a:lnTo>
                  <a:pt x="0" y="1251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797EC7-B121-32B6-63E7-FC10C74B722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719"/>
          <a:stretch/>
        </p:blipFill>
        <p:spPr>
          <a:xfrm>
            <a:off x="3489598" y="2626082"/>
            <a:ext cx="10985858" cy="595298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604</Words>
  <Application>Microsoft Office PowerPoint</Application>
  <PresentationFormat>Custom</PresentationFormat>
  <Paragraphs>80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Wingdings</vt:lpstr>
      <vt:lpstr>Nunito Bold</vt:lpstr>
      <vt:lpstr>More Sugar</vt:lpstr>
      <vt:lpstr>Arial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Quynh Anh</cp:lastModifiedBy>
  <cp:revision>2</cp:revision>
  <dcterms:created xsi:type="dcterms:W3CDTF">2006-08-16T00:00:00Z</dcterms:created>
  <dcterms:modified xsi:type="dcterms:W3CDTF">2024-04-02T07:23:55Z</dcterms:modified>
  <dc:identifier>DAFuAjriswA</dc:identifier>
</cp:coreProperties>
</file>