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media/audio3.wav" ContentType="audio/x-wav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3" r:id="rId1"/>
    <p:sldMasterId id="2147483715" r:id="rId2"/>
  </p:sldMasterIdLst>
  <p:notesMasterIdLst>
    <p:notesMasterId r:id="rId37"/>
  </p:notesMasterIdLst>
  <p:handoutMasterIdLst>
    <p:handoutMasterId r:id="rId38"/>
  </p:handoutMasterIdLst>
  <p:sldIdLst>
    <p:sldId id="725" r:id="rId3"/>
    <p:sldId id="681" r:id="rId4"/>
    <p:sldId id="436" r:id="rId5"/>
    <p:sldId id="712" r:id="rId6"/>
    <p:sldId id="731" r:id="rId7"/>
    <p:sldId id="627" r:id="rId8"/>
    <p:sldId id="661" r:id="rId9"/>
    <p:sldId id="456" r:id="rId10"/>
    <p:sldId id="732" r:id="rId11"/>
    <p:sldId id="733" r:id="rId12"/>
    <p:sldId id="734" r:id="rId13"/>
    <p:sldId id="644" r:id="rId14"/>
    <p:sldId id="457" r:id="rId15"/>
    <p:sldId id="717" r:id="rId16"/>
    <p:sldId id="724" r:id="rId17"/>
    <p:sldId id="736" r:id="rId18"/>
    <p:sldId id="739" r:id="rId19"/>
    <p:sldId id="740" r:id="rId20"/>
    <p:sldId id="741" r:id="rId21"/>
    <p:sldId id="718" r:id="rId22"/>
    <p:sldId id="719" r:id="rId23"/>
    <p:sldId id="746" r:id="rId24"/>
    <p:sldId id="737" r:id="rId25"/>
    <p:sldId id="742" r:id="rId26"/>
    <p:sldId id="747" r:id="rId27"/>
    <p:sldId id="314" r:id="rId28"/>
    <p:sldId id="727" r:id="rId29"/>
    <p:sldId id="728" r:id="rId30"/>
    <p:sldId id="729" r:id="rId31"/>
    <p:sldId id="743" r:id="rId32"/>
    <p:sldId id="744" r:id="rId33"/>
    <p:sldId id="745" r:id="rId34"/>
    <p:sldId id="730" r:id="rId35"/>
    <p:sldId id="73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67" userDrawn="1">
          <p15:clr>
            <a:srgbClr val="A4A3A4"/>
          </p15:clr>
        </p15:guide>
        <p15:guide id="2" pos="38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ACCD"/>
    <a:srgbClr val="D2E0FB"/>
    <a:srgbClr val="C8E4B2"/>
    <a:srgbClr val="FFD9B7"/>
    <a:srgbClr val="9ED2BE"/>
    <a:srgbClr val="D7E5CA"/>
    <a:srgbClr val="7BD3EA"/>
    <a:srgbClr val="A1EEBD"/>
    <a:srgbClr val="F6D6D6"/>
    <a:srgbClr val="F6F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09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1052" y="36"/>
      </p:cViewPr>
      <p:guideLst>
        <p:guide orient="horz" pos="1867"/>
        <p:guide pos="38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39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95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84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52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010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243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425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550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490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46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557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888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92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81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67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39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480034" y="5217200"/>
            <a:ext cx="9711845" cy="1640824"/>
          </a:xfrm>
          <a:custGeom>
            <a:avLst/>
            <a:gdLst/>
            <a:ahLst/>
            <a:cxnLst/>
            <a:rect l="l" t="t" r="r" b="b"/>
            <a:pathLst>
              <a:path w="129451" h="32597" extrusionOk="0">
                <a:moveTo>
                  <a:pt x="124299" y="0"/>
                </a:moveTo>
                <a:cubicBezTo>
                  <a:pt x="114383" y="0"/>
                  <a:pt x="105380" y="3761"/>
                  <a:pt x="99313" y="3761"/>
                </a:cubicBezTo>
                <a:cubicBezTo>
                  <a:pt x="98215" y="3761"/>
                  <a:pt x="97214" y="3638"/>
                  <a:pt x="96320" y="3347"/>
                </a:cubicBezTo>
                <a:cubicBezTo>
                  <a:pt x="92990" y="2269"/>
                  <a:pt x="90357" y="2158"/>
                  <a:pt x="87783" y="2158"/>
                </a:cubicBezTo>
                <a:cubicBezTo>
                  <a:pt x="87116" y="2158"/>
                  <a:pt x="86453" y="2166"/>
                  <a:pt x="85783" y="2166"/>
                </a:cubicBezTo>
                <a:cubicBezTo>
                  <a:pt x="83387" y="2166"/>
                  <a:pt x="80899" y="2070"/>
                  <a:pt x="77814" y="1199"/>
                </a:cubicBezTo>
                <a:cubicBezTo>
                  <a:pt x="75060" y="408"/>
                  <a:pt x="72628" y="83"/>
                  <a:pt x="70423" y="83"/>
                </a:cubicBezTo>
                <a:cubicBezTo>
                  <a:pt x="60378" y="83"/>
                  <a:pt x="55051" y="6819"/>
                  <a:pt x="45442" y="6819"/>
                </a:cubicBezTo>
                <a:cubicBezTo>
                  <a:pt x="43982" y="6819"/>
                  <a:pt x="42422" y="6663"/>
                  <a:pt x="40733" y="6305"/>
                </a:cubicBezTo>
                <a:cubicBezTo>
                  <a:pt x="37210" y="5551"/>
                  <a:pt x="34230" y="5157"/>
                  <a:pt x="31699" y="5157"/>
                </a:cubicBezTo>
                <a:cubicBezTo>
                  <a:pt x="28485" y="5157"/>
                  <a:pt x="25993" y="5792"/>
                  <a:pt x="24029" y="7136"/>
                </a:cubicBezTo>
                <a:cubicBezTo>
                  <a:pt x="23382" y="7598"/>
                  <a:pt x="22527" y="7691"/>
                  <a:pt x="21949" y="8199"/>
                </a:cubicBezTo>
                <a:cubicBezTo>
                  <a:pt x="20147" y="9816"/>
                  <a:pt x="19131" y="12312"/>
                  <a:pt x="18715" y="14645"/>
                </a:cubicBezTo>
                <a:cubicBezTo>
                  <a:pt x="18325" y="17070"/>
                  <a:pt x="16191" y="18804"/>
                  <a:pt x="13757" y="18804"/>
                </a:cubicBezTo>
                <a:cubicBezTo>
                  <a:pt x="13593" y="18804"/>
                  <a:pt x="13428" y="18797"/>
                  <a:pt x="13262" y="18781"/>
                </a:cubicBezTo>
                <a:cubicBezTo>
                  <a:pt x="12087" y="18665"/>
                  <a:pt x="10945" y="18596"/>
                  <a:pt x="9855" y="18596"/>
                </a:cubicBezTo>
                <a:cubicBezTo>
                  <a:pt x="4219" y="18596"/>
                  <a:pt x="1" y="20420"/>
                  <a:pt x="1" y="26867"/>
                </a:cubicBezTo>
                <a:cubicBezTo>
                  <a:pt x="1" y="28992"/>
                  <a:pt x="347" y="30933"/>
                  <a:pt x="1017" y="32597"/>
                </a:cubicBezTo>
                <a:lnTo>
                  <a:pt x="129451" y="32597"/>
                </a:lnTo>
                <a:lnTo>
                  <a:pt x="129451" y="367"/>
                </a:lnTo>
                <a:cubicBezTo>
                  <a:pt x="127713" y="110"/>
                  <a:pt x="125993" y="0"/>
                  <a:pt x="1242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2480034" y="5622100"/>
            <a:ext cx="4390316" cy="545477"/>
          </a:xfrm>
          <a:custGeom>
            <a:avLst/>
            <a:gdLst/>
            <a:ahLst/>
            <a:cxnLst/>
            <a:rect l="l" t="t" r="r" b="b"/>
            <a:pathLst>
              <a:path w="92240" h="25852" extrusionOk="0">
                <a:moveTo>
                  <a:pt x="47662" y="0"/>
                </a:moveTo>
                <a:cubicBezTo>
                  <a:pt x="46167" y="0"/>
                  <a:pt x="44671" y="161"/>
                  <a:pt x="43176" y="500"/>
                </a:cubicBezTo>
                <a:cubicBezTo>
                  <a:pt x="33014" y="2704"/>
                  <a:pt x="23443" y="10608"/>
                  <a:pt x="13388" y="13861"/>
                </a:cubicBezTo>
                <a:cubicBezTo>
                  <a:pt x="2984" y="17221"/>
                  <a:pt x="0" y="25851"/>
                  <a:pt x="0" y="25851"/>
                </a:cubicBezTo>
                <a:lnTo>
                  <a:pt x="92239" y="25851"/>
                </a:lnTo>
                <a:cubicBezTo>
                  <a:pt x="92239" y="25851"/>
                  <a:pt x="78340" y="10366"/>
                  <a:pt x="66699" y="5661"/>
                </a:cubicBezTo>
                <a:cubicBezTo>
                  <a:pt x="63769" y="4478"/>
                  <a:pt x="56940" y="1790"/>
                  <a:pt x="54225" y="984"/>
                </a:cubicBezTo>
                <a:cubicBezTo>
                  <a:pt x="52037" y="345"/>
                  <a:pt x="49850" y="0"/>
                  <a:pt x="476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flipH="1">
            <a:off x="1255" y="5746367"/>
            <a:ext cx="10189845" cy="1111456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" name="Google Shape;12;p2"/>
          <p:cNvGrpSpPr/>
          <p:nvPr/>
        </p:nvGrpSpPr>
        <p:grpSpPr>
          <a:xfrm>
            <a:off x="608675" y="5938861"/>
            <a:ext cx="2185524" cy="919187"/>
            <a:chOff x="456506" y="4454146"/>
            <a:chExt cx="1639143" cy="689390"/>
          </a:xfrm>
        </p:grpSpPr>
        <p:sp>
          <p:nvSpPr>
            <p:cNvPr id="13" name="Google Shape;13;p2"/>
            <p:cNvSpPr/>
            <p:nvPr/>
          </p:nvSpPr>
          <p:spPr>
            <a:xfrm>
              <a:off x="1789865" y="4904274"/>
              <a:ext cx="57843" cy="162595"/>
            </a:xfrm>
            <a:custGeom>
              <a:avLst/>
              <a:gdLst/>
              <a:ahLst/>
              <a:cxnLst/>
              <a:rect l="l" t="t" r="r" b="b"/>
              <a:pathLst>
                <a:path w="3905" h="10975" extrusionOk="0">
                  <a:moveTo>
                    <a:pt x="1068" y="1"/>
                  </a:moveTo>
                  <a:cubicBezTo>
                    <a:pt x="420" y="1"/>
                    <a:pt x="30" y="996"/>
                    <a:pt x="30" y="1748"/>
                  </a:cubicBezTo>
                  <a:cubicBezTo>
                    <a:pt x="1" y="5119"/>
                    <a:pt x="1243" y="8461"/>
                    <a:pt x="3490" y="10974"/>
                  </a:cubicBezTo>
                  <a:lnTo>
                    <a:pt x="3816" y="10265"/>
                  </a:lnTo>
                  <a:cubicBezTo>
                    <a:pt x="3904" y="7101"/>
                    <a:pt x="3283" y="3877"/>
                    <a:pt x="2012" y="920"/>
                  </a:cubicBezTo>
                  <a:cubicBezTo>
                    <a:pt x="1864" y="565"/>
                    <a:pt x="1657" y="151"/>
                    <a:pt x="1272" y="33"/>
                  </a:cubicBezTo>
                  <a:cubicBezTo>
                    <a:pt x="1202" y="11"/>
                    <a:pt x="1133" y="1"/>
                    <a:pt x="1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31917" y="4873710"/>
              <a:ext cx="145444" cy="201040"/>
            </a:xfrm>
            <a:custGeom>
              <a:avLst/>
              <a:gdLst/>
              <a:ahLst/>
              <a:cxnLst/>
              <a:rect l="l" t="t" r="r" b="b"/>
              <a:pathLst>
                <a:path w="9819" h="13570" extrusionOk="0">
                  <a:moveTo>
                    <a:pt x="7836" y="0"/>
                  </a:moveTo>
                  <a:cubicBezTo>
                    <a:pt x="7727" y="0"/>
                    <a:pt x="7619" y="8"/>
                    <a:pt x="7512" y="26"/>
                  </a:cubicBezTo>
                  <a:cubicBezTo>
                    <a:pt x="6566" y="174"/>
                    <a:pt x="5826" y="824"/>
                    <a:pt x="5176" y="1475"/>
                  </a:cubicBezTo>
                  <a:cubicBezTo>
                    <a:pt x="2041" y="4609"/>
                    <a:pt x="149" y="8986"/>
                    <a:pt x="1" y="13422"/>
                  </a:cubicBezTo>
                  <a:lnTo>
                    <a:pt x="60" y="13570"/>
                  </a:lnTo>
                  <a:cubicBezTo>
                    <a:pt x="3727" y="10731"/>
                    <a:pt x="6832" y="7123"/>
                    <a:pt x="9168" y="3131"/>
                  </a:cubicBezTo>
                  <a:cubicBezTo>
                    <a:pt x="9493" y="2598"/>
                    <a:pt x="9819" y="1918"/>
                    <a:pt x="9671" y="1297"/>
                  </a:cubicBezTo>
                  <a:cubicBezTo>
                    <a:pt x="9514" y="487"/>
                    <a:pt x="8664" y="0"/>
                    <a:pt x="78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0355" y="4785159"/>
              <a:ext cx="185749" cy="293530"/>
            </a:xfrm>
            <a:custGeom>
              <a:avLst/>
              <a:gdLst/>
              <a:ahLst/>
              <a:cxnLst/>
              <a:rect l="l" t="t" r="r" b="b"/>
              <a:pathLst>
                <a:path w="12540" h="19813" extrusionOk="0">
                  <a:moveTo>
                    <a:pt x="8340" y="1"/>
                  </a:moveTo>
                  <a:cubicBezTo>
                    <a:pt x="8193" y="1"/>
                    <a:pt x="8044" y="10"/>
                    <a:pt x="7897" y="29"/>
                  </a:cubicBezTo>
                  <a:cubicBezTo>
                    <a:pt x="5915" y="295"/>
                    <a:pt x="4437" y="2070"/>
                    <a:pt x="3431" y="3785"/>
                  </a:cubicBezTo>
                  <a:cubicBezTo>
                    <a:pt x="740" y="8605"/>
                    <a:pt x="1" y="14431"/>
                    <a:pt x="1361" y="19813"/>
                  </a:cubicBezTo>
                  <a:lnTo>
                    <a:pt x="1686" y="19369"/>
                  </a:lnTo>
                  <a:cubicBezTo>
                    <a:pt x="2396" y="15762"/>
                    <a:pt x="5058" y="12893"/>
                    <a:pt x="7808" y="10498"/>
                  </a:cubicBezTo>
                  <a:cubicBezTo>
                    <a:pt x="8991" y="9463"/>
                    <a:pt x="10203" y="8487"/>
                    <a:pt x="11090" y="7186"/>
                  </a:cubicBezTo>
                  <a:cubicBezTo>
                    <a:pt x="11978" y="5943"/>
                    <a:pt x="12539" y="4287"/>
                    <a:pt x="12096" y="2809"/>
                  </a:cubicBezTo>
                  <a:cubicBezTo>
                    <a:pt x="11634" y="1205"/>
                    <a:pt x="10022" y="1"/>
                    <a:pt x="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66886" y="4683497"/>
              <a:ext cx="251457" cy="385116"/>
            </a:xfrm>
            <a:custGeom>
              <a:avLst/>
              <a:gdLst/>
              <a:ahLst/>
              <a:cxnLst/>
              <a:rect l="l" t="t" r="r" b="b"/>
              <a:pathLst>
                <a:path w="16976" h="25995" extrusionOk="0">
                  <a:moveTo>
                    <a:pt x="4021" y="1"/>
                  </a:moveTo>
                  <a:cubicBezTo>
                    <a:pt x="3802" y="1"/>
                    <a:pt x="3585" y="19"/>
                    <a:pt x="3372" y="60"/>
                  </a:cubicBezTo>
                  <a:cubicBezTo>
                    <a:pt x="858" y="533"/>
                    <a:pt x="1" y="3993"/>
                    <a:pt x="1124" y="6300"/>
                  </a:cubicBezTo>
                  <a:cubicBezTo>
                    <a:pt x="2278" y="8577"/>
                    <a:pt x="4555" y="10026"/>
                    <a:pt x="6625" y="11534"/>
                  </a:cubicBezTo>
                  <a:cubicBezTo>
                    <a:pt x="11268" y="14935"/>
                    <a:pt x="15319" y="19578"/>
                    <a:pt x="16620" y="25137"/>
                  </a:cubicBezTo>
                  <a:lnTo>
                    <a:pt x="16975" y="25995"/>
                  </a:lnTo>
                  <a:cubicBezTo>
                    <a:pt x="16058" y="21115"/>
                    <a:pt x="16058" y="16088"/>
                    <a:pt x="14728" y="11327"/>
                  </a:cubicBezTo>
                  <a:cubicBezTo>
                    <a:pt x="13426" y="6566"/>
                    <a:pt x="10440" y="1834"/>
                    <a:pt x="5708" y="296"/>
                  </a:cubicBezTo>
                  <a:cubicBezTo>
                    <a:pt x="5173" y="125"/>
                    <a:pt x="4592" y="1"/>
                    <a:pt x="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64054" y="4764684"/>
              <a:ext cx="163693" cy="319263"/>
            </a:xfrm>
            <a:custGeom>
              <a:avLst/>
              <a:gdLst/>
              <a:ahLst/>
              <a:cxnLst/>
              <a:rect l="l" t="t" r="r" b="b"/>
              <a:pathLst>
                <a:path w="11051" h="21550" extrusionOk="0">
                  <a:moveTo>
                    <a:pt x="584" y="0"/>
                  </a:moveTo>
                  <a:cubicBezTo>
                    <a:pt x="279" y="0"/>
                    <a:pt x="1" y="417"/>
                    <a:pt x="301" y="672"/>
                  </a:cubicBezTo>
                  <a:cubicBezTo>
                    <a:pt x="4649" y="4841"/>
                    <a:pt x="7783" y="10253"/>
                    <a:pt x="9321" y="16108"/>
                  </a:cubicBezTo>
                  <a:cubicBezTo>
                    <a:pt x="9765" y="17794"/>
                    <a:pt x="10060" y="19480"/>
                    <a:pt x="10208" y="21195"/>
                  </a:cubicBezTo>
                  <a:cubicBezTo>
                    <a:pt x="10238" y="21432"/>
                    <a:pt x="10460" y="21550"/>
                    <a:pt x="10663" y="21550"/>
                  </a:cubicBezTo>
                  <a:cubicBezTo>
                    <a:pt x="10866" y="21550"/>
                    <a:pt x="11051" y="21432"/>
                    <a:pt x="11007" y="21195"/>
                  </a:cubicBezTo>
                  <a:cubicBezTo>
                    <a:pt x="10415" y="15014"/>
                    <a:pt x="8079" y="9011"/>
                    <a:pt x="4353" y="4073"/>
                  </a:cubicBezTo>
                  <a:cubicBezTo>
                    <a:pt x="3288" y="2653"/>
                    <a:pt x="2135" y="1322"/>
                    <a:pt x="834" y="110"/>
                  </a:cubicBezTo>
                  <a:cubicBezTo>
                    <a:pt x="756" y="32"/>
                    <a:pt x="669" y="0"/>
                    <a:pt x="5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14160" y="4867739"/>
              <a:ext cx="99807" cy="205040"/>
            </a:xfrm>
            <a:custGeom>
              <a:avLst/>
              <a:gdLst/>
              <a:ahLst/>
              <a:cxnLst/>
              <a:rect l="l" t="t" r="r" b="b"/>
              <a:pathLst>
                <a:path w="6738" h="13840" extrusionOk="0">
                  <a:moveTo>
                    <a:pt x="6205" y="0"/>
                  </a:moveTo>
                  <a:cubicBezTo>
                    <a:pt x="6112" y="0"/>
                    <a:pt x="6016" y="39"/>
                    <a:pt x="5930" y="133"/>
                  </a:cubicBezTo>
                  <a:cubicBezTo>
                    <a:pt x="2706" y="3918"/>
                    <a:pt x="695" y="8561"/>
                    <a:pt x="15" y="13440"/>
                  </a:cubicBezTo>
                  <a:cubicBezTo>
                    <a:pt x="0" y="13707"/>
                    <a:pt x="200" y="13840"/>
                    <a:pt x="407" y="13840"/>
                  </a:cubicBezTo>
                  <a:cubicBezTo>
                    <a:pt x="614" y="13840"/>
                    <a:pt x="828" y="13707"/>
                    <a:pt x="843" y="13440"/>
                  </a:cubicBezTo>
                  <a:cubicBezTo>
                    <a:pt x="1464" y="8768"/>
                    <a:pt x="3445" y="4273"/>
                    <a:pt x="6491" y="695"/>
                  </a:cubicBezTo>
                  <a:cubicBezTo>
                    <a:pt x="6738" y="381"/>
                    <a:pt x="6492" y="0"/>
                    <a:pt x="6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 flipH="1">
              <a:off x="1172920" y="4592234"/>
              <a:ext cx="252305" cy="398687"/>
            </a:xfrm>
            <a:custGeom>
              <a:avLst/>
              <a:gdLst/>
              <a:ahLst/>
              <a:cxnLst/>
              <a:rect l="l" t="t" r="r" b="b"/>
              <a:pathLst>
                <a:path w="12540" h="19813" extrusionOk="0">
                  <a:moveTo>
                    <a:pt x="8340" y="1"/>
                  </a:moveTo>
                  <a:cubicBezTo>
                    <a:pt x="8193" y="1"/>
                    <a:pt x="8044" y="10"/>
                    <a:pt x="7897" y="29"/>
                  </a:cubicBezTo>
                  <a:cubicBezTo>
                    <a:pt x="5915" y="295"/>
                    <a:pt x="4437" y="2070"/>
                    <a:pt x="3431" y="3785"/>
                  </a:cubicBezTo>
                  <a:cubicBezTo>
                    <a:pt x="740" y="8605"/>
                    <a:pt x="1" y="14431"/>
                    <a:pt x="1361" y="19813"/>
                  </a:cubicBezTo>
                  <a:lnTo>
                    <a:pt x="1686" y="19369"/>
                  </a:lnTo>
                  <a:cubicBezTo>
                    <a:pt x="2396" y="15762"/>
                    <a:pt x="5058" y="12893"/>
                    <a:pt x="7808" y="10498"/>
                  </a:cubicBezTo>
                  <a:cubicBezTo>
                    <a:pt x="8991" y="9463"/>
                    <a:pt x="10203" y="8487"/>
                    <a:pt x="11090" y="7186"/>
                  </a:cubicBezTo>
                  <a:cubicBezTo>
                    <a:pt x="11978" y="5943"/>
                    <a:pt x="12539" y="4287"/>
                    <a:pt x="12096" y="2809"/>
                  </a:cubicBezTo>
                  <a:cubicBezTo>
                    <a:pt x="11634" y="1205"/>
                    <a:pt x="10022" y="1"/>
                    <a:pt x="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 flipH="1">
              <a:off x="1400804" y="4454146"/>
              <a:ext cx="341557" cy="523084"/>
            </a:xfrm>
            <a:custGeom>
              <a:avLst/>
              <a:gdLst/>
              <a:ahLst/>
              <a:cxnLst/>
              <a:rect l="l" t="t" r="r" b="b"/>
              <a:pathLst>
                <a:path w="16976" h="25995" extrusionOk="0">
                  <a:moveTo>
                    <a:pt x="4021" y="1"/>
                  </a:moveTo>
                  <a:cubicBezTo>
                    <a:pt x="3802" y="1"/>
                    <a:pt x="3585" y="19"/>
                    <a:pt x="3372" y="60"/>
                  </a:cubicBezTo>
                  <a:cubicBezTo>
                    <a:pt x="858" y="533"/>
                    <a:pt x="1" y="3993"/>
                    <a:pt x="1124" y="6300"/>
                  </a:cubicBezTo>
                  <a:cubicBezTo>
                    <a:pt x="2278" y="8577"/>
                    <a:pt x="4555" y="10026"/>
                    <a:pt x="6625" y="11534"/>
                  </a:cubicBezTo>
                  <a:cubicBezTo>
                    <a:pt x="11268" y="14935"/>
                    <a:pt x="15319" y="19578"/>
                    <a:pt x="16620" y="25137"/>
                  </a:cubicBezTo>
                  <a:lnTo>
                    <a:pt x="16975" y="25995"/>
                  </a:lnTo>
                  <a:cubicBezTo>
                    <a:pt x="16058" y="21115"/>
                    <a:pt x="16058" y="16088"/>
                    <a:pt x="14728" y="11327"/>
                  </a:cubicBezTo>
                  <a:cubicBezTo>
                    <a:pt x="13426" y="6566"/>
                    <a:pt x="10440" y="1834"/>
                    <a:pt x="5708" y="296"/>
                  </a:cubicBezTo>
                  <a:cubicBezTo>
                    <a:pt x="5173" y="125"/>
                    <a:pt x="4592" y="1"/>
                    <a:pt x="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 flipH="1">
              <a:off x="1388026" y="4564423"/>
              <a:ext cx="222346" cy="433640"/>
            </a:xfrm>
            <a:custGeom>
              <a:avLst/>
              <a:gdLst/>
              <a:ahLst/>
              <a:cxnLst/>
              <a:rect l="l" t="t" r="r" b="b"/>
              <a:pathLst>
                <a:path w="11051" h="21550" extrusionOk="0">
                  <a:moveTo>
                    <a:pt x="584" y="0"/>
                  </a:moveTo>
                  <a:cubicBezTo>
                    <a:pt x="279" y="0"/>
                    <a:pt x="1" y="417"/>
                    <a:pt x="301" y="672"/>
                  </a:cubicBezTo>
                  <a:cubicBezTo>
                    <a:pt x="4649" y="4841"/>
                    <a:pt x="7783" y="10253"/>
                    <a:pt x="9321" y="16108"/>
                  </a:cubicBezTo>
                  <a:cubicBezTo>
                    <a:pt x="9765" y="17794"/>
                    <a:pt x="10060" y="19480"/>
                    <a:pt x="10208" y="21195"/>
                  </a:cubicBezTo>
                  <a:cubicBezTo>
                    <a:pt x="10238" y="21432"/>
                    <a:pt x="10460" y="21550"/>
                    <a:pt x="10663" y="21550"/>
                  </a:cubicBezTo>
                  <a:cubicBezTo>
                    <a:pt x="10866" y="21550"/>
                    <a:pt x="11051" y="21432"/>
                    <a:pt x="11007" y="21195"/>
                  </a:cubicBezTo>
                  <a:cubicBezTo>
                    <a:pt x="10415" y="15014"/>
                    <a:pt x="8079" y="9011"/>
                    <a:pt x="4353" y="4073"/>
                  </a:cubicBezTo>
                  <a:cubicBezTo>
                    <a:pt x="3288" y="2653"/>
                    <a:pt x="2135" y="1322"/>
                    <a:pt x="834" y="110"/>
                  </a:cubicBezTo>
                  <a:cubicBezTo>
                    <a:pt x="756" y="32"/>
                    <a:pt x="669" y="0"/>
                    <a:pt x="5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 flipH="1">
              <a:off x="1270904" y="4704402"/>
              <a:ext cx="135569" cy="278495"/>
            </a:xfrm>
            <a:custGeom>
              <a:avLst/>
              <a:gdLst/>
              <a:ahLst/>
              <a:cxnLst/>
              <a:rect l="l" t="t" r="r" b="b"/>
              <a:pathLst>
                <a:path w="6738" h="13840" extrusionOk="0">
                  <a:moveTo>
                    <a:pt x="6205" y="0"/>
                  </a:moveTo>
                  <a:cubicBezTo>
                    <a:pt x="6112" y="0"/>
                    <a:pt x="6016" y="39"/>
                    <a:pt x="5930" y="133"/>
                  </a:cubicBezTo>
                  <a:cubicBezTo>
                    <a:pt x="2706" y="3918"/>
                    <a:pt x="695" y="8561"/>
                    <a:pt x="15" y="13440"/>
                  </a:cubicBezTo>
                  <a:cubicBezTo>
                    <a:pt x="0" y="13707"/>
                    <a:pt x="200" y="13840"/>
                    <a:pt x="407" y="13840"/>
                  </a:cubicBezTo>
                  <a:cubicBezTo>
                    <a:pt x="614" y="13840"/>
                    <a:pt x="828" y="13707"/>
                    <a:pt x="843" y="13440"/>
                  </a:cubicBezTo>
                  <a:cubicBezTo>
                    <a:pt x="1464" y="8768"/>
                    <a:pt x="3445" y="4273"/>
                    <a:pt x="6491" y="695"/>
                  </a:cubicBezTo>
                  <a:cubicBezTo>
                    <a:pt x="6738" y="381"/>
                    <a:pt x="6492" y="0"/>
                    <a:pt x="6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56506" y="4894466"/>
              <a:ext cx="1638722" cy="249070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409652" y="4893874"/>
              <a:ext cx="685996" cy="249233"/>
            </a:xfrm>
            <a:custGeom>
              <a:avLst/>
              <a:gdLst/>
              <a:ahLst/>
              <a:cxnLst/>
              <a:rect l="l" t="t" r="r" b="b"/>
              <a:pathLst>
                <a:path w="46312" h="16823" extrusionOk="0">
                  <a:moveTo>
                    <a:pt x="1514" y="1"/>
                  </a:moveTo>
                  <a:cubicBezTo>
                    <a:pt x="1008" y="1"/>
                    <a:pt x="499" y="33"/>
                    <a:pt x="1" y="84"/>
                  </a:cubicBezTo>
                  <a:cubicBezTo>
                    <a:pt x="4437" y="1770"/>
                    <a:pt x="8222" y="5171"/>
                    <a:pt x="10233" y="9518"/>
                  </a:cubicBezTo>
                  <a:cubicBezTo>
                    <a:pt x="11077" y="9220"/>
                    <a:pt x="11962" y="9078"/>
                    <a:pt x="12847" y="9078"/>
                  </a:cubicBezTo>
                  <a:cubicBezTo>
                    <a:pt x="15651" y="9078"/>
                    <a:pt x="18456" y="10499"/>
                    <a:pt x="19962" y="12859"/>
                  </a:cubicBezTo>
                  <a:cubicBezTo>
                    <a:pt x="20647" y="12593"/>
                    <a:pt x="21378" y="12466"/>
                    <a:pt x="22112" y="12466"/>
                  </a:cubicBezTo>
                  <a:cubicBezTo>
                    <a:pt x="24070" y="12466"/>
                    <a:pt x="26046" y="13375"/>
                    <a:pt x="27208" y="14989"/>
                  </a:cubicBezTo>
                  <a:cubicBezTo>
                    <a:pt x="27681" y="15639"/>
                    <a:pt x="28065" y="16408"/>
                    <a:pt x="28804" y="16763"/>
                  </a:cubicBezTo>
                  <a:cubicBezTo>
                    <a:pt x="28834" y="16793"/>
                    <a:pt x="28923" y="16793"/>
                    <a:pt x="28952" y="16793"/>
                  </a:cubicBezTo>
                  <a:lnTo>
                    <a:pt x="46311" y="16822"/>
                  </a:lnTo>
                  <a:cubicBezTo>
                    <a:pt x="44951" y="15196"/>
                    <a:pt x="42999" y="14131"/>
                    <a:pt x="40929" y="13865"/>
                  </a:cubicBezTo>
                  <a:cubicBezTo>
                    <a:pt x="39776" y="13717"/>
                    <a:pt x="38475" y="13776"/>
                    <a:pt x="37528" y="13126"/>
                  </a:cubicBezTo>
                  <a:cubicBezTo>
                    <a:pt x="36375" y="12298"/>
                    <a:pt x="36020" y="10641"/>
                    <a:pt x="34748" y="10050"/>
                  </a:cubicBezTo>
                  <a:cubicBezTo>
                    <a:pt x="34419" y="9894"/>
                    <a:pt x="34086" y="9830"/>
                    <a:pt x="33749" y="9830"/>
                  </a:cubicBezTo>
                  <a:cubicBezTo>
                    <a:pt x="32300" y="9830"/>
                    <a:pt x="30784" y="11007"/>
                    <a:pt x="29248" y="11055"/>
                  </a:cubicBezTo>
                  <a:cubicBezTo>
                    <a:pt x="29193" y="11058"/>
                    <a:pt x="29139" y="11059"/>
                    <a:pt x="29085" y="11059"/>
                  </a:cubicBezTo>
                  <a:cubicBezTo>
                    <a:pt x="25754" y="11059"/>
                    <a:pt x="23502" y="6197"/>
                    <a:pt x="20388" y="6197"/>
                  </a:cubicBezTo>
                  <a:cubicBezTo>
                    <a:pt x="20106" y="6197"/>
                    <a:pt x="19817" y="6237"/>
                    <a:pt x="19519" y="6324"/>
                  </a:cubicBezTo>
                  <a:cubicBezTo>
                    <a:pt x="18773" y="6545"/>
                    <a:pt x="18079" y="7101"/>
                    <a:pt x="17315" y="7101"/>
                  </a:cubicBezTo>
                  <a:cubicBezTo>
                    <a:pt x="17262" y="7101"/>
                    <a:pt x="17207" y="7099"/>
                    <a:pt x="17153" y="7093"/>
                  </a:cubicBezTo>
                  <a:cubicBezTo>
                    <a:pt x="16354" y="7063"/>
                    <a:pt x="15704" y="6442"/>
                    <a:pt x="15112" y="5880"/>
                  </a:cubicBezTo>
                  <a:cubicBezTo>
                    <a:pt x="11712" y="2657"/>
                    <a:pt x="7276" y="380"/>
                    <a:pt x="2603" y="55"/>
                  </a:cubicBezTo>
                  <a:cubicBezTo>
                    <a:pt x="2244" y="17"/>
                    <a:pt x="1880" y="1"/>
                    <a:pt x="1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" name="Google Shape;25;p2"/>
          <p:cNvSpPr/>
          <p:nvPr/>
        </p:nvSpPr>
        <p:spPr>
          <a:xfrm>
            <a:off x="427967" y="1217402"/>
            <a:ext cx="2819528" cy="17811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3247513" y="630815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7883902" y="1217401"/>
            <a:ext cx="2375756" cy="1503604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10259667" y="1013999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 txBox="1">
            <a:spLocks noGrp="1"/>
          </p:cNvSpPr>
          <p:nvPr>
            <p:ph type="ctrTitle"/>
          </p:nvPr>
        </p:nvSpPr>
        <p:spPr>
          <a:xfrm>
            <a:off x="1507700" y="805467"/>
            <a:ext cx="6084400" cy="345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Patrick Hand"/>
              <a:buNone/>
              <a:defRPr sz="8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6933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6933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6933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6933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6933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6933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6933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Cabin Sketch"/>
              <a:buNone/>
              <a:defRPr sz="6933">
                <a:solidFill>
                  <a:schemeClr val="accent1"/>
                </a:solidFill>
                <a:latin typeface="Cabin Sketch"/>
                <a:ea typeface="Cabin Sketch"/>
                <a:cs typeface="Cabin Sketch"/>
                <a:sym typeface="Cabin Sketch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ubTitle" idx="1"/>
          </p:nvPr>
        </p:nvSpPr>
        <p:spPr>
          <a:xfrm>
            <a:off x="1507700" y="4082167"/>
            <a:ext cx="3700000" cy="6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2127750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4">
  <p:cSld name="Table of contents 4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6"/>
          <p:cNvSpPr/>
          <p:nvPr/>
        </p:nvSpPr>
        <p:spPr>
          <a:xfrm>
            <a:off x="1639601" y="581769"/>
            <a:ext cx="1664601" cy="1051519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6"/>
          <p:cNvSpPr/>
          <p:nvPr/>
        </p:nvSpPr>
        <p:spPr>
          <a:xfrm>
            <a:off x="460105" y="339165"/>
            <a:ext cx="907281" cy="5732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6"/>
          <p:cNvSpPr/>
          <p:nvPr/>
        </p:nvSpPr>
        <p:spPr>
          <a:xfrm>
            <a:off x="8821934" y="749467"/>
            <a:ext cx="1782732" cy="1128283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16"/>
          <p:cNvSpPr/>
          <p:nvPr/>
        </p:nvSpPr>
        <p:spPr>
          <a:xfrm>
            <a:off x="10839118" y="415932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16"/>
          <p:cNvSpPr/>
          <p:nvPr/>
        </p:nvSpPr>
        <p:spPr>
          <a:xfrm flipH="1">
            <a:off x="493722" y="6352866"/>
            <a:ext cx="5790807" cy="50514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16"/>
          <p:cNvSpPr/>
          <p:nvPr/>
        </p:nvSpPr>
        <p:spPr>
          <a:xfrm flipH="1">
            <a:off x="9" y="6352866"/>
            <a:ext cx="8200157" cy="505109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16"/>
          <p:cNvSpPr/>
          <p:nvPr/>
        </p:nvSpPr>
        <p:spPr>
          <a:xfrm flipH="1">
            <a:off x="707795" y="6352851"/>
            <a:ext cx="182272" cy="128547"/>
          </a:xfrm>
          <a:custGeom>
            <a:avLst/>
            <a:gdLst/>
            <a:ahLst/>
            <a:cxnLst/>
            <a:rect l="l" t="t" r="r" b="b"/>
            <a:pathLst>
              <a:path w="21469" h="15141" extrusionOk="0">
                <a:moveTo>
                  <a:pt x="14579" y="1"/>
                </a:moveTo>
                <a:cubicBezTo>
                  <a:pt x="14135" y="1"/>
                  <a:pt x="13692" y="13"/>
                  <a:pt x="13255" y="18"/>
                </a:cubicBezTo>
                <a:lnTo>
                  <a:pt x="12900" y="18"/>
                </a:lnTo>
                <a:cubicBezTo>
                  <a:pt x="12736" y="16"/>
                  <a:pt x="12573" y="15"/>
                  <a:pt x="12409" y="15"/>
                </a:cubicBezTo>
                <a:cubicBezTo>
                  <a:pt x="11285" y="15"/>
                  <a:pt x="10160" y="70"/>
                  <a:pt x="9036" y="168"/>
                </a:cubicBezTo>
                <a:cubicBezTo>
                  <a:pt x="8868" y="186"/>
                  <a:pt x="8681" y="186"/>
                  <a:pt x="8494" y="205"/>
                </a:cubicBezTo>
                <a:cubicBezTo>
                  <a:pt x="7934" y="242"/>
                  <a:pt x="7318" y="298"/>
                  <a:pt x="6833" y="541"/>
                </a:cubicBezTo>
                <a:cubicBezTo>
                  <a:pt x="6310" y="784"/>
                  <a:pt x="5862" y="877"/>
                  <a:pt x="5265" y="1138"/>
                </a:cubicBezTo>
                <a:cubicBezTo>
                  <a:pt x="5227" y="1157"/>
                  <a:pt x="5190" y="1176"/>
                  <a:pt x="5134" y="1194"/>
                </a:cubicBezTo>
                <a:cubicBezTo>
                  <a:pt x="4966" y="1269"/>
                  <a:pt x="4798" y="1362"/>
                  <a:pt x="4611" y="1474"/>
                </a:cubicBezTo>
                <a:cubicBezTo>
                  <a:pt x="4555" y="1512"/>
                  <a:pt x="4518" y="1530"/>
                  <a:pt x="4462" y="1568"/>
                </a:cubicBezTo>
                <a:cubicBezTo>
                  <a:pt x="4369" y="1642"/>
                  <a:pt x="4257" y="1698"/>
                  <a:pt x="4163" y="1773"/>
                </a:cubicBezTo>
                <a:cubicBezTo>
                  <a:pt x="3678" y="2128"/>
                  <a:pt x="3099" y="2613"/>
                  <a:pt x="2409" y="3304"/>
                </a:cubicBezTo>
                <a:cubicBezTo>
                  <a:pt x="2017" y="3696"/>
                  <a:pt x="1681" y="4107"/>
                  <a:pt x="1401" y="4517"/>
                </a:cubicBezTo>
                <a:cubicBezTo>
                  <a:pt x="1027" y="5077"/>
                  <a:pt x="747" y="5675"/>
                  <a:pt x="542" y="6253"/>
                </a:cubicBezTo>
                <a:cubicBezTo>
                  <a:pt x="523" y="6328"/>
                  <a:pt x="486" y="6421"/>
                  <a:pt x="467" y="6496"/>
                </a:cubicBezTo>
                <a:cubicBezTo>
                  <a:pt x="0" y="8064"/>
                  <a:pt x="131" y="9539"/>
                  <a:pt x="467" y="10528"/>
                </a:cubicBezTo>
                <a:cubicBezTo>
                  <a:pt x="1008" y="12190"/>
                  <a:pt x="1289" y="14131"/>
                  <a:pt x="8793" y="14971"/>
                </a:cubicBezTo>
                <a:cubicBezTo>
                  <a:pt x="8980" y="14990"/>
                  <a:pt x="9166" y="15009"/>
                  <a:pt x="9353" y="15027"/>
                </a:cubicBezTo>
                <a:cubicBezTo>
                  <a:pt x="9428" y="15027"/>
                  <a:pt x="9521" y="15046"/>
                  <a:pt x="9596" y="15046"/>
                </a:cubicBezTo>
                <a:cubicBezTo>
                  <a:pt x="9670" y="15046"/>
                  <a:pt x="9745" y="15065"/>
                  <a:pt x="9801" y="15065"/>
                </a:cubicBezTo>
                <a:cubicBezTo>
                  <a:pt x="10455" y="15116"/>
                  <a:pt x="11068" y="15141"/>
                  <a:pt x="11642" y="15141"/>
                </a:cubicBezTo>
                <a:cubicBezTo>
                  <a:pt x="16955" y="15141"/>
                  <a:pt x="19010" y="12998"/>
                  <a:pt x="20442" y="9427"/>
                </a:cubicBezTo>
                <a:cubicBezTo>
                  <a:pt x="21469" y="6851"/>
                  <a:pt x="21133" y="3323"/>
                  <a:pt x="19079" y="1344"/>
                </a:cubicBezTo>
                <a:cubicBezTo>
                  <a:pt x="18687" y="970"/>
                  <a:pt x="18239" y="672"/>
                  <a:pt x="17716" y="466"/>
                </a:cubicBezTo>
                <a:cubicBezTo>
                  <a:pt x="16726" y="70"/>
                  <a:pt x="15652" y="1"/>
                  <a:pt x="145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0" name="Google Shape;300;p16"/>
          <p:cNvSpPr txBox="1">
            <a:spLocks noGrp="1"/>
          </p:cNvSpPr>
          <p:nvPr>
            <p:ph type="subTitle" idx="1"/>
          </p:nvPr>
        </p:nvSpPr>
        <p:spPr>
          <a:xfrm>
            <a:off x="7435700" y="2158733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1" name="Google Shape;301;p16"/>
          <p:cNvSpPr txBox="1">
            <a:spLocks noGrp="1"/>
          </p:cNvSpPr>
          <p:nvPr>
            <p:ph type="subTitle" idx="2"/>
          </p:nvPr>
        </p:nvSpPr>
        <p:spPr>
          <a:xfrm>
            <a:off x="7435700" y="2546467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2" name="Google Shape;302;p16"/>
          <p:cNvSpPr txBox="1">
            <a:spLocks noGrp="1"/>
          </p:cNvSpPr>
          <p:nvPr>
            <p:ph type="subTitle" idx="3"/>
          </p:nvPr>
        </p:nvSpPr>
        <p:spPr>
          <a:xfrm>
            <a:off x="7435700" y="3581667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3" name="Google Shape;303;p16"/>
          <p:cNvSpPr txBox="1">
            <a:spLocks noGrp="1"/>
          </p:cNvSpPr>
          <p:nvPr>
            <p:ph type="subTitle" idx="4"/>
          </p:nvPr>
        </p:nvSpPr>
        <p:spPr>
          <a:xfrm>
            <a:off x="7435700" y="3969400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4" name="Google Shape;304;p16"/>
          <p:cNvSpPr txBox="1">
            <a:spLocks noGrp="1"/>
          </p:cNvSpPr>
          <p:nvPr>
            <p:ph type="subTitle" idx="5"/>
          </p:nvPr>
        </p:nvSpPr>
        <p:spPr>
          <a:xfrm>
            <a:off x="7435700" y="5106200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5" name="Google Shape;305;p16"/>
          <p:cNvSpPr txBox="1">
            <a:spLocks noGrp="1"/>
          </p:cNvSpPr>
          <p:nvPr>
            <p:ph type="subTitle" idx="6"/>
          </p:nvPr>
        </p:nvSpPr>
        <p:spPr>
          <a:xfrm>
            <a:off x="7435700" y="5493933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6" name="Google Shape;306;p16"/>
          <p:cNvSpPr txBox="1">
            <a:spLocks noGrp="1"/>
          </p:cNvSpPr>
          <p:nvPr>
            <p:ph type="subTitle" idx="7"/>
          </p:nvPr>
        </p:nvSpPr>
        <p:spPr>
          <a:xfrm>
            <a:off x="921915" y="2158733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7" name="Google Shape;307;p16"/>
          <p:cNvSpPr txBox="1">
            <a:spLocks noGrp="1"/>
          </p:cNvSpPr>
          <p:nvPr>
            <p:ph type="subTitle" idx="8"/>
          </p:nvPr>
        </p:nvSpPr>
        <p:spPr>
          <a:xfrm>
            <a:off x="921915" y="2546467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8" name="Google Shape;308;p16"/>
          <p:cNvSpPr txBox="1">
            <a:spLocks noGrp="1"/>
          </p:cNvSpPr>
          <p:nvPr>
            <p:ph type="subTitle" idx="9"/>
          </p:nvPr>
        </p:nvSpPr>
        <p:spPr>
          <a:xfrm>
            <a:off x="921915" y="3581667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9" name="Google Shape;309;p16"/>
          <p:cNvSpPr txBox="1">
            <a:spLocks noGrp="1"/>
          </p:cNvSpPr>
          <p:nvPr>
            <p:ph type="subTitle" idx="13"/>
          </p:nvPr>
        </p:nvSpPr>
        <p:spPr>
          <a:xfrm>
            <a:off x="921915" y="3969400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10" name="Google Shape;310;p16"/>
          <p:cNvSpPr txBox="1">
            <a:spLocks noGrp="1"/>
          </p:cNvSpPr>
          <p:nvPr>
            <p:ph type="subTitle" idx="14"/>
          </p:nvPr>
        </p:nvSpPr>
        <p:spPr>
          <a:xfrm>
            <a:off x="921915" y="5106200"/>
            <a:ext cx="38344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11" name="Google Shape;311;p16"/>
          <p:cNvSpPr txBox="1">
            <a:spLocks noGrp="1"/>
          </p:cNvSpPr>
          <p:nvPr>
            <p:ph type="subTitle" idx="15"/>
          </p:nvPr>
        </p:nvSpPr>
        <p:spPr>
          <a:xfrm>
            <a:off x="921915" y="5493933"/>
            <a:ext cx="3834400" cy="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12" name="Google Shape;312;p16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3" name="Google Shape;313;p16"/>
          <p:cNvSpPr txBox="1">
            <a:spLocks noGrp="1"/>
          </p:cNvSpPr>
          <p:nvPr>
            <p:ph type="title" idx="16" hasCustomPrompt="1"/>
          </p:nvPr>
        </p:nvSpPr>
        <p:spPr>
          <a:xfrm>
            <a:off x="3844851" y="1694467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314" name="Google Shape;314;p16"/>
          <p:cNvSpPr txBox="1">
            <a:spLocks noGrp="1"/>
          </p:cNvSpPr>
          <p:nvPr>
            <p:ph type="title" idx="17" hasCustomPrompt="1"/>
          </p:nvPr>
        </p:nvSpPr>
        <p:spPr>
          <a:xfrm>
            <a:off x="7431551" y="1694467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315" name="Google Shape;315;p16"/>
          <p:cNvSpPr txBox="1">
            <a:spLocks noGrp="1"/>
          </p:cNvSpPr>
          <p:nvPr>
            <p:ph type="title" idx="18" hasCustomPrompt="1"/>
          </p:nvPr>
        </p:nvSpPr>
        <p:spPr>
          <a:xfrm>
            <a:off x="3849000" y="3117400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316" name="Google Shape;316;p16"/>
          <p:cNvSpPr txBox="1">
            <a:spLocks noGrp="1"/>
          </p:cNvSpPr>
          <p:nvPr>
            <p:ph type="title" idx="19" hasCustomPrompt="1"/>
          </p:nvPr>
        </p:nvSpPr>
        <p:spPr>
          <a:xfrm>
            <a:off x="7435700" y="3117400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317" name="Google Shape;317;p16"/>
          <p:cNvSpPr txBox="1">
            <a:spLocks noGrp="1"/>
          </p:cNvSpPr>
          <p:nvPr>
            <p:ph type="title" idx="20" hasCustomPrompt="1"/>
          </p:nvPr>
        </p:nvSpPr>
        <p:spPr>
          <a:xfrm>
            <a:off x="3849000" y="4647800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318" name="Google Shape;318;p16"/>
          <p:cNvSpPr txBox="1">
            <a:spLocks noGrp="1"/>
          </p:cNvSpPr>
          <p:nvPr>
            <p:ph type="title" idx="21" hasCustomPrompt="1"/>
          </p:nvPr>
        </p:nvSpPr>
        <p:spPr>
          <a:xfrm>
            <a:off x="7435700" y="4641933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18923694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8"/>
          <p:cNvSpPr txBox="1">
            <a:spLocks noGrp="1"/>
          </p:cNvSpPr>
          <p:nvPr>
            <p:ph type="title"/>
          </p:nvPr>
        </p:nvSpPr>
        <p:spPr>
          <a:xfrm>
            <a:off x="1045867" y="1483933"/>
            <a:ext cx="7662000" cy="29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Patrick Hand"/>
              <a:buNone/>
              <a:defRPr sz="3200"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4667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4667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4667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4667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4667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4667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4667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"/>
              <a:buNone/>
              <a:defRPr sz="4667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27" name="Google Shape;327;p18"/>
          <p:cNvSpPr txBox="1">
            <a:spLocks noGrp="1"/>
          </p:cNvSpPr>
          <p:nvPr>
            <p:ph type="title" idx="2"/>
          </p:nvPr>
        </p:nvSpPr>
        <p:spPr>
          <a:xfrm>
            <a:off x="1055767" y="4080933"/>
            <a:ext cx="7662000" cy="6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7246799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0"/>
          <p:cNvSpPr/>
          <p:nvPr/>
        </p:nvSpPr>
        <p:spPr>
          <a:xfrm>
            <a:off x="3764101" y="6196734"/>
            <a:ext cx="6175500" cy="573317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20"/>
          <p:cNvSpPr/>
          <p:nvPr/>
        </p:nvSpPr>
        <p:spPr>
          <a:xfrm rot="271939">
            <a:off x="-1118342" y="5838496"/>
            <a:ext cx="8449775" cy="1029867"/>
          </a:xfrm>
          <a:custGeom>
            <a:avLst/>
            <a:gdLst/>
            <a:ahLst/>
            <a:cxnLst/>
            <a:rect l="l" t="t" r="r" b="b"/>
            <a:pathLst>
              <a:path w="190775" h="15616" extrusionOk="0">
                <a:moveTo>
                  <a:pt x="99957" y="1"/>
                </a:moveTo>
                <a:cubicBezTo>
                  <a:pt x="86947" y="1"/>
                  <a:pt x="75981" y="125"/>
                  <a:pt x="70092" y="125"/>
                </a:cubicBezTo>
                <a:cubicBezTo>
                  <a:pt x="17455" y="125"/>
                  <a:pt x="0" y="7626"/>
                  <a:pt x="3001" y="13139"/>
                </a:cubicBezTo>
                <a:cubicBezTo>
                  <a:pt x="3980" y="14934"/>
                  <a:pt x="5704" y="15558"/>
                  <a:pt x="9116" y="15558"/>
                </a:cubicBezTo>
                <a:cubicBezTo>
                  <a:pt x="16904" y="15558"/>
                  <a:pt x="33489" y="12305"/>
                  <a:pt x="70092" y="12305"/>
                </a:cubicBezTo>
                <a:cubicBezTo>
                  <a:pt x="91766" y="12305"/>
                  <a:pt x="116048" y="15110"/>
                  <a:pt x="137112" y="15110"/>
                </a:cubicBezTo>
                <a:cubicBezTo>
                  <a:pt x="138092" y="15110"/>
                  <a:pt x="139064" y="15104"/>
                  <a:pt x="140030" y="15091"/>
                </a:cubicBezTo>
                <a:cubicBezTo>
                  <a:pt x="168724" y="14710"/>
                  <a:pt x="190774" y="15615"/>
                  <a:pt x="190774" y="8805"/>
                </a:cubicBezTo>
                <a:cubicBezTo>
                  <a:pt x="190774" y="1012"/>
                  <a:pt x="137056" y="1"/>
                  <a:pt x="999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20"/>
          <p:cNvSpPr/>
          <p:nvPr/>
        </p:nvSpPr>
        <p:spPr>
          <a:xfrm>
            <a:off x="-3167" y="5848905"/>
            <a:ext cx="12191995" cy="1009071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20"/>
          <p:cNvSpPr/>
          <p:nvPr/>
        </p:nvSpPr>
        <p:spPr>
          <a:xfrm>
            <a:off x="1642800" y="958397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20"/>
          <p:cNvSpPr/>
          <p:nvPr/>
        </p:nvSpPr>
        <p:spPr>
          <a:xfrm>
            <a:off x="466780" y="531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20"/>
          <p:cNvSpPr/>
          <p:nvPr/>
        </p:nvSpPr>
        <p:spPr>
          <a:xfrm>
            <a:off x="9131245" y="454000"/>
            <a:ext cx="1990980" cy="1257880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20"/>
          <p:cNvSpPr/>
          <p:nvPr/>
        </p:nvSpPr>
        <p:spPr>
          <a:xfrm>
            <a:off x="10887186" y="1876570"/>
            <a:ext cx="845559" cy="53421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20"/>
          <p:cNvSpPr/>
          <p:nvPr/>
        </p:nvSpPr>
        <p:spPr>
          <a:xfrm>
            <a:off x="8480233" y="1711876"/>
            <a:ext cx="584968" cy="36957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20"/>
          <p:cNvSpPr txBox="1">
            <a:spLocks noGrp="1"/>
          </p:cNvSpPr>
          <p:nvPr>
            <p:ph type="title"/>
          </p:nvPr>
        </p:nvSpPr>
        <p:spPr>
          <a:xfrm>
            <a:off x="5119333" y="3053067"/>
            <a:ext cx="5757600" cy="12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8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6" name="Google Shape;346;p20"/>
          <p:cNvSpPr txBox="1">
            <a:spLocks noGrp="1"/>
          </p:cNvSpPr>
          <p:nvPr>
            <p:ph type="subTitle" idx="1"/>
          </p:nvPr>
        </p:nvSpPr>
        <p:spPr>
          <a:xfrm>
            <a:off x="7205667" y="4386867"/>
            <a:ext cx="3671200" cy="8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0109659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21"/>
          <p:cNvGrpSpPr/>
          <p:nvPr/>
        </p:nvGrpSpPr>
        <p:grpSpPr>
          <a:xfrm>
            <a:off x="1047483" y="4641696"/>
            <a:ext cx="5745556" cy="2225877"/>
            <a:chOff x="2189450" y="2220300"/>
            <a:chExt cx="3202175" cy="1240550"/>
          </a:xfrm>
        </p:grpSpPr>
        <p:sp>
          <p:nvSpPr>
            <p:cNvPr id="349" name="Google Shape;349;p21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21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1" name="Google Shape;351;p21"/>
          <p:cNvSpPr/>
          <p:nvPr/>
        </p:nvSpPr>
        <p:spPr>
          <a:xfrm>
            <a:off x="1179475" y="6222288"/>
            <a:ext cx="340572" cy="443333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21"/>
          <p:cNvSpPr/>
          <p:nvPr/>
        </p:nvSpPr>
        <p:spPr>
          <a:xfrm>
            <a:off x="1595641" y="5866558"/>
            <a:ext cx="553513" cy="850756"/>
          </a:xfrm>
          <a:custGeom>
            <a:avLst/>
            <a:gdLst/>
            <a:ahLst/>
            <a:cxnLst/>
            <a:rect l="l" t="t" r="r" b="b"/>
            <a:pathLst>
              <a:path w="13132" h="20184" extrusionOk="0">
                <a:moveTo>
                  <a:pt x="6551" y="1"/>
                </a:moveTo>
                <a:cubicBezTo>
                  <a:pt x="3261" y="1"/>
                  <a:pt x="0" y="4642"/>
                  <a:pt x="0" y="8403"/>
                </a:cubicBezTo>
                <a:cubicBezTo>
                  <a:pt x="0" y="11928"/>
                  <a:pt x="2850" y="13485"/>
                  <a:pt x="5934" y="13661"/>
                </a:cubicBezTo>
                <a:lnTo>
                  <a:pt x="5729" y="20183"/>
                </a:lnTo>
                <a:lnTo>
                  <a:pt x="7227" y="18891"/>
                </a:lnTo>
                <a:lnTo>
                  <a:pt x="6757" y="13661"/>
                </a:lnTo>
                <a:cubicBezTo>
                  <a:pt x="9988" y="13603"/>
                  <a:pt x="13132" y="11987"/>
                  <a:pt x="13132" y="8315"/>
                </a:cubicBezTo>
                <a:cubicBezTo>
                  <a:pt x="13132" y="4525"/>
                  <a:pt x="9871" y="1"/>
                  <a:pt x="65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21"/>
          <p:cNvSpPr/>
          <p:nvPr/>
        </p:nvSpPr>
        <p:spPr>
          <a:xfrm flipH="1">
            <a:off x="2224770" y="6291515"/>
            <a:ext cx="236097" cy="307371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4" name="Google Shape;354;p21"/>
          <p:cNvGrpSpPr/>
          <p:nvPr/>
        </p:nvGrpSpPr>
        <p:grpSpPr>
          <a:xfrm>
            <a:off x="4465955" y="5119331"/>
            <a:ext cx="4521471" cy="1751656"/>
            <a:chOff x="2189450" y="2220300"/>
            <a:chExt cx="3202175" cy="1240550"/>
          </a:xfrm>
        </p:grpSpPr>
        <p:sp>
          <p:nvSpPr>
            <p:cNvPr id="355" name="Google Shape;355;p21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21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7" name="Google Shape;357;p21"/>
          <p:cNvSpPr/>
          <p:nvPr/>
        </p:nvSpPr>
        <p:spPr>
          <a:xfrm>
            <a:off x="1642800" y="958397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1"/>
          <p:cNvSpPr/>
          <p:nvPr/>
        </p:nvSpPr>
        <p:spPr>
          <a:xfrm>
            <a:off x="466780" y="531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1"/>
          <p:cNvSpPr/>
          <p:nvPr/>
        </p:nvSpPr>
        <p:spPr>
          <a:xfrm>
            <a:off x="9131245" y="454000"/>
            <a:ext cx="1990980" cy="1257880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1"/>
          <p:cNvSpPr/>
          <p:nvPr/>
        </p:nvSpPr>
        <p:spPr>
          <a:xfrm>
            <a:off x="10887186" y="1876570"/>
            <a:ext cx="845559" cy="53421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1"/>
          <p:cNvSpPr/>
          <p:nvPr/>
        </p:nvSpPr>
        <p:spPr>
          <a:xfrm>
            <a:off x="8480233" y="1711876"/>
            <a:ext cx="584968" cy="36957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1"/>
          <p:cNvSpPr txBox="1">
            <a:spLocks noGrp="1"/>
          </p:cNvSpPr>
          <p:nvPr>
            <p:ph type="title"/>
          </p:nvPr>
        </p:nvSpPr>
        <p:spPr>
          <a:xfrm>
            <a:off x="1600200" y="1613600"/>
            <a:ext cx="5011600" cy="25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9333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3" name="Google Shape;363;p21"/>
          <p:cNvSpPr txBox="1">
            <a:spLocks noGrp="1"/>
          </p:cNvSpPr>
          <p:nvPr>
            <p:ph type="subTitle" idx="1"/>
          </p:nvPr>
        </p:nvSpPr>
        <p:spPr>
          <a:xfrm>
            <a:off x="1600333" y="4386733"/>
            <a:ext cx="3671200" cy="8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4" name="Google Shape;364;p21"/>
          <p:cNvSpPr/>
          <p:nvPr/>
        </p:nvSpPr>
        <p:spPr>
          <a:xfrm flipH="1">
            <a:off x="2288938" y="6348128"/>
            <a:ext cx="7614029" cy="53421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1"/>
          <p:cNvSpPr/>
          <p:nvPr/>
        </p:nvSpPr>
        <p:spPr>
          <a:xfrm flipH="1">
            <a:off x="466783" y="6576394"/>
            <a:ext cx="4245317" cy="29118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1"/>
          <p:cNvSpPr/>
          <p:nvPr/>
        </p:nvSpPr>
        <p:spPr>
          <a:xfrm flipH="1">
            <a:off x="10566537" y="6222288"/>
            <a:ext cx="340572" cy="443333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1"/>
          <p:cNvSpPr/>
          <p:nvPr/>
        </p:nvSpPr>
        <p:spPr>
          <a:xfrm flipH="1">
            <a:off x="9937430" y="5866558"/>
            <a:ext cx="553513" cy="850756"/>
          </a:xfrm>
          <a:custGeom>
            <a:avLst/>
            <a:gdLst/>
            <a:ahLst/>
            <a:cxnLst/>
            <a:rect l="l" t="t" r="r" b="b"/>
            <a:pathLst>
              <a:path w="13132" h="20184" extrusionOk="0">
                <a:moveTo>
                  <a:pt x="6551" y="1"/>
                </a:moveTo>
                <a:cubicBezTo>
                  <a:pt x="3261" y="1"/>
                  <a:pt x="0" y="4642"/>
                  <a:pt x="0" y="8403"/>
                </a:cubicBezTo>
                <a:cubicBezTo>
                  <a:pt x="0" y="11928"/>
                  <a:pt x="2850" y="13485"/>
                  <a:pt x="5934" y="13661"/>
                </a:cubicBezTo>
                <a:lnTo>
                  <a:pt x="5729" y="20183"/>
                </a:lnTo>
                <a:lnTo>
                  <a:pt x="7227" y="18891"/>
                </a:lnTo>
                <a:lnTo>
                  <a:pt x="6757" y="13661"/>
                </a:lnTo>
                <a:cubicBezTo>
                  <a:pt x="9988" y="13603"/>
                  <a:pt x="13132" y="11987"/>
                  <a:pt x="13132" y="8315"/>
                </a:cubicBezTo>
                <a:cubicBezTo>
                  <a:pt x="13132" y="4525"/>
                  <a:pt x="9871" y="1"/>
                  <a:pt x="65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1"/>
          <p:cNvSpPr/>
          <p:nvPr/>
        </p:nvSpPr>
        <p:spPr>
          <a:xfrm>
            <a:off x="9625717" y="6291515"/>
            <a:ext cx="236097" cy="307371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21"/>
          <p:cNvSpPr/>
          <p:nvPr/>
        </p:nvSpPr>
        <p:spPr>
          <a:xfrm>
            <a:off x="7374483" y="6576394"/>
            <a:ext cx="4245317" cy="29118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7159686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ection description 6">
  <p:cSld name="Title and section description 6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6"/>
          <p:cNvSpPr txBox="1">
            <a:spLocks noGrp="1"/>
          </p:cNvSpPr>
          <p:nvPr>
            <p:ph type="title"/>
          </p:nvPr>
        </p:nvSpPr>
        <p:spPr>
          <a:xfrm>
            <a:off x="1607933" y="1167800"/>
            <a:ext cx="4087200" cy="2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4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3" name="Google Shape;433;p26"/>
          <p:cNvSpPr txBox="1">
            <a:spLocks noGrp="1"/>
          </p:cNvSpPr>
          <p:nvPr>
            <p:ph type="subTitle" idx="1"/>
          </p:nvPr>
        </p:nvSpPr>
        <p:spPr>
          <a:xfrm>
            <a:off x="6706200" y="1167800"/>
            <a:ext cx="4376000" cy="20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347139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30"/>
          <p:cNvGrpSpPr/>
          <p:nvPr/>
        </p:nvGrpSpPr>
        <p:grpSpPr>
          <a:xfrm>
            <a:off x="941954" y="5303848"/>
            <a:ext cx="4005708" cy="1551845"/>
            <a:chOff x="2189450" y="2220300"/>
            <a:chExt cx="3202175" cy="1240550"/>
          </a:xfrm>
        </p:grpSpPr>
        <p:sp>
          <p:nvSpPr>
            <p:cNvPr id="450" name="Google Shape;450;p30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30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2" name="Google Shape;452;p30"/>
          <p:cNvGrpSpPr/>
          <p:nvPr/>
        </p:nvGrpSpPr>
        <p:grpSpPr>
          <a:xfrm>
            <a:off x="3325190" y="5636800"/>
            <a:ext cx="3152221" cy="1221197"/>
            <a:chOff x="2189450" y="2220300"/>
            <a:chExt cx="3202175" cy="1240550"/>
          </a:xfrm>
        </p:grpSpPr>
        <p:sp>
          <p:nvSpPr>
            <p:cNvPr id="453" name="Google Shape;453;p30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30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5" name="Google Shape;455;p30"/>
          <p:cNvSpPr/>
          <p:nvPr/>
        </p:nvSpPr>
        <p:spPr>
          <a:xfrm>
            <a:off x="646534" y="540604"/>
            <a:ext cx="1944577" cy="122840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6" name="Google Shape;456;p30"/>
          <p:cNvSpPr/>
          <p:nvPr/>
        </p:nvSpPr>
        <p:spPr>
          <a:xfrm>
            <a:off x="2764686" y="391066"/>
            <a:ext cx="1086700" cy="68656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7" name="Google Shape;457;p30"/>
          <p:cNvSpPr/>
          <p:nvPr/>
        </p:nvSpPr>
        <p:spPr>
          <a:xfrm>
            <a:off x="9816018" y="601467"/>
            <a:ext cx="2375756" cy="1503604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30"/>
          <p:cNvSpPr/>
          <p:nvPr/>
        </p:nvSpPr>
        <p:spPr>
          <a:xfrm>
            <a:off x="9318567" y="505151"/>
            <a:ext cx="725551" cy="45839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9" name="Google Shape;459;p30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60" name="Google Shape;460;p30"/>
          <p:cNvSpPr/>
          <p:nvPr/>
        </p:nvSpPr>
        <p:spPr>
          <a:xfrm>
            <a:off x="0" y="6615503"/>
            <a:ext cx="4529509" cy="242508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1" name="Google Shape;461;p30"/>
          <p:cNvSpPr/>
          <p:nvPr/>
        </p:nvSpPr>
        <p:spPr>
          <a:xfrm flipH="1">
            <a:off x="5107602" y="6337434"/>
            <a:ext cx="7084399" cy="52056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30"/>
          <p:cNvSpPr/>
          <p:nvPr/>
        </p:nvSpPr>
        <p:spPr>
          <a:xfrm>
            <a:off x="3287367" y="6574915"/>
            <a:ext cx="8904275" cy="291203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7279928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3"/>
          <p:cNvSpPr txBox="1">
            <a:spLocks noGrp="1"/>
          </p:cNvSpPr>
          <p:nvPr>
            <p:ph type="subTitle" idx="1"/>
          </p:nvPr>
        </p:nvSpPr>
        <p:spPr>
          <a:xfrm>
            <a:off x="1750167" y="2545633"/>
            <a:ext cx="5588000" cy="10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80" name="Google Shape;480;p33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81" name="Google Shape;481;p33"/>
          <p:cNvSpPr txBox="1">
            <a:spLocks noGrp="1"/>
          </p:cNvSpPr>
          <p:nvPr>
            <p:ph type="subTitle" idx="2"/>
          </p:nvPr>
        </p:nvSpPr>
        <p:spPr>
          <a:xfrm>
            <a:off x="1745968" y="2228433"/>
            <a:ext cx="5588000" cy="3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ontserrat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82" name="Google Shape;482;p33"/>
          <p:cNvSpPr txBox="1">
            <a:spLocks noGrp="1"/>
          </p:cNvSpPr>
          <p:nvPr>
            <p:ph type="subTitle" idx="3"/>
          </p:nvPr>
        </p:nvSpPr>
        <p:spPr>
          <a:xfrm>
            <a:off x="4853900" y="4132033"/>
            <a:ext cx="5592000" cy="3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ontserrat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83" name="Google Shape;483;p33"/>
          <p:cNvSpPr txBox="1">
            <a:spLocks noGrp="1"/>
          </p:cNvSpPr>
          <p:nvPr>
            <p:ph type="subTitle" idx="4"/>
          </p:nvPr>
        </p:nvSpPr>
        <p:spPr>
          <a:xfrm>
            <a:off x="4858101" y="4449233"/>
            <a:ext cx="5592000" cy="12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2408509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36"/>
          <p:cNvSpPr/>
          <p:nvPr/>
        </p:nvSpPr>
        <p:spPr>
          <a:xfrm>
            <a:off x="427967" y="1217402"/>
            <a:ext cx="2819528" cy="17811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36"/>
          <p:cNvSpPr/>
          <p:nvPr/>
        </p:nvSpPr>
        <p:spPr>
          <a:xfrm>
            <a:off x="3247513" y="630815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36"/>
          <p:cNvSpPr/>
          <p:nvPr/>
        </p:nvSpPr>
        <p:spPr>
          <a:xfrm>
            <a:off x="9557502" y="203101"/>
            <a:ext cx="2375756" cy="1503604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36"/>
          <p:cNvSpPr/>
          <p:nvPr/>
        </p:nvSpPr>
        <p:spPr>
          <a:xfrm>
            <a:off x="8717934" y="1368999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36"/>
          <p:cNvSpPr/>
          <p:nvPr/>
        </p:nvSpPr>
        <p:spPr>
          <a:xfrm flipH="1">
            <a:off x="5553267" y="6166163"/>
            <a:ext cx="6638733" cy="683976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36"/>
          <p:cNvSpPr/>
          <p:nvPr/>
        </p:nvSpPr>
        <p:spPr>
          <a:xfrm flipH="1">
            <a:off x="-3097" y="6364276"/>
            <a:ext cx="5956929" cy="48588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36"/>
          <p:cNvSpPr/>
          <p:nvPr/>
        </p:nvSpPr>
        <p:spPr>
          <a:xfrm>
            <a:off x="-3167" y="6071634"/>
            <a:ext cx="12191995" cy="786353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36"/>
          <p:cNvSpPr txBox="1">
            <a:spLocks noGrp="1"/>
          </p:cNvSpPr>
          <p:nvPr>
            <p:ph type="subTitle" idx="1"/>
          </p:nvPr>
        </p:nvSpPr>
        <p:spPr>
          <a:xfrm>
            <a:off x="2507717" y="3726773"/>
            <a:ext cx="32028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74" name="Google Shape;574;p36"/>
          <p:cNvSpPr txBox="1">
            <a:spLocks noGrp="1"/>
          </p:cNvSpPr>
          <p:nvPr>
            <p:ph type="subTitle" idx="2"/>
          </p:nvPr>
        </p:nvSpPr>
        <p:spPr>
          <a:xfrm>
            <a:off x="2507717" y="4072167"/>
            <a:ext cx="3200400" cy="11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75" name="Google Shape;575;p36"/>
          <p:cNvSpPr txBox="1">
            <a:spLocks noGrp="1"/>
          </p:cNvSpPr>
          <p:nvPr>
            <p:ph type="subTitle" idx="3"/>
          </p:nvPr>
        </p:nvSpPr>
        <p:spPr>
          <a:xfrm>
            <a:off x="2507717" y="1944867"/>
            <a:ext cx="32028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76" name="Google Shape;576;p36"/>
          <p:cNvSpPr txBox="1">
            <a:spLocks noGrp="1"/>
          </p:cNvSpPr>
          <p:nvPr>
            <p:ph type="subTitle" idx="4"/>
          </p:nvPr>
        </p:nvSpPr>
        <p:spPr>
          <a:xfrm>
            <a:off x="2507717" y="2290267"/>
            <a:ext cx="3200400" cy="11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77" name="Google Shape;577;p36"/>
          <p:cNvSpPr txBox="1">
            <a:spLocks noGrp="1"/>
          </p:cNvSpPr>
          <p:nvPr>
            <p:ph type="subTitle" idx="5"/>
          </p:nvPr>
        </p:nvSpPr>
        <p:spPr>
          <a:xfrm>
            <a:off x="7152184" y="1944867"/>
            <a:ext cx="32028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78" name="Google Shape;578;p36"/>
          <p:cNvSpPr txBox="1">
            <a:spLocks noGrp="1"/>
          </p:cNvSpPr>
          <p:nvPr>
            <p:ph type="subTitle" idx="6"/>
          </p:nvPr>
        </p:nvSpPr>
        <p:spPr>
          <a:xfrm>
            <a:off x="7152184" y="2290267"/>
            <a:ext cx="3202800" cy="2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79" name="Google Shape;579;p36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580" name="Google Shape;580;p36"/>
          <p:cNvGrpSpPr/>
          <p:nvPr/>
        </p:nvGrpSpPr>
        <p:grpSpPr>
          <a:xfrm>
            <a:off x="2633840" y="5832407"/>
            <a:ext cx="2158816" cy="791139"/>
            <a:chOff x="5046670" y="3208808"/>
            <a:chExt cx="1120415" cy="410597"/>
          </a:xfrm>
        </p:grpSpPr>
        <p:grpSp>
          <p:nvGrpSpPr>
            <p:cNvPr id="581" name="Google Shape;581;p36"/>
            <p:cNvGrpSpPr/>
            <p:nvPr/>
          </p:nvGrpSpPr>
          <p:grpSpPr>
            <a:xfrm flipH="1">
              <a:off x="5811603" y="3321460"/>
              <a:ext cx="82906" cy="185771"/>
              <a:chOff x="3004175" y="2722350"/>
              <a:chExt cx="195950" cy="439175"/>
            </a:xfrm>
          </p:grpSpPr>
          <p:sp>
            <p:nvSpPr>
              <p:cNvPr id="582" name="Google Shape;582;p36"/>
              <p:cNvSpPr/>
              <p:nvPr/>
            </p:nvSpPr>
            <p:spPr>
              <a:xfrm>
                <a:off x="3076150" y="2722350"/>
                <a:ext cx="116075" cy="34887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3955" extrusionOk="0">
                    <a:moveTo>
                      <a:pt x="3027" y="0"/>
                    </a:moveTo>
                    <a:lnTo>
                      <a:pt x="3027" y="0"/>
                    </a:lnTo>
                    <a:cubicBezTo>
                      <a:pt x="1088" y="2115"/>
                      <a:pt x="1" y="4789"/>
                      <a:pt x="30" y="7315"/>
                    </a:cubicBezTo>
                    <a:cubicBezTo>
                      <a:pt x="89" y="9871"/>
                      <a:pt x="1264" y="12251"/>
                      <a:pt x="3262" y="13808"/>
                    </a:cubicBezTo>
                    <a:lnTo>
                      <a:pt x="3350" y="13955"/>
                    </a:lnTo>
                    <a:cubicBezTo>
                      <a:pt x="4290" y="11986"/>
                      <a:pt x="4642" y="9812"/>
                      <a:pt x="4407" y="7668"/>
                    </a:cubicBezTo>
                    <a:cubicBezTo>
                      <a:pt x="4055" y="5083"/>
                      <a:pt x="2733" y="2674"/>
                      <a:pt x="30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" name="Google Shape;583;p36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" name="Google Shape;584;p36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5" name="Google Shape;585;p36"/>
              <p:cNvSpPr/>
              <p:nvPr/>
            </p:nvSpPr>
            <p:spPr>
              <a:xfrm>
                <a:off x="3115825" y="2829950"/>
                <a:ext cx="8430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13263" extrusionOk="0">
                    <a:moveTo>
                      <a:pt x="624" y="0"/>
                    </a:moveTo>
                    <a:cubicBezTo>
                      <a:pt x="514" y="0"/>
                      <a:pt x="397" y="73"/>
                      <a:pt x="382" y="220"/>
                    </a:cubicBezTo>
                    <a:cubicBezTo>
                      <a:pt x="0" y="4686"/>
                      <a:pt x="852" y="9151"/>
                      <a:pt x="2879" y="13146"/>
                    </a:cubicBezTo>
                    <a:cubicBezTo>
                      <a:pt x="2925" y="13228"/>
                      <a:pt x="2993" y="13262"/>
                      <a:pt x="3062" y="13262"/>
                    </a:cubicBezTo>
                    <a:cubicBezTo>
                      <a:pt x="3215" y="13262"/>
                      <a:pt x="3371" y="13094"/>
                      <a:pt x="3290" y="12911"/>
                    </a:cubicBezTo>
                    <a:cubicBezTo>
                      <a:pt x="1293" y="9004"/>
                      <a:pt x="441" y="4598"/>
                      <a:pt x="823" y="220"/>
                    </a:cubicBezTo>
                    <a:cubicBezTo>
                      <a:pt x="837" y="73"/>
                      <a:pt x="735" y="0"/>
                      <a:pt x="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6" name="Google Shape;586;p36"/>
              <p:cNvSpPr/>
              <p:nvPr/>
            </p:nvSpPr>
            <p:spPr>
              <a:xfrm>
                <a:off x="3127575" y="2898625"/>
                <a:ext cx="33150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239" extrusionOk="0">
                    <a:moveTo>
                      <a:pt x="1013" y="1"/>
                    </a:moveTo>
                    <a:cubicBezTo>
                      <a:pt x="941" y="1"/>
                      <a:pt x="869" y="34"/>
                      <a:pt x="823" y="117"/>
                    </a:cubicBezTo>
                    <a:cubicBezTo>
                      <a:pt x="470" y="676"/>
                      <a:pt x="206" y="1292"/>
                      <a:pt x="30" y="1939"/>
                    </a:cubicBezTo>
                    <a:cubicBezTo>
                      <a:pt x="0" y="2056"/>
                      <a:pt x="88" y="2174"/>
                      <a:pt x="206" y="2233"/>
                    </a:cubicBezTo>
                    <a:cubicBezTo>
                      <a:pt x="221" y="2236"/>
                      <a:pt x="237" y="2238"/>
                      <a:pt x="252" y="2238"/>
                    </a:cubicBezTo>
                    <a:cubicBezTo>
                      <a:pt x="353" y="2238"/>
                      <a:pt x="445" y="2158"/>
                      <a:pt x="470" y="2056"/>
                    </a:cubicBezTo>
                    <a:cubicBezTo>
                      <a:pt x="617" y="1439"/>
                      <a:pt x="881" y="881"/>
                      <a:pt x="1205" y="323"/>
                    </a:cubicBezTo>
                    <a:cubicBezTo>
                      <a:pt x="1326" y="162"/>
                      <a:pt x="1170" y="1"/>
                      <a:pt x="1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7" name="Google Shape;587;p36"/>
              <p:cNvSpPr/>
              <p:nvPr/>
            </p:nvSpPr>
            <p:spPr>
              <a:xfrm>
                <a:off x="3132825" y="2948700"/>
                <a:ext cx="329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2375" extrusionOk="0">
                    <a:moveTo>
                      <a:pt x="1087" y="0"/>
                    </a:moveTo>
                    <a:cubicBezTo>
                      <a:pt x="1008" y="0"/>
                      <a:pt x="919" y="48"/>
                      <a:pt x="877" y="112"/>
                    </a:cubicBezTo>
                    <a:cubicBezTo>
                      <a:pt x="554" y="758"/>
                      <a:pt x="290" y="1405"/>
                      <a:pt x="55" y="2080"/>
                    </a:cubicBezTo>
                    <a:cubicBezTo>
                      <a:pt x="0" y="2261"/>
                      <a:pt x="146" y="2374"/>
                      <a:pt x="286" y="2374"/>
                    </a:cubicBezTo>
                    <a:cubicBezTo>
                      <a:pt x="374" y="2374"/>
                      <a:pt x="461" y="2329"/>
                      <a:pt x="495" y="2227"/>
                    </a:cubicBezTo>
                    <a:cubicBezTo>
                      <a:pt x="701" y="1581"/>
                      <a:pt x="965" y="935"/>
                      <a:pt x="1259" y="347"/>
                    </a:cubicBezTo>
                    <a:cubicBezTo>
                      <a:pt x="1318" y="230"/>
                      <a:pt x="1288" y="112"/>
                      <a:pt x="1171" y="24"/>
                    </a:cubicBezTo>
                    <a:cubicBezTo>
                      <a:pt x="1146" y="7"/>
                      <a:pt x="1117" y="0"/>
                      <a:pt x="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8" name="Google Shape;588;p36"/>
              <p:cNvSpPr/>
              <p:nvPr/>
            </p:nvSpPr>
            <p:spPr>
              <a:xfrm>
                <a:off x="3098200" y="2931075"/>
                <a:ext cx="39975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735" extrusionOk="0">
                    <a:moveTo>
                      <a:pt x="231" y="0"/>
                    </a:moveTo>
                    <a:cubicBezTo>
                      <a:pt x="201" y="0"/>
                      <a:pt x="172" y="7"/>
                      <a:pt x="147" y="24"/>
                    </a:cubicBezTo>
                    <a:cubicBezTo>
                      <a:pt x="29" y="112"/>
                      <a:pt x="0" y="229"/>
                      <a:pt x="59" y="347"/>
                    </a:cubicBezTo>
                    <a:cubicBezTo>
                      <a:pt x="353" y="817"/>
                      <a:pt x="705" y="1258"/>
                      <a:pt x="1116" y="1669"/>
                    </a:cubicBezTo>
                    <a:cubicBezTo>
                      <a:pt x="1163" y="1715"/>
                      <a:pt x="1215" y="1735"/>
                      <a:pt x="1266" y="1735"/>
                    </a:cubicBezTo>
                    <a:cubicBezTo>
                      <a:pt x="1441" y="1735"/>
                      <a:pt x="1599" y="1505"/>
                      <a:pt x="1440" y="1346"/>
                    </a:cubicBezTo>
                    <a:lnTo>
                      <a:pt x="1410" y="1346"/>
                    </a:lnTo>
                    <a:cubicBezTo>
                      <a:pt x="1234" y="1140"/>
                      <a:pt x="1058" y="935"/>
                      <a:pt x="881" y="729"/>
                    </a:cubicBezTo>
                    <a:lnTo>
                      <a:pt x="823" y="670"/>
                    </a:lnTo>
                    <a:lnTo>
                      <a:pt x="793" y="611"/>
                    </a:lnTo>
                    <a:cubicBezTo>
                      <a:pt x="764" y="582"/>
                      <a:pt x="705" y="523"/>
                      <a:pt x="676" y="464"/>
                    </a:cubicBezTo>
                    <a:cubicBezTo>
                      <a:pt x="646" y="406"/>
                      <a:pt x="529" y="229"/>
                      <a:pt x="441" y="112"/>
                    </a:cubicBezTo>
                    <a:cubicBezTo>
                      <a:pt x="398" y="48"/>
                      <a:pt x="310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89" name="Google Shape;589;p36"/>
            <p:cNvGrpSpPr/>
            <p:nvPr/>
          </p:nvGrpSpPr>
          <p:grpSpPr>
            <a:xfrm rot="3041596" flipH="1">
              <a:off x="5625845" y="3373209"/>
              <a:ext cx="96168" cy="82240"/>
              <a:chOff x="5928149" y="3267314"/>
              <a:chExt cx="96164" cy="82236"/>
            </a:xfrm>
          </p:grpSpPr>
          <p:sp>
            <p:nvSpPr>
              <p:cNvPr id="590" name="Google Shape;590;p36"/>
              <p:cNvSpPr/>
              <p:nvPr/>
            </p:nvSpPr>
            <p:spPr>
              <a:xfrm>
                <a:off x="5961138" y="3267314"/>
                <a:ext cx="63175" cy="68960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1" name="Google Shape;591;p36"/>
              <p:cNvSpPr/>
              <p:nvPr/>
            </p:nvSpPr>
            <p:spPr>
              <a:xfrm>
                <a:off x="5928149" y="3308432"/>
                <a:ext cx="72359" cy="41118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92" name="Google Shape;592;p36"/>
            <p:cNvGrpSpPr/>
            <p:nvPr/>
          </p:nvGrpSpPr>
          <p:grpSpPr>
            <a:xfrm rot="-2700000">
              <a:off x="5946361" y="3473182"/>
              <a:ext cx="96163" cy="82235"/>
              <a:chOff x="5928149" y="3267314"/>
              <a:chExt cx="96164" cy="82236"/>
            </a:xfrm>
          </p:grpSpPr>
          <p:sp>
            <p:nvSpPr>
              <p:cNvPr id="593" name="Google Shape;593;p36"/>
              <p:cNvSpPr/>
              <p:nvPr/>
            </p:nvSpPr>
            <p:spPr>
              <a:xfrm>
                <a:off x="5961138" y="3267314"/>
                <a:ext cx="63175" cy="68960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4" name="Google Shape;594;p36"/>
              <p:cNvSpPr/>
              <p:nvPr/>
            </p:nvSpPr>
            <p:spPr>
              <a:xfrm>
                <a:off x="5928149" y="3308432"/>
                <a:ext cx="72359" cy="41118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95" name="Google Shape;595;p36"/>
            <p:cNvGrpSpPr/>
            <p:nvPr/>
          </p:nvGrpSpPr>
          <p:grpSpPr>
            <a:xfrm>
              <a:off x="5222364" y="3208808"/>
              <a:ext cx="145434" cy="325956"/>
              <a:chOff x="3004175" y="2722350"/>
              <a:chExt cx="195950" cy="439175"/>
            </a:xfrm>
          </p:grpSpPr>
          <p:sp>
            <p:nvSpPr>
              <p:cNvPr id="596" name="Google Shape;596;p36"/>
              <p:cNvSpPr/>
              <p:nvPr/>
            </p:nvSpPr>
            <p:spPr>
              <a:xfrm>
                <a:off x="3076150" y="2722350"/>
                <a:ext cx="116075" cy="34887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3955" extrusionOk="0">
                    <a:moveTo>
                      <a:pt x="3027" y="0"/>
                    </a:moveTo>
                    <a:lnTo>
                      <a:pt x="3027" y="0"/>
                    </a:lnTo>
                    <a:cubicBezTo>
                      <a:pt x="1088" y="2115"/>
                      <a:pt x="1" y="4789"/>
                      <a:pt x="30" y="7315"/>
                    </a:cubicBezTo>
                    <a:cubicBezTo>
                      <a:pt x="89" y="9871"/>
                      <a:pt x="1264" y="12251"/>
                      <a:pt x="3262" y="13808"/>
                    </a:cubicBezTo>
                    <a:lnTo>
                      <a:pt x="3350" y="13955"/>
                    </a:lnTo>
                    <a:cubicBezTo>
                      <a:pt x="4290" y="11986"/>
                      <a:pt x="4642" y="9812"/>
                      <a:pt x="4407" y="7668"/>
                    </a:cubicBezTo>
                    <a:cubicBezTo>
                      <a:pt x="4055" y="5083"/>
                      <a:pt x="2733" y="2674"/>
                      <a:pt x="30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7" name="Google Shape;597;p36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8" name="Google Shape;598;p36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9" name="Google Shape;599;p36"/>
              <p:cNvSpPr/>
              <p:nvPr/>
            </p:nvSpPr>
            <p:spPr>
              <a:xfrm>
                <a:off x="3115825" y="2829950"/>
                <a:ext cx="8430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13263" extrusionOk="0">
                    <a:moveTo>
                      <a:pt x="624" y="0"/>
                    </a:moveTo>
                    <a:cubicBezTo>
                      <a:pt x="514" y="0"/>
                      <a:pt x="397" y="73"/>
                      <a:pt x="382" y="220"/>
                    </a:cubicBezTo>
                    <a:cubicBezTo>
                      <a:pt x="0" y="4686"/>
                      <a:pt x="852" y="9151"/>
                      <a:pt x="2879" y="13146"/>
                    </a:cubicBezTo>
                    <a:cubicBezTo>
                      <a:pt x="2925" y="13228"/>
                      <a:pt x="2993" y="13262"/>
                      <a:pt x="3062" y="13262"/>
                    </a:cubicBezTo>
                    <a:cubicBezTo>
                      <a:pt x="3215" y="13262"/>
                      <a:pt x="3371" y="13094"/>
                      <a:pt x="3290" y="12911"/>
                    </a:cubicBezTo>
                    <a:cubicBezTo>
                      <a:pt x="1293" y="9004"/>
                      <a:pt x="441" y="4598"/>
                      <a:pt x="823" y="220"/>
                    </a:cubicBezTo>
                    <a:cubicBezTo>
                      <a:pt x="837" y="73"/>
                      <a:pt x="735" y="0"/>
                      <a:pt x="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0" name="Google Shape;600;p36"/>
              <p:cNvSpPr/>
              <p:nvPr/>
            </p:nvSpPr>
            <p:spPr>
              <a:xfrm>
                <a:off x="3127575" y="2898625"/>
                <a:ext cx="33150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239" extrusionOk="0">
                    <a:moveTo>
                      <a:pt x="1013" y="1"/>
                    </a:moveTo>
                    <a:cubicBezTo>
                      <a:pt x="941" y="1"/>
                      <a:pt x="869" y="34"/>
                      <a:pt x="823" y="117"/>
                    </a:cubicBezTo>
                    <a:cubicBezTo>
                      <a:pt x="470" y="676"/>
                      <a:pt x="206" y="1292"/>
                      <a:pt x="30" y="1939"/>
                    </a:cubicBezTo>
                    <a:cubicBezTo>
                      <a:pt x="0" y="2056"/>
                      <a:pt x="88" y="2174"/>
                      <a:pt x="206" y="2233"/>
                    </a:cubicBezTo>
                    <a:cubicBezTo>
                      <a:pt x="221" y="2236"/>
                      <a:pt x="237" y="2238"/>
                      <a:pt x="252" y="2238"/>
                    </a:cubicBezTo>
                    <a:cubicBezTo>
                      <a:pt x="353" y="2238"/>
                      <a:pt x="445" y="2158"/>
                      <a:pt x="470" y="2056"/>
                    </a:cubicBezTo>
                    <a:cubicBezTo>
                      <a:pt x="617" y="1439"/>
                      <a:pt x="881" y="881"/>
                      <a:pt x="1205" y="323"/>
                    </a:cubicBezTo>
                    <a:cubicBezTo>
                      <a:pt x="1326" y="162"/>
                      <a:pt x="1170" y="1"/>
                      <a:pt x="1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1" name="Google Shape;601;p36"/>
              <p:cNvSpPr/>
              <p:nvPr/>
            </p:nvSpPr>
            <p:spPr>
              <a:xfrm>
                <a:off x="3132825" y="2948700"/>
                <a:ext cx="329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2375" extrusionOk="0">
                    <a:moveTo>
                      <a:pt x="1087" y="0"/>
                    </a:moveTo>
                    <a:cubicBezTo>
                      <a:pt x="1008" y="0"/>
                      <a:pt x="919" y="48"/>
                      <a:pt x="877" y="112"/>
                    </a:cubicBezTo>
                    <a:cubicBezTo>
                      <a:pt x="554" y="758"/>
                      <a:pt x="290" y="1405"/>
                      <a:pt x="55" y="2080"/>
                    </a:cubicBezTo>
                    <a:cubicBezTo>
                      <a:pt x="0" y="2261"/>
                      <a:pt x="146" y="2374"/>
                      <a:pt x="286" y="2374"/>
                    </a:cubicBezTo>
                    <a:cubicBezTo>
                      <a:pt x="374" y="2374"/>
                      <a:pt x="461" y="2329"/>
                      <a:pt x="495" y="2227"/>
                    </a:cubicBezTo>
                    <a:cubicBezTo>
                      <a:pt x="701" y="1581"/>
                      <a:pt x="965" y="935"/>
                      <a:pt x="1259" y="347"/>
                    </a:cubicBezTo>
                    <a:cubicBezTo>
                      <a:pt x="1318" y="230"/>
                      <a:pt x="1288" y="112"/>
                      <a:pt x="1171" y="24"/>
                    </a:cubicBezTo>
                    <a:cubicBezTo>
                      <a:pt x="1146" y="7"/>
                      <a:pt x="1117" y="0"/>
                      <a:pt x="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2" name="Google Shape;602;p36"/>
              <p:cNvSpPr/>
              <p:nvPr/>
            </p:nvSpPr>
            <p:spPr>
              <a:xfrm>
                <a:off x="3098200" y="2931075"/>
                <a:ext cx="39975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735" extrusionOk="0">
                    <a:moveTo>
                      <a:pt x="231" y="0"/>
                    </a:moveTo>
                    <a:cubicBezTo>
                      <a:pt x="201" y="0"/>
                      <a:pt x="172" y="7"/>
                      <a:pt x="147" y="24"/>
                    </a:cubicBezTo>
                    <a:cubicBezTo>
                      <a:pt x="29" y="112"/>
                      <a:pt x="0" y="229"/>
                      <a:pt x="59" y="347"/>
                    </a:cubicBezTo>
                    <a:cubicBezTo>
                      <a:pt x="353" y="817"/>
                      <a:pt x="705" y="1258"/>
                      <a:pt x="1116" y="1669"/>
                    </a:cubicBezTo>
                    <a:cubicBezTo>
                      <a:pt x="1163" y="1715"/>
                      <a:pt x="1215" y="1735"/>
                      <a:pt x="1266" y="1735"/>
                    </a:cubicBezTo>
                    <a:cubicBezTo>
                      <a:pt x="1441" y="1735"/>
                      <a:pt x="1599" y="1505"/>
                      <a:pt x="1440" y="1346"/>
                    </a:cubicBezTo>
                    <a:lnTo>
                      <a:pt x="1410" y="1346"/>
                    </a:lnTo>
                    <a:cubicBezTo>
                      <a:pt x="1234" y="1140"/>
                      <a:pt x="1058" y="935"/>
                      <a:pt x="881" y="729"/>
                    </a:cubicBezTo>
                    <a:lnTo>
                      <a:pt x="823" y="670"/>
                    </a:lnTo>
                    <a:lnTo>
                      <a:pt x="793" y="611"/>
                    </a:lnTo>
                    <a:cubicBezTo>
                      <a:pt x="764" y="582"/>
                      <a:pt x="705" y="523"/>
                      <a:pt x="676" y="464"/>
                    </a:cubicBezTo>
                    <a:cubicBezTo>
                      <a:pt x="646" y="406"/>
                      <a:pt x="529" y="229"/>
                      <a:pt x="441" y="112"/>
                    </a:cubicBezTo>
                    <a:cubicBezTo>
                      <a:pt x="398" y="48"/>
                      <a:pt x="310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03" name="Google Shape;603;p36"/>
            <p:cNvGrpSpPr/>
            <p:nvPr/>
          </p:nvGrpSpPr>
          <p:grpSpPr>
            <a:xfrm>
              <a:off x="5462380" y="3302316"/>
              <a:ext cx="96358" cy="191149"/>
              <a:chOff x="3213925" y="2904475"/>
              <a:chExt cx="173650" cy="344475"/>
            </a:xfrm>
          </p:grpSpPr>
          <p:sp>
            <p:nvSpPr>
              <p:cNvPr id="604" name="Google Shape;604;p36"/>
              <p:cNvSpPr/>
              <p:nvPr/>
            </p:nvSpPr>
            <p:spPr>
              <a:xfrm>
                <a:off x="3237725" y="2904475"/>
                <a:ext cx="104325" cy="275450"/>
              </a:xfrm>
              <a:custGeom>
                <a:avLst/>
                <a:gdLst/>
                <a:ahLst/>
                <a:cxnLst/>
                <a:rect l="l" t="t" r="r" b="b"/>
                <a:pathLst>
                  <a:path w="4173" h="11018" extrusionOk="0">
                    <a:moveTo>
                      <a:pt x="2116" y="1"/>
                    </a:moveTo>
                    <a:cubicBezTo>
                      <a:pt x="2116" y="2145"/>
                      <a:pt x="853" y="3908"/>
                      <a:pt x="383" y="5935"/>
                    </a:cubicBezTo>
                    <a:cubicBezTo>
                      <a:pt x="1" y="7610"/>
                      <a:pt x="118" y="9372"/>
                      <a:pt x="735" y="11017"/>
                    </a:cubicBezTo>
                    <a:lnTo>
                      <a:pt x="823" y="10900"/>
                    </a:lnTo>
                    <a:cubicBezTo>
                      <a:pt x="2557" y="9872"/>
                      <a:pt x="3702" y="8109"/>
                      <a:pt x="3937" y="6082"/>
                    </a:cubicBezTo>
                    <a:cubicBezTo>
                      <a:pt x="4172" y="4084"/>
                      <a:pt x="3526" y="1852"/>
                      <a:pt x="2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5" name="Google Shape;605;p36"/>
              <p:cNvSpPr/>
              <p:nvPr/>
            </p:nvSpPr>
            <p:spPr>
              <a:xfrm>
                <a:off x="3273725" y="3099100"/>
                <a:ext cx="113850" cy="124275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6" name="Google Shape;606;p36"/>
              <p:cNvSpPr/>
              <p:nvPr/>
            </p:nvSpPr>
            <p:spPr>
              <a:xfrm>
                <a:off x="3214275" y="3173200"/>
                <a:ext cx="130400" cy="74100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7" name="Google Shape;607;p36"/>
              <p:cNvSpPr/>
              <p:nvPr/>
            </p:nvSpPr>
            <p:spPr>
              <a:xfrm>
                <a:off x="3213925" y="2990600"/>
                <a:ext cx="89200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3568" h="10334" extrusionOk="0">
                    <a:moveTo>
                      <a:pt x="3347" y="0"/>
                    </a:moveTo>
                    <a:cubicBezTo>
                      <a:pt x="3244" y="0"/>
                      <a:pt x="3141" y="66"/>
                      <a:pt x="3127" y="199"/>
                    </a:cubicBezTo>
                    <a:cubicBezTo>
                      <a:pt x="3068" y="3695"/>
                      <a:pt x="2040" y="7102"/>
                      <a:pt x="101" y="10011"/>
                    </a:cubicBezTo>
                    <a:cubicBezTo>
                      <a:pt x="0" y="10172"/>
                      <a:pt x="148" y="10333"/>
                      <a:pt x="308" y="10333"/>
                    </a:cubicBezTo>
                    <a:cubicBezTo>
                      <a:pt x="381" y="10333"/>
                      <a:pt x="457" y="10299"/>
                      <a:pt x="512" y="10216"/>
                    </a:cubicBezTo>
                    <a:cubicBezTo>
                      <a:pt x="2451" y="7249"/>
                      <a:pt x="3538" y="3783"/>
                      <a:pt x="3567" y="199"/>
                    </a:cubicBezTo>
                    <a:cubicBezTo>
                      <a:pt x="3553" y="66"/>
                      <a:pt x="3450" y="0"/>
                      <a:pt x="3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8" name="Google Shape;608;p36"/>
              <p:cNvSpPr/>
              <p:nvPr/>
            </p:nvSpPr>
            <p:spPr>
              <a:xfrm>
                <a:off x="3267850" y="3042550"/>
                <a:ext cx="24250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918" extrusionOk="0">
                    <a:moveTo>
                      <a:pt x="249" y="1"/>
                    </a:moveTo>
                    <a:cubicBezTo>
                      <a:pt x="212" y="1"/>
                      <a:pt x="177" y="11"/>
                      <a:pt x="147" y="30"/>
                    </a:cubicBezTo>
                    <a:cubicBezTo>
                      <a:pt x="30" y="89"/>
                      <a:pt x="0" y="236"/>
                      <a:pt x="59" y="324"/>
                    </a:cubicBezTo>
                    <a:cubicBezTo>
                      <a:pt x="265" y="794"/>
                      <a:pt x="441" y="1264"/>
                      <a:pt x="500" y="1763"/>
                    </a:cubicBezTo>
                    <a:cubicBezTo>
                      <a:pt x="524" y="1861"/>
                      <a:pt x="609" y="1918"/>
                      <a:pt x="704" y="1918"/>
                    </a:cubicBezTo>
                    <a:cubicBezTo>
                      <a:pt x="724" y="1918"/>
                      <a:pt x="744" y="1915"/>
                      <a:pt x="764" y="1910"/>
                    </a:cubicBezTo>
                    <a:cubicBezTo>
                      <a:pt x="882" y="1881"/>
                      <a:pt x="970" y="1763"/>
                      <a:pt x="940" y="1646"/>
                    </a:cubicBezTo>
                    <a:cubicBezTo>
                      <a:pt x="852" y="1117"/>
                      <a:pt x="676" y="588"/>
                      <a:pt x="441" y="118"/>
                    </a:cubicBezTo>
                    <a:cubicBezTo>
                      <a:pt x="402" y="40"/>
                      <a:pt x="323" y="1"/>
                      <a:pt x="2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9" name="Google Shape;609;p36"/>
              <p:cNvSpPr/>
              <p:nvPr/>
            </p:nvSpPr>
            <p:spPr>
              <a:xfrm>
                <a:off x="3258300" y="3081300"/>
                <a:ext cx="25575" cy="51475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2059" extrusionOk="0">
                    <a:moveTo>
                      <a:pt x="266" y="0"/>
                    </a:moveTo>
                    <a:cubicBezTo>
                      <a:pt x="246" y="0"/>
                      <a:pt x="226" y="3"/>
                      <a:pt x="206" y="8"/>
                    </a:cubicBezTo>
                    <a:cubicBezTo>
                      <a:pt x="88" y="37"/>
                      <a:pt x="0" y="155"/>
                      <a:pt x="59" y="272"/>
                    </a:cubicBezTo>
                    <a:cubicBezTo>
                      <a:pt x="235" y="801"/>
                      <a:pt x="412" y="1330"/>
                      <a:pt x="529" y="1888"/>
                    </a:cubicBezTo>
                    <a:cubicBezTo>
                      <a:pt x="565" y="2007"/>
                      <a:pt x="658" y="2058"/>
                      <a:pt x="750" y="2058"/>
                    </a:cubicBezTo>
                    <a:cubicBezTo>
                      <a:pt x="887" y="2058"/>
                      <a:pt x="1022" y="1946"/>
                      <a:pt x="970" y="1770"/>
                    </a:cubicBezTo>
                    <a:cubicBezTo>
                      <a:pt x="852" y="1212"/>
                      <a:pt x="676" y="684"/>
                      <a:pt x="470" y="155"/>
                    </a:cubicBezTo>
                    <a:cubicBezTo>
                      <a:pt x="446" y="57"/>
                      <a:pt x="361" y="0"/>
                      <a:pt x="2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0" name="Google Shape;610;p36"/>
              <p:cNvSpPr/>
              <p:nvPr/>
            </p:nvSpPr>
            <p:spPr>
              <a:xfrm>
                <a:off x="3282525" y="3072475"/>
                <a:ext cx="34550" cy="3400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360" extrusionOk="0">
                    <a:moveTo>
                      <a:pt x="1147" y="1"/>
                    </a:moveTo>
                    <a:cubicBezTo>
                      <a:pt x="1095" y="1"/>
                      <a:pt x="1044" y="23"/>
                      <a:pt x="1000" y="67"/>
                    </a:cubicBezTo>
                    <a:cubicBezTo>
                      <a:pt x="706" y="420"/>
                      <a:pt x="383" y="713"/>
                      <a:pt x="60" y="978"/>
                    </a:cubicBezTo>
                    <a:cubicBezTo>
                      <a:pt x="1" y="1037"/>
                      <a:pt x="1" y="1095"/>
                      <a:pt x="1" y="1154"/>
                    </a:cubicBezTo>
                    <a:cubicBezTo>
                      <a:pt x="1" y="1213"/>
                      <a:pt x="1" y="1272"/>
                      <a:pt x="60" y="1301"/>
                    </a:cubicBezTo>
                    <a:cubicBezTo>
                      <a:pt x="89" y="1330"/>
                      <a:pt x="148" y="1360"/>
                      <a:pt x="206" y="1360"/>
                    </a:cubicBezTo>
                    <a:cubicBezTo>
                      <a:pt x="265" y="1360"/>
                      <a:pt x="324" y="1330"/>
                      <a:pt x="383" y="1301"/>
                    </a:cubicBezTo>
                    <a:cubicBezTo>
                      <a:pt x="706" y="1037"/>
                      <a:pt x="1029" y="713"/>
                      <a:pt x="1293" y="390"/>
                    </a:cubicBezTo>
                    <a:cubicBezTo>
                      <a:pt x="1352" y="361"/>
                      <a:pt x="1382" y="302"/>
                      <a:pt x="1382" y="243"/>
                    </a:cubicBezTo>
                    <a:cubicBezTo>
                      <a:pt x="1382" y="185"/>
                      <a:pt x="1352" y="126"/>
                      <a:pt x="1293" y="67"/>
                    </a:cubicBezTo>
                    <a:cubicBezTo>
                      <a:pt x="1249" y="23"/>
                      <a:pt x="1198" y="1"/>
                      <a:pt x="11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11" name="Google Shape;611;p36"/>
            <p:cNvSpPr/>
            <p:nvPr/>
          </p:nvSpPr>
          <p:spPr>
            <a:xfrm>
              <a:off x="5046670" y="3449142"/>
              <a:ext cx="1120415" cy="170264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0947653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Title and three Columns 4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37"/>
          <p:cNvSpPr/>
          <p:nvPr/>
        </p:nvSpPr>
        <p:spPr>
          <a:xfrm>
            <a:off x="427967" y="1217402"/>
            <a:ext cx="2819528" cy="17811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4" name="Google Shape;614;p37"/>
          <p:cNvSpPr/>
          <p:nvPr/>
        </p:nvSpPr>
        <p:spPr>
          <a:xfrm>
            <a:off x="3247513" y="630815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5" name="Google Shape;615;p37"/>
          <p:cNvSpPr/>
          <p:nvPr/>
        </p:nvSpPr>
        <p:spPr>
          <a:xfrm>
            <a:off x="9557502" y="203101"/>
            <a:ext cx="2375756" cy="1503604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37"/>
          <p:cNvSpPr/>
          <p:nvPr/>
        </p:nvSpPr>
        <p:spPr>
          <a:xfrm>
            <a:off x="8717934" y="1368999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37"/>
          <p:cNvSpPr/>
          <p:nvPr/>
        </p:nvSpPr>
        <p:spPr>
          <a:xfrm flipH="1">
            <a:off x="6965187" y="6423828"/>
            <a:ext cx="5226813" cy="426312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37"/>
          <p:cNvSpPr/>
          <p:nvPr/>
        </p:nvSpPr>
        <p:spPr>
          <a:xfrm flipH="1">
            <a:off x="-3097" y="6364276"/>
            <a:ext cx="5956929" cy="48588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37"/>
          <p:cNvSpPr/>
          <p:nvPr/>
        </p:nvSpPr>
        <p:spPr>
          <a:xfrm>
            <a:off x="-3167" y="6071634"/>
            <a:ext cx="12191995" cy="786353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37"/>
          <p:cNvSpPr txBox="1">
            <a:spLocks noGrp="1"/>
          </p:cNvSpPr>
          <p:nvPr>
            <p:ph type="subTitle" idx="1"/>
          </p:nvPr>
        </p:nvSpPr>
        <p:spPr>
          <a:xfrm>
            <a:off x="1342291" y="3709072"/>
            <a:ext cx="31556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21" name="Google Shape;621;p37"/>
          <p:cNvSpPr txBox="1">
            <a:spLocks noGrp="1"/>
          </p:cNvSpPr>
          <p:nvPr>
            <p:ph type="subTitle" idx="2"/>
          </p:nvPr>
        </p:nvSpPr>
        <p:spPr>
          <a:xfrm>
            <a:off x="1342291" y="4095083"/>
            <a:ext cx="3153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22" name="Google Shape;622;p37"/>
          <p:cNvSpPr txBox="1">
            <a:spLocks noGrp="1"/>
          </p:cNvSpPr>
          <p:nvPr>
            <p:ph type="subTitle" idx="3"/>
          </p:nvPr>
        </p:nvSpPr>
        <p:spPr>
          <a:xfrm>
            <a:off x="4518200" y="2489867"/>
            <a:ext cx="31556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23" name="Google Shape;623;p37"/>
          <p:cNvSpPr txBox="1">
            <a:spLocks noGrp="1"/>
          </p:cNvSpPr>
          <p:nvPr>
            <p:ph type="subTitle" idx="4"/>
          </p:nvPr>
        </p:nvSpPr>
        <p:spPr>
          <a:xfrm>
            <a:off x="4518200" y="2875883"/>
            <a:ext cx="3153200" cy="9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24" name="Google Shape;624;p37"/>
          <p:cNvSpPr txBox="1">
            <a:spLocks noGrp="1"/>
          </p:cNvSpPr>
          <p:nvPr>
            <p:ph type="subTitle" idx="5"/>
          </p:nvPr>
        </p:nvSpPr>
        <p:spPr>
          <a:xfrm>
            <a:off x="7691709" y="3709065"/>
            <a:ext cx="3153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25" name="Google Shape;625;p37"/>
          <p:cNvSpPr txBox="1">
            <a:spLocks noGrp="1"/>
          </p:cNvSpPr>
          <p:nvPr>
            <p:ph type="subTitle" idx="6"/>
          </p:nvPr>
        </p:nvSpPr>
        <p:spPr>
          <a:xfrm>
            <a:off x="7691709" y="4095084"/>
            <a:ext cx="3153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atrick Hand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26" name="Google Shape;626;p37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627" name="Google Shape;627;p37"/>
          <p:cNvGrpSpPr/>
          <p:nvPr/>
        </p:nvGrpSpPr>
        <p:grpSpPr>
          <a:xfrm>
            <a:off x="2633840" y="5832407"/>
            <a:ext cx="2158816" cy="791139"/>
            <a:chOff x="5046670" y="3208808"/>
            <a:chExt cx="1120415" cy="410597"/>
          </a:xfrm>
        </p:grpSpPr>
        <p:grpSp>
          <p:nvGrpSpPr>
            <p:cNvPr id="628" name="Google Shape;628;p37"/>
            <p:cNvGrpSpPr/>
            <p:nvPr/>
          </p:nvGrpSpPr>
          <p:grpSpPr>
            <a:xfrm flipH="1">
              <a:off x="5811603" y="3321460"/>
              <a:ext cx="82906" cy="185771"/>
              <a:chOff x="3004175" y="2722350"/>
              <a:chExt cx="195950" cy="439175"/>
            </a:xfrm>
          </p:grpSpPr>
          <p:sp>
            <p:nvSpPr>
              <p:cNvPr id="629" name="Google Shape;629;p37"/>
              <p:cNvSpPr/>
              <p:nvPr/>
            </p:nvSpPr>
            <p:spPr>
              <a:xfrm>
                <a:off x="3076150" y="2722350"/>
                <a:ext cx="116075" cy="34887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3955" extrusionOk="0">
                    <a:moveTo>
                      <a:pt x="3027" y="0"/>
                    </a:moveTo>
                    <a:lnTo>
                      <a:pt x="3027" y="0"/>
                    </a:lnTo>
                    <a:cubicBezTo>
                      <a:pt x="1088" y="2115"/>
                      <a:pt x="1" y="4789"/>
                      <a:pt x="30" y="7315"/>
                    </a:cubicBezTo>
                    <a:cubicBezTo>
                      <a:pt x="89" y="9871"/>
                      <a:pt x="1264" y="12251"/>
                      <a:pt x="3262" y="13808"/>
                    </a:cubicBezTo>
                    <a:lnTo>
                      <a:pt x="3350" y="13955"/>
                    </a:lnTo>
                    <a:cubicBezTo>
                      <a:pt x="4290" y="11986"/>
                      <a:pt x="4642" y="9812"/>
                      <a:pt x="4407" y="7668"/>
                    </a:cubicBezTo>
                    <a:cubicBezTo>
                      <a:pt x="4055" y="5083"/>
                      <a:pt x="2733" y="2674"/>
                      <a:pt x="30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0" name="Google Shape;630;p37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1" name="Google Shape;631;p37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2" name="Google Shape;632;p37"/>
              <p:cNvSpPr/>
              <p:nvPr/>
            </p:nvSpPr>
            <p:spPr>
              <a:xfrm>
                <a:off x="3115825" y="2829950"/>
                <a:ext cx="8430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13263" extrusionOk="0">
                    <a:moveTo>
                      <a:pt x="624" y="0"/>
                    </a:moveTo>
                    <a:cubicBezTo>
                      <a:pt x="514" y="0"/>
                      <a:pt x="397" y="73"/>
                      <a:pt x="382" y="220"/>
                    </a:cubicBezTo>
                    <a:cubicBezTo>
                      <a:pt x="0" y="4686"/>
                      <a:pt x="852" y="9151"/>
                      <a:pt x="2879" y="13146"/>
                    </a:cubicBezTo>
                    <a:cubicBezTo>
                      <a:pt x="2925" y="13228"/>
                      <a:pt x="2993" y="13262"/>
                      <a:pt x="3062" y="13262"/>
                    </a:cubicBezTo>
                    <a:cubicBezTo>
                      <a:pt x="3215" y="13262"/>
                      <a:pt x="3371" y="13094"/>
                      <a:pt x="3290" y="12911"/>
                    </a:cubicBezTo>
                    <a:cubicBezTo>
                      <a:pt x="1293" y="9004"/>
                      <a:pt x="441" y="4598"/>
                      <a:pt x="823" y="220"/>
                    </a:cubicBezTo>
                    <a:cubicBezTo>
                      <a:pt x="837" y="73"/>
                      <a:pt x="735" y="0"/>
                      <a:pt x="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3" name="Google Shape;633;p37"/>
              <p:cNvSpPr/>
              <p:nvPr/>
            </p:nvSpPr>
            <p:spPr>
              <a:xfrm>
                <a:off x="3127575" y="2898625"/>
                <a:ext cx="33150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239" extrusionOk="0">
                    <a:moveTo>
                      <a:pt x="1013" y="1"/>
                    </a:moveTo>
                    <a:cubicBezTo>
                      <a:pt x="941" y="1"/>
                      <a:pt x="869" y="34"/>
                      <a:pt x="823" y="117"/>
                    </a:cubicBezTo>
                    <a:cubicBezTo>
                      <a:pt x="470" y="676"/>
                      <a:pt x="206" y="1292"/>
                      <a:pt x="30" y="1939"/>
                    </a:cubicBezTo>
                    <a:cubicBezTo>
                      <a:pt x="0" y="2056"/>
                      <a:pt x="88" y="2174"/>
                      <a:pt x="206" y="2233"/>
                    </a:cubicBezTo>
                    <a:cubicBezTo>
                      <a:pt x="221" y="2236"/>
                      <a:pt x="237" y="2238"/>
                      <a:pt x="252" y="2238"/>
                    </a:cubicBezTo>
                    <a:cubicBezTo>
                      <a:pt x="353" y="2238"/>
                      <a:pt x="445" y="2158"/>
                      <a:pt x="470" y="2056"/>
                    </a:cubicBezTo>
                    <a:cubicBezTo>
                      <a:pt x="617" y="1439"/>
                      <a:pt x="881" y="881"/>
                      <a:pt x="1205" y="323"/>
                    </a:cubicBezTo>
                    <a:cubicBezTo>
                      <a:pt x="1326" y="162"/>
                      <a:pt x="1170" y="1"/>
                      <a:pt x="1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4" name="Google Shape;634;p37"/>
              <p:cNvSpPr/>
              <p:nvPr/>
            </p:nvSpPr>
            <p:spPr>
              <a:xfrm>
                <a:off x="3132825" y="2948700"/>
                <a:ext cx="329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2375" extrusionOk="0">
                    <a:moveTo>
                      <a:pt x="1087" y="0"/>
                    </a:moveTo>
                    <a:cubicBezTo>
                      <a:pt x="1008" y="0"/>
                      <a:pt x="919" y="48"/>
                      <a:pt x="877" y="112"/>
                    </a:cubicBezTo>
                    <a:cubicBezTo>
                      <a:pt x="554" y="758"/>
                      <a:pt x="290" y="1405"/>
                      <a:pt x="55" y="2080"/>
                    </a:cubicBezTo>
                    <a:cubicBezTo>
                      <a:pt x="0" y="2261"/>
                      <a:pt x="146" y="2374"/>
                      <a:pt x="286" y="2374"/>
                    </a:cubicBezTo>
                    <a:cubicBezTo>
                      <a:pt x="374" y="2374"/>
                      <a:pt x="461" y="2329"/>
                      <a:pt x="495" y="2227"/>
                    </a:cubicBezTo>
                    <a:cubicBezTo>
                      <a:pt x="701" y="1581"/>
                      <a:pt x="965" y="935"/>
                      <a:pt x="1259" y="347"/>
                    </a:cubicBezTo>
                    <a:cubicBezTo>
                      <a:pt x="1318" y="230"/>
                      <a:pt x="1288" y="112"/>
                      <a:pt x="1171" y="24"/>
                    </a:cubicBezTo>
                    <a:cubicBezTo>
                      <a:pt x="1146" y="7"/>
                      <a:pt x="1117" y="0"/>
                      <a:pt x="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5" name="Google Shape;635;p37"/>
              <p:cNvSpPr/>
              <p:nvPr/>
            </p:nvSpPr>
            <p:spPr>
              <a:xfrm>
                <a:off x="3098200" y="2931075"/>
                <a:ext cx="39975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735" extrusionOk="0">
                    <a:moveTo>
                      <a:pt x="231" y="0"/>
                    </a:moveTo>
                    <a:cubicBezTo>
                      <a:pt x="201" y="0"/>
                      <a:pt x="172" y="7"/>
                      <a:pt x="147" y="24"/>
                    </a:cubicBezTo>
                    <a:cubicBezTo>
                      <a:pt x="29" y="112"/>
                      <a:pt x="0" y="229"/>
                      <a:pt x="59" y="347"/>
                    </a:cubicBezTo>
                    <a:cubicBezTo>
                      <a:pt x="353" y="817"/>
                      <a:pt x="705" y="1258"/>
                      <a:pt x="1116" y="1669"/>
                    </a:cubicBezTo>
                    <a:cubicBezTo>
                      <a:pt x="1163" y="1715"/>
                      <a:pt x="1215" y="1735"/>
                      <a:pt x="1266" y="1735"/>
                    </a:cubicBezTo>
                    <a:cubicBezTo>
                      <a:pt x="1441" y="1735"/>
                      <a:pt x="1599" y="1505"/>
                      <a:pt x="1440" y="1346"/>
                    </a:cubicBezTo>
                    <a:lnTo>
                      <a:pt x="1410" y="1346"/>
                    </a:lnTo>
                    <a:cubicBezTo>
                      <a:pt x="1234" y="1140"/>
                      <a:pt x="1058" y="935"/>
                      <a:pt x="881" y="729"/>
                    </a:cubicBezTo>
                    <a:lnTo>
                      <a:pt x="823" y="670"/>
                    </a:lnTo>
                    <a:lnTo>
                      <a:pt x="793" y="611"/>
                    </a:lnTo>
                    <a:cubicBezTo>
                      <a:pt x="764" y="582"/>
                      <a:pt x="705" y="523"/>
                      <a:pt x="676" y="464"/>
                    </a:cubicBezTo>
                    <a:cubicBezTo>
                      <a:pt x="646" y="406"/>
                      <a:pt x="529" y="229"/>
                      <a:pt x="441" y="112"/>
                    </a:cubicBezTo>
                    <a:cubicBezTo>
                      <a:pt x="398" y="48"/>
                      <a:pt x="310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36" name="Google Shape;636;p37"/>
            <p:cNvGrpSpPr/>
            <p:nvPr/>
          </p:nvGrpSpPr>
          <p:grpSpPr>
            <a:xfrm rot="3041596" flipH="1">
              <a:off x="5625845" y="3373209"/>
              <a:ext cx="96168" cy="82240"/>
              <a:chOff x="5928149" y="3267314"/>
              <a:chExt cx="96164" cy="82236"/>
            </a:xfrm>
          </p:grpSpPr>
          <p:sp>
            <p:nvSpPr>
              <p:cNvPr id="637" name="Google Shape;637;p37"/>
              <p:cNvSpPr/>
              <p:nvPr/>
            </p:nvSpPr>
            <p:spPr>
              <a:xfrm>
                <a:off x="5961138" y="3267314"/>
                <a:ext cx="63175" cy="68960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8" name="Google Shape;638;p37"/>
              <p:cNvSpPr/>
              <p:nvPr/>
            </p:nvSpPr>
            <p:spPr>
              <a:xfrm>
                <a:off x="5928149" y="3308432"/>
                <a:ext cx="72359" cy="41118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39" name="Google Shape;639;p37"/>
            <p:cNvGrpSpPr/>
            <p:nvPr/>
          </p:nvGrpSpPr>
          <p:grpSpPr>
            <a:xfrm rot="-2700000">
              <a:off x="5946361" y="3473182"/>
              <a:ext cx="96163" cy="82235"/>
              <a:chOff x="5928149" y="3267314"/>
              <a:chExt cx="96164" cy="82236"/>
            </a:xfrm>
          </p:grpSpPr>
          <p:sp>
            <p:nvSpPr>
              <p:cNvPr id="640" name="Google Shape;640;p37"/>
              <p:cNvSpPr/>
              <p:nvPr/>
            </p:nvSpPr>
            <p:spPr>
              <a:xfrm>
                <a:off x="5961138" y="3267314"/>
                <a:ext cx="63175" cy="68960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1" name="Google Shape;641;p37"/>
              <p:cNvSpPr/>
              <p:nvPr/>
            </p:nvSpPr>
            <p:spPr>
              <a:xfrm>
                <a:off x="5928149" y="3308432"/>
                <a:ext cx="72359" cy="41118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42" name="Google Shape;642;p37"/>
            <p:cNvGrpSpPr/>
            <p:nvPr/>
          </p:nvGrpSpPr>
          <p:grpSpPr>
            <a:xfrm>
              <a:off x="5222364" y="3208808"/>
              <a:ext cx="145434" cy="325956"/>
              <a:chOff x="3004175" y="2722350"/>
              <a:chExt cx="195950" cy="439175"/>
            </a:xfrm>
          </p:grpSpPr>
          <p:sp>
            <p:nvSpPr>
              <p:cNvPr id="643" name="Google Shape;643;p37"/>
              <p:cNvSpPr/>
              <p:nvPr/>
            </p:nvSpPr>
            <p:spPr>
              <a:xfrm>
                <a:off x="3076150" y="2722350"/>
                <a:ext cx="116075" cy="34887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3955" extrusionOk="0">
                    <a:moveTo>
                      <a:pt x="3027" y="0"/>
                    </a:moveTo>
                    <a:lnTo>
                      <a:pt x="3027" y="0"/>
                    </a:lnTo>
                    <a:cubicBezTo>
                      <a:pt x="1088" y="2115"/>
                      <a:pt x="1" y="4789"/>
                      <a:pt x="30" y="7315"/>
                    </a:cubicBezTo>
                    <a:cubicBezTo>
                      <a:pt x="89" y="9871"/>
                      <a:pt x="1264" y="12251"/>
                      <a:pt x="3262" y="13808"/>
                    </a:cubicBezTo>
                    <a:lnTo>
                      <a:pt x="3350" y="13955"/>
                    </a:lnTo>
                    <a:cubicBezTo>
                      <a:pt x="4290" y="11986"/>
                      <a:pt x="4642" y="9812"/>
                      <a:pt x="4407" y="7668"/>
                    </a:cubicBezTo>
                    <a:cubicBezTo>
                      <a:pt x="4055" y="5083"/>
                      <a:pt x="2733" y="2674"/>
                      <a:pt x="30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4" name="Google Shape;644;p37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5" name="Google Shape;645;p37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6" name="Google Shape;646;p37"/>
              <p:cNvSpPr/>
              <p:nvPr/>
            </p:nvSpPr>
            <p:spPr>
              <a:xfrm>
                <a:off x="3115825" y="2829950"/>
                <a:ext cx="8430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13263" extrusionOk="0">
                    <a:moveTo>
                      <a:pt x="624" y="0"/>
                    </a:moveTo>
                    <a:cubicBezTo>
                      <a:pt x="514" y="0"/>
                      <a:pt x="397" y="73"/>
                      <a:pt x="382" y="220"/>
                    </a:cubicBezTo>
                    <a:cubicBezTo>
                      <a:pt x="0" y="4686"/>
                      <a:pt x="852" y="9151"/>
                      <a:pt x="2879" y="13146"/>
                    </a:cubicBezTo>
                    <a:cubicBezTo>
                      <a:pt x="2925" y="13228"/>
                      <a:pt x="2993" y="13262"/>
                      <a:pt x="3062" y="13262"/>
                    </a:cubicBezTo>
                    <a:cubicBezTo>
                      <a:pt x="3215" y="13262"/>
                      <a:pt x="3371" y="13094"/>
                      <a:pt x="3290" y="12911"/>
                    </a:cubicBezTo>
                    <a:cubicBezTo>
                      <a:pt x="1293" y="9004"/>
                      <a:pt x="441" y="4598"/>
                      <a:pt x="823" y="220"/>
                    </a:cubicBezTo>
                    <a:cubicBezTo>
                      <a:pt x="837" y="73"/>
                      <a:pt x="735" y="0"/>
                      <a:pt x="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7" name="Google Shape;647;p37"/>
              <p:cNvSpPr/>
              <p:nvPr/>
            </p:nvSpPr>
            <p:spPr>
              <a:xfrm>
                <a:off x="3127575" y="2898625"/>
                <a:ext cx="33150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239" extrusionOk="0">
                    <a:moveTo>
                      <a:pt x="1013" y="1"/>
                    </a:moveTo>
                    <a:cubicBezTo>
                      <a:pt x="941" y="1"/>
                      <a:pt x="869" y="34"/>
                      <a:pt x="823" y="117"/>
                    </a:cubicBezTo>
                    <a:cubicBezTo>
                      <a:pt x="470" y="676"/>
                      <a:pt x="206" y="1292"/>
                      <a:pt x="30" y="1939"/>
                    </a:cubicBezTo>
                    <a:cubicBezTo>
                      <a:pt x="0" y="2056"/>
                      <a:pt x="88" y="2174"/>
                      <a:pt x="206" y="2233"/>
                    </a:cubicBezTo>
                    <a:cubicBezTo>
                      <a:pt x="221" y="2236"/>
                      <a:pt x="237" y="2238"/>
                      <a:pt x="252" y="2238"/>
                    </a:cubicBezTo>
                    <a:cubicBezTo>
                      <a:pt x="353" y="2238"/>
                      <a:pt x="445" y="2158"/>
                      <a:pt x="470" y="2056"/>
                    </a:cubicBezTo>
                    <a:cubicBezTo>
                      <a:pt x="617" y="1439"/>
                      <a:pt x="881" y="881"/>
                      <a:pt x="1205" y="323"/>
                    </a:cubicBezTo>
                    <a:cubicBezTo>
                      <a:pt x="1326" y="162"/>
                      <a:pt x="1170" y="1"/>
                      <a:pt x="1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8" name="Google Shape;648;p37"/>
              <p:cNvSpPr/>
              <p:nvPr/>
            </p:nvSpPr>
            <p:spPr>
              <a:xfrm>
                <a:off x="3132825" y="2948700"/>
                <a:ext cx="329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2375" extrusionOk="0">
                    <a:moveTo>
                      <a:pt x="1087" y="0"/>
                    </a:moveTo>
                    <a:cubicBezTo>
                      <a:pt x="1008" y="0"/>
                      <a:pt x="919" y="48"/>
                      <a:pt x="877" y="112"/>
                    </a:cubicBezTo>
                    <a:cubicBezTo>
                      <a:pt x="554" y="758"/>
                      <a:pt x="290" y="1405"/>
                      <a:pt x="55" y="2080"/>
                    </a:cubicBezTo>
                    <a:cubicBezTo>
                      <a:pt x="0" y="2261"/>
                      <a:pt x="146" y="2374"/>
                      <a:pt x="286" y="2374"/>
                    </a:cubicBezTo>
                    <a:cubicBezTo>
                      <a:pt x="374" y="2374"/>
                      <a:pt x="461" y="2329"/>
                      <a:pt x="495" y="2227"/>
                    </a:cubicBezTo>
                    <a:cubicBezTo>
                      <a:pt x="701" y="1581"/>
                      <a:pt x="965" y="935"/>
                      <a:pt x="1259" y="347"/>
                    </a:cubicBezTo>
                    <a:cubicBezTo>
                      <a:pt x="1318" y="230"/>
                      <a:pt x="1288" y="112"/>
                      <a:pt x="1171" y="24"/>
                    </a:cubicBezTo>
                    <a:cubicBezTo>
                      <a:pt x="1146" y="7"/>
                      <a:pt x="1117" y="0"/>
                      <a:pt x="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9" name="Google Shape;649;p37"/>
              <p:cNvSpPr/>
              <p:nvPr/>
            </p:nvSpPr>
            <p:spPr>
              <a:xfrm>
                <a:off x="3098200" y="2931075"/>
                <a:ext cx="39975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735" extrusionOk="0">
                    <a:moveTo>
                      <a:pt x="231" y="0"/>
                    </a:moveTo>
                    <a:cubicBezTo>
                      <a:pt x="201" y="0"/>
                      <a:pt x="172" y="7"/>
                      <a:pt x="147" y="24"/>
                    </a:cubicBezTo>
                    <a:cubicBezTo>
                      <a:pt x="29" y="112"/>
                      <a:pt x="0" y="229"/>
                      <a:pt x="59" y="347"/>
                    </a:cubicBezTo>
                    <a:cubicBezTo>
                      <a:pt x="353" y="817"/>
                      <a:pt x="705" y="1258"/>
                      <a:pt x="1116" y="1669"/>
                    </a:cubicBezTo>
                    <a:cubicBezTo>
                      <a:pt x="1163" y="1715"/>
                      <a:pt x="1215" y="1735"/>
                      <a:pt x="1266" y="1735"/>
                    </a:cubicBezTo>
                    <a:cubicBezTo>
                      <a:pt x="1441" y="1735"/>
                      <a:pt x="1599" y="1505"/>
                      <a:pt x="1440" y="1346"/>
                    </a:cubicBezTo>
                    <a:lnTo>
                      <a:pt x="1410" y="1346"/>
                    </a:lnTo>
                    <a:cubicBezTo>
                      <a:pt x="1234" y="1140"/>
                      <a:pt x="1058" y="935"/>
                      <a:pt x="881" y="729"/>
                    </a:cubicBezTo>
                    <a:lnTo>
                      <a:pt x="823" y="670"/>
                    </a:lnTo>
                    <a:lnTo>
                      <a:pt x="793" y="611"/>
                    </a:lnTo>
                    <a:cubicBezTo>
                      <a:pt x="764" y="582"/>
                      <a:pt x="705" y="523"/>
                      <a:pt x="676" y="464"/>
                    </a:cubicBezTo>
                    <a:cubicBezTo>
                      <a:pt x="646" y="406"/>
                      <a:pt x="529" y="229"/>
                      <a:pt x="441" y="112"/>
                    </a:cubicBezTo>
                    <a:cubicBezTo>
                      <a:pt x="398" y="48"/>
                      <a:pt x="310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50" name="Google Shape;650;p37"/>
            <p:cNvGrpSpPr/>
            <p:nvPr/>
          </p:nvGrpSpPr>
          <p:grpSpPr>
            <a:xfrm>
              <a:off x="5462380" y="3302316"/>
              <a:ext cx="96358" cy="191149"/>
              <a:chOff x="3213925" y="2904475"/>
              <a:chExt cx="173650" cy="344475"/>
            </a:xfrm>
          </p:grpSpPr>
          <p:sp>
            <p:nvSpPr>
              <p:cNvPr id="651" name="Google Shape;651;p37"/>
              <p:cNvSpPr/>
              <p:nvPr/>
            </p:nvSpPr>
            <p:spPr>
              <a:xfrm>
                <a:off x="3237725" y="2904475"/>
                <a:ext cx="104325" cy="275450"/>
              </a:xfrm>
              <a:custGeom>
                <a:avLst/>
                <a:gdLst/>
                <a:ahLst/>
                <a:cxnLst/>
                <a:rect l="l" t="t" r="r" b="b"/>
                <a:pathLst>
                  <a:path w="4173" h="11018" extrusionOk="0">
                    <a:moveTo>
                      <a:pt x="2116" y="1"/>
                    </a:moveTo>
                    <a:cubicBezTo>
                      <a:pt x="2116" y="2145"/>
                      <a:pt x="853" y="3908"/>
                      <a:pt x="383" y="5935"/>
                    </a:cubicBezTo>
                    <a:cubicBezTo>
                      <a:pt x="1" y="7610"/>
                      <a:pt x="118" y="9372"/>
                      <a:pt x="735" y="11017"/>
                    </a:cubicBezTo>
                    <a:lnTo>
                      <a:pt x="823" y="10900"/>
                    </a:lnTo>
                    <a:cubicBezTo>
                      <a:pt x="2557" y="9872"/>
                      <a:pt x="3702" y="8109"/>
                      <a:pt x="3937" y="6082"/>
                    </a:cubicBezTo>
                    <a:cubicBezTo>
                      <a:pt x="4172" y="4084"/>
                      <a:pt x="3526" y="1852"/>
                      <a:pt x="2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2" name="Google Shape;652;p37"/>
              <p:cNvSpPr/>
              <p:nvPr/>
            </p:nvSpPr>
            <p:spPr>
              <a:xfrm>
                <a:off x="3273725" y="3099100"/>
                <a:ext cx="113850" cy="124275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3" name="Google Shape;653;p37"/>
              <p:cNvSpPr/>
              <p:nvPr/>
            </p:nvSpPr>
            <p:spPr>
              <a:xfrm>
                <a:off x="3214275" y="3173200"/>
                <a:ext cx="130400" cy="74100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4" name="Google Shape;654;p37"/>
              <p:cNvSpPr/>
              <p:nvPr/>
            </p:nvSpPr>
            <p:spPr>
              <a:xfrm>
                <a:off x="3213925" y="2990600"/>
                <a:ext cx="89200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3568" h="10334" extrusionOk="0">
                    <a:moveTo>
                      <a:pt x="3347" y="0"/>
                    </a:moveTo>
                    <a:cubicBezTo>
                      <a:pt x="3244" y="0"/>
                      <a:pt x="3141" y="66"/>
                      <a:pt x="3127" y="199"/>
                    </a:cubicBezTo>
                    <a:cubicBezTo>
                      <a:pt x="3068" y="3695"/>
                      <a:pt x="2040" y="7102"/>
                      <a:pt x="101" y="10011"/>
                    </a:cubicBezTo>
                    <a:cubicBezTo>
                      <a:pt x="0" y="10172"/>
                      <a:pt x="148" y="10333"/>
                      <a:pt x="308" y="10333"/>
                    </a:cubicBezTo>
                    <a:cubicBezTo>
                      <a:pt x="381" y="10333"/>
                      <a:pt x="457" y="10299"/>
                      <a:pt x="512" y="10216"/>
                    </a:cubicBezTo>
                    <a:cubicBezTo>
                      <a:pt x="2451" y="7249"/>
                      <a:pt x="3538" y="3783"/>
                      <a:pt x="3567" y="199"/>
                    </a:cubicBezTo>
                    <a:cubicBezTo>
                      <a:pt x="3553" y="66"/>
                      <a:pt x="3450" y="0"/>
                      <a:pt x="3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5" name="Google Shape;655;p37"/>
              <p:cNvSpPr/>
              <p:nvPr/>
            </p:nvSpPr>
            <p:spPr>
              <a:xfrm>
                <a:off x="3267850" y="3042550"/>
                <a:ext cx="24250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918" extrusionOk="0">
                    <a:moveTo>
                      <a:pt x="249" y="1"/>
                    </a:moveTo>
                    <a:cubicBezTo>
                      <a:pt x="212" y="1"/>
                      <a:pt x="177" y="11"/>
                      <a:pt x="147" y="30"/>
                    </a:cubicBezTo>
                    <a:cubicBezTo>
                      <a:pt x="30" y="89"/>
                      <a:pt x="0" y="236"/>
                      <a:pt x="59" y="324"/>
                    </a:cubicBezTo>
                    <a:cubicBezTo>
                      <a:pt x="265" y="794"/>
                      <a:pt x="441" y="1264"/>
                      <a:pt x="500" y="1763"/>
                    </a:cubicBezTo>
                    <a:cubicBezTo>
                      <a:pt x="524" y="1861"/>
                      <a:pt x="609" y="1918"/>
                      <a:pt x="704" y="1918"/>
                    </a:cubicBezTo>
                    <a:cubicBezTo>
                      <a:pt x="724" y="1918"/>
                      <a:pt x="744" y="1915"/>
                      <a:pt x="764" y="1910"/>
                    </a:cubicBezTo>
                    <a:cubicBezTo>
                      <a:pt x="882" y="1881"/>
                      <a:pt x="970" y="1763"/>
                      <a:pt x="940" y="1646"/>
                    </a:cubicBezTo>
                    <a:cubicBezTo>
                      <a:pt x="852" y="1117"/>
                      <a:pt x="676" y="588"/>
                      <a:pt x="441" y="118"/>
                    </a:cubicBezTo>
                    <a:cubicBezTo>
                      <a:pt x="402" y="40"/>
                      <a:pt x="323" y="1"/>
                      <a:pt x="2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6" name="Google Shape;656;p37"/>
              <p:cNvSpPr/>
              <p:nvPr/>
            </p:nvSpPr>
            <p:spPr>
              <a:xfrm>
                <a:off x="3258300" y="3081300"/>
                <a:ext cx="25575" cy="51475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2059" extrusionOk="0">
                    <a:moveTo>
                      <a:pt x="266" y="0"/>
                    </a:moveTo>
                    <a:cubicBezTo>
                      <a:pt x="246" y="0"/>
                      <a:pt x="226" y="3"/>
                      <a:pt x="206" y="8"/>
                    </a:cubicBezTo>
                    <a:cubicBezTo>
                      <a:pt x="88" y="37"/>
                      <a:pt x="0" y="155"/>
                      <a:pt x="59" y="272"/>
                    </a:cubicBezTo>
                    <a:cubicBezTo>
                      <a:pt x="235" y="801"/>
                      <a:pt x="412" y="1330"/>
                      <a:pt x="529" y="1888"/>
                    </a:cubicBezTo>
                    <a:cubicBezTo>
                      <a:pt x="565" y="2007"/>
                      <a:pt x="658" y="2058"/>
                      <a:pt x="750" y="2058"/>
                    </a:cubicBezTo>
                    <a:cubicBezTo>
                      <a:pt x="887" y="2058"/>
                      <a:pt x="1022" y="1946"/>
                      <a:pt x="970" y="1770"/>
                    </a:cubicBezTo>
                    <a:cubicBezTo>
                      <a:pt x="852" y="1212"/>
                      <a:pt x="676" y="684"/>
                      <a:pt x="470" y="155"/>
                    </a:cubicBezTo>
                    <a:cubicBezTo>
                      <a:pt x="446" y="57"/>
                      <a:pt x="361" y="0"/>
                      <a:pt x="2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7" name="Google Shape;657;p37"/>
              <p:cNvSpPr/>
              <p:nvPr/>
            </p:nvSpPr>
            <p:spPr>
              <a:xfrm>
                <a:off x="3282525" y="3072475"/>
                <a:ext cx="34550" cy="3400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360" extrusionOk="0">
                    <a:moveTo>
                      <a:pt x="1147" y="1"/>
                    </a:moveTo>
                    <a:cubicBezTo>
                      <a:pt x="1095" y="1"/>
                      <a:pt x="1044" y="23"/>
                      <a:pt x="1000" y="67"/>
                    </a:cubicBezTo>
                    <a:cubicBezTo>
                      <a:pt x="706" y="420"/>
                      <a:pt x="383" y="713"/>
                      <a:pt x="60" y="978"/>
                    </a:cubicBezTo>
                    <a:cubicBezTo>
                      <a:pt x="1" y="1037"/>
                      <a:pt x="1" y="1095"/>
                      <a:pt x="1" y="1154"/>
                    </a:cubicBezTo>
                    <a:cubicBezTo>
                      <a:pt x="1" y="1213"/>
                      <a:pt x="1" y="1272"/>
                      <a:pt x="60" y="1301"/>
                    </a:cubicBezTo>
                    <a:cubicBezTo>
                      <a:pt x="89" y="1330"/>
                      <a:pt x="148" y="1360"/>
                      <a:pt x="206" y="1360"/>
                    </a:cubicBezTo>
                    <a:cubicBezTo>
                      <a:pt x="265" y="1360"/>
                      <a:pt x="324" y="1330"/>
                      <a:pt x="383" y="1301"/>
                    </a:cubicBezTo>
                    <a:cubicBezTo>
                      <a:pt x="706" y="1037"/>
                      <a:pt x="1029" y="713"/>
                      <a:pt x="1293" y="390"/>
                    </a:cubicBezTo>
                    <a:cubicBezTo>
                      <a:pt x="1352" y="361"/>
                      <a:pt x="1382" y="302"/>
                      <a:pt x="1382" y="243"/>
                    </a:cubicBezTo>
                    <a:cubicBezTo>
                      <a:pt x="1382" y="185"/>
                      <a:pt x="1352" y="126"/>
                      <a:pt x="1293" y="67"/>
                    </a:cubicBezTo>
                    <a:cubicBezTo>
                      <a:pt x="1249" y="23"/>
                      <a:pt x="1198" y="1"/>
                      <a:pt x="11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58" name="Google Shape;658;p37"/>
            <p:cNvSpPr/>
            <p:nvPr/>
          </p:nvSpPr>
          <p:spPr>
            <a:xfrm>
              <a:off x="5046670" y="3449142"/>
              <a:ext cx="1120415" cy="170264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9" name="Google Shape;659;p37"/>
          <p:cNvGrpSpPr/>
          <p:nvPr/>
        </p:nvGrpSpPr>
        <p:grpSpPr>
          <a:xfrm>
            <a:off x="8528458" y="5832407"/>
            <a:ext cx="2015697" cy="764472"/>
            <a:chOff x="6396343" y="4374305"/>
            <a:chExt cx="1511773" cy="573354"/>
          </a:xfrm>
        </p:grpSpPr>
        <p:grpSp>
          <p:nvGrpSpPr>
            <p:cNvPr id="660" name="Google Shape;660;p37"/>
            <p:cNvGrpSpPr/>
            <p:nvPr/>
          </p:nvGrpSpPr>
          <p:grpSpPr>
            <a:xfrm rot="4001758">
              <a:off x="7633951" y="4773240"/>
              <a:ext cx="111770" cy="119099"/>
              <a:chOff x="3004175" y="2950750"/>
              <a:chExt cx="195825" cy="208700"/>
            </a:xfrm>
          </p:grpSpPr>
          <p:sp>
            <p:nvSpPr>
              <p:cNvPr id="661" name="Google Shape;661;p37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2" name="Google Shape;662;p37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63" name="Google Shape;663;p37"/>
            <p:cNvGrpSpPr/>
            <p:nvPr/>
          </p:nvGrpSpPr>
          <p:grpSpPr>
            <a:xfrm>
              <a:off x="6980311" y="4374305"/>
              <a:ext cx="196224" cy="439790"/>
              <a:chOff x="3004175" y="2722350"/>
              <a:chExt cx="195950" cy="439175"/>
            </a:xfrm>
          </p:grpSpPr>
          <p:sp>
            <p:nvSpPr>
              <p:cNvPr id="664" name="Google Shape;664;p37"/>
              <p:cNvSpPr/>
              <p:nvPr/>
            </p:nvSpPr>
            <p:spPr>
              <a:xfrm>
                <a:off x="3076150" y="2722350"/>
                <a:ext cx="116075" cy="348875"/>
              </a:xfrm>
              <a:custGeom>
                <a:avLst/>
                <a:gdLst/>
                <a:ahLst/>
                <a:cxnLst/>
                <a:rect l="l" t="t" r="r" b="b"/>
                <a:pathLst>
                  <a:path w="4643" h="13955" extrusionOk="0">
                    <a:moveTo>
                      <a:pt x="3027" y="0"/>
                    </a:moveTo>
                    <a:lnTo>
                      <a:pt x="3027" y="0"/>
                    </a:lnTo>
                    <a:cubicBezTo>
                      <a:pt x="1088" y="2115"/>
                      <a:pt x="1" y="4789"/>
                      <a:pt x="30" y="7315"/>
                    </a:cubicBezTo>
                    <a:cubicBezTo>
                      <a:pt x="89" y="9871"/>
                      <a:pt x="1264" y="12251"/>
                      <a:pt x="3262" y="13808"/>
                    </a:cubicBezTo>
                    <a:lnTo>
                      <a:pt x="3350" y="13955"/>
                    </a:lnTo>
                    <a:cubicBezTo>
                      <a:pt x="4290" y="11986"/>
                      <a:pt x="4642" y="9812"/>
                      <a:pt x="4407" y="7668"/>
                    </a:cubicBezTo>
                    <a:cubicBezTo>
                      <a:pt x="4055" y="5083"/>
                      <a:pt x="2733" y="2674"/>
                      <a:pt x="30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37"/>
              <p:cNvSpPr/>
              <p:nvPr/>
            </p:nvSpPr>
            <p:spPr>
              <a:xfrm>
                <a:off x="3004175" y="2950750"/>
                <a:ext cx="130025" cy="168700"/>
              </a:xfrm>
              <a:custGeom>
                <a:avLst/>
                <a:gdLst/>
                <a:ahLst/>
                <a:cxnLst/>
                <a:rect l="l" t="t" r="r" b="b"/>
                <a:pathLst>
                  <a:path w="5201" h="6748" extrusionOk="0">
                    <a:moveTo>
                      <a:pt x="353" y="1"/>
                    </a:moveTo>
                    <a:lnTo>
                      <a:pt x="353" y="1"/>
                    </a:lnTo>
                    <a:cubicBezTo>
                      <a:pt x="1" y="1469"/>
                      <a:pt x="530" y="2880"/>
                      <a:pt x="1146" y="4143"/>
                    </a:cubicBezTo>
                    <a:cubicBezTo>
                      <a:pt x="1470" y="4907"/>
                      <a:pt x="1940" y="5553"/>
                      <a:pt x="2527" y="6111"/>
                    </a:cubicBezTo>
                    <a:cubicBezTo>
                      <a:pt x="3053" y="6527"/>
                      <a:pt x="3693" y="6747"/>
                      <a:pt x="4349" y="6747"/>
                    </a:cubicBezTo>
                    <a:cubicBezTo>
                      <a:pt x="4574" y="6747"/>
                      <a:pt x="4800" y="6722"/>
                      <a:pt x="5024" y="6669"/>
                    </a:cubicBezTo>
                    <a:lnTo>
                      <a:pt x="5112" y="6493"/>
                    </a:lnTo>
                    <a:cubicBezTo>
                      <a:pt x="5201" y="5759"/>
                      <a:pt x="4966" y="5024"/>
                      <a:pt x="4525" y="4437"/>
                    </a:cubicBezTo>
                    <a:cubicBezTo>
                      <a:pt x="3996" y="3790"/>
                      <a:pt x="3203" y="3379"/>
                      <a:pt x="2527" y="2850"/>
                    </a:cubicBezTo>
                    <a:cubicBezTo>
                      <a:pt x="1558" y="2116"/>
                      <a:pt x="794" y="1117"/>
                      <a:pt x="3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37"/>
              <p:cNvSpPr/>
              <p:nvPr/>
            </p:nvSpPr>
            <p:spPr>
              <a:xfrm>
                <a:off x="3051775" y="3051925"/>
                <a:ext cx="148225" cy="1075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301" extrusionOk="0">
                    <a:moveTo>
                      <a:pt x="339" y="0"/>
                    </a:moveTo>
                    <a:cubicBezTo>
                      <a:pt x="153" y="0"/>
                      <a:pt x="1" y="224"/>
                      <a:pt x="183" y="360"/>
                    </a:cubicBezTo>
                    <a:cubicBezTo>
                      <a:pt x="1857" y="1770"/>
                      <a:pt x="3649" y="3092"/>
                      <a:pt x="5500" y="4267"/>
                    </a:cubicBezTo>
                    <a:cubicBezTo>
                      <a:pt x="5536" y="4290"/>
                      <a:pt x="5573" y="4300"/>
                      <a:pt x="5608" y="4300"/>
                    </a:cubicBezTo>
                    <a:cubicBezTo>
                      <a:pt x="5796" y="4300"/>
                      <a:pt x="5929" y="4005"/>
                      <a:pt x="5706" y="3856"/>
                    </a:cubicBezTo>
                    <a:cubicBezTo>
                      <a:pt x="3884" y="2710"/>
                      <a:pt x="2151" y="1447"/>
                      <a:pt x="506" y="66"/>
                    </a:cubicBezTo>
                    <a:cubicBezTo>
                      <a:pt x="452" y="20"/>
                      <a:pt x="394" y="0"/>
                      <a:pt x="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37"/>
              <p:cNvSpPr/>
              <p:nvPr/>
            </p:nvSpPr>
            <p:spPr>
              <a:xfrm>
                <a:off x="3115825" y="2829950"/>
                <a:ext cx="84300" cy="3315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13263" extrusionOk="0">
                    <a:moveTo>
                      <a:pt x="624" y="0"/>
                    </a:moveTo>
                    <a:cubicBezTo>
                      <a:pt x="514" y="0"/>
                      <a:pt x="397" y="73"/>
                      <a:pt x="382" y="220"/>
                    </a:cubicBezTo>
                    <a:cubicBezTo>
                      <a:pt x="0" y="4686"/>
                      <a:pt x="852" y="9151"/>
                      <a:pt x="2879" y="13146"/>
                    </a:cubicBezTo>
                    <a:cubicBezTo>
                      <a:pt x="2925" y="13228"/>
                      <a:pt x="2993" y="13262"/>
                      <a:pt x="3062" y="13262"/>
                    </a:cubicBezTo>
                    <a:cubicBezTo>
                      <a:pt x="3215" y="13262"/>
                      <a:pt x="3371" y="13094"/>
                      <a:pt x="3290" y="12911"/>
                    </a:cubicBezTo>
                    <a:cubicBezTo>
                      <a:pt x="1293" y="9004"/>
                      <a:pt x="441" y="4598"/>
                      <a:pt x="823" y="220"/>
                    </a:cubicBezTo>
                    <a:cubicBezTo>
                      <a:pt x="837" y="73"/>
                      <a:pt x="735" y="0"/>
                      <a:pt x="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37"/>
              <p:cNvSpPr/>
              <p:nvPr/>
            </p:nvSpPr>
            <p:spPr>
              <a:xfrm>
                <a:off x="3127575" y="2898625"/>
                <a:ext cx="33150" cy="5597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239" extrusionOk="0">
                    <a:moveTo>
                      <a:pt x="1013" y="1"/>
                    </a:moveTo>
                    <a:cubicBezTo>
                      <a:pt x="941" y="1"/>
                      <a:pt x="869" y="34"/>
                      <a:pt x="823" y="117"/>
                    </a:cubicBezTo>
                    <a:cubicBezTo>
                      <a:pt x="470" y="676"/>
                      <a:pt x="206" y="1292"/>
                      <a:pt x="30" y="1939"/>
                    </a:cubicBezTo>
                    <a:cubicBezTo>
                      <a:pt x="0" y="2056"/>
                      <a:pt x="88" y="2174"/>
                      <a:pt x="206" y="2233"/>
                    </a:cubicBezTo>
                    <a:cubicBezTo>
                      <a:pt x="221" y="2236"/>
                      <a:pt x="237" y="2238"/>
                      <a:pt x="252" y="2238"/>
                    </a:cubicBezTo>
                    <a:cubicBezTo>
                      <a:pt x="353" y="2238"/>
                      <a:pt x="445" y="2158"/>
                      <a:pt x="470" y="2056"/>
                    </a:cubicBezTo>
                    <a:cubicBezTo>
                      <a:pt x="617" y="1439"/>
                      <a:pt x="881" y="881"/>
                      <a:pt x="1205" y="323"/>
                    </a:cubicBezTo>
                    <a:cubicBezTo>
                      <a:pt x="1326" y="162"/>
                      <a:pt x="1170" y="1"/>
                      <a:pt x="10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9" name="Google Shape;669;p37"/>
              <p:cNvSpPr/>
              <p:nvPr/>
            </p:nvSpPr>
            <p:spPr>
              <a:xfrm>
                <a:off x="3132825" y="2948700"/>
                <a:ext cx="32950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2375" extrusionOk="0">
                    <a:moveTo>
                      <a:pt x="1087" y="0"/>
                    </a:moveTo>
                    <a:cubicBezTo>
                      <a:pt x="1008" y="0"/>
                      <a:pt x="919" y="48"/>
                      <a:pt x="877" y="112"/>
                    </a:cubicBezTo>
                    <a:cubicBezTo>
                      <a:pt x="554" y="758"/>
                      <a:pt x="290" y="1405"/>
                      <a:pt x="55" y="2080"/>
                    </a:cubicBezTo>
                    <a:cubicBezTo>
                      <a:pt x="0" y="2261"/>
                      <a:pt x="146" y="2374"/>
                      <a:pt x="286" y="2374"/>
                    </a:cubicBezTo>
                    <a:cubicBezTo>
                      <a:pt x="374" y="2374"/>
                      <a:pt x="461" y="2329"/>
                      <a:pt x="495" y="2227"/>
                    </a:cubicBezTo>
                    <a:cubicBezTo>
                      <a:pt x="701" y="1581"/>
                      <a:pt x="965" y="935"/>
                      <a:pt x="1259" y="347"/>
                    </a:cubicBezTo>
                    <a:cubicBezTo>
                      <a:pt x="1318" y="230"/>
                      <a:pt x="1288" y="112"/>
                      <a:pt x="1171" y="24"/>
                    </a:cubicBezTo>
                    <a:cubicBezTo>
                      <a:pt x="1146" y="7"/>
                      <a:pt x="1117" y="0"/>
                      <a:pt x="1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0" name="Google Shape;670;p37"/>
              <p:cNvSpPr/>
              <p:nvPr/>
            </p:nvSpPr>
            <p:spPr>
              <a:xfrm>
                <a:off x="3098200" y="2931075"/>
                <a:ext cx="39975" cy="4337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735" extrusionOk="0">
                    <a:moveTo>
                      <a:pt x="231" y="0"/>
                    </a:moveTo>
                    <a:cubicBezTo>
                      <a:pt x="201" y="0"/>
                      <a:pt x="172" y="7"/>
                      <a:pt x="147" y="24"/>
                    </a:cubicBezTo>
                    <a:cubicBezTo>
                      <a:pt x="29" y="112"/>
                      <a:pt x="0" y="229"/>
                      <a:pt x="59" y="347"/>
                    </a:cubicBezTo>
                    <a:cubicBezTo>
                      <a:pt x="353" y="817"/>
                      <a:pt x="705" y="1258"/>
                      <a:pt x="1116" y="1669"/>
                    </a:cubicBezTo>
                    <a:cubicBezTo>
                      <a:pt x="1163" y="1715"/>
                      <a:pt x="1215" y="1735"/>
                      <a:pt x="1266" y="1735"/>
                    </a:cubicBezTo>
                    <a:cubicBezTo>
                      <a:pt x="1441" y="1735"/>
                      <a:pt x="1599" y="1505"/>
                      <a:pt x="1440" y="1346"/>
                    </a:cubicBezTo>
                    <a:lnTo>
                      <a:pt x="1410" y="1346"/>
                    </a:lnTo>
                    <a:cubicBezTo>
                      <a:pt x="1234" y="1140"/>
                      <a:pt x="1058" y="935"/>
                      <a:pt x="881" y="729"/>
                    </a:cubicBezTo>
                    <a:lnTo>
                      <a:pt x="823" y="670"/>
                    </a:lnTo>
                    <a:lnTo>
                      <a:pt x="793" y="611"/>
                    </a:lnTo>
                    <a:cubicBezTo>
                      <a:pt x="764" y="582"/>
                      <a:pt x="705" y="523"/>
                      <a:pt x="676" y="464"/>
                    </a:cubicBezTo>
                    <a:cubicBezTo>
                      <a:pt x="646" y="406"/>
                      <a:pt x="529" y="229"/>
                      <a:pt x="441" y="112"/>
                    </a:cubicBezTo>
                    <a:cubicBezTo>
                      <a:pt x="398" y="48"/>
                      <a:pt x="310" y="0"/>
                      <a:pt x="2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71" name="Google Shape;671;p37"/>
            <p:cNvGrpSpPr/>
            <p:nvPr/>
          </p:nvGrpSpPr>
          <p:grpSpPr>
            <a:xfrm>
              <a:off x="7363411" y="4508535"/>
              <a:ext cx="130012" cy="257908"/>
              <a:chOff x="3213925" y="2904475"/>
              <a:chExt cx="173650" cy="344475"/>
            </a:xfrm>
          </p:grpSpPr>
          <p:sp>
            <p:nvSpPr>
              <p:cNvPr id="672" name="Google Shape;672;p37"/>
              <p:cNvSpPr/>
              <p:nvPr/>
            </p:nvSpPr>
            <p:spPr>
              <a:xfrm>
                <a:off x="3237725" y="2904475"/>
                <a:ext cx="104325" cy="275450"/>
              </a:xfrm>
              <a:custGeom>
                <a:avLst/>
                <a:gdLst/>
                <a:ahLst/>
                <a:cxnLst/>
                <a:rect l="l" t="t" r="r" b="b"/>
                <a:pathLst>
                  <a:path w="4173" h="11018" extrusionOk="0">
                    <a:moveTo>
                      <a:pt x="2116" y="1"/>
                    </a:moveTo>
                    <a:cubicBezTo>
                      <a:pt x="2116" y="2145"/>
                      <a:pt x="853" y="3908"/>
                      <a:pt x="383" y="5935"/>
                    </a:cubicBezTo>
                    <a:cubicBezTo>
                      <a:pt x="1" y="7610"/>
                      <a:pt x="118" y="9372"/>
                      <a:pt x="735" y="11017"/>
                    </a:cubicBezTo>
                    <a:lnTo>
                      <a:pt x="823" y="10900"/>
                    </a:lnTo>
                    <a:cubicBezTo>
                      <a:pt x="2557" y="9872"/>
                      <a:pt x="3702" y="8109"/>
                      <a:pt x="3937" y="6082"/>
                    </a:cubicBezTo>
                    <a:cubicBezTo>
                      <a:pt x="4172" y="4084"/>
                      <a:pt x="3526" y="1852"/>
                      <a:pt x="21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3" name="Google Shape;673;p37"/>
              <p:cNvSpPr/>
              <p:nvPr/>
            </p:nvSpPr>
            <p:spPr>
              <a:xfrm>
                <a:off x="3273725" y="3099100"/>
                <a:ext cx="113850" cy="124275"/>
              </a:xfrm>
              <a:custGeom>
                <a:avLst/>
                <a:gdLst/>
                <a:ahLst/>
                <a:cxnLst/>
                <a:rect l="l" t="t" r="r" b="b"/>
                <a:pathLst>
                  <a:path w="4554" h="4971" extrusionOk="0">
                    <a:moveTo>
                      <a:pt x="4378" y="1"/>
                    </a:moveTo>
                    <a:lnTo>
                      <a:pt x="4378" y="1"/>
                    </a:lnTo>
                    <a:cubicBezTo>
                      <a:pt x="3937" y="853"/>
                      <a:pt x="3232" y="1558"/>
                      <a:pt x="2409" y="2028"/>
                    </a:cubicBezTo>
                    <a:cubicBezTo>
                      <a:pt x="1792" y="2380"/>
                      <a:pt x="1117" y="2645"/>
                      <a:pt x="647" y="3115"/>
                    </a:cubicBezTo>
                    <a:cubicBezTo>
                      <a:pt x="235" y="3526"/>
                      <a:pt x="0" y="4084"/>
                      <a:pt x="0" y="4643"/>
                    </a:cubicBezTo>
                    <a:lnTo>
                      <a:pt x="59" y="4819"/>
                    </a:lnTo>
                    <a:cubicBezTo>
                      <a:pt x="321" y="4921"/>
                      <a:pt x="596" y="4971"/>
                      <a:pt x="872" y="4971"/>
                    </a:cubicBezTo>
                    <a:cubicBezTo>
                      <a:pt x="1309" y="4971"/>
                      <a:pt x="1749" y="4847"/>
                      <a:pt x="2145" y="4613"/>
                    </a:cubicBezTo>
                    <a:cubicBezTo>
                      <a:pt x="2644" y="4261"/>
                      <a:pt x="3085" y="3761"/>
                      <a:pt x="3408" y="3203"/>
                    </a:cubicBezTo>
                    <a:cubicBezTo>
                      <a:pt x="3996" y="2263"/>
                      <a:pt x="4554" y="1205"/>
                      <a:pt x="4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4" name="Google Shape;674;p37"/>
              <p:cNvSpPr/>
              <p:nvPr/>
            </p:nvSpPr>
            <p:spPr>
              <a:xfrm>
                <a:off x="3214275" y="3173200"/>
                <a:ext cx="130400" cy="74100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2964" extrusionOk="0">
                    <a:moveTo>
                      <a:pt x="4896" y="0"/>
                    </a:moveTo>
                    <a:cubicBezTo>
                      <a:pt x="4861" y="0"/>
                      <a:pt x="4824" y="10"/>
                      <a:pt x="4787" y="33"/>
                    </a:cubicBezTo>
                    <a:cubicBezTo>
                      <a:pt x="3318" y="973"/>
                      <a:pt x="1791" y="1796"/>
                      <a:pt x="204" y="2560"/>
                    </a:cubicBezTo>
                    <a:cubicBezTo>
                      <a:pt x="0" y="2662"/>
                      <a:pt x="129" y="2964"/>
                      <a:pt x="340" y="2964"/>
                    </a:cubicBezTo>
                    <a:cubicBezTo>
                      <a:pt x="371" y="2964"/>
                      <a:pt x="405" y="2957"/>
                      <a:pt x="439" y="2942"/>
                    </a:cubicBezTo>
                    <a:cubicBezTo>
                      <a:pt x="2026" y="2207"/>
                      <a:pt x="3553" y="1355"/>
                      <a:pt x="4993" y="415"/>
                    </a:cubicBezTo>
                    <a:cubicBezTo>
                      <a:pt x="5216" y="291"/>
                      <a:pt x="5084" y="0"/>
                      <a:pt x="48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5" name="Google Shape;675;p37"/>
              <p:cNvSpPr/>
              <p:nvPr/>
            </p:nvSpPr>
            <p:spPr>
              <a:xfrm>
                <a:off x="3213925" y="2990600"/>
                <a:ext cx="89200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3568" h="10334" extrusionOk="0">
                    <a:moveTo>
                      <a:pt x="3347" y="0"/>
                    </a:moveTo>
                    <a:cubicBezTo>
                      <a:pt x="3244" y="0"/>
                      <a:pt x="3141" y="66"/>
                      <a:pt x="3127" y="199"/>
                    </a:cubicBezTo>
                    <a:cubicBezTo>
                      <a:pt x="3068" y="3695"/>
                      <a:pt x="2040" y="7102"/>
                      <a:pt x="101" y="10011"/>
                    </a:cubicBezTo>
                    <a:cubicBezTo>
                      <a:pt x="0" y="10172"/>
                      <a:pt x="148" y="10333"/>
                      <a:pt x="308" y="10333"/>
                    </a:cubicBezTo>
                    <a:cubicBezTo>
                      <a:pt x="381" y="10333"/>
                      <a:pt x="457" y="10299"/>
                      <a:pt x="512" y="10216"/>
                    </a:cubicBezTo>
                    <a:cubicBezTo>
                      <a:pt x="2451" y="7249"/>
                      <a:pt x="3538" y="3783"/>
                      <a:pt x="3567" y="199"/>
                    </a:cubicBezTo>
                    <a:cubicBezTo>
                      <a:pt x="3553" y="66"/>
                      <a:pt x="3450" y="0"/>
                      <a:pt x="33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6" name="Google Shape;676;p37"/>
              <p:cNvSpPr/>
              <p:nvPr/>
            </p:nvSpPr>
            <p:spPr>
              <a:xfrm>
                <a:off x="3267850" y="3042550"/>
                <a:ext cx="24250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1918" extrusionOk="0">
                    <a:moveTo>
                      <a:pt x="249" y="1"/>
                    </a:moveTo>
                    <a:cubicBezTo>
                      <a:pt x="212" y="1"/>
                      <a:pt x="177" y="11"/>
                      <a:pt x="147" y="30"/>
                    </a:cubicBezTo>
                    <a:cubicBezTo>
                      <a:pt x="30" y="89"/>
                      <a:pt x="0" y="236"/>
                      <a:pt x="59" y="324"/>
                    </a:cubicBezTo>
                    <a:cubicBezTo>
                      <a:pt x="265" y="794"/>
                      <a:pt x="441" y="1264"/>
                      <a:pt x="500" y="1763"/>
                    </a:cubicBezTo>
                    <a:cubicBezTo>
                      <a:pt x="524" y="1861"/>
                      <a:pt x="609" y="1918"/>
                      <a:pt x="704" y="1918"/>
                    </a:cubicBezTo>
                    <a:cubicBezTo>
                      <a:pt x="724" y="1918"/>
                      <a:pt x="744" y="1915"/>
                      <a:pt x="764" y="1910"/>
                    </a:cubicBezTo>
                    <a:cubicBezTo>
                      <a:pt x="882" y="1881"/>
                      <a:pt x="970" y="1763"/>
                      <a:pt x="940" y="1646"/>
                    </a:cubicBezTo>
                    <a:cubicBezTo>
                      <a:pt x="852" y="1117"/>
                      <a:pt x="676" y="588"/>
                      <a:pt x="441" y="118"/>
                    </a:cubicBezTo>
                    <a:cubicBezTo>
                      <a:pt x="402" y="40"/>
                      <a:pt x="323" y="1"/>
                      <a:pt x="2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7" name="Google Shape;677;p37"/>
              <p:cNvSpPr/>
              <p:nvPr/>
            </p:nvSpPr>
            <p:spPr>
              <a:xfrm>
                <a:off x="3258300" y="3081300"/>
                <a:ext cx="25575" cy="51475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2059" extrusionOk="0">
                    <a:moveTo>
                      <a:pt x="266" y="0"/>
                    </a:moveTo>
                    <a:cubicBezTo>
                      <a:pt x="246" y="0"/>
                      <a:pt x="226" y="3"/>
                      <a:pt x="206" y="8"/>
                    </a:cubicBezTo>
                    <a:cubicBezTo>
                      <a:pt x="88" y="37"/>
                      <a:pt x="0" y="155"/>
                      <a:pt x="59" y="272"/>
                    </a:cubicBezTo>
                    <a:cubicBezTo>
                      <a:pt x="235" y="801"/>
                      <a:pt x="412" y="1330"/>
                      <a:pt x="529" y="1888"/>
                    </a:cubicBezTo>
                    <a:cubicBezTo>
                      <a:pt x="565" y="2007"/>
                      <a:pt x="658" y="2058"/>
                      <a:pt x="750" y="2058"/>
                    </a:cubicBezTo>
                    <a:cubicBezTo>
                      <a:pt x="887" y="2058"/>
                      <a:pt x="1022" y="1946"/>
                      <a:pt x="970" y="1770"/>
                    </a:cubicBezTo>
                    <a:cubicBezTo>
                      <a:pt x="852" y="1212"/>
                      <a:pt x="676" y="684"/>
                      <a:pt x="470" y="155"/>
                    </a:cubicBezTo>
                    <a:cubicBezTo>
                      <a:pt x="446" y="57"/>
                      <a:pt x="361" y="0"/>
                      <a:pt x="2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8" name="Google Shape;678;p37"/>
              <p:cNvSpPr/>
              <p:nvPr/>
            </p:nvSpPr>
            <p:spPr>
              <a:xfrm>
                <a:off x="3282525" y="3072475"/>
                <a:ext cx="34550" cy="3400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360" extrusionOk="0">
                    <a:moveTo>
                      <a:pt x="1147" y="1"/>
                    </a:moveTo>
                    <a:cubicBezTo>
                      <a:pt x="1095" y="1"/>
                      <a:pt x="1044" y="23"/>
                      <a:pt x="1000" y="67"/>
                    </a:cubicBezTo>
                    <a:cubicBezTo>
                      <a:pt x="706" y="420"/>
                      <a:pt x="383" y="713"/>
                      <a:pt x="60" y="978"/>
                    </a:cubicBezTo>
                    <a:cubicBezTo>
                      <a:pt x="1" y="1037"/>
                      <a:pt x="1" y="1095"/>
                      <a:pt x="1" y="1154"/>
                    </a:cubicBezTo>
                    <a:cubicBezTo>
                      <a:pt x="1" y="1213"/>
                      <a:pt x="1" y="1272"/>
                      <a:pt x="60" y="1301"/>
                    </a:cubicBezTo>
                    <a:cubicBezTo>
                      <a:pt x="89" y="1330"/>
                      <a:pt x="148" y="1360"/>
                      <a:pt x="206" y="1360"/>
                    </a:cubicBezTo>
                    <a:cubicBezTo>
                      <a:pt x="265" y="1360"/>
                      <a:pt x="324" y="1330"/>
                      <a:pt x="383" y="1301"/>
                    </a:cubicBezTo>
                    <a:cubicBezTo>
                      <a:pt x="706" y="1037"/>
                      <a:pt x="1029" y="713"/>
                      <a:pt x="1293" y="390"/>
                    </a:cubicBezTo>
                    <a:cubicBezTo>
                      <a:pt x="1352" y="361"/>
                      <a:pt x="1382" y="302"/>
                      <a:pt x="1382" y="243"/>
                    </a:cubicBezTo>
                    <a:cubicBezTo>
                      <a:pt x="1382" y="185"/>
                      <a:pt x="1352" y="126"/>
                      <a:pt x="1293" y="67"/>
                    </a:cubicBezTo>
                    <a:cubicBezTo>
                      <a:pt x="1249" y="23"/>
                      <a:pt x="1198" y="1"/>
                      <a:pt x="11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79" name="Google Shape;679;p37"/>
            <p:cNvSpPr/>
            <p:nvPr/>
          </p:nvSpPr>
          <p:spPr>
            <a:xfrm>
              <a:off x="6396343" y="4717923"/>
              <a:ext cx="1511773" cy="229736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0" name="Google Shape;680;p37"/>
          <p:cNvSpPr txBox="1">
            <a:spLocks noGrp="1"/>
          </p:cNvSpPr>
          <p:nvPr>
            <p:ph type="title" idx="7" hasCustomPrompt="1"/>
          </p:nvPr>
        </p:nvSpPr>
        <p:spPr>
          <a:xfrm>
            <a:off x="2466492" y="3146204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681" name="Google Shape;681;p37"/>
          <p:cNvSpPr txBox="1">
            <a:spLocks noGrp="1"/>
          </p:cNvSpPr>
          <p:nvPr>
            <p:ph type="title" idx="8" hasCustomPrompt="1"/>
          </p:nvPr>
        </p:nvSpPr>
        <p:spPr>
          <a:xfrm>
            <a:off x="5642392" y="1927020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682" name="Google Shape;682;p37"/>
          <p:cNvSpPr txBox="1">
            <a:spLocks noGrp="1"/>
          </p:cNvSpPr>
          <p:nvPr>
            <p:ph type="title" idx="9" hasCustomPrompt="1"/>
          </p:nvPr>
        </p:nvSpPr>
        <p:spPr>
          <a:xfrm>
            <a:off x="8815892" y="3146204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74578628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6" name="Google Shape;736;p40"/>
          <p:cNvGrpSpPr/>
          <p:nvPr/>
        </p:nvGrpSpPr>
        <p:grpSpPr>
          <a:xfrm>
            <a:off x="418089" y="4927092"/>
            <a:ext cx="4465967" cy="1730153"/>
            <a:chOff x="2189450" y="2220300"/>
            <a:chExt cx="3202175" cy="1240550"/>
          </a:xfrm>
        </p:grpSpPr>
        <p:sp>
          <p:nvSpPr>
            <p:cNvPr id="737" name="Google Shape;737;p40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40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9" name="Google Shape;739;p40"/>
          <p:cNvGrpSpPr/>
          <p:nvPr/>
        </p:nvGrpSpPr>
        <p:grpSpPr>
          <a:xfrm>
            <a:off x="3075404" y="5298511"/>
            <a:ext cx="3514707" cy="1361628"/>
            <a:chOff x="2189450" y="2220300"/>
            <a:chExt cx="3202175" cy="1240550"/>
          </a:xfrm>
        </p:grpSpPr>
        <p:sp>
          <p:nvSpPr>
            <p:cNvPr id="740" name="Google Shape;740;p40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40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42" name="Google Shape;742;p40"/>
          <p:cNvSpPr/>
          <p:nvPr/>
        </p:nvSpPr>
        <p:spPr>
          <a:xfrm>
            <a:off x="1488567" y="382063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3" name="Google Shape;743;p40"/>
          <p:cNvSpPr/>
          <p:nvPr/>
        </p:nvSpPr>
        <p:spPr>
          <a:xfrm>
            <a:off x="556080" y="578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4" name="Google Shape;744;p40"/>
          <p:cNvSpPr/>
          <p:nvPr/>
        </p:nvSpPr>
        <p:spPr>
          <a:xfrm>
            <a:off x="9362533" y="324135"/>
            <a:ext cx="1708376" cy="107933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5" name="Google Shape;745;p40"/>
          <p:cNvSpPr/>
          <p:nvPr/>
        </p:nvSpPr>
        <p:spPr>
          <a:xfrm>
            <a:off x="10869217" y="1544768"/>
            <a:ext cx="725551" cy="45839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6" name="Google Shape;746;p40"/>
          <p:cNvSpPr/>
          <p:nvPr/>
        </p:nvSpPr>
        <p:spPr>
          <a:xfrm>
            <a:off x="8803934" y="1403453"/>
            <a:ext cx="501919" cy="317107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7" name="Google Shape;747;p40"/>
          <p:cNvSpPr/>
          <p:nvPr/>
        </p:nvSpPr>
        <p:spPr>
          <a:xfrm>
            <a:off x="6234998" y="6137574"/>
            <a:ext cx="5956929" cy="70897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8" name="Google Shape;748;p40"/>
          <p:cNvSpPr/>
          <p:nvPr/>
        </p:nvSpPr>
        <p:spPr>
          <a:xfrm>
            <a:off x="0" y="5390100"/>
            <a:ext cx="12191995" cy="1467904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9" name="Google Shape;749;p40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50" name="Google Shape;750;p40"/>
          <p:cNvSpPr txBox="1">
            <a:spLocks noGrp="1"/>
          </p:cNvSpPr>
          <p:nvPr>
            <p:ph type="subTitle" idx="1"/>
          </p:nvPr>
        </p:nvSpPr>
        <p:spPr>
          <a:xfrm>
            <a:off x="1051800" y="3549800"/>
            <a:ext cx="24748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51" name="Google Shape;751;p40"/>
          <p:cNvSpPr txBox="1">
            <a:spLocks noGrp="1"/>
          </p:cNvSpPr>
          <p:nvPr>
            <p:ph type="subTitle" idx="2"/>
          </p:nvPr>
        </p:nvSpPr>
        <p:spPr>
          <a:xfrm>
            <a:off x="1051800" y="3911657"/>
            <a:ext cx="2474800" cy="16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52" name="Google Shape;752;p40"/>
          <p:cNvSpPr txBox="1">
            <a:spLocks noGrp="1"/>
          </p:cNvSpPr>
          <p:nvPr>
            <p:ph type="subTitle" idx="3"/>
          </p:nvPr>
        </p:nvSpPr>
        <p:spPr>
          <a:xfrm>
            <a:off x="3595351" y="3549800"/>
            <a:ext cx="24748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53" name="Google Shape;753;p40"/>
          <p:cNvSpPr txBox="1">
            <a:spLocks noGrp="1"/>
          </p:cNvSpPr>
          <p:nvPr>
            <p:ph type="subTitle" idx="4"/>
          </p:nvPr>
        </p:nvSpPr>
        <p:spPr>
          <a:xfrm>
            <a:off x="3595351" y="3911667"/>
            <a:ext cx="2474800" cy="16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54" name="Google Shape;754;p40"/>
          <p:cNvSpPr txBox="1">
            <a:spLocks noGrp="1"/>
          </p:cNvSpPr>
          <p:nvPr>
            <p:ph type="subTitle" idx="5"/>
          </p:nvPr>
        </p:nvSpPr>
        <p:spPr>
          <a:xfrm>
            <a:off x="6198517" y="3549800"/>
            <a:ext cx="24748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55" name="Google Shape;755;p40"/>
          <p:cNvSpPr txBox="1">
            <a:spLocks noGrp="1"/>
          </p:cNvSpPr>
          <p:nvPr>
            <p:ph type="subTitle" idx="6"/>
          </p:nvPr>
        </p:nvSpPr>
        <p:spPr>
          <a:xfrm>
            <a:off x="6198517" y="3911667"/>
            <a:ext cx="2474800" cy="16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56" name="Google Shape;756;p40"/>
          <p:cNvSpPr txBox="1">
            <a:spLocks noGrp="1"/>
          </p:cNvSpPr>
          <p:nvPr>
            <p:ph type="subTitle" idx="7"/>
          </p:nvPr>
        </p:nvSpPr>
        <p:spPr>
          <a:xfrm>
            <a:off x="8801684" y="3549800"/>
            <a:ext cx="24748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atrick Hand"/>
              <a:buNone/>
              <a:defRPr sz="2933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57" name="Google Shape;757;p40"/>
          <p:cNvSpPr txBox="1">
            <a:spLocks noGrp="1"/>
          </p:cNvSpPr>
          <p:nvPr>
            <p:ph type="subTitle" idx="8"/>
          </p:nvPr>
        </p:nvSpPr>
        <p:spPr>
          <a:xfrm>
            <a:off x="8801684" y="3911667"/>
            <a:ext cx="2474800" cy="16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2971832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3"/>
          <p:cNvGrpSpPr/>
          <p:nvPr/>
        </p:nvGrpSpPr>
        <p:grpSpPr>
          <a:xfrm>
            <a:off x="1047483" y="4641696"/>
            <a:ext cx="5745556" cy="2225877"/>
            <a:chOff x="2189450" y="2220300"/>
            <a:chExt cx="3202175" cy="1240550"/>
          </a:xfrm>
        </p:grpSpPr>
        <p:sp>
          <p:nvSpPr>
            <p:cNvPr id="33" name="Google Shape;33;p3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" name="Google Shape;35;p3"/>
          <p:cNvSpPr/>
          <p:nvPr/>
        </p:nvSpPr>
        <p:spPr>
          <a:xfrm>
            <a:off x="1179475" y="6222288"/>
            <a:ext cx="340572" cy="443333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3"/>
          <p:cNvSpPr/>
          <p:nvPr/>
        </p:nvSpPr>
        <p:spPr>
          <a:xfrm>
            <a:off x="1595641" y="5866558"/>
            <a:ext cx="553513" cy="850756"/>
          </a:xfrm>
          <a:custGeom>
            <a:avLst/>
            <a:gdLst/>
            <a:ahLst/>
            <a:cxnLst/>
            <a:rect l="l" t="t" r="r" b="b"/>
            <a:pathLst>
              <a:path w="13132" h="20184" extrusionOk="0">
                <a:moveTo>
                  <a:pt x="6551" y="1"/>
                </a:moveTo>
                <a:cubicBezTo>
                  <a:pt x="3261" y="1"/>
                  <a:pt x="0" y="4642"/>
                  <a:pt x="0" y="8403"/>
                </a:cubicBezTo>
                <a:cubicBezTo>
                  <a:pt x="0" y="11928"/>
                  <a:pt x="2850" y="13485"/>
                  <a:pt x="5934" y="13661"/>
                </a:cubicBezTo>
                <a:lnTo>
                  <a:pt x="5729" y="20183"/>
                </a:lnTo>
                <a:lnTo>
                  <a:pt x="7227" y="18891"/>
                </a:lnTo>
                <a:lnTo>
                  <a:pt x="6757" y="13661"/>
                </a:lnTo>
                <a:cubicBezTo>
                  <a:pt x="9988" y="13603"/>
                  <a:pt x="13132" y="11987"/>
                  <a:pt x="13132" y="8315"/>
                </a:cubicBezTo>
                <a:cubicBezTo>
                  <a:pt x="13132" y="4525"/>
                  <a:pt x="9871" y="1"/>
                  <a:pt x="65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3"/>
          <p:cNvSpPr/>
          <p:nvPr/>
        </p:nvSpPr>
        <p:spPr>
          <a:xfrm flipH="1">
            <a:off x="2224770" y="6291515"/>
            <a:ext cx="236097" cy="307371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" name="Google Shape;38;p3"/>
          <p:cNvGrpSpPr/>
          <p:nvPr/>
        </p:nvGrpSpPr>
        <p:grpSpPr>
          <a:xfrm>
            <a:off x="4465955" y="5119331"/>
            <a:ext cx="4521471" cy="1751656"/>
            <a:chOff x="2189450" y="2220300"/>
            <a:chExt cx="3202175" cy="1240550"/>
          </a:xfrm>
        </p:grpSpPr>
        <p:sp>
          <p:nvSpPr>
            <p:cNvPr id="39" name="Google Shape;39;p3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" name="Google Shape;41;p3"/>
          <p:cNvSpPr/>
          <p:nvPr/>
        </p:nvSpPr>
        <p:spPr>
          <a:xfrm>
            <a:off x="1642800" y="958397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/>
          <p:nvPr/>
        </p:nvSpPr>
        <p:spPr>
          <a:xfrm>
            <a:off x="466780" y="531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3"/>
          <p:cNvSpPr/>
          <p:nvPr/>
        </p:nvSpPr>
        <p:spPr>
          <a:xfrm>
            <a:off x="9131245" y="454000"/>
            <a:ext cx="1990980" cy="1257880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3"/>
          <p:cNvSpPr/>
          <p:nvPr/>
        </p:nvSpPr>
        <p:spPr>
          <a:xfrm>
            <a:off x="10887186" y="1876570"/>
            <a:ext cx="845559" cy="53421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3"/>
          <p:cNvSpPr/>
          <p:nvPr/>
        </p:nvSpPr>
        <p:spPr>
          <a:xfrm>
            <a:off x="8480233" y="1711876"/>
            <a:ext cx="584968" cy="36957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2267933" y="3227300"/>
            <a:ext cx="7656000" cy="7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5333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>
            <a:off x="2268067" y="3929976"/>
            <a:ext cx="7656000" cy="6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atrick Hand"/>
              <a:buNone/>
              <a:defRPr sz="2133">
                <a:solidFill>
                  <a:schemeClr val="accent6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8" name="Google Shape;48;p3"/>
          <p:cNvSpPr/>
          <p:nvPr/>
        </p:nvSpPr>
        <p:spPr>
          <a:xfrm flipH="1">
            <a:off x="2288938" y="6348128"/>
            <a:ext cx="7614029" cy="53421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3"/>
          <p:cNvSpPr/>
          <p:nvPr/>
        </p:nvSpPr>
        <p:spPr>
          <a:xfrm flipH="1">
            <a:off x="466783" y="6576394"/>
            <a:ext cx="4245317" cy="29118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3"/>
          <p:cNvSpPr/>
          <p:nvPr/>
        </p:nvSpPr>
        <p:spPr>
          <a:xfrm flipH="1">
            <a:off x="10566537" y="6222288"/>
            <a:ext cx="340572" cy="443333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3"/>
          <p:cNvSpPr/>
          <p:nvPr/>
        </p:nvSpPr>
        <p:spPr>
          <a:xfrm flipH="1">
            <a:off x="9937430" y="5866558"/>
            <a:ext cx="553513" cy="850756"/>
          </a:xfrm>
          <a:custGeom>
            <a:avLst/>
            <a:gdLst/>
            <a:ahLst/>
            <a:cxnLst/>
            <a:rect l="l" t="t" r="r" b="b"/>
            <a:pathLst>
              <a:path w="13132" h="20184" extrusionOk="0">
                <a:moveTo>
                  <a:pt x="6551" y="1"/>
                </a:moveTo>
                <a:cubicBezTo>
                  <a:pt x="3261" y="1"/>
                  <a:pt x="0" y="4642"/>
                  <a:pt x="0" y="8403"/>
                </a:cubicBezTo>
                <a:cubicBezTo>
                  <a:pt x="0" y="11928"/>
                  <a:pt x="2850" y="13485"/>
                  <a:pt x="5934" y="13661"/>
                </a:cubicBezTo>
                <a:lnTo>
                  <a:pt x="5729" y="20183"/>
                </a:lnTo>
                <a:lnTo>
                  <a:pt x="7227" y="18891"/>
                </a:lnTo>
                <a:lnTo>
                  <a:pt x="6757" y="13661"/>
                </a:lnTo>
                <a:cubicBezTo>
                  <a:pt x="9988" y="13603"/>
                  <a:pt x="13132" y="11987"/>
                  <a:pt x="13132" y="8315"/>
                </a:cubicBezTo>
                <a:cubicBezTo>
                  <a:pt x="13132" y="4525"/>
                  <a:pt x="9871" y="1"/>
                  <a:pt x="65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3"/>
          <p:cNvSpPr/>
          <p:nvPr/>
        </p:nvSpPr>
        <p:spPr>
          <a:xfrm>
            <a:off x="9625717" y="6291515"/>
            <a:ext cx="236097" cy="307371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/>
          <p:nvPr/>
        </p:nvSpPr>
        <p:spPr>
          <a:xfrm>
            <a:off x="7374483" y="6576394"/>
            <a:ext cx="4245317" cy="29118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5339759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Thanks!"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49"/>
          <p:cNvSpPr/>
          <p:nvPr/>
        </p:nvSpPr>
        <p:spPr>
          <a:xfrm>
            <a:off x="771100" y="1127498"/>
            <a:ext cx="2481267" cy="156744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3" name="Google Shape;863;p49"/>
          <p:cNvSpPr/>
          <p:nvPr/>
        </p:nvSpPr>
        <p:spPr>
          <a:xfrm>
            <a:off x="337739" y="541756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4" name="Google Shape;864;p49"/>
          <p:cNvSpPr/>
          <p:nvPr/>
        </p:nvSpPr>
        <p:spPr>
          <a:xfrm>
            <a:off x="9539802" y="1242101"/>
            <a:ext cx="2375756" cy="1503604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5" name="Google Shape;865;p49"/>
          <p:cNvSpPr/>
          <p:nvPr/>
        </p:nvSpPr>
        <p:spPr>
          <a:xfrm>
            <a:off x="1431068" y="302770"/>
            <a:ext cx="672581" cy="42489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6" name="Google Shape;866;p49"/>
          <p:cNvSpPr txBox="1">
            <a:spLocks noGrp="1"/>
          </p:cNvSpPr>
          <p:nvPr>
            <p:ph type="subTitle" idx="1"/>
          </p:nvPr>
        </p:nvSpPr>
        <p:spPr>
          <a:xfrm>
            <a:off x="3798833" y="1990733"/>
            <a:ext cx="4594400" cy="1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67" name="Google Shape;867;p49"/>
          <p:cNvSpPr txBox="1">
            <a:spLocks noGrp="1"/>
          </p:cNvSpPr>
          <p:nvPr>
            <p:ph type="title"/>
          </p:nvPr>
        </p:nvSpPr>
        <p:spPr>
          <a:xfrm>
            <a:off x="1639600" y="867333"/>
            <a:ext cx="8904400" cy="7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6667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68" name="Google Shape;868;p49"/>
          <p:cNvSpPr txBox="1"/>
          <p:nvPr/>
        </p:nvSpPr>
        <p:spPr>
          <a:xfrm>
            <a:off x="3842600" y="4237400"/>
            <a:ext cx="4498400" cy="12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lang="en" sz="1333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lang="en" sz="1333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rPr>
              <a:t>, and infographics &amp; images by </a:t>
            </a:r>
            <a:r>
              <a:rPr lang="en" sz="1333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9" name="Google Shape;869;p49"/>
          <p:cNvSpPr/>
          <p:nvPr/>
        </p:nvSpPr>
        <p:spPr>
          <a:xfrm>
            <a:off x="10806402" y="416404"/>
            <a:ext cx="672581" cy="42489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0" name="Google Shape;870;p49"/>
          <p:cNvSpPr/>
          <p:nvPr/>
        </p:nvSpPr>
        <p:spPr>
          <a:xfrm flipH="1">
            <a:off x="-32" y="6399600"/>
            <a:ext cx="7078197" cy="458397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</a:endParaRPr>
          </a:p>
        </p:txBody>
      </p:sp>
      <p:sp>
        <p:nvSpPr>
          <p:cNvPr id="871" name="Google Shape;871;p49"/>
          <p:cNvSpPr/>
          <p:nvPr/>
        </p:nvSpPr>
        <p:spPr>
          <a:xfrm flipH="1">
            <a:off x="91" y="6566796"/>
            <a:ext cx="12191909" cy="291203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2" name="Google Shape;872;p49"/>
          <p:cNvSpPr/>
          <p:nvPr/>
        </p:nvSpPr>
        <p:spPr>
          <a:xfrm flipH="1">
            <a:off x="569828" y="6399584"/>
            <a:ext cx="182272" cy="128547"/>
          </a:xfrm>
          <a:custGeom>
            <a:avLst/>
            <a:gdLst/>
            <a:ahLst/>
            <a:cxnLst/>
            <a:rect l="l" t="t" r="r" b="b"/>
            <a:pathLst>
              <a:path w="21469" h="15141" extrusionOk="0">
                <a:moveTo>
                  <a:pt x="14579" y="1"/>
                </a:moveTo>
                <a:cubicBezTo>
                  <a:pt x="14135" y="1"/>
                  <a:pt x="13692" y="13"/>
                  <a:pt x="13255" y="18"/>
                </a:cubicBezTo>
                <a:lnTo>
                  <a:pt x="12900" y="18"/>
                </a:lnTo>
                <a:cubicBezTo>
                  <a:pt x="12736" y="16"/>
                  <a:pt x="12573" y="15"/>
                  <a:pt x="12409" y="15"/>
                </a:cubicBezTo>
                <a:cubicBezTo>
                  <a:pt x="11285" y="15"/>
                  <a:pt x="10160" y="70"/>
                  <a:pt x="9036" y="168"/>
                </a:cubicBezTo>
                <a:cubicBezTo>
                  <a:pt x="8868" y="186"/>
                  <a:pt x="8681" y="186"/>
                  <a:pt x="8494" y="205"/>
                </a:cubicBezTo>
                <a:cubicBezTo>
                  <a:pt x="7934" y="242"/>
                  <a:pt x="7318" y="298"/>
                  <a:pt x="6833" y="541"/>
                </a:cubicBezTo>
                <a:cubicBezTo>
                  <a:pt x="6310" y="784"/>
                  <a:pt x="5862" y="877"/>
                  <a:pt x="5265" y="1138"/>
                </a:cubicBezTo>
                <a:cubicBezTo>
                  <a:pt x="5227" y="1157"/>
                  <a:pt x="5190" y="1176"/>
                  <a:pt x="5134" y="1194"/>
                </a:cubicBezTo>
                <a:cubicBezTo>
                  <a:pt x="4966" y="1269"/>
                  <a:pt x="4798" y="1362"/>
                  <a:pt x="4611" y="1474"/>
                </a:cubicBezTo>
                <a:cubicBezTo>
                  <a:pt x="4555" y="1512"/>
                  <a:pt x="4518" y="1530"/>
                  <a:pt x="4462" y="1568"/>
                </a:cubicBezTo>
                <a:cubicBezTo>
                  <a:pt x="4369" y="1642"/>
                  <a:pt x="4257" y="1698"/>
                  <a:pt x="4163" y="1773"/>
                </a:cubicBezTo>
                <a:cubicBezTo>
                  <a:pt x="3678" y="2128"/>
                  <a:pt x="3099" y="2613"/>
                  <a:pt x="2409" y="3304"/>
                </a:cubicBezTo>
                <a:cubicBezTo>
                  <a:pt x="2017" y="3696"/>
                  <a:pt x="1681" y="4107"/>
                  <a:pt x="1401" y="4517"/>
                </a:cubicBezTo>
                <a:cubicBezTo>
                  <a:pt x="1027" y="5077"/>
                  <a:pt x="747" y="5675"/>
                  <a:pt x="542" y="6253"/>
                </a:cubicBezTo>
                <a:cubicBezTo>
                  <a:pt x="523" y="6328"/>
                  <a:pt x="486" y="6421"/>
                  <a:pt x="467" y="6496"/>
                </a:cubicBezTo>
                <a:cubicBezTo>
                  <a:pt x="0" y="8064"/>
                  <a:pt x="131" y="9539"/>
                  <a:pt x="467" y="10528"/>
                </a:cubicBezTo>
                <a:cubicBezTo>
                  <a:pt x="1008" y="12190"/>
                  <a:pt x="1289" y="14131"/>
                  <a:pt x="8793" y="14971"/>
                </a:cubicBezTo>
                <a:cubicBezTo>
                  <a:pt x="8980" y="14990"/>
                  <a:pt x="9166" y="15009"/>
                  <a:pt x="9353" y="15027"/>
                </a:cubicBezTo>
                <a:cubicBezTo>
                  <a:pt x="9428" y="15027"/>
                  <a:pt x="9521" y="15046"/>
                  <a:pt x="9596" y="15046"/>
                </a:cubicBezTo>
                <a:cubicBezTo>
                  <a:pt x="9670" y="15046"/>
                  <a:pt x="9745" y="15065"/>
                  <a:pt x="9801" y="15065"/>
                </a:cubicBezTo>
                <a:cubicBezTo>
                  <a:pt x="10455" y="15116"/>
                  <a:pt x="11068" y="15141"/>
                  <a:pt x="11642" y="15141"/>
                </a:cubicBezTo>
                <a:cubicBezTo>
                  <a:pt x="16955" y="15141"/>
                  <a:pt x="19010" y="12998"/>
                  <a:pt x="20442" y="9427"/>
                </a:cubicBezTo>
                <a:cubicBezTo>
                  <a:pt x="21469" y="6851"/>
                  <a:pt x="21133" y="3323"/>
                  <a:pt x="19079" y="1344"/>
                </a:cubicBezTo>
                <a:cubicBezTo>
                  <a:pt x="18687" y="970"/>
                  <a:pt x="18239" y="672"/>
                  <a:pt x="17716" y="466"/>
                </a:cubicBezTo>
                <a:cubicBezTo>
                  <a:pt x="16726" y="70"/>
                  <a:pt x="15652" y="1"/>
                  <a:pt x="145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4616691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50"/>
          <p:cNvSpPr/>
          <p:nvPr/>
        </p:nvSpPr>
        <p:spPr>
          <a:xfrm>
            <a:off x="2480034" y="6144697"/>
            <a:ext cx="9711845" cy="713331"/>
          </a:xfrm>
          <a:custGeom>
            <a:avLst/>
            <a:gdLst/>
            <a:ahLst/>
            <a:cxnLst/>
            <a:rect l="l" t="t" r="r" b="b"/>
            <a:pathLst>
              <a:path w="129451" h="32597" extrusionOk="0">
                <a:moveTo>
                  <a:pt x="124299" y="0"/>
                </a:moveTo>
                <a:cubicBezTo>
                  <a:pt x="114383" y="0"/>
                  <a:pt x="105380" y="3761"/>
                  <a:pt x="99313" y="3761"/>
                </a:cubicBezTo>
                <a:cubicBezTo>
                  <a:pt x="98215" y="3761"/>
                  <a:pt x="97214" y="3638"/>
                  <a:pt x="96320" y="3347"/>
                </a:cubicBezTo>
                <a:cubicBezTo>
                  <a:pt x="92990" y="2269"/>
                  <a:pt x="90357" y="2158"/>
                  <a:pt x="87783" y="2158"/>
                </a:cubicBezTo>
                <a:cubicBezTo>
                  <a:pt x="87116" y="2158"/>
                  <a:pt x="86453" y="2166"/>
                  <a:pt x="85783" y="2166"/>
                </a:cubicBezTo>
                <a:cubicBezTo>
                  <a:pt x="83387" y="2166"/>
                  <a:pt x="80899" y="2070"/>
                  <a:pt x="77814" y="1199"/>
                </a:cubicBezTo>
                <a:cubicBezTo>
                  <a:pt x="75060" y="408"/>
                  <a:pt x="72628" y="83"/>
                  <a:pt x="70423" y="83"/>
                </a:cubicBezTo>
                <a:cubicBezTo>
                  <a:pt x="60378" y="83"/>
                  <a:pt x="55051" y="6819"/>
                  <a:pt x="45442" y="6819"/>
                </a:cubicBezTo>
                <a:cubicBezTo>
                  <a:pt x="43982" y="6819"/>
                  <a:pt x="42422" y="6663"/>
                  <a:pt x="40733" y="6305"/>
                </a:cubicBezTo>
                <a:cubicBezTo>
                  <a:pt x="37210" y="5551"/>
                  <a:pt x="34230" y="5157"/>
                  <a:pt x="31699" y="5157"/>
                </a:cubicBezTo>
                <a:cubicBezTo>
                  <a:pt x="28485" y="5157"/>
                  <a:pt x="25993" y="5792"/>
                  <a:pt x="24029" y="7136"/>
                </a:cubicBezTo>
                <a:cubicBezTo>
                  <a:pt x="23382" y="7598"/>
                  <a:pt x="22527" y="7691"/>
                  <a:pt x="21949" y="8199"/>
                </a:cubicBezTo>
                <a:cubicBezTo>
                  <a:pt x="20147" y="9816"/>
                  <a:pt x="19131" y="12312"/>
                  <a:pt x="18715" y="14645"/>
                </a:cubicBezTo>
                <a:cubicBezTo>
                  <a:pt x="18325" y="17070"/>
                  <a:pt x="16191" y="18804"/>
                  <a:pt x="13757" y="18804"/>
                </a:cubicBezTo>
                <a:cubicBezTo>
                  <a:pt x="13593" y="18804"/>
                  <a:pt x="13428" y="18797"/>
                  <a:pt x="13262" y="18781"/>
                </a:cubicBezTo>
                <a:cubicBezTo>
                  <a:pt x="12087" y="18665"/>
                  <a:pt x="10945" y="18596"/>
                  <a:pt x="9855" y="18596"/>
                </a:cubicBezTo>
                <a:cubicBezTo>
                  <a:pt x="4219" y="18596"/>
                  <a:pt x="1" y="20420"/>
                  <a:pt x="1" y="26867"/>
                </a:cubicBezTo>
                <a:cubicBezTo>
                  <a:pt x="1" y="28992"/>
                  <a:pt x="347" y="30933"/>
                  <a:pt x="1017" y="32597"/>
                </a:cubicBezTo>
                <a:lnTo>
                  <a:pt x="129451" y="32597"/>
                </a:lnTo>
                <a:lnTo>
                  <a:pt x="129451" y="367"/>
                </a:lnTo>
                <a:cubicBezTo>
                  <a:pt x="127713" y="110"/>
                  <a:pt x="125993" y="0"/>
                  <a:pt x="1242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5" name="Google Shape;875;p50"/>
          <p:cNvSpPr/>
          <p:nvPr/>
        </p:nvSpPr>
        <p:spPr>
          <a:xfrm>
            <a:off x="2480034" y="6209631"/>
            <a:ext cx="4390316" cy="348227"/>
          </a:xfrm>
          <a:custGeom>
            <a:avLst/>
            <a:gdLst/>
            <a:ahLst/>
            <a:cxnLst/>
            <a:rect l="l" t="t" r="r" b="b"/>
            <a:pathLst>
              <a:path w="92240" h="25852" extrusionOk="0">
                <a:moveTo>
                  <a:pt x="47662" y="0"/>
                </a:moveTo>
                <a:cubicBezTo>
                  <a:pt x="46167" y="0"/>
                  <a:pt x="44671" y="161"/>
                  <a:pt x="43176" y="500"/>
                </a:cubicBezTo>
                <a:cubicBezTo>
                  <a:pt x="33014" y="2704"/>
                  <a:pt x="23443" y="10608"/>
                  <a:pt x="13388" y="13861"/>
                </a:cubicBezTo>
                <a:cubicBezTo>
                  <a:pt x="2984" y="17221"/>
                  <a:pt x="0" y="25851"/>
                  <a:pt x="0" y="25851"/>
                </a:cubicBezTo>
                <a:lnTo>
                  <a:pt x="92239" y="25851"/>
                </a:lnTo>
                <a:cubicBezTo>
                  <a:pt x="92239" y="25851"/>
                  <a:pt x="78340" y="10366"/>
                  <a:pt x="66699" y="5661"/>
                </a:cubicBezTo>
                <a:cubicBezTo>
                  <a:pt x="63769" y="4478"/>
                  <a:pt x="56940" y="1790"/>
                  <a:pt x="54225" y="984"/>
                </a:cubicBezTo>
                <a:cubicBezTo>
                  <a:pt x="52037" y="345"/>
                  <a:pt x="49850" y="0"/>
                  <a:pt x="476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6" name="Google Shape;876;p50"/>
          <p:cNvSpPr/>
          <p:nvPr/>
        </p:nvSpPr>
        <p:spPr>
          <a:xfrm flipH="1">
            <a:off x="1256" y="6374746"/>
            <a:ext cx="10189845" cy="483205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77" name="Google Shape;877;p50"/>
          <p:cNvGrpSpPr/>
          <p:nvPr/>
        </p:nvGrpSpPr>
        <p:grpSpPr>
          <a:xfrm>
            <a:off x="608656" y="5863614"/>
            <a:ext cx="2402765" cy="1010553"/>
            <a:chOff x="456506" y="4454146"/>
            <a:chExt cx="1639143" cy="689390"/>
          </a:xfrm>
        </p:grpSpPr>
        <p:sp>
          <p:nvSpPr>
            <p:cNvPr id="878" name="Google Shape;878;p50"/>
            <p:cNvSpPr/>
            <p:nvPr/>
          </p:nvSpPr>
          <p:spPr>
            <a:xfrm>
              <a:off x="1789865" y="4904274"/>
              <a:ext cx="57843" cy="162595"/>
            </a:xfrm>
            <a:custGeom>
              <a:avLst/>
              <a:gdLst/>
              <a:ahLst/>
              <a:cxnLst/>
              <a:rect l="l" t="t" r="r" b="b"/>
              <a:pathLst>
                <a:path w="3905" h="10975" extrusionOk="0">
                  <a:moveTo>
                    <a:pt x="1068" y="1"/>
                  </a:moveTo>
                  <a:cubicBezTo>
                    <a:pt x="420" y="1"/>
                    <a:pt x="30" y="996"/>
                    <a:pt x="30" y="1748"/>
                  </a:cubicBezTo>
                  <a:cubicBezTo>
                    <a:pt x="1" y="5119"/>
                    <a:pt x="1243" y="8461"/>
                    <a:pt x="3490" y="10974"/>
                  </a:cubicBezTo>
                  <a:lnTo>
                    <a:pt x="3816" y="10265"/>
                  </a:lnTo>
                  <a:cubicBezTo>
                    <a:pt x="3904" y="7101"/>
                    <a:pt x="3283" y="3877"/>
                    <a:pt x="2012" y="920"/>
                  </a:cubicBezTo>
                  <a:cubicBezTo>
                    <a:pt x="1864" y="565"/>
                    <a:pt x="1657" y="151"/>
                    <a:pt x="1272" y="33"/>
                  </a:cubicBezTo>
                  <a:cubicBezTo>
                    <a:pt x="1202" y="11"/>
                    <a:pt x="1133" y="1"/>
                    <a:pt x="1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50"/>
            <p:cNvSpPr/>
            <p:nvPr/>
          </p:nvSpPr>
          <p:spPr>
            <a:xfrm>
              <a:off x="1831917" y="4873710"/>
              <a:ext cx="145444" cy="201040"/>
            </a:xfrm>
            <a:custGeom>
              <a:avLst/>
              <a:gdLst/>
              <a:ahLst/>
              <a:cxnLst/>
              <a:rect l="l" t="t" r="r" b="b"/>
              <a:pathLst>
                <a:path w="9819" h="13570" extrusionOk="0">
                  <a:moveTo>
                    <a:pt x="7836" y="0"/>
                  </a:moveTo>
                  <a:cubicBezTo>
                    <a:pt x="7727" y="0"/>
                    <a:pt x="7619" y="8"/>
                    <a:pt x="7512" y="26"/>
                  </a:cubicBezTo>
                  <a:cubicBezTo>
                    <a:pt x="6566" y="174"/>
                    <a:pt x="5826" y="824"/>
                    <a:pt x="5176" y="1475"/>
                  </a:cubicBezTo>
                  <a:cubicBezTo>
                    <a:pt x="2041" y="4609"/>
                    <a:pt x="149" y="8986"/>
                    <a:pt x="1" y="13422"/>
                  </a:cubicBezTo>
                  <a:lnTo>
                    <a:pt x="60" y="13570"/>
                  </a:lnTo>
                  <a:cubicBezTo>
                    <a:pt x="3727" y="10731"/>
                    <a:pt x="6832" y="7123"/>
                    <a:pt x="9168" y="3131"/>
                  </a:cubicBezTo>
                  <a:cubicBezTo>
                    <a:pt x="9493" y="2598"/>
                    <a:pt x="9819" y="1918"/>
                    <a:pt x="9671" y="1297"/>
                  </a:cubicBezTo>
                  <a:cubicBezTo>
                    <a:pt x="9514" y="487"/>
                    <a:pt x="8664" y="0"/>
                    <a:pt x="78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50"/>
            <p:cNvSpPr/>
            <p:nvPr/>
          </p:nvSpPr>
          <p:spPr>
            <a:xfrm>
              <a:off x="800355" y="4785159"/>
              <a:ext cx="185749" cy="293530"/>
            </a:xfrm>
            <a:custGeom>
              <a:avLst/>
              <a:gdLst/>
              <a:ahLst/>
              <a:cxnLst/>
              <a:rect l="l" t="t" r="r" b="b"/>
              <a:pathLst>
                <a:path w="12540" h="19813" extrusionOk="0">
                  <a:moveTo>
                    <a:pt x="8340" y="1"/>
                  </a:moveTo>
                  <a:cubicBezTo>
                    <a:pt x="8193" y="1"/>
                    <a:pt x="8044" y="10"/>
                    <a:pt x="7897" y="29"/>
                  </a:cubicBezTo>
                  <a:cubicBezTo>
                    <a:pt x="5915" y="295"/>
                    <a:pt x="4437" y="2070"/>
                    <a:pt x="3431" y="3785"/>
                  </a:cubicBezTo>
                  <a:cubicBezTo>
                    <a:pt x="740" y="8605"/>
                    <a:pt x="1" y="14431"/>
                    <a:pt x="1361" y="19813"/>
                  </a:cubicBezTo>
                  <a:lnTo>
                    <a:pt x="1686" y="19369"/>
                  </a:lnTo>
                  <a:cubicBezTo>
                    <a:pt x="2396" y="15762"/>
                    <a:pt x="5058" y="12893"/>
                    <a:pt x="7808" y="10498"/>
                  </a:cubicBezTo>
                  <a:cubicBezTo>
                    <a:pt x="8991" y="9463"/>
                    <a:pt x="10203" y="8487"/>
                    <a:pt x="11090" y="7186"/>
                  </a:cubicBezTo>
                  <a:cubicBezTo>
                    <a:pt x="11978" y="5943"/>
                    <a:pt x="12539" y="4287"/>
                    <a:pt x="12096" y="2809"/>
                  </a:cubicBezTo>
                  <a:cubicBezTo>
                    <a:pt x="11634" y="1205"/>
                    <a:pt x="10022" y="1"/>
                    <a:pt x="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50"/>
            <p:cNvSpPr/>
            <p:nvPr/>
          </p:nvSpPr>
          <p:spPr>
            <a:xfrm>
              <a:off x="566886" y="4683497"/>
              <a:ext cx="251457" cy="385116"/>
            </a:xfrm>
            <a:custGeom>
              <a:avLst/>
              <a:gdLst/>
              <a:ahLst/>
              <a:cxnLst/>
              <a:rect l="l" t="t" r="r" b="b"/>
              <a:pathLst>
                <a:path w="16976" h="25995" extrusionOk="0">
                  <a:moveTo>
                    <a:pt x="4021" y="1"/>
                  </a:moveTo>
                  <a:cubicBezTo>
                    <a:pt x="3802" y="1"/>
                    <a:pt x="3585" y="19"/>
                    <a:pt x="3372" y="60"/>
                  </a:cubicBezTo>
                  <a:cubicBezTo>
                    <a:pt x="858" y="533"/>
                    <a:pt x="1" y="3993"/>
                    <a:pt x="1124" y="6300"/>
                  </a:cubicBezTo>
                  <a:cubicBezTo>
                    <a:pt x="2278" y="8577"/>
                    <a:pt x="4555" y="10026"/>
                    <a:pt x="6625" y="11534"/>
                  </a:cubicBezTo>
                  <a:cubicBezTo>
                    <a:pt x="11268" y="14935"/>
                    <a:pt x="15319" y="19578"/>
                    <a:pt x="16620" y="25137"/>
                  </a:cubicBezTo>
                  <a:lnTo>
                    <a:pt x="16975" y="25995"/>
                  </a:lnTo>
                  <a:cubicBezTo>
                    <a:pt x="16058" y="21115"/>
                    <a:pt x="16058" y="16088"/>
                    <a:pt x="14728" y="11327"/>
                  </a:cubicBezTo>
                  <a:cubicBezTo>
                    <a:pt x="13426" y="6566"/>
                    <a:pt x="10440" y="1834"/>
                    <a:pt x="5708" y="296"/>
                  </a:cubicBezTo>
                  <a:cubicBezTo>
                    <a:pt x="5173" y="125"/>
                    <a:pt x="4592" y="1"/>
                    <a:pt x="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50"/>
            <p:cNvSpPr/>
            <p:nvPr/>
          </p:nvSpPr>
          <p:spPr>
            <a:xfrm>
              <a:off x="664054" y="4764684"/>
              <a:ext cx="163693" cy="319263"/>
            </a:xfrm>
            <a:custGeom>
              <a:avLst/>
              <a:gdLst/>
              <a:ahLst/>
              <a:cxnLst/>
              <a:rect l="l" t="t" r="r" b="b"/>
              <a:pathLst>
                <a:path w="11051" h="21550" extrusionOk="0">
                  <a:moveTo>
                    <a:pt x="584" y="0"/>
                  </a:moveTo>
                  <a:cubicBezTo>
                    <a:pt x="279" y="0"/>
                    <a:pt x="1" y="417"/>
                    <a:pt x="301" y="672"/>
                  </a:cubicBezTo>
                  <a:cubicBezTo>
                    <a:pt x="4649" y="4841"/>
                    <a:pt x="7783" y="10253"/>
                    <a:pt x="9321" y="16108"/>
                  </a:cubicBezTo>
                  <a:cubicBezTo>
                    <a:pt x="9765" y="17794"/>
                    <a:pt x="10060" y="19480"/>
                    <a:pt x="10208" y="21195"/>
                  </a:cubicBezTo>
                  <a:cubicBezTo>
                    <a:pt x="10238" y="21432"/>
                    <a:pt x="10460" y="21550"/>
                    <a:pt x="10663" y="21550"/>
                  </a:cubicBezTo>
                  <a:cubicBezTo>
                    <a:pt x="10866" y="21550"/>
                    <a:pt x="11051" y="21432"/>
                    <a:pt x="11007" y="21195"/>
                  </a:cubicBezTo>
                  <a:cubicBezTo>
                    <a:pt x="10415" y="15014"/>
                    <a:pt x="8079" y="9011"/>
                    <a:pt x="4353" y="4073"/>
                  </a:cubicBezTo>
                  <a:cubicBezTo>
                    <a:pt x="3288" y="2653"/>
                    <a:pt x="2135" y="1322"/>
                    <a:pt x="834" y="110"/>
                  </a:cubicBezTo>
                  <a:cubicBezTo>
                    <a:pt x="756" y="32"/>
                    <a:pt x="669" y="0"/>
                    <a:pt x="5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50"/>
            <p:cNvSpPr/>
            <p:nvPr/>
          </p:nvSpPr>
          <p:spPr>
            <a:xfrm>
              <a:off x="814160" y="4867739"/>
              <a:ext cx="99807" cy="205040"/>
            </a:xfrm>
            <a:custGeom>
              <a:avLst/>
              <a:gdLst/>
              <a:ahLst/>
              <a:cxnLst/>
              <a:rect l="l" t="t" r="r" b="b"/>
              <a:pathLst>
                <a:path w="6738" h="13840" extrusionOk="0">
                  <a:moveTo>
                    <a:pt x="6205" y="0"/>
                  </a:moveTo>
                  <a:cubicBezTo>
                    <a:pt x="6112" y="0"/>
                    <a:pt x="6016" y="39"/>
                    <a:pt x="5930" y="133"/>
                  </a:cubicBezTo>
                  <a:cubicBezTo>
                    <a:pt x="2706" y="3918"/>
                    <a:pt x="695" y="8561"/>
                    <a:pt x="15" y="13440"/>
                  </a:cubicBezTo>
                  <a:cubicBezTo>
                    <a:pt x="0" y="13707"/>
                    <a:pt x="200" y="13840"/>
                    <a:pt x="407" y="13840"/>
                  </a:cubicBezTo>
                  <a:cubicBezTo>
                    <a:pt x="614" y="13840"/>
                    <a:pt x="828" y="13707"/>
                    <a:pt x="843" y="13440"/>
                  </a:cubicBezTo>
                  <a:cubicBezTo>
                    <a:pt x="1464" y="8768"/>
                    <a:pt x="3445" y="4273"/>
                    <a:pt x="6491" y="695"/>
                  </a:cubicBezTo>
                  <a:cubicBezTo>
                    <a:pt x="6738" y="381"/>
                    <a:pt x="6492" y="0"/>
                    <a:pt x="6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50"/>
            <p:cNvSpPr/>
            <p:nvPr/>
          </p:nvSpPr>
          <p:spPr>
            <a:xfrm flipH="1">
              <a:off x="1172920" y="4592234"/>
              <a:ext cx="252305" cy="398687"/>
            </a:xfrm>
            <a:custGeom>
              <a:avLst/>
              <a:gdLst/>
              <a:ahLst/>
              <a:cxnLst/>
              <a:rect l="l" t="t" r="r" b="b"/>
              <a:pathLst>
                <a:path w="12540" h="19813" extrusionOk="0">
                  <a:moveTo>
                    <a:pt x="8340" y="1"/>
                  </a:moveTo>
                  <a:cubicBezTo>
                    <a:pt x="8193" y="1"/>
                    <a:pt x="8044" y="10"/>
                    <a:pt x="7897" y="29"/>
                  </a:cubicBezTo>
                  <a:cubicBezTo>
                    <a:pt x="5915" y="295"/>
                    <a:pt x="4437" y="2070"/>
                    <a:pt x="3431" y="3785"/>
                  </a:cubicBezTo>
                  <a:cubicBezTo>
                    <a:pt x="740" y="8605"/>
                    <a:pt x="1" y="14431"/>
                    <a:pt x="1361" y="19813"/>
                  </a:cubicBezTo>
                  <a:lnTo>
                    <a:pt x="1686" y="19369"/>
                  </a:lnTo>
                  <a:cubicBezTo>
                    <a:pt x="2396" y="15762"/>
                    <a:pt x="5058" y="12893"/>
                    <a:pt x="7808" y="10498"/>
                  </a:cubicBezTo>
                  <a:cubicBezTo>
                    <a:pt x="8991" y="9463"/>
                    <a:pt x="10203" y="8487"/>
                    <a:pt x="11090" y="7186"/>
                  </a:cubicBezTo>
                  <a:cubicBezTo>
                    <a:pt x="11978" y="5943"/>
                    <a:pt x="12539" y="4287"/>
                    <a:pt x="12096" y="2809"/>
                  </a:cubicBezTo>
                  <a:cubicBezTo>
                    <a:pt x="11634" y="1205"/>
                    <a:pt x="10022" y="1"/>
                    <a:pt x="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50"/>
            <p:cNvSpPr/>
            <p:nvPr/>
          </p:nvSpPr>
          <p:spPr>
            <a:xfrm flipH="1">
              <a:off x="1400804" y="4454146"/>
              <a:ext cx="341557" cy="523084"/>
            </a:xfrm>
            <a:custGeom>
              <a:avLst/>
              <a:gdLst/>
              <a:ahLst/>
              <a:cxnLst/>
              <a:rect l="l" t="t" r="r" b="b"/>
              <a:pathLst>
                <a:path w="16976" h="25995" extrusionOk="0">
                  <a:moveTo>
                    <a:pt x="4021" y="1"/>
                  </a:moveTo>
                  <a:cubicBezTo>
                    <a:pt x="3802" y="1"/>
                    <a:pt x="3585" y="19"/>
                    <a:pt x="3372" y="60"/>
                  </a:cubicBezTo>
                  <a:cubicBezTo>
                    <a:pt x="858" y="533"/>
                    <a:pt x="1" y="3993"/>
                    <a:pt x="1124" y="6300"/>
                  </a:cubicBezTo>
                  <a:cubicBezTo>
                    <a:pt x="2278" y="8577"/>
                    <a:pt x="4555" y="10026"/>
                    <a:pt x="6625" y="11534"/>
                  </a:cubicBezTo>
                  <a:cubicBezTo>
                    <a:pt x="11268" y="14935"/>
                    <a:pt x="15319" y="19578"/>
                    <a:pt x="16620" y="25137"/>
                  </a:cubicBezTo>
                  <a:lnTo>
                    <a:pt x="16975" y="25995"/>
                  </a:lnTo>
                  <a:cubicBezTo>
                    <a:pt x="16058" y="21115"/>
                    <a:pt x="16058" y="16088"/>
                    <a:pt x="14728" y="11327"/>
                  </a:cubicBezTo>
                  <a:cubicBezTo>
                    <a:pt x="13426" y="6566"/>
                    <a:pt x="10440" y="1834"/>
                    <a:pt x="5708" y="296"/>
                  </a:cubicBezTo>
                  <a:cubicBezTo>
                    <a:pt x="5173" y="125"/>
                    <a:pt x="4592" y="1"/>
                    <a:pt x="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50"/>
            <p:cNvSpPr/>
            <p:nvPr/>
          </p:nvSpPr>
          <p:spPr>
            <a:xfrm flipH="1">
              <a:off x="1388026" y="4564423"/>
              <a:ext cx="222346" cy="433640"/>
            </a:xfrm>
            <a:custGeom>
              <a:avLst/>
              <a:gdLst/>
              <a:ahLst/>
              <a:cxnLst/>
              <a:rect l="l" t="t" r="r" b="b"/>
              <a:pathLst>
                <a:path w="11051" h="21550" extrusionOk="0">
                  <a:moveTo>
                    <a:pt x="584" y="0"/>
                  </a:moveTo>
                  <a:cubicBezTo>
                    <a:pt x="279" y="0"/>
                    <a:pt x="1" y="417"/>
                    <a:pt x="301" y="672"/>
                  </a:cubicBezTo>
                  <a:cubicBezTo>
                    <a:pt x="4649" y="4841"/>
                    <a:pt x="7783" y="10253"/>
                    <a:pt x="9321" y="16108"/>
                  </a:cubicBezTo>
                  <a:cubicBezTo>
                    <a:pt x="9765" y="17794"/>
                    <a:pt x="10060" y="19480"/>
                    <a:pt x="10208" y="21195"/>
                  </a:cubicBezTo>
                  <a:cubicBezTo>
                    <a:pt x="10238" y="21432"/>
                    <a:pt x="10460" y="21550"/>
                    <a:pt x="10663" y="21550"/>
                  </a:cubicBezTo>
                  <a:cubicBezTo>
                    <a:pt x="10866" y="21550"/>
                    <a:pt x="11051" y="21432"/>
                    <a:pt x="11007" y="21195"/>
                  </a:cubicBezTo>
                  <a:cubicBezTo>
                    <a:pt x="10415" y="15014"/>
                    <a:pt x="8079" y="9011"/>
                    <a:pt x="4353" y="4073"/>
                  </a:cubicBezTo>
                  <a:cubicBezTo>
                    <a:pt x="3288" y="2653"/>
                    <a:pt x="2135" y="1322"/>
                    <a:pt x="834" y="110"/>
                  </a:cubicBezTo>
                  <a:cubicBezTo>
                    <a:pt x="756" y="32"/>
                    <a:pt x="669" y="0"/>
                    <a:pt x="5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50"/>
            <p:cNvSpPr/>
            <p:nvPr/>
          </p:nvSpPr>
          <p:spPr>
            <a:xfrm flipH="1">
              <a:off x="1270904" y="4704402"/>
              <a:ext cx="135569" cy="278495"/>
            </a:xfrm>
            <a:custGeom>
              <a:avLst/>
              <a:gdLst/>
              <a:ahLst/>
              <a:cxnLst/>
              <a:rect l="l" t="t" r="r" b="b"/>
              <a:pathLst>
                <a:path w="6738" h="13840" extrusionOk="0">
                  <a:moveTo>
                    <a:pt x="6205" y="0"/>
                  </a:moveTo>
                  <a:cubicBezTo>
                    <a:pt x="6112" y="0"/>
                    <a:pt x="6016" y="39"/>
                    <a:pt x="5930" y="133"/>
                  </a:cubicBezTo>
                  <a:cubicBezTo>
                    <a:pt x="2706" y="3918"/>
                    <a:pt x="695" y="8561"/>
                    <a:pt x="15" y="13440"/>
                  </a:cubicBezTo>
                  <a:cubicBezTo>
                    <a:pt x="0" y="13707"/>
                    <a:pt x="200" y="13840"/>
                    <a:pt x="407" y="13840"/>
                  </a:cubicBezTo>
                  <a:cubicBezTo>
                    <a:pt x="614" y="13840"/>
                    <a:pt x="828" y="13707"/>
                    <a:pt x="843" y="13440"/>
                  </a:cubicBezTo>
                  <a:cubicBezTo>
                    <a:pt x="1464" y="8768"/>
                    <a:pt x="3445" y="4273"/>
                    <a:pt x="6491" y="695"/>
                  </a:cubicBezTo>
                  <a:cubicBezTo>
                    <a:pt x="6738" y="381"/>
                    <a:pt x="6492" y="0"/>
                    <a:pt x="6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50"/>
            <p:cNvSpPr/>
            <p:nvPr/>
          </p:nvSpPr>
          <p:spPr>
            <a:xfrm>
              <a:off x="456506" y="4894466"/>
              <a:ext cx="1638722" cy="249070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50"/>
            <p:cNvSpPr/>
            <p:nvPr/>
          </p:nvSpPr>
          <p:spPr>
            <a:xfrm>
              <a:off x="1409652" y="4893874"/>
              <a:ext cx="685996" cy="249233"/>
            </a:xfrm>
            <a:custGeom>
              <a:avLst/>
              <a:gdLst/>
              <a:ahLst/>
              <a:cxnLst/>
              <a:rect l="l" t="t" r="r" b="b"/>
              <a:pathLst>
                <a:path w="46312" h="16823" extrusionOk="0">
                  <a:moveTo>
                    <a:pt x="1514" y="1"/>
                  </a:moveTo>
                  <a:cubicBezTo>
                    <a:pt x="1008" y="1"/>
                    <a:pt x="499" y="33"/>
                    <a:pt x="1" y="84"/>
                  </a:cubicBezTo>
                  <a:cubicBezTo>
                    <a:pt x="4437" y="1770"/>
                    <a:pt x="8222" y="5171"/>
                    <a:pt x="10233" y="9518"/>
                  </a:cubicBezTo>
                  <a:cubicBezTo>
                    <a:pt x="11077" y="9220"/>
                    <a:pt x="11962" y="9078"/>
                    <a:pt x="12847" y="9078"/>
                  </a:cubicBezTo>
                  <a:cubicBezTo>
                    <a:pt x="15651" y="9078"/>
                    <a:pt x="18456" y="10499"/>
                    <a:pt x="19962" y="12859"/>
                  </a:cubicBezTo>
                  <a:cubicBezTo>
                    <a:pt x="20647" y="12593"/>
                    <a:pt x="21378" y="12466"/>
                    <a:pt x="22112" y="12466"/>
                  </a:cubicBezTo>
                  <a:cubicBezTo>
                    <a:pt x="24070" y="12466"/>
                    <a:pt x="26046" y="13375"/>
                    <a:pt x="27208" y="14989"/>
                  </a:cubicBezTo>
                  <a:cubicBezTo>
                    <a:pt x="27681" y="15639"/>
                    <a:pt x="28065" y="16408"/>
                    <a:pt x="28804" y="16763"/>
                  </a:cubicBezTo>
                  <a:cubicBezTo>
                    <a:pt x="28834" y="16793"/>
                    <a:pt x="28923" y="16793"/>
                    <a:pt x="28952" y="16793"/>
                  </a:cubicBezTo>
                  <a:lnTo>
                    <a:pt x="46311" y="16822"/>
                  </a:lnTo>
                  <a:cubicBezTo>
                    <a:pt x="44951" y="15196"/>
                    <a:pt x="42999" y="14131"/>
                    <a:pt x="40929" y="13865"/>
                  </a:cubicBezTo>
                  <a:cubicBezTo>
                    <a:pt x="39776" y="13717"/>
                    <a:pt x="38475" y="13776"/>
                    <a:pt x="37528" y="13126"/>
                  </a:cubicBezTo>
                  <a:cubicBezTo>
                    <a:pt x="36375" y="12298"/>
                    <a:pt x="36020" y="10641"/>
                    <a:pt x="34748" y="10050"/>
                  </a:cubicBezTo>
                  <a:cubicBezTo>
                    <a:pt x="34419" y="9894"/>
                    <a:pt x="34086" y="9830"/>
                    <a:pt x="33749" y="9830"/>
                  </a:cubicBezTo>
                  <a:cubicBezTo>
                    <a:pt x="32300" y="9830"/>
                    <a:pt x="30784" y="11007"/>
                    <a:pt x="29248" y="11055"/>
                  </a:cubicBezTo>
                  <a:cubicBezTo>
                    <a:pt x="29193" y="11058"/>
                    <a:pt x="29139" y="11059"/>
                    <a:pt x="29085" y="11059"/>
                  </a:cubicBezTo>
                  <a:cubicBezTo>
                    <a:pt x="25754" y="11059"/>
                    <a:pt x="23502" y="6197"/>
                    <a:pt x="20388" y="6197"/>
                  </a:cubicBezTo>
                  <a:cubicBezTo>
                    <a:pt x="20106" y="6197"/>
                    <a:pt x="19817" y="6237"/>
                    <a:pt x="19519" y="6324"/>
                  </a:cubicBezTo>
                  <a:cubicBezTo>
                    <a:pt x="18773" y="6545"/>
                    <a:pt x="18079" y="7101"/>
                    <a:pt x="17315" y="7101"/>
                  </a:cubicBezTo>
                  <a:cubicBezTo>
                    <a:pt x="17262" y="7101"/>
                    <a:pt x="17207" y="7099"/>
                    <a:pt x="17153" y="7093"/>
                  </a:cubicBezTo>
                  <a:cubicBezTo>
                    <a:pt x="16354" y="7063"/>
                    <a:pt x="15704" y="6442"/>
                    <a:pt x="15112" y="5880"/>
                  </a:cubicBezTo>
                  <a:cubicBezTo>
                    <a:pt x="11712" y="2657"/>
                    <a:pt x="7276" y="380"/>
                    <a:pt x="2603" y="55"/>
                  </a:cubicBezTo>
                  <a:cubicBezTo>
                    <a:pt x="2244" y="17"/>
                    <a:pt x="1880" y="1"/>
                    <a:pt x="1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5236473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1" name="Google Shape;891;p51"/>
          <p:cNvGrpSpPr/>
          <p:nvPr/>
        </p:nvGrpSpPr>
        <p:grpSpPr>
          <a:xfrm flipH="1">
            <a:off x="4083583" y="5106331"/>
            <a:ext cx="4521471" cy="1751656"/>
            <a:chOff x="2189450" y="2220300"/>
            <a:chExt cx="3202175" cy="1240550"/>
          </a:xfrm>
        </p:grpSpPr>
        <p:sp>
          <p:nvSpPr>
            <p:cNvPr id="892" name="Google Shape;892;p51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51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4" name="Google Shape;894;p51"/>
          <p:cNvGrpSpPr/>
          <p:nvPr/>
        </p:nvGrpSpPr>
        <p:grpSpPr>
          <a:xfrm flipH="1">
            <a:off x="6277971" y="4628696"/>
            <a:ext cx="5745556" cy="2225877"/>
            <a:chOff x="2189450" y="2220300"/>
            <a:chExt cx="3202175" cy="1240550"/>
          </a:xfrm>
        </p:grpSpPr>
        <p:sp>
          <p:nvSpPr>
            <p:cNvPr id="895" name="Google Shape;895;p51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51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97" name="Google Shape;897;p51"/>
          <p:cNvSpPr/>
          <p:nvPr/>
        </p:nvSpPr>
        <p:spPr>
          <a:xfrm flipH="1">
            <a:off x="62" y="6468085"/>
            <a:ext cx="5956929" cy="383744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8" name="Google Shape;898;p51"/>
          <p:cNvSpPr/>
          <p:nvPr/>
        </p:nvSpPr>
        <p:spPr>
          <a:xfrm flipH="1">
            <a:off x="0" y="6063533"/>
            <a:ext cx="12191995" cy="794393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9" name="Google Shape;899;p51"/>
          <p:cNvSpPr/>
          <p:nvPr/>
        </p:nvSpPr>
        <p:spPr>
          <a:xfrm>
            <a:off x="1642800" y="958397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0" name="Google Shape;900;p51"/>
          <p:cNvSpPr/>
          <p:nvPr/>
        </p:nvSpPr>
        <p:spPr>
          <a:xfrm>
            <a:off x="466780" y="531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1" name="Google Shape;901;p51"/>
          <p:cNvSpPr/>
          <p:nvPr/>
        </p:nvSpPr>
        <p:spPr>
          <a:xfrm>
            <a:off x="9131245" y="454000"/>
            <a:ext cx="1990980" cy="1257880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2" name="Google Shape;902;p51"/>
          <p:cNvSpPr/>
          <p:nvPr/>
        </p:nvSpPr>
        <p:spPr>
          <a:xfrm>
            <a:off x="10887186" y="1876570"/>
            <a:ext cx="845559" cy="53421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3" name="Google Shape;903;p51"/>
          <p:cNvSpPr/>
          <p:nvPr/>
        </p:nvSpPr>
        <p:spPr>
          <a:xfrm>
            <a:off x="8480233" y="1711876"/>
            <a:ext cx="584968" cy="36957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04" name="Google Shape;904;p51"/>
          <p:cNvGrpSpPr/>
          <p:nvPr/>
        </p:nvGrpSpPr>
        <p:grpSpPr>
          <a:xfrm>
            <a:off x="1190758" y="5210441"/>
            <a:ext cx="1582404" cy="1352016"/>
            <a:chOff x="6771225" y="2829938"/>
            <a:chExt cx="1528400" cy="1305875"/>
          </a:xfrm>
        </p:grpSpPr>
        <p:sp>
          <p:nvSpPr>
            <p:cNvPr id="905" name="Google Shape;905;p51"/>
            <p:cNvSpPr/>
            <p:nvPr/>
          </p:nvSpPr>
          <p:spPr>
            <a:xfrm>
              <a:off x="6771225" y="3808963"/>
              <a:ext cx="202000" cy="262950"/>
            </a:xfrm>
            <a:custGeom>
              <a:avLst/>
              <a:gdLst/>
              <a:ahLst/>
              <a:cxnLst/>
              <a:rect l="l" t="t" r="r" b="b"/>
              <a:pathLst>
                <a:path w="8080" h="10518" extrusionOk="0">
                  <a:moveTo>
                    <a:pt x="4055" y="0"/>
                  </a:moveTo>
                  <a:cubicBezTo>
                    <a:pt x="2028" y="0"/>
                    <a:pt x="1" y="2850"/>
                    <a:pt x="1" y="5141"/>
                  </a:cubicBezTo>
                  <a:cubicBezTo>
                    <a:pt x="1" y="7345"/>
                    <a:pt x="1793" y="8285"/>
                    <a:pt x="3673" y="8373"/>
                  </a:cubicBezTo>
                  <a:lnTo>
                    <a:pt x="3673" y="10517"/>
                  </a:lnTo>
                  <a:lnTo>
                    <a:pt x="4231" y="10517"/>
                  </a:lnTo>
                  <a:lnTo>
                    <a:pt x="4114" y="8402"/>
                  </a:lnTo>
                  <a:cubicBezTo>
                    <a:pt x="6141" y="8373"/>
                    <a:pt x="8080" y="7374"/>
                    <a:pt x="8080" y="5083"/>
                  </a:cubicBezTo>
                  <a:cubicBezTo>
                    <a:pt x="8080" y="2791"/>
                    <a:pt x="6082" y="0"/>
                    <a:pt x="4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51"/>
            <p:cNvSpPr/>
            <p:nvPr/>
          </p:nvSpPr>
          <p:spPr>
            <a:xfrm>
              <a:off x="7897875" y="3619463"/>
              <a:ext cx="328300" cy="504600"/>
            </a:xfrm>
            <a:custGeom>
              <a:avLst/>
              <a:gdLst/>
              <a:ahLst/>
              <a:cxnLst/>
              <a:rect l="l" t="t" r="r" b="b"/>
              <a:pathLst>
                <a:path w="13132" h="20184" extrusionOk="0">
                  <a:moveTo>
                    <a:pt x="6551" y="1"/>
                  </a:moveTo>
                  <a:cubicBezTo>
                    <a:pt x="3261" y="1"/>
                    <a:pt x="0" y="4642"/>
                    <a:pt x="0" y="8403"/>
                  </a:cubicBezTo>
                  <a:cubicBezTo>
                    <a:pt x="0" y="11928"/>
                    <a:pt x="2850" y="13485"/>
                    <a:pt x="5934" y="13661"/>
                  </a:cubicBezTo>
                  <a:lnTo>
                    <a:pt x="5729" y="20183"/>
                  </a:lnTo>
                  <a:lnTo>
                    <a:pt x="7227" y="18891"/>
                  </a:lnTo>
                  <a:lnTo>
                    <a:pt x="6757" y="13661"/>
                  </a:lnTo>
                  <a:cubicBezTo>
                    <a:pt x="9988" y="13603"/>
                    <a:pt x="13132" y="11987"/>
                    <a:pt x="13132" y="8315"/>
                  </a:cubicBezTo>
                  <a:cubicBezTo>
                    <a:pt x="13132" y="4525"/>
                    <a:pt x="9871" y="1"/>
                    <a:pt x="65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51"/>
            <p:cNvSpPr/>
            <p:nvPr/>
          </p:nvSpPr>
          <p:spPr>
            <a:xfrm>
              <a:off x="7318400" y="2829938"/>
              <a:ext cx="981225" cy="1021650"/>
            </a:xfrm>
            <a:custGeom>
              <a:avLst/>
              <a:gdLst/>
              <a:ahLst/>
              <a:cxnLst/>
              <a:rect l="l" t="t" r="r" b="b"/>
              <a:pathLst>
                <a:path w="39249" h="40866" extrusionOk="0">
                  <a:moveTo>
                    <a:pt x="19624" y="1"/>
                  </a:moveTo>
                  <a:cubicBezTo>
                    <a:pt x="9724" y="1"/>
                    <a:pt x="0" y="13779"/>
                    <a:pt x="0" y="25089"/>
                  </a:cubicBezTo>
                  <a:cubicBezTo>
                    <a:pt x="0" y="36370"/>
                    <a:pt x="9724" y="40865"/>
                    <a:pt x="19624" y="40865"/>
                  </a:cubicBezTo>
                  <a:cubicBezTo>
                    <a:pt x="29525" y="40865"/>
                    <a:pt x="39249" y="36077"/>
                    <a:pt x="39249" y="24796"/>
                  </a:cubicBezTo>
                  <a:cubicBezTo>
                    <a:pt x="39249" y="13485"/>
                    <a:pt x="29495" y="1"/>
                    <a:pt x="19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51"/>
            <p:cNvSpPr/>
            <p:nvPr/>
          </p:nvSpPr>
          <p:spPr>
            <a:xfrm>
              <a:off x="7318400" y="3055413"/>
              <a:ext cx="907775" cy="795425"/>
            </a:xfrm>
            <a:custGeom>
              <a:avLst/>
              <a:gdLst/>
              <a:ahLst/>
              <a:cxnLst/>
              <a:rect l="l" t="t" r="r" b="b"/>
              <a:pathLst>
                <a:path w="36311" h="31817" extrusionOk="0">
                  <a:moveTo>
                    <a:pt x="5582" y="1"/>
                  </a:moveTo>
                  <a:cubicBezTo>
                    <a:pt x="2204" y="4731"/>
                    <a:pt x="0" y="10665"/>
                    <a:pt x="0" y="16041"/>
                  </a:cubicBezTo>
                  <a:cubicBezTo>
                    <a:pt x="0" y="27322"/>
                    <a:pt x="9724" y="31817"/>
                    <a:pt x="19624" y="31817"/>
                  </a:cubicBezTo>
                  <a:cubicBezTo>
                    <a:pt x="26176" y="31817"/>
                    <a:pt x="32668" y="29731"/>
                    <a:pt x="36311" y="25001"/>
                  </a:cubicBezTo>
                  <a:lnTo>
                    <a:pt x="36311" y="25001"/>
                  </a:lnTo>
                  <a:cubicBezTo>
                    <a:pt x="35800" y="25025"/>
                    <a:pt x="35288" y="25036"/>
                    <a:pt x="34778" y="25036"/>
                  </a:cubicBezTo>
                  <a:cubicBezTo>
                    <a:pt x="32735" y="25036"/>
                    <a:pt x="30700" y="24848"/>
                    <a:pt x="28702" y="24472"/>
                  </a:cubicBezTo>
                  <a:cubicBezTo>
                    <a:pt x="24354" y="23591"/>
                    <a:pt x="20506" y="21535"/>
                    <a:pt x="16980" y="18861"/>
                  </a:cubicBezTo>
                  <a:cubicBezTo>
                    <a:pt x="13631" y="16364"/>
                    <a:pt x="9754" y="13632"/>
                    <a:pt x="7580" y="9930"/>
                  </a:cubicBezTo>
                  <a:cubicBezTo>
                    <a:pt x="5729" y="6787"/>
                    <a:pt x="5611" y="3438"/>
                    <a:pt x="55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51"/>
            <p:cNvSpPr/>
            <p:nvPr/>
          </p:nvSpPr>
          <p:spPr>
            <a:xfrm>
              <a:off x="7438850" y="2901188"/>
              <a:ext cx="740325" cy="1211125"/>
            </a:xfrm>
            <a:custGeom>
              <a:avLst/>
              <a:gdLst/>
              <a:ahLst/>
              <a:cxnLst/>
              <a:rect l="l" t="t" r="r" b="b"/>
              <a:pathLst>
                <a:path w="29613" h="48445" extrusionOk="0">
                  <a:moveTo>
                    <a:pt x="14748" y="1"/>
                  </a:moveTo>
                  <a:lnTo>
                    <a:pt x="13954" y="882"/>
                  </a:lnTo>
                  <a:lnTo>
                    <a:pt x="13367" y="16305"/>
                  </a:lnTo>
                  <a:lnTo>
                    <a:pt x="9078" y="12515"/>
                  </a:lnTo>
                  <a:lnTo>
                    <a:pt x="8813" y="5024"/>
                  </a:lnTo>
                  <a:lnTo>
                    <a:pt x="8520" y="5024"/>
                  </a:lnTo>
                  <a:lnTo>
                    <a:pt x="8167" y="11663"/>
                  </a:lnTo>
                  <a:lnTo>
                    <a:pt x="1616" y="7786"/>
                  </a:lnTo>
                  <a:lnTo>
                    <a:pt x="1616" y="8285"/>
                  </a:lnTo>
                  <a:lnTo>
                    <a:pt x="7462" y="12750"/>
                  </a:lnTo>
                  <a:lnTo>
                    <a:pt x="1293" y="13984"/>
                  </a:lnTo>
                  <a:lnTo>
                    <a:pt x="1263" y="14572"/>
                  </a:lnTo>
                  <a:lnTo>
                    <a:pt x="8549" y="13426"/>
                  </a:lnTo>
                  <a:lnTo>
                    <a:pt x="13367" y="17745"/>
                  </a:lnTo>
                  <a:lnTo>
                    <a:pt x="13132" y="30348"/>
                  </a:lnTo>
                  <a:lnTo>
                    <a:pt x="6581" y="26734"/>
                  </a:lnTo>
                  <a:lnTo>
                    <a:pt x="5934" y="20624"/>
                  </a:lnTo>
                  <a:lnTo>
                    <a:pt x="5582" y="20624"/>
                  </a:lnTo>
                  <a:lnTo>
                    <a:pt x="5758" y="26029"/>
                  </a:lnTo>
                  <a:lnTo>
                    <a:pt x="1087" y="23033"/>
                  </a:lnTo>
                  <a:lnTo>
                    <a:pt x="1528" y="24120"/>
                  </a:lnTo>
                  <a:lnTo>
                    <a:pt x="5024" y="26999"/>
                  </a:lnTo>
                  <a:lnTo>
                    <a:pt x="0" y="29349"/>
                  </a:lnTo>
                  <a:lnTo>
                    <a:pt x="0" y="29878"/>
                  </a:lnTo>
                  <a:lnTo>
                    <a:pt x="5846" y="27733"/>
                  </a:lnTo>
                  <a:lnTo>
                    <a:pt x="13132" y="32580"/>
                  </a:lnTo>
                  <a:lnTo>
                    <a:pt x="13132" y="48444"/>
                  </a:lnTo>
                  <a:lnTo>
                    <a:pt x="15835" y="48444"/>
                  </a:lnTo>
                  <a:lnTo>
                    <a:pt x="14806" y="31699"/>
                  </a:lnTo>
                  <a:lnTo>
                    <a:pt x="20535" y="28350"/>
                  </a:lnTo>
                  <a:lnTo>
                    <a:pt x="28614" y="30906"/>
                  </a:lnTo>
                  <a:lnTo>
                    <a:pt x="28819" y="30612"/>
                  </a:lnTo>
                  <a:lnTo>
                    <a:pt x="21593" y="27469"/>
                  </a:lnTo>
                  <a:lnTo>
                    <a:pt x="27821" y="22944"/>
                  </a:lnTo>
                  <a:lnTo>
                    <a:pt x="26910" y="22944"/>
                  </a:lnTo>
                  <a:lnTo>
                    <a:pt x="20799" y="26999"/>
                  </a:lnTo>
                  <a:lnTo>
                    <a:pt x="20153" y="21505"/>
                  </a:lnTo>
                  <a:lnTo>
                    <a:pt x="19712" y="22239"/>
                  </a:lnTo>
                  <a:lnTo>
                    <a:pt x="19801" y="27557"/>
                  </a:lnTo>
                  <a:lnTo>
                    <a:pt x="14806" y="30083"/>
                  </a:lnTo>
                  <a:lnTo>
                    <a:pt x="14395" y="21799"/>
                  </a:lnTo>
                  <a:lnTo>
                    <a:pt x="21416" y="17275"/>
                  </a:lnTo>
                  <a:lnTo>
                    <a:pt x="29613" y="17803"/>
                  </a:lnTo>
                  <a:lnTo>
                    <a:pt x="29613" y="17363"/>
                  </a:lnTo>
                  <a:lnTo>
                    <a:pt x="22768" y="16217"/>
                  </a:lnTo>
                  <a:lnTo>
                    <a:pt x="29084" y="11517"/>
                  </a:lnTo>
                  <a:lnTo>
                    <a:pt x="29084" y="10606"/>
                  </a:lnTo>
                  <a:lnTo>
                    <a:pt x="22239" y="15747"/>
                  </a:lnTo>
                  <a:lnTo>
                    <a:pt x="23502" y="8902"/>
                  </a:lnTo>
                  <a:lnTo>
                    <a:pt x="22826" y="9196"/>
                  </a:lnTo>
                  <a:lnTo>
                    <a:pt x="20887" y="16393"/>
                  </a:lnTo>
                  <a:lnTo>
                    <a:pt x="14307" y="20154"/>
                  </a:lnTo>
                  <a:lnTo>
                    <a:pt x="147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51"/>
            <p:cNvSpPr/>
            <p:nvPr/>
          </p:nvSpPr>
          <p:spPr>
            <a:xfrm>
              <a:off x="7779625" y="2901188"/>
              <a:ext cx="399550" cy="1211125"/>
            </a:xfrm>
            <a:custGeom>
              <a:avLst/>
              <a:gdLst/>
              <a:ahLst/>
              <a:cxnLst/>
              <a:rect l="l" t="t" r="r" b="b"/>
              <a:pathLst>
                <a:path w="15982" h="48445" extrusionOk="0">
                  <a:moveTo>
                    <a:pt x="1117" y="1"/>
                  </a:moveTo>
                  <a:lnTo>
                    <a:pt x="882" y="265"/>
                  </a:lnTo>
                  <a:lnTo>
                    <a:pt x="882" y="412"/>
                  </a:lnTo>
                  <a:cubicBezTo>
                    <a:pt x="882" y="3732"/>
                    <a:pt x="852" y="7110"/>
                    <a:pt x="705" y="10459"/>
                  </a:cubicBezTo>
                  <a:cubicBezTo>
                    <a:pt x="529" y="13691"/>
                    <a:pt x="558" y="17010"/>
                    <a:pt x="206" y="20242"/>
                  </a:cubicBezTo>
                  <a:cubicBezTo>
                    <a:pt x="0" y="22181"/>
                    <a:pt x="265" y="48444"/>
                    <a:pt x="265" y="48444"/>
                  </a:cubicBezTo>
                  <a:lnTo>
                    <a:pt x="2204" y="48444"/>
                  </a:lnTo>
                  <a:lnTo>
                    <a:pt x="1175" y="31699"/>
                  </a:lnTo>
                  <a:lnTo>
                    <a:pt x="6875" y="28350"/>
                  </a:lnTo>
                  <a:lnTo>
                    <a:pt x="14953" y="30935"/>
                  </a:lnTo>
                  <a:lnTo>
                    <a:pt x="15159" y="30641"/>
                  </a:lnTo>
                  <a:lnTo>
                    <a:pt x="7962" y="27469"/>
                  </a:lnTo>
                  <a:lnTo>
                    <a:pt x="14160" y="22974"/>
                  </a:lnTo>
                  <a:lnTo>
                    <a:pt x="13250" y="22974"/>
                  </a:lnTo>
                  <a:lnTo>
                    <a:pt x="7139" y="27028"/>
                  </a:lnTo>
                  <a:lnTo>
                    <a:pt x="6493" y="21505"/>
                  </a:lnTo>
                  <a:lnTo>
                    <a:pt x="6052" y="22239"/>
                  </a:lnTo>
                  <a:lnTo>
                    <a:pt x="6140" y="27557"/>
                  </a:lnTo>
                  <a:lnTo>
                    <a:pt x="1175" y="30054"/>
                  </a:lnTo>
                  <a:lnTo>
                    <a:pt x="764" y="21769"/>
                  </a:lnTo>
                  <a:lnTo>
                    <a:pt x="7785" y="17275"/>
                  </a:lnTo>
                  <a:lnTo>
                    <a:pt x="15982" y="17803"/>
                  </a:lnTo>
                  <a:lnTo>
                    <a:pt x="15982" y="17363"/>
                  </a:lnTo>
                  <a:lnTo>
                    <a:pt x="9137" y="16217"/>
                  </a:lnTo>
                  <a:lnTo>
                    <a:pt x="15453" y="11517"/>
                  </a:lnTo>
                  <a:lnTo>
                    <a:pt x="15453" y="10606"/>
                  </a:lnTo>
                  <a:lnTo>
                    <a:pt x="8608" y="15747"/>
                  </a:lnTo>
                  <a:lnTo>
                    <a:pt x="9871" y="8931"/>
                  </a:lnTo>
                  <a:lnTo>
                    <a:pt x="9195" y="9196"/>
                  </a:lnTo>
                  <a:lnTo>
                    <a:pt x="7256" y="16393"/>
                  </a:lnTo>
                  <a:lnTo>
                    <a:pt x="676" y="20183"/>
                  </a:lnTo>
                  <a:lnTo>
                    <a:pt x="11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51"/>
            <p:cNvSpPr/>
            <p:nvPr/>
          </p:nvSpPr>
          <p:spPr>
            <a:xfrm>
              <a:off x="6847625" y="3176613"/>
              <a:ext cx="734450" cy="764575"/>
            </a:xfrm>
            <a:custGeom>
              <a:avLst/>
              <a:gdLst/>
              <a:ahLst/>
              <a:cxnLst/>
              <a:rect l="l" t="t" r="r" b="b"/>
              <a:pathLst>
                <a:path w="29378" h="30583" extrusionOk="0">
                  <a:moveTo>
                    <a:pt x="14689" y="0"/>
                  </a:moveTo>
                  <a:cubicBezTo>
                    <a:pt x="7286" y="0"/>
                    <a:pt x="0" y="10106"/>
                    <a:pt x="0" y="18537"/>
                  </a:cubicBezTo>
                  <a:cubicBezTo>
                    <a:pt x="0" y="26969"/>
                    <a:pt x="7286" y="30582"/>
                    <a:pt x="14689" y="30582"/>
                  </a:cubicBezTo>
                  <a:cubicBezTo>
                    <a:pt x="22092" y="30582"/>
                    <a:pt x="29378" y="27204"/>
                    <a:pt x="29378" y="18743"/>
                  </a:cubicBezTo>
                  <a:cubicBezTo>
                    <a:pt x="29378" y="10312"/>
                    <a:pt x="22092" y="0"/>
                    <a:pt x="146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51"/>
            <p:cNvSpPr/>
            <p:nvPr/>
          </p:nvSpPr>
          <p:spPr>
            <a:xfrm>
              <a:off x="6901975" y="3345513"/>
              <a:ext cx="679375" cy="595675"/>
            </a:xfrm>
            <a:custGeom>
              <a:avLst/>
              <a:gdLst/>
              <a:ahLst/>
              <a:cxnLst/>
              <a:rect l="l" t="t" r="r" b="b"/>
              <a:pathLst>
                <a:path w="27175" h="23827" extrusionOk="0">
                  <a:moveTo>
                    <a:pt x="23032" y="1"/>
                  </a:moveTo>
                  <a:cubicBezTo>
                    <a:pt x="23003" y="2557"/>
                    <a:pt x="22885" y="5083"/>
                    <a:pt x="21534" y="7434"/>
                  </a:cubicBezTo>
                  <a:cubicBezTo>
                    <a:pt x="19918" y="10195"/>
                    <a:pt x="16980" y="12222"/>
                    <a:pt x="14483" y="14102"/>
                  </a:cubicBezTo>
                  <a:cubicBezTo>
                    <a:pt x="11869" y="16100"/>
                    <a:pt x="8990" y="17628"/>
                    <a:pt x="5729" y="18303"/>
                  </a:cubicBezTo>
                  <a:cubicBezTo>
                    <a:pt x="4205" y="18589"/>
                    <a:pt x="2643" y="18739"/>
                    <a:pt x="1090" y="18739"/>
                  </a:cubicBezTo>
                  <a:cubicBezTo>
                    <a:pt x="726" y="18739"/>
                    <a:pt x="363" y="18731"/>
                    <a:pt x="0" y="18714"/>
                  </a:cubicBezTo>
                  <a:lnTo>
                    <a:pt x="0" y="18714"/>
                  </a:lnTo>
                  <a:cubicBezTo>
                    <a:pt x="2732" y="22240"/>
                    <a:pt x="7580" y="23826"/>
                    <a:pt x="12486" y="23826"/>
                  </a:cubicBezTo>
                  <a:cubicBezTo>
                    <a:pt x="19918" y="23826"/>
                    <a:pt x="27174" y="20448"/>
                    <a:pt x="27174" y="11987"/>
                  </a:cubicBezTo>
                  <a:cubicBezTo>
                    <a:pt x="27174" y="7992"/>
                    <a:pt x="25529" y="3556"/>
                    <a:pt x="230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51"/>
            <p:cNvSpPr/>
            <p:nvPr/>
          </p:nvSpPr>
          <p:spPr>
            <a:xfrm>
              <a:off x="6937950" y="3229488"/>
              <a:ext cx="553800" cy="906325"/>
            </a:xfrm>
            <a:custGeom>
              <a:avLst/>
              <a:gdLst/>
              <a:ahLst/>
              <a:cxnLst/>
              <a:rect l="l" t="t" r="r" b="b"/>
              <a:pathLst>
                <a:path w="22152" h="36253" extrusionOk="0">
                  <a:moveTo>
                    <a:pt x="11105" y="0"/>
                  </a:moveTo>
                  <a:lnTo>
                    <a:pt x="11458" y="15100"/>
                  </a:lnTo>
                  <a:lnTo>
                    <a:pt x="6522" y="12280"/>
                  </a:lnTo>
                  <a:lnTo>
                    <a:pt x="5083" y="6875"/>
                  </a:lnTo>
                  <a:lnTo>
                    <a:pt x="4584" y="6669"/>
                  </a:lnTo>
                  <a:lnTo>
                    <a:pt x="4584" y="6669"/>
                  </a:lnTo>
                  <a:lnTo>
                    <a:pt x="5524" y="11781"/>
                  </a:lnTo>
                  <a:lnTo>
                    <a:pt x="383" y="7962"/>
                  </a:lnTo>
                  <a:lnTo>
                    <a:pt x="383" y="8637"/>
                  </a:lnTo>
                  <a:lnTo>
                    <a:pt x="5112" y="12133"/>
                  </a:lnTo>
                  <a:lnTo>
                    <a:pt x="1" y="13015"/>
                  </a:lnTo>
                  <a:lnTo>
                    <a:pt x="1" y="13338"/>
                  </a:lnTo>
                  <a:lnTo>
                    <a:pt x="6111" y="12956"/>
                  </a:lnTo>
                  <a:lnTo>
                    <a:pt x="11370" y="16305"/>
                  </a:lnTo>
                  <a:lnTo>
                    <a:pt x="11076" y="22504"/>
                  </a:lnTo>
                  <a:lnTo>
                    <a:pt x="7345" y="20623"/>
                  </a:lnTo>
                  <a:lnTo>
                    <a:pt x="7404" y="16657"/>
                  </a:lnTo>
                  <a:lnTo>
                    <a:pt x="7051" y="16099"/>
                  </a:lnTo>
                  <a:lnTo>
                    <a:pt x="6581" y="20212"/>
                  </a:lnTo>
                  <a:lnTo>
                    <a:pt x="1998" y="17186"/>
                  </a:lnTo>
                  <a:lnTo>
                    <a:pt x="1323" y="17186"/>
                  </a:lnTo>
                  <a:lnTo>
                    <a:pt x="5994" y="20565"/>
                  </a:lnTo>
                  <a:lnTo>
                    <a:pt x="588" y="22915"/>
                  </a:lnTo>
                  <a:lnTo>
                    <a:pt x="735" y="23120"/>
                  </a:lnTo>
                  <a:lnTo>
                    <a:pt x="6787" y="21240"/>
                  </a:lnTo>
                  <a:lnTo>
                    <a:pt x="11076" y="23708"/>
                  </a:lnTo>
                  <a:lnTo>
                    <a:pt x="10312" y="36252"/>
                  </a:lnTo>
                  <a:lnTo>
                    <a:pt x="12310" y="36252"/>
                  </a:lnTo>
                  <a:lnTo>
                    <a:pt x="12310" y="24384"/>
                  </a:lnTo>
                  <a:lnTo>
                    <a:pt x="17774" y="20741"/>
                  </a:lnTo>
                  <a:lnTo>
                    <a:pt x="22151" y="22357"/>
                  </a:lnTo>
                  <a:lnTo>
                    <a:pt x="22151" y="21975"/>
                  </a:lnTo>
                  <a:lnTo>
                    <a:pt x="18391" y="20212"/>
                  </a:lnTo>
                  <a:lnTo>
                    <a:pt x="21006" y="18068"/>
                  </a:lnTo>
                  <a:lnTo>
                    <a:pt x="21329" y="17245"/>
                  </a:lnTo>
                  <a:lnTo>
                    <a:pt x="17833" y="19478"/>
                  </a:lnTo>
                  <a:lnTo>
                    <a:pt x="17980" y="15424"/>
                  </a:lnTo>
                  <a:lnTo>
                    <a:pt x="17686" y="15424"/>
                  </a:lnTo>
                  <a:lnTo>
                    <a:pt x="17245" y="20006"/>
                  </a:lnTo>
                  <a:lnTo>
                    <a:pt x="12310" y="22709"/>
                  </a:lnTo>
                  <a:lnTo>
                    <a:pt x="12134" y="13279"/>
                  </a:lnTo>
                  <a:lnTo>
                    <a:pt x="15747" y="10047"/>
                  </a:lnTo>
                  <a:lnTo>
                    <a:pt x="21211" y="10929"/>
                  </a:lnTo>
                  <a:lnTo>
                    <a:pt x="21182" y="10488"/>
                  </a:lnTo>
                  <a:lnTo>
                    <a:pt x="16570" y="9548"/>
                  </a:lnTo>
                  <a:lnTo>
                    <a:pt x="20947" y="6199"/>
                  </a:lnTo>
                  <a:lnTo>
                    <a:pt x="20947" y="5817"/>
                  </a:lnTo>
                  <a:lnTo>
                    <a:pt x="16041" y="8725"/>
                  </a:lnTo>
                  <a:lnTo>
                    <a:pt x="15776" y="3790"/>
                  </a:lnTo>
                  <a:lnTo>
                    <a:pt x="15541" y="3790"/>
                  </a:lnTo>
                  <a:lnTo>
                    <a:pt x="15336" y="9372"/>
                  </a:lnTo>
                  <a:lnTo>
                    <a:pt x="12134" y="12221"/>
                  </a:lnTo>
                  <a:lnTo>
                    <a:pt x="11722" y="676"/>
                  </a:lnTo>
                  <a:lnTo>
                    <a:pt x="111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51"/>
            <p:cNvSpPr/>
            <p:nvPr/>
          </p:nvSpPr>
          <p:spPr>
            <a:xfrm>
              <a:off x="6937950" y="3229488"/>
              <a:ext cx="298950" cy="906325"/>
            </a:xfrm>
            <a:custGeom>
              <a:avLst/>
              <a:gdLst/>
              <a:ahLst/>
              <a:cxnLst/>
              <a:rect l="l" t="t" r="r" b="b"/>
              <a:pathLst>
                <a:path w="11958" h="36253" extrusionOk="0">
                  <a:moveTo>
                    <a:pt x="11105" y="0"/>
                  </a:moveTo>
                  <a:lnTo>
                    <a:pt x="11458" y="15100"/>
                  </a:lnTo>
                  <a:lnTo>
                    <a:pt x="11458" y="15100"/>
                  </a:lnTo>
                  <a:lnTo>
                    <a:pt x="6552" y="12280"/>
                  </a:lnTo>
                  <a:lnTo>
                    <a:pt x="5083" y="6875"/>
                  </a:lnTo>
                  <a:lnTo>
                    <a:pt x="4584" y="6669"/>
                  </a:lnTo>
                  <a:lnTo>
                    <a:pt x="4584" y="6669"/>
                  </a:lnTo>
                  <a:lnTo>
                    <a:pt x="5524" y="11781"/>
                  </a:lnTo>
                  <a:lnTo>
                    <a:pt x="412" y="7962"/>
                  </a:lnTo>
                  <a:lnTo>
                    <a:pt x="412" y="8637"/>
                  </a:lnTo>
                  <a:lnTo>
                    <a:pt x="5142" y="12163"/>
                  </a:lnTo>
                  <a:lnTo>
                    <a:pt x="1" y="13015"/>
                  </a:lnTo>
                  <a:lnTo>
                    <a:pt x="1" y="13338"/>
                  </a:lnTo>
                  <a:lnTo>
                    <a:pt x="6111" y="12956"/>
                  </a:lnTo>
                  <a:lnTo>
                    <a:pt x="11370" y="16305"/>
                  </a:lnTo>
                  <a:lnTo>
                    <a:pt x="11076" y="22504"/>
                  </a:lnTo>
                  <a:lnTo>
                    <a:pt x="7345" y="20623"/>
                  </a:lnTo>
                  <a:lnTo>
                    <a:pt x="7404" y="16657"/>
                  </a:lnTo>
                  <a:lnTo>
                    <a:pt x="7081" y="16129"/>
                  </a:lnTo>
                  <a:lnTo>
                    <a:pt x="6611" y="20241"/>
                  </a:lnTo>
                  <a:lnTo>
                    <a:pt x="2028" y="17186"/>
                  </a:lnTo>
                  <a:lnTo>
                    <a:pt x="1352" y="17186"/>
                  </a:lnTo>
                  <a:lnTo>
                    <a:pt x="5994" y="20565"/>
                  </a:lnTo>
                  <a:lnTo>
                    <a:pt x="588" y="22915"/>
                  </a:lnTo>
                  <a:lnTo>
                    <a:pt x="735" y="23150"/>
                  </a:lnTo>
                  <a:lnTo>
                    <a:pt x="6787" y="21240"/>
                  </a:lnTo>
                  <a:lnTo>
                    <a:pt x="11076" y="23737"/>
                  </a:lnTo>
                  <a:lnTo>
                    <a:pt x="10312" y="36252"/>
                  </a:lnTo>
                  <a:lnTo>
                    <a:pt x="11752" y="36252"/>
                  </a:lnTo>
                  <a:cubicBezTo>
                    <a:pt x="11752" y="36252"/>
                    <a:pt x="11957" y="16599"/>
                    <a:pt x="11810" y="15159"/>
                  </a:cubicBezTo>
                  <a:cubicBezTo>
                    <a:pt x="11517" y="12721"/>
                    <a:pt x="11546" y="10253"/>
                    <a:pt x="11429" y="7815"/>
                  </a:cubicBezTo>
                  <a:cubicBezTo>
                    <a:pt x="11282" y="5318"/>
                    <a:pt x="11282" y="2791"/>
                    <a:pt x="11282" y="294"/>
                  </a:cubicBezTo>
                  <a:cubicBezTo>
                    <a:pt x="11282" y="265"/>
                    <a:pt x="11282" y="235"/>
                    <a:pt x="11282" y="206"/>
                  </a:cubicBezTo>
                  <a:lnTo>
                    <a:pt x="11105" y="0"/>
                  </a:lnTo>
                  <a:close/>
                </a:path>
              </a:pathLst>
            </a:custGeom>
            <a:solidFill>
              <a:srgbClr val="442E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3672072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52"/>
          <p:cNvSpPr/>
          <p:nvPr/>
        </p:nvSpPr>
        <p:spPr>
          <a:xfrm flipH="1">
            <a:off x="9924046" y="510171"/>
            <a:ext cx="1944577" cy="122840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7" name="Google Shape;917;p52"/>
          <p:cNvSpPr/>
          <p:nvPr/>
        </p:nvSpPr>
        <p:spPr>
          <a:xfrm flipH="1">
            <a:off x="8663771" y="360632"/>
            <a:ext cx="1086700" cy="68656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8" name="Google Shape;918;p52"/>
          <p:cNvSpPr/>
          <p:nvPr/>
        </p:nvSpPr>
        <p:spPr>
          <a:xfrm flipH="1">
            <a:off x="323385" y="571034"/>
            <a:ext cx="2375756" cy="1503604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9" name="Google Shape;919;p52"/>
          <p:cNvSpPr/>
          <p:nvPr/>
        </p:nvSpPr>
        <p:spPr>
          <a:xfrm flipH="1">
            <a:off x="2471039" y="474717"/>
            <a:ext cx="725551" cy="45839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0" name="Google Shape;920;p52"/>
          <p:cNvSpPr/>
          <p:nvPr/>
        </p:nvSpPr>
        <p:spPr>
          <a:xfrm flipH="1">
            <a:off x="5107602" y="6337434"/>
            <a:ext cx="7084399" cy="52056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1" name="Google Shape;921;p52"/>
          <p:cNvSpPr/>
          <p:nvPr/>
        </p:nvSpPr>
        <p:spPr>
          <a:xfrm>
            <a:off x="10985031" y="6337435"/>
            <a:ext cx="182272" cy="128547"/>
          </a:xfrm>
          <a:custGeom>
            <a:avLst/>
            <a:gdLst/>
            <a:ahLst/>
            <a:cxnLst/>
            <a:rect l="l" t="t" r="r" b="b"/>
            <a:pathLst>
              <a:path w="21469" h="15141" extrusionOk="0">
                <a:moveTo>
                  <a:pt x="14579" y="1"/>
                </a:moveTo>
                <a:cubicBezTo>
                  <a:pt x="14135" y="1"/>
                  <a:pt x="13692" y="13"/>
                  <a:pt x="13255" y="18"/>
                </a:cubicBezTo>
                <a:lnTo>
                  <a:pt x="12900" y="18"/>
                </a:lnTo>
                <a:cubicBezTo>
                  <a:pt x="12736" y="16"/>
                  <a:pt x="12573" y="15"/>
                  <a:pt x="12409" y="15"/>
                </a:cubicBezTo>
                <a:cubicBezTo>
                  <a:pt x="11285" y="15"/>
                  <a:pt x="10160" y="70"/>
                  <a:pt x="9036" y="168"/>
                </a:cubicBezTo>
                <a:cubicBezTo>
                  <a:pt x="8868" y="186"/>
                  <a:pt x="8681" y="186"/>
                  <a:pt x="8494" y="205"/>
                </a:cubicBezTo>
                <a:cubicBezTo>
                  <a:pt x="7934" y="242"/>
                  <a:pt x="7318" y="298"/>
                  <a:pt x="6833" y="541"/>
                </a:cubicBezTo>
                <a:cubicBezTo>
                  <a:pt x="6310" y="784"/>
                  <a:pt x="5862" y="877"/>
                  <a:pt x="5265" y="1138"/>
                </a:cubicBezTo>
                <a:cubicBezTo>
                  <a:pt x="5227" y="1157"/>
                  <a:pt x="5190" y="1176"/>
                  <a:pt x="5134" y="1194"/>
                </a:cubicBezTo>
                <a:cubicBezTo>
                  <a:pt x="4966" y="1269"/>
                  <a:pt x="4798" y="1362"/>
                  <a:pt x="4611" y="1474"/>
                </a:cubicBezTo>
                <a:cubicBezTo>
                  <a:pt x="4555" y="1512"/>
                  <a:pt x="4518" y="1530"/>
                  <a:pt x="4462" y="1568"/>
                </a:cubicBezTo>
                <a:cubicBezTo>
                  <a:pt x="4369" y="1642"/>
                  <a:pt x="4257" y="1698"/>
                  <a:pt x="4163" y="1773"/>
                </a:cubicBezTo>
                <a:cubicBezTo>
                  <a:pt x="3678" y="2128"/>
                  <a:pt x="3099" y="2613"/>
                  <a:pt x="2409" y="3304"/>
                </a:cubicBezTo>
                <a:cubicBezTo>
                  <a:pt x="2017" y="3696"/>
                  <a:pt x="1681" y="4107"/>
                  <a:pt x="1401" y="4517"/>
                </a:cubicBezTo>
                <a:cubicBezTo>
                  <a:pt x="1027" y="5077"/>
                  <a:pt x="747" y="5675"/>
                  <a:pt x="542" y="6253"/>
                </a:cubicBezTo>
                <a:cubicBezTo>
                  <a:pt x="523" y="6328"/>
                  <a:pt x="486" y="6421"/>
                  <a:pt x="467" y="6496"/>
                </a:cubicBezTo>
                <a:cubicBezTo>
                  <a:pt x="0" y="8064"/>
                  <a:pt x="131" y="9539"/>
                  <a:pt x="467" y="10528"/>
                </a:cubicBezTo>
                <a:cubicBezTo>
                  <a:pt x="1008" y="12190"/>
                  <a:pt x="1289" y="14131"/>
                  <a:pt x="8793" y="14971"/>
                </a:cubicBezTo>
                <a:cubicBezTo>
                  <a:pt x="8980" y="14990"/>
                  <a:pt x="9166" y="15009"/>
                  <a:pt x="9353" y="15027"/>
                </a:cubicBezTo>
                <a:cubicBezTo>
                  <a:pt x="9428" y="15027"/>
                  <a:pt x="9521" y="15046"/>
                  <a:pt x="9596" y="15046"/>
                </a:cubicBezTo>
                <a:cubicBezTo>
                  <a:pt x="9670" y="15046"/>
                  <a:pt x="9745" y="15065"/>
                  <a:pt x="9801" y="15065"/>
                </a:cubicBezTo>
                <a:cubicBezTo>
                  <a:pt x="10455" y="15116"/>
                  <a:pt x="11068" y="15141"/>
                  <a:pt x="11642" y="15141"/>
                </a:cubicBezTo>
                <a:cubicBezTo>
                  <a:pt x="16955" y="15141"/>
                  <a:pt x="19010" y="12998"/>
                  <a:pt x="20442" y="9427"/>
                </a:cubicBezTo>
                <a:cubicBezTo>
                  <a:pt x="21469" y="6851"/>
                  <a:pt x="21133" y="3323"/>
                  <a:pt x="19079" y="1344"/>
                </a:cubicBezTo>
                <a:cubicBezTo>
                  <a:pt x="18687" y="970"/>
                  <a:pt x="18239" y="672"/>
                  <a:pt x="17716" y="466"/>
                </a:cubicBezTo>
                <a:cubicBezTo>
                  <a:pt x="16726" y="70"/>
                  <a:pt x="15652" y="1"/>
                  <a:pt x="145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2" name="Google Shape;922;p52"/>
          <p:cNvSpPr/>
          <p:nvPr/>
        </p:nvSpPr>
        <p:spPr>
          <a:xfrm>
            <a:off x="-133" y="6266001"/>
            <a:ext cx="12191909" cy="591996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3" name="Google Shape;923;p52"/>
          <p:cNvSpPr/>
          <p:nvPr/>
        </p:nvSpPr>
        <p:spPr>
          <a:xfrm flipH="1">
            <a:off x="11226047" y="2074633"/>
            <a:ext cx="725488" cy="458356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2036756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544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485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748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66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481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79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"/>
          <p:cNvSpPr/>
          <p:nvPr/>
        </p:nvSpPr>
        <p:spPr>
          <a:xfrm>
            <a:off x="1488567" y="382063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4"/>
          <p:cNvSpPr/>
          <p:nvPr/>
        </p:nvSpPr>
        <p:spPr>
          <a:xfrm>
            <a:off x="556080" y="578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4"/>
          <p:cNvSpPr/>
          <p:nvPr/>
        </p:nvSpPr>
        <p:spPr>
          <a:xfrm>
            <a:off x="9362533" y="324135"/>
            <a:ext cx="1708376" cy="107933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4"/>
          <p:cNvSpPr/>
          <p:nvPr/>
        </p:nvSpPr>
        <p:spPr>
          <a:xfrm>
            <a:off x="10869217" y="1544768"/>
            <a:ext cx="725551" cy="45839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4"/>
          <p:cNvSpPr/>
          <p:nvPr/>
        </p:nvSpPr>
        <p:spPr>
          <a:xfrm>
            <a:off x="8803934" y="1403453"/>
            <a:ext cx="501919" cy="317107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61" name="Google Shape;61;p4"/>
          <p:cNvGrpSpPr/>
          <p:nvPr/>
        </p:nvGrpSpPr>
        <p:grpSpPr>
          <a:xfrm>
            <a:off x="418089" y="4927092"/>
            <a:ext cx="4465967" cy="1730153"/>
            <a:chOff x="2189450" y="2220300"/>
            <a:chExt cx="3202175" cy="1240550"/>
          </a:xfrm>
        </p:grpSpPr>
        <p:sp>
          <p:nvSpPr>
            <p:cNvPr id="62" name="Google Shape;62;p4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4"/>
          <p:cNvGrpSpPr/>
          <p:nvPr/>
        </p:nvGrpSpPr>
        <p:grpSpPr>
          <a:xfrm>
            <a:off x="3075404" y="5298511"/>
            <a:ext cx="3514707" cy="1361628"/>
            <a:chOff x="2189450" y="2220300"/>
            <a:chExt cx="3202175" cy="1240550"/>
          </a:xfrm>
        </p:grpSpPr>
        <p:sp>
          <p:nvSpPr>
            <p:cNvPr id="65" name="Google Shape;65;p4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" name="Google Shape;67;p4"/>
          <p:cNvSpPr/>
          <p:nvPr/>
        </p:nvSpPr>
        <p:spPr>
          <a:xfrm>
            <a:off x="6234998" y="6137574"/>
            <a:ext cx="5956929" cy="70897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4"/>
          <p:cNvSpPr/>
          <p:nvPr/>
        </p:nvSpPr>
        <p:spPr>
          <a:xfrm>
            <a:off x="0" y="5390100"/>
            <a:ext cx="12191995" cy="1467904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4"/>
          <p:cNvSpPr txBox="1">
            <a:spLocks noGrp="1"/>
          </p:cNvSpPr>
          <p:nvPr>
            <p:ph type="subTitle" idx="1"/>
          </p:nvPr>
        </p:nvSpPr>
        <p:spPr>
          <a:xfrm>
            <a:off x="715800" y="1289703"/>
            <a:ext cx="10760400" cy="45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600"/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70" name="Google Shape;70;p4"/>
          <p:cNvGrpSpPr/>
          <p:nvPr/>
        </p:nvGrpSpPr>
        <p:grpSpPr>
          <a:xfrm>
            <a:off x="8614593" y="5632380"/>
            <a:ext cx="2372824" cy="907669"/>
            <a:chOff x="6460945" y="4155274"/>
            <a:chExt cx="1779618" cy="680752"/>
          </a:xfrm>
        </p:grpSpPr>
        <p:grpSp>
          <p:nvGrpSpPr>
            <p:cNvPr id="71" name="Google Shape;71;p4"/>
            <p:cNvGrpSpPr/>
            <p:nvPr/>
          </p:nvGrpSpPr>
          <p:grpSpPr>
            <a:xfrm>
              <a:off x="6826943" y="4258421"/>
              <a:ext cx="189425" cy="557741"/>
              <a:chOff x="1538085" y="1915884"/>
              <a:chExt cx="119927" cy="353269"/>
            </a:xfrm>
          </p:grpSpPr>
          <p:sp>
            <p:nvSpPr>
              <p:cNvPr id="72" name="Google Shape;72;p4"/>
              <p:cNvSpPr/>
              <p:nvPr/>
            </p:nvSpPr>
            <p:spPr>
              <a:xfrm>
                <a:off x="1594300" y="1938906"/>
                <a:ext cx="63712" cy="90994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5028" extrusionOk="0">
                    <a:moveTo>
                      <a:pt x="3519" y="0"/>
                    </a:moveTo>
                    <a:lnTo>
                      <a:pt x="3519" y="0"/>
                    </a:lnTo>
                    <a:cubicBezTo>
                      <a:pt x="1420" y="828"/>
                      <a:pt x="0" y="2810"/>
                      <a:pt x="178" y="4732"/>
                    </a:cubicBezTo>
                    <a:lnTo>
                      <a:pt x="355" y="5027"/>
                    </a:lnTo>
                    <a:cubicBezTo>
                      <a:pt x="1893" y="3578"/>
                      <a:pt x="2987" y="1834"/>
                      <a:pt x="35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4"/>
              <p:cNvSpPr/>
              <p:nvPr/>
            </p:nvSpPr>
            <p:spPr>
              <a:xfrm>
                <a:off x="1565921" y="1918020"/>
                <a:ext cx="41232" cy="110811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6123" extrusionOk="0">
                    <a:moveTo>
                      <a:pt x="829" y="1"/>
                    </a:moveTo>
                    <a:cubicBezTo>
                      <a:pt x="1" y="1982"/>
                      <a:pt x="385" y="4466"/>
                      <a:pt x="1834" y="6122"/>
                    </a:cubicBezTo>
                    <a:lnTo>
                      <a:pt x="2278" y="5738"/>
                    </a:lnTo>
                    <a:cubicBezTo>
                      <a:pt x="2130" y="3757"/>
                      <a:pt x="1657" y="1805"/>
                      <a:pt x="8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4"/>
              <p:cNvSpPr/>
              <p:nvPr/>
            </p:nvSpPr>
            <p:spPr>
              <a:xfrm>
                <a:off x="1538085" y="1941584"/>
                <a:ext cx="65866" cy="82959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4584" extrusionOk="0">
                    <a:moveTo>
                      <a:pt x="178" y="0"/>
                    </a:moveTo>
                    <a:lnTo>
                      <a:pt x="178" y="0"/>
                    </a:lnTo>
                    <a:cubicBezTo>
                      <a:pt x="1" y="1686"/>
                      <a:pt x="888" y="3460"/>
                      <a:pt x="2367" y="4318"/>
                    </a:cubicBezTo>
                    <a:lnTo>
                      <a:pt x="3638" y="4584"/>
                    </a:lnTo>
                    <a:cubicBezTo>
                      <a:pt x="3077" y="2691"/>
                      <a:pt x="1805" y="1035"/>
                      <a:pt x="1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4"/>
              <p:cNvSpPr/>
              <p:nvPr/>
            </p:nvSpPr>
            <p:spPr>
              <a:xfrm>
                <a:off x="1578771" y="1915884"/>
                <a:ext cx="44978" cy="115082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6359" extrusionOk="0">
                    <a:moveTo>
                      <a:pt x="1893" y="1"/>
                    </a:moveTo>
                    <a:lnTo>
                      <a:pt x="1893" y="1"/>
                    </a:lnTo>
                    <a:cubicBezTo>
                      <a:pt x="503" y="1745"/>
                      <a:pt x="0" y="4229"/>
                      <a:pt x="681" y="6359"/>
                    </a:cubicBezTo>
                    <a:lnTo>
                      <a:pt x="1450" y="5885"/>
                    </a:lnTo>
                    <a:cubicBezTo>
                      <a:pt x="2337" y="4082"/>
                      <a:pt x="2485" y="1923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4"/>
              <p:cNvSpPr/>
              <p:nvPr/>
            </p:nvSpPr>
            <p:spPr>
              <a:xfrm>
                <a:off x="1550410" y="2014829"/>
                <a:ext cx="74952" cy="254324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14053" extrusionOk="0">
                    <a:moveTo>
                      <a:pt x="1744" y="1"/>
                    </a:moveTo>
                    <a:cubicBezTo>
                      <a:pt x="1252" y="1"/>
                      <a:pt x="724" y="295"/>
                      <a:pt x="444" y="744"/>
                    </a:cubicBezTo>
                    <a:cubicBezTo>
                      <a:pt x="0" y="1453"/>
                      <a:pt x="59" y="2311"/>
                      <a:pt x="148" y="3110"/>
                    </a:cubicBezTo>
                    <a:cubicBezTo>
                      <a:pt x="473" y="6777"/>
                      <a:pt x="1065" y="10384"/>
                      <a:pt x="1656" y="14051"/>
                    </a:cubicBezTo>
                    <a:cubicBezTo>
                      <a:pt x="1669" y="14052"/>
                      <a:pt x="1682" y="14053"/>
                      <a:pt x="1695" y="14053"/>
                    </a:cubicBezTo>
                    <a:cubicBezTo>
                      <a:pt x="2083" y="14053"/>
                      <a:pt x="2280" y="13625"/>
                      <a:pt x="2366" y="13253"/>
                    </a:cubicBezTo>
                    <a:cubicBezTo>
                      <a:pt x="3283" y="9497"/>
                      <a:pt x="3874" y="5653"/>
                      <a:pt x="4081" y="1808"/>
                    </a:cubicBezTo>
                    <a:cubicBezTo>
                      <a:pt x="4140" y="1453"/>
                      <a:pt x="4140" y="1039"/>
                      <a:pt x="3933" y="714"/>
                    </a:cubicBezTo>
                    <a:cubicBezTo>
                      <a:pt x="3805" y="479"/>
                      <a:pt x="3538" y="306"/>
                      <a:pt x="3288" y="306"/>
                    </a:cubicBezTo>
                    <a:cubicBezTo>
                      <a:pt x="3192" y="306"/>
                      <a:pt x="3099" y="331"/>
                      <a:pt x="3017" y="389"/>
                    </a:cubicBezTo>
                    <a:lnTo>
                      <a:pt x="2514" y="330"/>
                    </a:lnTo>
                    <a:cubicBezTo>
                      <a:pt x="2307" y="101"/>
                      <a:pt x="2032" y="1"/>
                      <a:pt x="17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7" name="Google Shape;77;p4"/>
            <p:cNvGrpSpPr/>
            <p:nvPr/>
          </p:nvGrpSpPr>
          <p:grpSpPr>
            <a:xfrm>
              <a:off x="7908012" y="4319937"/>
              <a:ext cx="172995" cy="509414"/>
              <a:chOff x="1538085" y="1915884"/>
              <a:chExt cx="119927" cy="353269"/>
            </a:xfrm>
          </p:grpSpPr>
          <p:sp>
            <p:nvSpPr>
              <p:cNvPr id="78" name="Google Shape;78;p4"/>
              <p:cNvSpPr/>
              <p:nvPr/>
            </p:nvSpPr>
            <p:spPr>
              <a:xfrm>
                <a:off x="1594300" y="1938906"/>
                <a:ext cx="63712" cy="90994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5028" extrusionOk="0">
                    <a:moveTo>
                      <a:pt x="3519" y="0"/>
                    </a:moveTo>
                    <a:lnTo>
                      <a:pt x="3519" y="0"/>
                    </a:lnTo>
                    <a:cubicBezTo>
                      <a:pt x="1420" y="828"/>
                      <a:pt x="0" y="2810"/>
                      <a:pt x="178" y="4732"/>
                    </a:cubicBezTo>
                    <a:lnTo>
                      <a:pt x="355" y="5027"/>
                    </a:lnTo>
                    <a:cubicBezTo>
                      <a:pt x="1893" y="3578"/>
                      <a:pt x="2987" y="1834"/>
                      <a:pt x="35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4"/>
              <p:cNvSpPr/>
              <p:nvPr/>
            </p:nvSpPr>
            <p:spPr>
              <a:xfrm>
                <a:off x="1565921" y="1918020"/>
                <a:ext cx="41232" cy="110811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6123" extrusionOk="0">
                    <a:moveTo>
                      <a:pt x="829" y="1"/>
                    </a:moveTo>
                    <a:cubicBezTo>
                      <a:pt x="1" y="1982"/>
                      <a:pt x="385" y="4466"/>
                      <a:pt x="1834" y="6122"/>
                    </a:cubicBezTo>
                    <a:lnTo>
                      <a:pt x="2278" y="5738"/>
                    </a:lnTo>
                    <a:cubicBezTo>
                      <a:pt x="2130" y="3757"/>
                      <a:pt x="1657" y="1805"/>
                      <a:pt x="8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4"/>
              <p:cNvSpPr/>
              <p:nvPr/>
            </p:nvSpPr>
            <p:spPr>
              <a:xfrm>
                <a:off x="1538085" y="1941584"/>
                <a:ext cx="65866" cy="82959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4584" extrusionOk="0">
                    <a:moveTo>
                      <a:pt x="178" y="0"/>
                    </a:moveTo>
                    <a:lnTo>
                      <a:pt x="178" y="0"/>
                    </a:lnTo>
                    <a:cubicBezTo>
                      <a:pt x="1" y="1686"/>
                      <a:pt x="888" y="3460"/>
                      <a:pt x="2367" y="4318"/>
                    </a:cubicBezTo>
                    <a:lnTo>
                      <a:pt x="3638" y="4584"/>
                    </a:lnTo>
                    <a:cubicBezTo>
                      <a:pt x="3077" y="2691"/>
                      <a:pt x="1805" y="1035"/>
                      <a:pt x="1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4"/>
              <p:cNvSpPr/>
              <p:nvPr/>
            </p:nvSpPr>
            <p:spPr>
              <a:xfrm>
                <a:off x="1578771" y="1915884"/>
                <a:ext cx="44978" cy="115082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6359" extrusionOk="0">
                    <a:moveTo>
                      <a:pt x="1893" y="1"/>
                    </a:moveTo>
                    <a:lnTo>
                      <a:pt x="1893" y="1"/>
                    </a:lnTo>
                    <a:cubicBezTo>
                      <a:pt x="503" y="1745"/>
                      <a:pt x="0" y="4229"/>
                      <a:pt x="681" y="6359"/>
                    </a:cubicBezTo>
                    <a:lnTo>
                      <a:pt x="1450" y="5885"/>
                    </a:lnTo>
                    <a:cubicBezTo>
                      <a:pt x="2337" y="4082"/>
                      <a:pt x="2485" y="1923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4"/>
              <p:cNvSpPr/>
              <p:nvPr/>
            </p:nvSpPr>
            <p:spPr>
              <a:xfrm>
                <a:off x="1550410" y="2014829"/>
                <a:ext cx="74952" cy="254324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14053" extrusionOk="0">
                    <a:moveTo>
                      <a:pt x="1744" y="1"/>
                    </a:moveTo>
                    <a:cubicBezTo>
                      <a:pt x="1252" y="1"/>
                      <a:pt x="724" y="295"/>
                      <a:pt x="444" y="744"/>
                    </a:cubicBezTo>
                    <a:cubicBezTo>
                      <a:pt x="0" y="1453"/>
                      <a:pt x="59" y="2311"/>
                      <a:pt x="148" y="3110"/>
                    </a:cubicBezTo>
                    <a:cubicBezTo>
                      <a:pt x="473" y="6777"/>
                      <a:pt x="1065" y="10384"/>
                      <a:pt x="1656" y="14051"/>
                    </a:cubicBezTo>
                    <a:cubicBezTo>
                      <a:pt x="1669" y="14052"/>
                      <a:pt x="1682" y="14053"/>
                      <a:pt x="1695" y="14053"/>
                    </a:cubicBezTo>
                    <a:cubicBezTo>
                      <a:pt x="2083" y="14053"/>
                      <a:pt x="2280" y="13625"/>
                      <a:pt x="2366" y="13253"/>
                    </a:cubicBezTo>
                    <a:cubicBezTo>
                      <a:pt x="3283" y="9497"/>
                      <a:pt x="3874" y="5653"/>
                      <a:pt x="4081" y="1808"/>
                    </a:cubicBezTo>
                    <a:cubicBezTo>
                      <a:pt x="4140" y="1453"/>
                      <a:pt x="4140" y="1039"/>
                      <a:pt x="3933" y="714"/>
                    </a:cubicBezTo>
                    <a:cubicBezTo>
                      <a:pt x="3805" y="479"/>
                      <a:pt x="3538" y="306"/>
                      <a:pt x="3288" y="306"/>
                    </a:cubicBezTo>
                    <a:cubicBezTo>
                      <a:pt x="3192" y="306"/>
                      <a:pt x="3099" y="331"/>
                      <a:pt x="3017" y="389"/>
                    </a:cubicBezTo>
                    <a:lnTo>
                      <a:pt x="2514" y="330"/>
                    </a:lnTo>
                    <a:cubicBezTo>
                      <a:pt x="2307" y="101"/>
                      <a:pt x="2032" y="1"/>
                      <a:pt x="17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3" name="Google Shape;83;p4"/>
            <p:cNvGrpSpPr/>
            <p:nvPr/>
          </p:nvGrpSpPr>
          <p:grpSpPr>
            <a:xfrm>
              <a:off x="6460945" y="4155274"/>
              <a:ext cx="1779618" cy="680752"/>
              <a:chOff x="1158083" y="1875109"/>
              <a:chExt cx="1096770" cy="419622"/>
            </a:xfrm>
          </p:grpSpPr>
          <p:sp>
            <p:nvSpPr>
              <p:cNvPr id="84" name="Google Shape;84;p4"/>
              <p:cNvSpPr/>
              <p:nvPr/>
            </p:nvSpPr>
            <p:spPr>
              <a:xfrm>
                <a:off x="1594300" y="1938906"/>
                <a:ext cx="63712" cy="90994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5028" extrusionOk="0">
                    <a:moveTo>
                      <a:pt x="3519" y="0"/>
                    </a:moveTo>
                    <a:lnTo>
                      <a:pt x="3519" y="0"/>
                    </a:lnTo>
                    <a:cubicBezTo>
                      <a:pt x="1420" y="828"/>
                      <a:pt x="0" y="2810"/>
                      <a:pt x="178" y="4732"/>
                    </a:cubicBezTo>
                    <a:lnTo>
                      <a:pt x="355" y="5027"/>
                    </a:lnTo>
                    <a:cubicBezTo>
                      <a:pt x="1893" y="3578"/>
                      <a:pt x="2987" y="1834"/>
                      <a:pt x="35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4"/>
              <p:cNvSpPr/>
              <p:nvPr/>
            </p:nvSpPr>
            <p:spPr>
              <a:xfrm>
                <a:off x="1565921" y="1918020"/>
                <a:ext cx="41232" cy="110811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6123" extrusionOk="0">
                    <a:moveTo>
                      <a:pt x="829" y="1"/>
                    </a:moveTo>
                    <a:cubicBezTo>
                      <a:pt x="1" y="1982"/>
                      <a:pt x="385" y="4466"/>
                      <a:pt x="1834" y="6122"/>
                    </a:cubicBezTo>
                    <a:lnTo>
                      <a:pt x="2278" y="5738"/>
                    </a:lnTo>
                    <a:cubicBezTo>
                      <a:pt x="2130" y="3757"/>
                      <a:pt x="1657" y="1805"/>
                      <a:pt x="8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4"/>
              <p:cNvSpPr/>
              <p:nvPr/>
            </p:nvSpPr>
            <p:spPr>
              <a:xfrm>
                <a:off x="1538085" y="1941584"/>
                <a:ext cx="65866" cy="82959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4584" extrusionOk="0">
                    <a:moveTo>
                      <a:pt x="178" y="0"/>
                    </a:moveTo>
                    <a:lnTo>
                      <a:pt x="178" y="0"/>
                    </a:lnTo>
                    <a:cubicBezTo>
                      <a:pt x="1" y="1686"/>
                      <a:pt x="888" y="3460"/>
                      <a:pt x="2367" y="4318"/>
                    </a:cubicBezTo>
                    <a:lnTo>
                      <a:pt x="3638" y="4584"/>
                    </a:lnTo>
                    <a:cubicBezTo>
                      <a:pt x="3077" y="2691"/>
                      <a:pt x="1805" y="1035"/>
                      <a:pt x="1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4"/>
              <p:cNvSpPr/>
              <p:nvPr/>
            </p:nvSpPr>
            <p:spPr>
              <a:xfrm>
                <a:off x="1578771" y="1915884"/>
                <a:ext cx="44978" cy="115082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6359" extrusionOk="0">
                    <a:moveTo>
                      <a:pt x="1893" y="1"/>
                    </a:moveTo>
                    <a:lnTo>
                      <a:pt x="1893" y="1"/>
                    </a:lnTo>
                    <a:cubicBezTo>
                      <a:pt x="503" y="1745"/>
                      <a:pt x="0" y="4229"/>
                      <a:pt x="681" y="6359"/>
                    </a:cubicBezTo>
                    <a:lnTo>
                      <a:pt x="1450" y="5885"/>
                    </a:lnTo>
                    <a:cubicBezTo>
                      <a:pt x="2337" y="4082"/>
                      <a:pt x="2485" y="1923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4"/>
              <p:cNvSpPr/>
              <p:nvPr/>
            </p:nvSpPr>
            <p:spPr>
              <a:xfrm>
                <a:off x="1550410" y="2014829"/>
                <a:ext cx="74952" cy="254324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14053" extrusionOk="0">
                    <a:moveTo>
                      <a:pt x="1744" y="1"/>
                    </a:moveTo>
                    <a:cubicBezTo>
                      <a:pt x="1252" y="1"/>
                      <a:pt x="724" y="295"/>
                      <a:pt x="444" y="744"/>
                    </a:cubicBezTo>
                    <a:cubicBezTo>
                      <a:pt x="0" y="1453"/>
                      <a:pt x="59" y="2311"/>
                      <a:pt x="148" y="3110"/>
                    </a:cubicBezTo>
                    <a:cubicBezTo>
                      <a:pt x="473" y="6777"/>
                      <a:pt x="1065" y="10384"/>
                      <a:pt x="1656" y="14051"/>
                    </a:cubicBezTo>
                    <a:cubicBezTo>
                      <a:pt x="1669" y="14052"/>
                      <a:pt x="1682" y="14053"/>
                      <a:pt x="1695" y="14053"/>
                    </a:cubicBezTo>
                    <a:cubicBezTo>
                      <a:pt x="2083" y="14053"/>
                      <a:pt x="2280" y="13625"/>
                      <a:pt x="2366" y="13253"/>
                    </a:cubicBezTo>
                    <a:cubicBezTo>
                      <a:pt x="3283" y="9497"/>
                      <a:pt x="3874" y="5653"/>
                      <a:pt x="4081" y="1808"/>
                    </a:cubicBezTo>
                    <a:cubicBezTo>
                      <a:pt x="4140" y="1453"/>
                      <a:pt x="4140" y="1039"/>
                      <a:pt x="3933" y="714"/>
                    </a:cubicBezTo>
                    <a:cubicBezTo>
                      <a:pt x="3805" y="479"/>
                      <a:pt x="3538" y="306"/>
                      <a:pt x="3288" y="306"/>
                    </a:cubicBezTo>
                    <a:cubicBezTo>
                      <a:pt x="3192" y="306"/>
                      <a:pt x="3099" y="331"/>
                      <a:pt x="3017" y="389"/>
                    </a:cubicBezTo>
                    <a:lnTo>
                      <a:pt x="2514" y="330"/>
                    </a:lnTo>
                    <a:cubicBezTo>
                      <a:pt x="2307" y="101"/>
                      <a:pt x="2032" y="1"/>
                      <a:pt x="17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4"/>
              <p:cNvSpPr/>
              <p:nvPr/>
            </p:nvSpPr>
            <p:spPr>
              <a:xfrm>
                <a:off x="1923995" y="1945766"/>
                <a:ext cx="63712" cy="119896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6625" extrusionOk="0">
                    <a:moveTo>
                      <a:pt x="3520" y="0"/>
                    </a:moveTo>
                    <a:cubicBezTo>
                      <a:pt x="1302" y="1094"/>
                      <a:pt x="1" y="3667"/>
                      <a:pt x="385" y="6240"/>
                    </a:cubicBezTo>
                    <a:lnTo>
                      <a:pt x="563" y="6624"/>
                    </a:lnTo>
                    <a:cubicBezTo>
                      <a:pt x="2071" y="4761"/>
                      <a:pt x="3106" y="2455"/>
                      <a:pt x="35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4"/>
              <p:cNvSpPr/>
              <p:nvPr/>
            </p:nvSpPr>
            <p:spPr>
              <a:xfrm>
                <a:off x="1886005" y="1914184"/>
                <a:ext cx="46046" cy="152544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8429" extrusionOk="0">
                    <a:moveTo>
                      <a:pt x="1449" y="0"/>
                    </a:moveTo>
                    <a:cubicBezTo>
                      <a:pt x="0" y="2455"/>
                      <a:pt x="148" y="5826"/>
                      <a:pt x="1774" y="8428"/>
                    </a:cubicBezTo>
                    <a:lnTo>
                      <a:pt x="2425" y="7985"/>
                    </a:lnTo>
                    <a:cubicBezTo>
                      <a:pt x="2543" y="5323"/>
                      <a:pt x="2218" y="2603"/>
                      <a:pt x="14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4"/>
              <p:cNvSpPr/>
              <p:nvPr/>
            </p:nvSpPr>
            <p:spPr>
              <a:xfrm>
                <a:off x="1873155" y="1981619"/>
                <a:ext cx="63712" cy="78688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348" extrusionOk="0">
                    <a:moveTo>
                      <a:pt x="89" y="0"/>
                    </a:moveTo>
                    <a:lnTo>
                      <a:pt x="89" y="0"/>
                    </a:lnTo>
                    <a:cubicBezTo>
                      <a:pt x="0" y="1597"/>
                      <a:pt x="917" y="3283"/>
                      <a:pt x="2337" y="4111"/>
                    </a:cubicBezTo>
                    <a:lnTo>
                      <a:pt x="3519" y="4348"/>
                    </a:lnTo>
                    <a:cubicBezTo>
                      <a:pt x="2898" y="2573"/>
                      <a:pt x="1656" y="1035"/>
                      <a:pt x="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4"/>
              <p:cNvSpPr/>
              <p:nvPr/>
            </p:nvSpPr>
            <p:spPr>
              <a:xfrm>
                <a:off x="1912231" y="1958073"/>
                <a:ext cx="39078" cy="108657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6004" extrusionOk="0">
                    <a:moveTo>
                      <a:pt x="1508" y="0"/>
                    </a:moveTo>
                    <a:lnTo>
                      <a:pt x="1508" y="0"/>
                    </a:lnTo>
                    <a:cubicBezTo>
                      <a:pt x="296" y="1627"/>
                      <a:pt x="0" y="3963"/>
                      <a:pt x="739" y="6003"/>
                    </a:cubicBezTo>
                    <a:lnTo>
                      <a:pt x="1420" y="5501"/>
                    </a:lnTo>
                    <a:cubicBezTo>
                      <a:pt x="2129" y="3845"/>
                      <a:pt x="2159" y="1804"/>
                      <a:pt x="15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>
                <a:off x="1888141" y="2051842"/>
                <a:ext cx="70138" cy="238815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13196" extrusionOk="0">
                    <a:moveTo>
                      <a:pt x="1515" y="1"/>
                    </a:moveTo>
                    <a:cubicBezTo>
                      <a:pt x="1066" y="1"/>
                      <a:pt x="595" y="268"/>
                      <a:pt x="355" y="675"/>
                    </a:cubicBezTo>
                    <a:cubicBezTo>
                      <a:pt x="0" y="1296"/>
                      <a:pt x="89" y="2153"/>
                      <a:pt x="207" y="2893"/>
                    </a:cubicBezTo>
                    <a:cubicBezTo>
                      <a:pt x="740" y="6323"/>
                      <a:pt x="1479" y="9753"/>
                      <a:pt x="2248" y="13184"/>
                    </a:cubicBezTo>
                    <a:cubicBezTo>
                      <a:pt x="2279" y="13192"/>
                      <a:pt x="2309" y="13195"/>
                      <a:pt x="2338" y="13195"/>
                    </a:cubicBezTo>
                    <a:cubicBezTo>
                      <a:pt x="2638" y="13195"/>
                      <a:pt x="2815" y="12795"/>
                      <a:pt x="2869" y="12444"/>
                    </a:cubicBezTo>
                    <a:cubicBezTo>
                      <a:pt x="3490" y="8955"/>
                      <a:pt x="3815" y="5347"/>
                      <a:pt x="3874" y="1739"/>
                    </a:cubicBezTo>
                    <a:cubicBezTo>
                      <a:pt x="3874" y="1414"/>
                      <a:pt x="3874" y="1029"/>
                      <a:pt x="3667" y="704"/>
                    </a:cubicBezTo>
                    <a:cubicBezTo>
                      <a:pt x="3537" y="486"/>
                      <a:pt x="3278" y="301"/>
                      <a:pt x="3032" y="301"/>
                    </a:cubicBezTo>
                    <a:cubicBezTo>
                      <a:pt x="2944" y="301"/>
                      <a:pt x="2858" y="324"/>
                      <a:pt x="2780" y="379"/>
                    </a:cubicBezTo>
                    <a:lnTo>
                      <a:pt x="2248" y="320"/>
                    </a:lnTo>
                    <a:cubicBezTo>
                      <a:pt x="2048" y="98"/>
                      <a:pt x="1785" y="1"/>
                      <a:pt x="15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4"/>
              <p:cNvSpPr/>
              <p:nvPr/>
            </p:nvSpPr>
            <p:spPr>
              <a:xfrm>
                <a:off x="1899381" y="2153429"/>
                <a:ext cx="22498" cy="10714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592" extrusionOk="0">
                    <a:moveTo>
                      <a:pt x="266" y="0"/>
                    </a:moveTo>
                    <a:cubicBezTo>
                      <a:pt x="178" y="0"/>
                      <a:pt x="119" y="30"/>
                      <a:pt x="59" y="89"/>
                    </a:cubicBezTo>
                    <a:cubicBezTo>
                      <a:pt x="30" y="118"/>
                      <a:pt x="0" y="178"/>
                      <a:pt x="0" y="266"/>
                    </a:cubicBezTo>
                    <a:cubicBezTo>
                      <a:pt x="0" y="325"/>
                      <a:pt x="30" y="414"/>
                      <a:pt x="59" y="444"/>
                    </a:cubicBezTo>
                    <a:lnTo>
                      <a:pt x="119" y="473"/>
                    </a:lnTo>
                    <a:cubicBezTo>
                      <a:pt x="178" y="532"/>
                      <a:pt x="207" y="532"/>
                      <a:pt x="266" y="532"/>
                    </a:cubicBezTo>
                    <a:cubicBezTo>
                      <a:pt x="503" y="562"/>
                      <a:pt x="740" y="592"/>
                      <a:pt x="1006" y="592"/>
                    </a:cubicBezTo>
                    <a:cubicBezTo>
                      <a:pt x="1065" y="592"/>
                      <a:pt x="1154" y="562"/>
                      <a:pt x="1183" y="532"/>
                    </a:cubicBezTo>
                    <a:cubicBezTo>
                      <a:pt x="1213" y="473"/>
                      <a:pt x="1242" y="414"/>
                      <a:pt x="1242" y="325"/>
                    </a:cubicBezTo>
                    <a:cubicBezTo>
                      <a:pt x="1242" y="266"/>
                      <a:pt x="1213" y="178"/>
                      <a:pt x="1183" y="148"/>
                    </a:cubicBezTo>
                    <a:lnTo>
                      <a:pt x="1154" y="118"/>
                    </a:lnTo>
                    <a:cubicBezTo>
                      <a:pt x="1095" y="89"/>
                      <a:pt x="1065" y="89"/>
                      <a:pt x="1006" y="89"/>
                    </a:cubicBezTo>
                    <a:cubicBezTo>
                      <a:pt x="740" y="30"/>
                      <a:pt x="503" y="0"/>
                      <a:pt x="266" y="0"/>
                    </a:cubicBezTo>
                    <a:close/>
                  </a:path>
                </a:pathLst>
              </a:custGeom>
              <a:solidFill>
                <a:srgbClr val="E086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4"/>
              <p:cNvSpPr/>
              <p:nvPr/>
            </p:nvSpPr>
            <p:spPr>
              <a:xfrm>
                <a:off x="1934710" y="2185535"/>
                <a:ext cx="18752" cy="9646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533" extrusionOk="0">
                    <a:moveTo>
                      <a:pt x="266" y="1"/>
                    </a:moveTo>
                    <a:cubicBezTo>
                      <a:pt x="178" y="1"/>
                      <a:pt x="118" y="30"/>
                      <a:pt x="59" y="89"/>
                    </a:cubicBezTo>
                    <a:cubicBezTo>
                      <a:pt x="30" y="119"/>
                      <a:pt x="0" y="178"/>
                      <a:pt x="0" y="267"/>
                    </a:cubicBezTo>
                    <a:cubicBezTo>
                      <a:pt x="0" y="326"/>
                      <a:pt x="30" y="415"/>
                      <a:pt x="59" y="444"/>
                    </a:cubicBezTo>
                    <a:cubicBezTo>
                      <a:pt x="148" y="474"/>
                      <a:pt x="178" y="533"/>
                      <a:pt x="266" y="533"/>
                    </a:cubicBezTo>
                    <a:lnTo>
                      <a:pt x="769" y="533"/>
                    </a:lnTo>
                    <a:cubicBezTo>
                      <a:pt x="858" y="533"/>
                      <a:pt x="917" y="474"/>
                      <a:pt x="976" y="444"/>
                    </a:cubicBezTo>
                    <a:cubicBezTo>
                      <a:pt x="1006" y="415"/>
                      <a:pt x="1035" y="326"/>
                      <a:pt x="1035" y="267"/>
                    </a:cubicBezTo>
                    <a:cubicBezTo>
                      <a:pt x="1035" y="178"/>
                      <a:pt x="1006" y="119"/>
                      <a:pt x="976" y="89"/>
                    </a:cubicBezTo>
                    <a:cubicBezTo>
                      <a:pt x="917" y="30"/>
                      <a:pt x="858" y="1"/>
                      <a:pt x="769" y="1"/>
                    </a:cubicBezTo>
                    <a:close/>
                  </a:path>
                </a:pathLst>
              </a:custGeom>
              <a:solidFill>
                <a:srgbClr val="E086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4"/>
              <p:cNvSpPr/>
              <p:nvPr/>
            </p:nvSpPr>
            <p:spPr>
              <a:xfrm>
                <a:off x="1910620" y="2208557"/>
                <a:ext cx="18209" cy="9103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503" extrusionOk="0">
                    <a:moveTo>
                      <a:pt x="296" y="0"/>
                    </a:moveTo>
                    <a:cubicBezTo>
                      <a:pt x="237" y="0"/>
                      <a:pt x="148" y="0"/>
                      <a:pt x="119" y="30"/>
                    </a:cubicBezTo>
                    <a:cubicBezTo>
                      <a:pt x="89" y="59"/>
                      <a:pt x="0" y="148"/>
                      <a:pt x="0" y="178"/>
                    </a:cubicBezTo>
                    <a:cubicBezTo>
                      <a:pt x="0" y="237"/>
                      <a:pt x="0" y="325"/>
                      <a:pt x="30" y="355"/>
                    </a:cubicBezTo>
                    <a:cubicBezTo>
                      <a:pt x="30" y="444"/>
                      <a:pt x="89" y="473"/>
                      <a:pt x="148" y="473"/>
                    </a:cubicBezTo>
                    <a:cubicBezTo>
                      <a:pt x="326" y="503"/>
                      <a:pt x="562" y="503"/>
                      <a:pt x="740" y="503"/>
                    </a:cubicBezTo>
                    <a:cubicBezTo>
                      <a:pt x="828" y="503"/>
                      <a:pt x="888" y="473"/>
                      <a:pt x="917" y="444"/>
                    </a:cubicBezTo>
                    <a:cubicBezTo>
                      <a:pt x="976" y="385"/>
                      <a:pt x="1006" y="325"/>
                      <a:pt x="1006" y="237"/>
                    </a:cubicBezTo>
                    <a:cubicBezTo>
                      <a:pt x="1006" y="178"/>
                      <a:pt x="976" y="89"/>
                      <a:pt x="917" y="59"/>
                    </a:cubicBezTo>
                    <a:cubicBezTo>
                      <a:pt x="888" y="30"/>
                      <a:pt x="828" y="0"/>
                      <a:pt x="740" y="0"/>
                    </a:cubicBezTo>
                    <a:close/>
                  </a:path>
                </a:pathLst>
              </a:custGeom>
              <a:solidFill>
                <a:srgbClr val="E086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4"/>
              <p:cNvSpPr/>
              <p:nvPr/>
            </p:nvSpPr>
            <p:spPr>
              <a:xfrm>
                <a:off x="1772000" y="1898131"/>
                <a:ext cx="63712" cy="90994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5028" extrusionOk="0">
                    <a:moveTo>
                      <a:pt x="3519" y="0"/>
                    </a:moveTo>
                    <a:lnTo>
                      <a:pt x="3519" y="0"/>
                    </a:lnTo>
                    <a:cubicBezTo>
                      <a:pt x="1420" y="828"/>
                      <a:pt x="0" y="2810"/>
                      <a:pt x="178" y="4732"/>
                    </a:cubicBezTo>
                    <a:lnTo>
                      <a:pt x="355" y="5027"/>
                    </a:lnTo>
                    <a:cubicBezTo>
                      <a:pt x="1893" y="3578"/>
                      <a:pt x="2987" y="1834"/>
                      <a:pt x="35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4"/>
              <p:cNvSpPr/>
              <p:nvPr/>
            </p:nvSpPr>
            <p:spPr>
              <a:xfrm>
                <a:off x="1743621" y="1877245"/>
                <a:ext cx="41232" cy="110811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6123" extrusionOk="0">
                    <a:moveTo>
                      <a:pt x="829" y="1"/>
                    </a:moveTo>
                    <a:cubicBezTo>
                      <a:pt x="1" y="1982"/>
                      <a:pt x="385" y="4466"/>
                      <a:pt x="1834" y="6122"/>
                    </a:cubicBezTo>
                    <a:lnTo>
                      <a:pt x="2278" y="5738"/>
                    </a:lnTo>
                    <a:cubicBezTo>
                      <a:pt x="2130" y="3757"/>
                      <a:pt x="1657" y="1805"/>
                      <a:pt x="8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4"/>
              <p:cNvSpPr/>
              <p:nvPr/>
            </p:nvSpPr>
            <p:spPr>
              <a:xfrm>
                <a:off x="1715785" y="1900809"/>
                <a:ext cx="65866" cy="82959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4584" extrusionOk="0">
                    <a:moveTo>
                      <a:pt x="178" y="0"/>
                    </a:moveTo>
                    <a:lnTo>
                      <a:pt x="178" y="0"/>
                    </a:lnTo>
                    <a:cubicBezTo>
                      <a:pt x="1" y="1686"/>
                      <a:pt x="888" y="3460"/>
                      <a:pt x="2367" y="4318"/>
                    </a:cubicBezTo>
                    <a:lnTo>
                      <a:pt x="3638" y="4584"/>
                    </a:lnTo>
                    <a:cubicBezTo>
                      <a:pt x="3077" y="2691"/>
                      <a:pt x="1805" y="1035"/>
                      <a:pt x="1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4"/>
              <p:cNvSpPr/>
              <p:nvPr/>
            </p:nvSpPr>
            <p:spPr>
              <a:xfrm>
                <a:off x="1756471" y="1875109"/>
                <a:ext cx="44978" cy="115082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6359" extrusionOk="0">
                    <a:moveTo>
                      <a:pt x="1893" y="1"/>
                    </a:moveTo>
                    <a:lnTo>
                      <a:pt x="1893" y="1"/>
                    </a:lnTo>
                    <a:cubicBezTo>
                      <a:pt x="503" y="1745"/>
                      <a:pt x="0" y="4229"/>
                      <a:pt x="681" y="6359"/>
                    </a:cubicBezTo>
                    <a:lnTo>
                      <a:pt x="1450" y="5885"/>
                    </a:lnTo>
                    <a:cubicBezTo>
                      <a:pt x="2337" y="4082"/>
                      <a:pt x="2485" y="1923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4"/>
              <p:cNvSpPr/>
              <p:nvPr/>
            </p:nvSpPr>
            <p:spPr>
              <a:xfrm>
                <a:off x="1728110" y="1974054"/>
                <a:ext cx="74952" cy="254324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14053" extrusionOk="0">
                    <a:moveTo>
                      <a:pt x="1744" y="1"/>
                    </a:moveTo>
                    <a:cubicBezTo>
                      <a:pt x="1252" y="1"/>
                      <a:pt x="724" y="295"/>
                      <a:pt x="444" y="744"/>
                    </a:cubicBezTo>
                    <a:cubicBezTo>
                      <a:pt x="0" y="1453"/>
                      <a:pt x="59" y="2311"/>
                      <a:pt x="148" y="3110"/>
                    </a:cubicBezTo>
                    <a:cubicBezTo>
                      <a:pt x="473" y="6777"/>
                      <a:pt x="1065" y="10384"/>
                      <a:pt x="1656" y="14051"/>
                    </a:cubicBezTo>
                    <a:cubicBezTo>
                      <a:pt x="1669" y="14052"/>
                      <a:pt x="1682" y="14053"/>
                      <a:pt x="1695" y="14053"/>
                    </a:cubicBezTo>
                    <a:cubicBezTo>
                      <a:pt x="2083" y="14053"/>
                      <a:pt x="2280" y="13625"/>
                      <a:pt x="2366" y="13253"/>
                    </a:cubicBezTo>
                    <a:cubicBezTo>
                      <a:pt x="3283" y="9497"/>
                      <a:pt x="3874" y="5653"/>
                      <a:pt x="4081" y="1808"/>
                    </a:cubicBezTo>
                    <a:cubicBezTo>
                      <a:pt x="4140" y="1453"/>
                      <a:pt x="4140" y="1039"/>
                      <a:pt x="3933" y="714"/>
                    </a:cubicBezTo>
                    <a:cubicBezTo>
                      <a:pt x="3805" y="479"/>
                      <a:pt x="3538" y="306"/>
                      <a:pt x="3288" y="306"/>
                    </a:cubicBezTo>
                    <a:cubicBezTo>
                      <a:pt x="3192" y="306"/>
                      <a:pt x="3099" y="331"/>
                      <a:pt x="3017" y="389"/>
                    </a:cubicBezTo>
                    <a:lnTo>
                      <a:pt x="2514" y="330"/>
                    </a:lnTo>
                    <a:cubicBezTo>
                      <a:pt x="2307" y="101"/>
                      <a:pt x="2032" y="1"/>
                      <a:pt x="17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" name="Google Shape;102;p4"/>
              <p:cNvSpPr/>
              <p:nvPr/>
            </p:nvSpPr>
            <p:spPr>
              <a:xfrm>
                <a:off x="1771457" y="2115965"/>
                <a:ext cx="19295" cy="10171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562" extrusionOk="0">
                    <a:moveTo>
                      <a:pt x="829" y="0"/>
                    </a:moveTo>
                    <a:cubicBezTo>
                      <a:pt x="622" y="0"/>
                      <a:pt x="444" y="0"/>
                      <a:pt x="267" y="30"/>
                    </a:cubicBezTo>
                    <a:cubicBezTo>
                      <a:pt x="178" y="30"/>
                      <a:pt x="119" y="89"/>
                      <a:pt x="89" y="118"/>
                    </a:cubicBezTo>
                    <a:cubicBezTo>
                      <a:pt x="30" y="148"/>
                      <a:pt x="1" y="237"/>
                      <a:pt x="1" y="296"/>
                    </a:cubicBezTo>
                    <a:cubicBezTo>
                      <a:pt x="1" y="385"/>
                      <a:pt x="30" y="444"/>
                      <a:pt x="89" y="473"/>
                    </a:cubicBezTo>
                    <a:cubicBezTo>
                      <a:pt x="148" y="532"/>
                      <a:pt x="178" y="562"/>
                      <a:pt x="267" y="562"/>
                    </a:cubicBezTo>
                    <a:cubicBezTo>
                      <a:pt x="444" y="562"/>
                      <a:pt x="622" y="562"/>
                      <a:pt x="829" y="532"/>
                    </a:cubicBezTo>
                    <a:cubicBezTo>
                      <a:pt x="888" y="532"/>
                      <a:pt x="976" y="473"/>
                      <a:pt x="1006" y="444"/>
                    </a:cubicBezTo>
                    <a:cubicBezTo>
                      <a:pt x="1036" y="414"/>
                      <a:pt x="1065" y="325"/>
                      <a:pt x="1065" y="266"/>
                    </a:cubicBezTo>
                    <a:cubicBezTo>
                      <a:pt x="1065" y="178"/>
                      <a:pt x="1036" y="118"/>
                      <a:pt x="1006" y="89"/>
                    </a:cubicBezTo>
                    <a:cubicBezTo>
                      <a:pt x="976" y="30"/>
                      <a:pt x="888" y="0"/>
                      <a:pt x="829" y="0"/>
                    </a:cubicBezTo>
                    <a:close/>
                  </a:path>
                </a:pathLst>
              </a:custGeom>
              <a:solidFill>
                <a:srgbClr val="E086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" name="Google Shape;103;p4"/>
              <p:cNvSpPr/>
              <p:nvPr/>
            </p:nvSpPr>
            <p:spPr>
              <a:xfrm>
                <a:off x="1743096" y="2141646"/>
                <a:ext cx="20344" cy="9121"/>
              </a:xfrm>
              <a:custGeom>
                <a:avLst/>
                <a:gdLst/>
                <a:ahLst/>
                <a:cxnLst/>
                <a:rect l="l" t="t" r="r" b="b"/>
                <a:pathLst>
                  <a:path w="1124" h="504" extrusionOk="0">
                    <a:moveTo>
                      <a:pt x="237" y="1"/>
                    </a:moveTo>
                    <a:cubicBezTo>
                      <a:pt x="207" y="1"/>
                      <a:pt x="178" y="1"/>
                      <a:pt x="118" y="30"/>
                    </a:cubicBezTo>
                    <a:cubicBezTo>
                      <a:pt x="89" y="60"/>
                      <a:pt x="0" y="148"/>
                      <a:pt x="0" y="178"/>
                    </a:cubicBezTo>
                    <a:cubicBezTo>
                      <a:pt x="0" y="237"/>
                      <a:pt x="0" y="326"/>
                      <a:pt x="59" y="355"/>
                    </a:cubicBezTo>
                    <a:cubicBezTo>
                      <a:pt x="59" y="385"/>
                      <a:pt x="118" y="474"/>
                      <a:pt x="207" y="474"/>
                    </a:cubicBezTo>
                    <a:cubicBezTo>
                      <a:pt x="414" y="503"/>
                      <a:pt x="651" y="503"/>
                      <a:pt x="858" y="503"/>
                    </a:cubicBezTo>
                    <a:cubicBezTo>
                      <a:pt x="917" y="503"/>
                      <a:pt x="947" y="503"/>
                      <a:pt x="976" y="474"/>
                    </a:cubicBezTo>
                    <a:cubicBezTo>
                      <a:pt x="1006" y="474"/>
                      <a:pt x="1065" y="444"/>
                      <a:pt x="1065" y="444"/>
                    </a:cubicBezTo>
                    <a:cubicBezTo>
                      <a:pt x="1094" y="385"/>
                      <a:pt x="1124" y="326"/>
                      <a:pt x="1124" y="237"/>
                    </a:cubicBezTo>
                    <a:cubicBezTo>
                      <a:pt x="1124" y="178"/>
                      <a:pt x="1094" y="89"/>
                      <a:pt x="1065" y="60"/>
                    </a:cubicBezTo>
                    <a:cubicBezTo>
                      <a:pt x="1006" y="30"/>
                      <a:pt x="947" y="1"/>
                      <a:pt x="858" y="1"/>
                    </a:cubicBezTo>
                    <a:cubicBezTo>
                      <a:pt x="769" y="15"/>
                      <a:pt x="680" y="23"/>
                      <a:pt x="592" y="23"/>
                    </a:cubicBezTo>
                    <a:cubicBezTo>
                      <a:pt x="503" y="23"/>
                      <a:pt x="414" y="15"/>
                      <a:pt x="325" y="1"/>
                    </a:cubicBezTo>
                    <a:close/>
                  </a:path>
                </a:pathLst>
              </a:custGeom>
              <a:solidFill>
                <a:srgbClr val="E0863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4"/>
              <p:cNvSpPr/>
              <p:nvPr/>
            </p:nvSpPr>
            <p:spPr>
              <a:xfrm>
                <a:off x="1158083" y="2102789"/>
                <a:ext cx="1096770" cy="191942"/>
              </a:xfrm>
              <a:custGeom>
                <a:avLst/>
                <a:gdLst/>
                <a:ahLst/>
                <a:cxnLst/>
                <a:rect l="l" t="t" r="r" b="b"/>
                <a:pathLst>
                  <a:path w="60595" h="10606" extrusionOk="0">
                    <a:moveTo>
                      <a:pt x="36111" y="0"/>
                    </a:moveTo>
                    <a:cubicBezTo>
                      <a:pt x="33705" y="0"/>
                      <a:pt x="31266" y="1121"/>
                      <a:pt x="29750" y="3242"/>
                    </a:cubicBezTo>
                    <a:cubicBezTo>
                      <a:pt x="29168" y="2808"/>
                      <a:pt x="28465" y="2597"/>
                      <a:pt x="27755" y="2597"/>
                    </a:cubicBezTo>
                    <a:cubicBezTo>
                      <a:pt x="26770" y="2597"/>
                      <a:pt x="25770" y="3001"/>
                      <a:pt x="25048" y="3774"/>
                    </a:cubicBezTo>
                    <a:cubicBezTo>
                      <a:pt x="24342" y="2432"/>
                      <a:pt x="22962" y="1784"/>
                      <a:pt x="21592" y="1784"/>
                    </a:cubicBezTo>
                    <a:cubicBezTo>
                      <a:pt x="21242" y="1784"/>
                      <a:pt x="20891" y="1827"/>
                      <a:pt x="20553" y="1911"/>
                    </a:cubicBezTo>
                    <a:cubicBezTo>
                      <a:pt x="18897" y="2325"/>
                      <a:pt x="17448" y="3508"/>
                      <a:pt x="16118" y="4720"/>
                    </a:cubicBezTo>
                    <a:cubicBezTo>
                      <a:pt x="15496" y="5312"/>
                      <a:pt x="14787" y="5933"/>
                      <a:pt x="13959" y="5933"/>
                    </a:cubicBezTo>
                    <a:cubicBezTo>
                      <a:pt x="13190" y="5933"/>
                      <a:pt x="12539" y="5401"/>
                      <a:pt x="11800" y="5253"/>
                    </a:cubicBezTo>
                    <a:cubicBezTo>
                      <a:pt x="11661" y="5225"/>
                      <a:pt x="11525" y="5212"/>
                      <a:pt x="11390" y="5212"/>
                    </a:cubicBezTo>
                    <a:cubicBezTo>
                      <a:pt x="9521" y="5212"/>
                      <a:pt x="8053" y="7725"/>
                      <a:pt x="6122" y="7973"/>
                    </a:cubicBezTo>
                    <a:cubicBezTo>
                      <a:pt x="5993" y="7998"/>
                      <a:pt x="5862" y="8006"/>
                      <a:pt x="5728" y="8006"/>
                    </a:cubicBezTo>
                    <a:cubicBezTo>
                      <a:pt x="5372" y="8006"/>
                      <a:pt x="5001" y="7944"/>
                      <a:pt x="4614" y="7944"/>
                    </a:cubicBezTo>
                    <a:cubicBezTo>
                      <a:pt x="4541" y="7940"/>
                      <a:pt x="4467" y="7938"/>
                      <a:pt x="4394" y="7938"/>
                    </a:cubicBezTo>
                    <a:cubicBezTo>
                      <a:pt x="2721" y="7938"/>
                      <a:pt x="1049" y="8898"/>
                      <a:pt x="1" y="10428"/>
                    </a:cubicBezTo>
                    <a:lnTo>
                      <a:pt x="60594" y="10605"/>
                    </a:lnTo>
                    <a:cubicBezTo>
                      <a:pt x="59855" y="9600"/>
                      <a:pt x="58761" y="8890"/>
                      <a:pt x="57637" y="8742"/>
                    </a:cubicBezTo>
                    <a:cubicBezTo>
                      <a:pt x="56987" y="8654"/>
                      <a:pt x="56306" y="8713"/>
                      <a:pt x="55774" y="8269"/>
                    </a:cubicBezTo>
                    <a:cubicBezTo>
                      <a:pt x="55153" y="7796"/>
                      <a:pt x="54976" y="6731"/>
                      <a:pt x="54266" y="6347"/>
                    </a:cubicBezTo>
                    <a:cubicBezTo>
                      <a:pt x="54080" y="6251"/>
                      <a:pt x="53893" y="6212"/>
                      <a:pt x="53704" y="6212"/>
                    </a:cubicBezTo>
                    <a:cubicBezTo>
                      <a:pt x="52897" y="6212"/>
                      <a:pt x="52058" y="6920"/>
                      <a:pt x="51220" y="6968"/>
                    </a:cubicBezTo>
                    <a:cubicBezTo>
                      <a:pt x="51188" y="6970"/>
                      <a:pt x="51156" y="6971"/>
                      <a:pt x="51124" y="6971"/>
                    </a:cubicBezTo>
                    <a:cubicBezTo>
                      <a:pt x="49273" y="6971"/>
                      <a:pt x="48057" y="3905"/>
                      <a:pt x="46359" y="3905"/>
                    </a:cubicBezTo>
                    <a:cubicBezTo>
                      <a:pt x="46209" y="3905"/>
                      <a:pt x="46055" y="3929"/>
                      <a:pt x="45897" y="3981"/>
                    </a:cubicBezTo>
                    <a:cubicBezTo>
                      <a:pt x="45485" y="4119"/>
                      <a:pt x="45123" y="4460"/>
                      <a:pt x="44718" y="4460"/>
                    </a:cubicBezTo>
                    <a:cubicBezTo>
                      <a:pt x="44688" y="4460"/>
                      <a:pt x="44657" y="4458"/>
                      <a:pt x="44625" y="4454"/>
                    </a:cubicBezTo>
                    <a:cubicBezTo>
                      <a:pt x="44182" y="4425"/>
                      <a:pt x="43827" y="4011"/>
                      <a:pt x="43502" y="3685"/>
                    </a:cubicBezTo>
                    <a:cubicBezTo>
                      <a:pt x="41609" y="1645"/>
                      <a:pt x="39184" y="225"/>
                      <a:pt x="36641" y="18"/>
                    </a:cubicBezTo>
                    <a:cubicBezTo>
                      <a:pt x="36465" y="6"/>
                      <a:pt x="36288" y="0"/>
                      <a:pt x="361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4"/>
              <p:cNvSpPr/>
              <p:nvPr/>
            </p:nvSpPr>
            <p:spPr>
              <a:xfrm>
                <a:off x="1795547" y="2102789"/>
                <a:ext cx="458201" cy="191942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10606" extrusionOk="0">
                    <a:moveTo>
                      <a:pt x="880" y="1"/>
                    </a:moveTo>
                    <a:cubicBezTo>
                      <a:pt x="575" y="1"/>
                      <a:pt x="282" y="21"/>
                      <a:pt x="0" y="78"/>
                    </a:cubicBezTo>
                    <a:cubicBezTo>
                      <a:pt x="2455" y="1142"/>
                      <a:pt x="4525" y="3271"/>
                      <a:pt x="5589" y="5992"/>
                    </a:cubicBezTo>
                    <a:cubicBezTo>
                      <a:pt x="6053" y="5799"/>
                      <a:pt x="6537" y="5708"/>
                      <a:pt x="7021" y="5708"/>
                    </a:cubicBezTo>
                    <a:cubicBezTo>
                      <a:pt x="8543" y="5708"/>
                      <a:pt x="10060" y="6611"/>
                      <a:pt x="10912" y="8092"/>
                    </a:cubicBezTo>
                    <a:cubicBezTo>
                      <a:pt x="11291" y="7919"/>
                      <a:pt x="11699" y="7835"/>
                      <a:pt x="12110" y="7835"/>
                    </a:cubicBezTo>
                    <a:cubicBezTo>
                      <a:pt x="13177" y="7835"/>
                      <a:pt x="14264" y="8398"/>
                      <a:pt x="14905" y="9422"/>
                    </a:cubicBezTo>
                    <a:cubicBezTo>
                      <a:pt x="15171" y="9807"/>
                      <a:pt x="15378" y="10310"/>
                      <a:pt x="15762" y="10517"/>
                    </a:cubicBezTo>
                    <a:cubicBezTo>
                      <a:pt x="15792" y="10517"/>
                      <a:pt x="15792" y="10546"/>
                      <a:pt x="15822" y="10546"/>
                    </a:cubicBezTo>
                    <a:lnTo>
                      <a:pt x="25314" y="10605"/>
                    </a:lnTo>
                    <a:cubicBezTo>
                      <a:pt x="24634" y="9600"/>
                      <a:pt x="23540" y="8949"/>
                      <a:pt x="22416" y="8742"/>
                    </a:cubicBezTo>
                    <a:cubicBezTo>
                      <a:pt x="21766" y="8683"/>
                      <a:pt x="21085" y="8713"/>
                      <a:pt x="20553" y="8269"/>
                    </a:cubicBezTo>
                    <a:cubicBezTo>
                      <a:pt x="19932" y="7766"/>
                      <a:pt x="19755" y="6731"/>
                      <a:pt x="19045" y="6347"/>
                    </a:cubicBezTo>
                    <a:cubicBezTo>
                      <a:pt x="18859" y="6251"/>
                      <a:pt x="18674" y="6212"/>
                      <a:pt x="18488" y="6212"/>
                    </a:cubicBezTo>
                    <a:cubicBezTo>
                      <a:pt x="17694" y="6212"/>
                      <a:pt x="16885" y="6920"/>
                      <a:pt x="15999" y="6968"/>
                    </a:cubicBezTo>
                    <a:cubicBezTo>
                      <a:pt x="15967" y="6970"/>
                      <a:pt x="15935" y="6971"/>
                      <a:pt x="15903" y="6971"/>
                    </a:cubicBezTo>
                    <a:cubicBezTo>
                      <a:pt x="14052" y="6971"/>
                      <a:pt x="12836" y="3905"/>
                      <a:pt x="11138" y="3905"/>
                    </a:cubicBezTo>
                    <a:cubicBezTo>
                      <a:pt x="10988" y="3905"/>
                      <a:pt x="10834" y="3929"/>
                      <a:pt x="10676" y="3981"/>
                    </a:cubicBezTo>
                    <a:cubicBezTo>
                      <a:pt x="10264" y="4119"/>
                      <a:pt x="9902" y="4460"/>
                      <a:pt x="9497" y="4460"/>
                    </a:cubicBezTo>
                    <a:cubicBezTo>
                      <a:pt x="9467" y="4460"/>
                      <a:pt x="9436" y="4458"/>
                      <a:pt x="9404" y="4454"/>
                    </a:cubicBezTo>
                    <a:cubicBezTo>
                      <a:pt x="8961" y="4425"/>
                      <a:pt x="8606" y="4070"/>
                      <a:pt x="8281" y="3685"/>
                    </a:cubicBezTo>
                    <a:cubicBezTo>
                      <a:pt x="6388" y="1645"/>
                      <a:pt x="3993" y="225"/>
                      <a:pt x="1420" y="18"/>
                    </a:cubicBezTo>
                    <a:cubicBezTo>
                      <a:pt x="1236" y="8"/>
                      <a:pt x="1056" y="1"/>
                      <a:pt x="8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0286654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763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14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869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675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84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179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960000" y="1358500"/>
            <a:ext cx="6943600" cy="26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subTitle" idx="2"/>
          </p:nvPr>
        </p:nvSpPr>
        <p:spPr>
          <a:xfrm>
            <a:off x="960000" y="4084633"/>
            <a:ext cx="6943600" cy="6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8" name="Google Shape;148;p14"/>
          <p:cNvSpPr/>
          <p:nvPr/>
        </p:nvSpPr>
        <p:spPr>
          <a:xfrm flipH="1">
            <a:off x="319204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14"/>
          <p:cNvSpPr/>
          <p:nvPr/>
        </p:nvSpPr>
        <p:spPr>
          <a:xfrm flipH="1">
            <a:off x="7802511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14"/>
          <p:cNvSpPr/>
          <p:nvPr/>
        </p:nvSpPr>
        <p:spPr>
          <a:xfrm flipH="1">
            <a:off x="10051576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14"/>
          <p:cNvSpPr/>
          <p:nvPr/>
        </p:nvSpPr>
        <p:spPr>
          <a:xfrm flipH="1">
            <a:off x="10147719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14"/>
          <p:cNvSpPr/>
          <p:nvPr/>
        </p:nvSpPr>
        <p:spPr>
          <a:xfrm flipH="1">
            <a:off x="34159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14"/>
          <p:cNvSpPr/>
          <p:nvPr/>
        </p:nvSpPr>
        <p:spPr>
          <a:xfrm flipH="1">
            <a:off x="6195218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14"/>
          <p:cNvSpPr/>
          <p:nvPr/>
        </p:nvSpPr>
        <p:spPr>
          <a:xfrm flipH="1">
            <a:off x="7516320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14"/>
          <p:cNvSpPr/>
          <p:nvPr/>
        </p:nvSpPr>
        <p:spPr>
          <a:xfrm>
            <a:off x="11456220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14"/>
          <p:cNvSpPr/>
          <p:nvPr/>
        </p:nvSpPr>
        <p:spPr>
          <a:xfrm>
            <a:off x="129405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14"/>
          <p:cNvSpPr/>
          <p:nvPr/>
        </p:nvSpPr>
        <p:spPr>
          <a:xfrm flipH="1">
            <a:off x="-34933" y="5578733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50753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/>
          <p:nvPr/>
        </p:nvSpPr>
        <p:spPr>
          <a:xfrm>
            <a:off x="1488567" y="382063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5"/>
          <p:cNvSpPr/>
          <p:nvPr/>
        </p:nvSpPr>
        <p:spPr>
          <a:xfrm>
            <a:off x="421203" y="382070"/>
            <a:ext cx="1067376" cy="674357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5"/>
          <p:cNvSpPr/>
          <p:nvPr/>
        </p:nvSpPr>
        <p:spPr>
          <a:xfrm>
            <a:off x="8802467" y="592802"/>
            <a:ext cx="1708376" cy="107933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5"/>
          <p:cNvSpPr/>
          <p:nvPr/>
        </p:nvSpPr>
        <p:spPr>
          <a:xfrm>
            <a:off x="11250717" y="684335"/>
            <a:ext cx="725551" cy="45839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5"/>
          <p:cNvSpPr/>
          <p:nvPr/>
        </p:nvSpPr>
        <p:spPr>
          <a:xfrm>
            <a:off x="10544001" y="307653"/>
            <a:ext cx="501919" cy="317107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5"/>
          <p:cNvSpPr txBox="1">
            <a:spLocks noGrp="1"/>
          </p:cNvSpPr>
          <p:nvPr>
            <p:ph type="body" idx="1"/>
          </p:nvPr>
        </p:nvSpPr>
        <p:spPr>
          <a:xfrm>
            <a:off x="3636307" y="2519936"/>
            <a:ext cx="5714400" cy="14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867">
                <a:solidFill>
                  <a:schemeClr val="lt2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600">
                <a:solidFill>
                  <a:schemeClr val="lt2"/>
                </a:solidFill>
              </a:defRPr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600">
                <a:solidFill>
                  <a:schemeClr val="lt2"/>
                </a:solidFill>
              </a:defRPr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600">
                <a:solidFill>
                  <a:schemeClr val="lt2"/>
                </a:solidFill>
              </a:defRPr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600">
                <a:solidFill>
                  <a:schemeClr val="lt2"/>
                </a:solidFill>
              </a:defRPr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600">
                <a:solidFill>
                  <a:schemeClr val="lt2"/>
                </a:solidFill>
              </a:defRPr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600">
                <a:solidFill>
                  <a:schemeClr val="lt2"/>
                </a:solidFill>
              </a:defRPr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600">
                <a:solidFill>
                  <a:schemeClr val="lt2"/>
                </a:solidFill>
              </a:defRPr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chemeClr val="lt2"/>
              </a:buClr>
              <a:buSzPts val="1200"/>
              <a:buChar char="■"/>
              <a:defRPr sz="1600">
                <a:solidFill>
                  <a:schemeClr val="lt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subTitle" idx="2"/>
          </p:nvPr>
        </p:nvSpPr>
        <p:spPr>
          <a:xfrm>
            <a:off x="3636307" y="2231933"/>
            <a:ext cx="5714400" cy="3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ontserrat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body" idx="3"/>
          </p:nvPr>
        </p:nvSpPr>
        <p:spPr>
          <a:xfrm>
            <a:off x="3636307" y="4422427"/>
            <a:ext cx="5714400" cy="14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867">
                <a:solidFill>
                  <a:schemeClr val="lt2"/>
                </a:solidFill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600">
                <a:solidFill>
                  <a:schemeClr val="lt2"/>
                </a:solidFill>
              </a:defRPr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600">
                <a:solidFill>
                  <a:schemeClr val="lt2"/>
                </a:solidFill>
              </a:defRPr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600">
                <a:solidFill>
                  <a:schemeClr val="lt2"/>
                </a:solidFill>
              </a:defRPr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600">
                <a:solidFill>
                  <a:schemeClr val="lt2"/>
                </a:solidFill>
              </a:defRPr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■"/>
              <a:defRPr sz="1600">
                <a:solidFill>
                  <a:schemeClr val="lt2"/>
                </a:solidFill>
              </a:defRPr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sz="1600">
                <a:solidFill>
                  <a:schemeClr val="lt2"/>
                </a:solidFill>
              </a:defRPr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ts val="1200"/>
              <a:buChar char="○"/>
              <a:defRPr sz="1600">
                <a:solidFill>
                  <a:schemeClr val="lt2"/>
                </a:solidFill>
              </a:defRPr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chemeClr val="lt2"/>
              </a:buClr>
              <a:buSzPts val="1200"/>
              <a:buChar char="■"/>
              <a:defRPr sz="1600">
                <a:solidFill>
                  <a:schemeClr val="lt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4"/>
          </p:nvPr>
        </p:nvSpPr>
        <p:spPr>
          <a:xfrm>
            <a:off x="3636307" y="4135533"/>
            <a:ext cx="5714400" cy="3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ontserrat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1675177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6"/>
          <p:cNvGrpSpPr/>
          <p:nvPr/>
        </p:nvGrpSpPr>
        <p:grpSpPr>
          <a:xfrm>
            <a:off x="418089" y="4927092"/>
            <a:ext cx="4465967" cy="1730153"/>
            <a:chOff x="2189450" y="2220300"/>
            <a:chExt cx="3202175" cy="1240550"/>
          </a:xfrm>
        </p:grpSpPr>
        <p:sp>
          <p:nvSpPr>
            <p:cNvPr id="119" name="Google Shape;119;p6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" name="Google Shape;121;p6"/>
          <p:cNvGrpSpPr/>
          <p:nvPr/>
        </p:nvGrpSpPr>
        <p:grpSpPr>
          <a:xfrm>
            <a:off x="3075404" y="5298511"/>
            <a:ext cx="3514707" cy="1361628"/>
            <a:chOff x="2189450" y="2220300"/>
            <a:chExt cx="3202175" cy="1240550"/>
          </a:xfrm>
        </p:grpSpPr>
        <p:sp>
          <p:nvSpPr>
            <p:cNvPr id="122" name="Google Shape;122;p6"/>
            <p:cNvSpPr/>
            <p:nvPr/>
          </p:nvSpPr>
          <p:spPr>
            <a:xfrm>
              <a:off x="2189450" y="2220300"/>
              <a:ext cx="3202175" cy="1240550"/>
            </a:xfrm>
            <a:custGeom>
              <a:avLst/>
              <a:gdLst/>
              <a:ahLst/>
              <a:cxnLst/>
              <a:rect l="l" t="t" r="r" b="b"/>
              <a:pathLst>
                <a:path w="128087" h="49622" extrusionOk="0">
                  <a:moveTo>
                    <a:pt x="63421" y="0"/>
                  </a:moveTo>
                  <a:cubicBezTo>
                    <a:pt x="63373" y="0"/>
                    <a:pt x="63326" y="1"/>
                    <a:pt x="63280" y="3"/>
                  </a:cubicBezTo>
                  <a:cubicBezTo>
                    <a:pt x="51881" y="414"/>
                    <a:pt x="0" y="49622"/>
                    <a:pt x="0" y="49622"/>
                  </a:cubicBezTo>
                  <a:lnTo>
                    <a:pt x="128087" y="49622"/>
                  </a:lnTo>
                  <a:cubicBezTo>
                    <a:pt x="128087" y="49622"/>
                    <a:pt x="75085" y="0"/>
                    <a:pt x="63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2189450" y="2220350"/>
              <a:ext cx="3202175" cy="1240500"/>
            </a:xfrm>
            <a:custGeom>
              <a:avLst/>
              <a:gdLst/>
              <a:ahLst/>
              <a:cxnLst/>
              <a:rect l="l" t="t" r="r" b="b"/>
              <a:pathLst>
                <a:path w="128087" h="49620" extrusionOk="0">
                  <a:moveTo>
                    <a:pt x="63291" y="1"/>
                  </a:moveTo>
                  <a:cubicBezTo>
                    <a:pt x="63287" y="1"/>
                    <a:pt x="63284" y="1"/>
                    <a:pt x="63280" y="1"/>
                  </a:cubicBezTo>
                  <a:cubicBezTo>
                    <a:pt x="51881" y="1"/>
                    <a:pt x="0" y="49620"/>
                    <a:pt x="0" y="49620"/>
                  </a:cubicBezTo>
                  <a:lnTo>
                    <a:pt x="128087" y="49620"/>
                  </a:lnTo>
                  <a:cubicBezTo>
                    <a:pt x="128087" y="49620"/>
                    <a:pt x="76354" y="1"/>
                    <a:pt x="632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4" name="Google Shape;124;p6"/>
          <p:cNvSpPr/>
          <p:nvPr/>
        </p:nvSpPr>
        <p:spPr>
          <a:xfrm>
            <a:off x="1488567" y="382063"/>
            <a:ext cx="2375768" cy="1500788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6"/>
          <p:cNvSpPr/>
          <p:nvPr/>
        </p:nvSpPr>
        <p:spPr>
          <a:xfrm>
            <a:off x="556080" y="578082"/>
            <a:ext cx="1380809" cy="87238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6"/>
          <p:cNvSpPr/>
          <p:nvPr/>
        </p:nvSpPr>
        <p:spPr>
          <a:xfrm>
            <a:off x="9362533" y="324135"/>
            <a:ext cx="1708376" cy="107933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6"/>
          <p:cNvSpPr/>
          <p:nvPr/>
        </p:nvSpPr>
        <p:spPr>
          <a:xfrm>
            <a:off x="10869217" y="1544768"/>
            <a:ext cx="725551" cy="458395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6"/>
          <p:cNvSpPr/>
          <p:nvPr/>
        </p:nvSpPr>
        <p:spPr>
          <a:xfrm>
            <a:off x="8803934" y="1403453"/>
            <a:ext cx="501919" cy="317107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6"/>
          <p:cNvSpPr/>
          <p:nvPr/>
        </p:nvSpPr>
        <p:spPr>
          <a:xfrm>
            <a:off x="6234998" y="6137574"/>
            <a:ext cx="5956929" cy="708973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6"/>
          <p:cNvSpPr/>
          <p:nvPr/>
        </p:nvSpPr>
        <p:spPr>
          <a:xfrm>
            <a:off x="0" y="5390100"/>
            <a:ext cx="12191995" cy="1467904"/>
          </a:xfrm>
          <a:custGeom>
            <a:avLst/>
            <a:gdLst/>
            <a:ahLst/>
            <a:cxnLst/>
            <a:rect l="l" t="t" r="r" b="b"/>
            <a:pathLst>
              <a:path w="229590" h="28713" extrusionOk="0">
                <a:moveTo>
                  <a:pt x="0" y="0"/>
                </a:moveTo>
                <a:lnTo>
                  <a:pt x="0" y="28712"/>
                </a:lnTo>
                <a:lnTo>
                  <a:pt x="229589" y="28712"/>
                </a:lnTo>
                <a:lnTo>
                  <a:pt x="229589" y="20351"/>
                </a:lnTo>
                <a:cubicBezTo>
                  <a:pt x="229025" y="20540"/>
                  <a:pt x="228487" y="20728"/>
                  <a:pt x="227923" y="20916"/>
                </a:cubicBezTo>
                <a:cubicBezTo>
                  <a:pt x="223836" y="22287"/>
                  <a:pt x="219642" y="23846"/>
                  <a:pt x="215287" y="24438"/>
                </a:cubicBezTo>
                <a:cubicBezTo>
                  <a:pt x="213512" y="24685"/>
                  <a:pt x="211747" y="24787"/>
                  <a:pt x="209988" y="24787"/>
                </a:cubicBezTo>
                <a:cubicBezTo>
                  <a:pt x="206764" y="24787"/>
                  <a:pt x="203557" y="24443"/>
                  <a:pt x="200340" y="24008"/>
                </a:cubicBezTo>
                <a:cubicBezTo>
                  <a:pt x="196556" y="23486"/>
                  <a:pt x="192841" y="23007"/>
                  <a:pt x="189076" y="23007"/>
                </a:cubicBezTo>
                <a:cubicBezTo>
                  <a:pt x="187598" y="23007"/>
                  <a:pt x="186113" y="23081"/>
                  <a:pt x="184613" y="23255"/>
                </a:cubicBezTo>
                <a:cubicBezTo>
                  <a:pt x="179773" y="23793"/>
                  <a:pt x="175042" y="24922"/>
                  <a:pt x="170203" y="25433"/>
                </a:cubicBezTo>
                <a:cubicBezTo>
                  <a:pt x="167571" y="25727"/>
                  <a:pt x="164904" y="25789"/>
                  <a:pt x="162238" y="25789"/>
                </a:cubicBezTo>
                <a:cubicBezTo>
                  <a:pt x="160273" y="25789"/>
                  <a:pt x="158308" y="25755"/>
                  <a:pt x="156357" y="25755"/>
                </a:cubicBezTo>
                <a:cubicBezTo>
                  <a:pt x="151975" y="25755"/>
                  <a:pt x="136759" y="20755"/>
                  <a:pt x="134017" y="19894"/>
                </a:cubicBezTo>
                <a:cubicBezTo>
                  <a:pt x="131409" y="19115"/>
                  <a:pt x="128774" y="18174"/>
                  <a:pt x="126059" y="17824"/>
                </a:cubicBezTo>
                <a:cubicBezTo>
                  <a:pt x="123854" y="17551"/>
                  <a:pt x="121649" y="17402"/>
                  <a:pt x="119444" y="17402"/>
                </a:cubicBezTo>
                <a:cubicBezTo>
                  <a:pt x="117966" y="17402"/>
                  <a:pt x="116488" y="17469"/>
                  <a:pt x="115010" y="17609"/>
                </a:cubicBezTo>
                <a:cubicBezTo>
                  <a:pt x="104848" y="18577"/>
                  <a:pt x="95250" y="22045"/>
                  <a:pt x="85196" y="23470"/>
                </a:cubicBezTo>
                <a:cubicBezTo>
                  <a:pt x="81334" y="24010"/>
                  <a:pt x="77458" y="24253"/>
                  <a:pt x="73581" y="24253"/>
                </a:cubicBezTo>
                <a:cubicBezTo>
                  <a:pt x="67041" y="24253"/>
                  <a:pt x="60502" y="23563"/>
                  <a:pt x="54037" y="22448"/>
                </a:cubicBezTo>
                <a:cubicBezTo>
                  <a:pt x="48821" y="21561"/>
                  <a:pt x="43660" y="20432"/>
                  <a:pt x="38525" y="19249"/>
                </a:cubicBezTo>
                <a:cubicBezTo>
                  <a:pt x="33740" y="18147"/>
                  <a:pt x="28874" y="17287"/>
                  <a:pt x="24196" y="15862"/>
                </a:cubicBezTo>
                <a:cubicBezTo>
                  <a:pt x="19652" y="14491"/>
                  <a:pt x="15324" y="12690"/>
                  <a:pt x="11533" y="10028"/>
                </a:cubicBezTo>
                <a:cubicBezTo>
                  <a:pt x="7716" y="7393"/>
                  <a:pt x="4678" y="3979"/>
                  <a:pt x="1317" y="914"/>
                </a:cubicBezTo>
                <a:cubicBezTo>
                  <a:pt x="995" y="619"/>
                  <a:pt x="834" y="296"/>
                  <a:pt x="8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6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1757716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>
            <a:spLocks noGrp="1"/>
          </p:cNvSpPr>
          <p:nvPr>
            <p:ph type="title"/>
          </p:nvPr>
        </p:nvSpPr>
        <p:spPr>
          <a:xfrm>
            <a:off x="3013533" y="1235933"/>
            <a:ext cx="6247200" cy="29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0" name="Google Shape;150;p8"/>
          <p:cNvSpPr txBox="1">
            <a:spLocks noGrp="1"/>
          </p:cNvSpPr>
          <p:nvPr>
            <p:ph type="subTitle" idx="1"/>
          </p:nvPr>
        </p:nvSpPr>
        <p:spPr>
          <a:xfrm>
            <a:off x="3398233" y="4114567"/>
            <a:ext cx="5395600" cy="8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9524830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16337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/>
          <p:nvPr/>
        </p:nvSpPr>
        <p:spPr>
          <a:xfrm>
            <a:off x="1639601" y="581769"/>
            <a:ext cx="1664601" cy="1051519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13"/>
          <p:cNvSpPr/>
          <p:nvPr/>
        </p:nvSpPr>
        <p:spPr>
          <a:xfrm>
            <a:off x="460105" y="339165"/>
            <a:ext cx="907281" cy="5732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13"/>
          <p:cNvSpPr/>
          <p:nvPr/>
        </p:nvSpPr>
        <p:spPr>
          <a:xfrm>
            <a:off x="8821934" y="749467"/>
            <a:ext cx="1782732" cy="1128283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13"/>
          <p:cNvSpPr/>
          <p:nvPr/>
        </p:nvSpPr>
        <p:spPr>
          <a:xfrm>
            <a:off x="10839118" y="415932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13"/>
          <p:cNvSpPr/>
          <p:nvPr/>
        </p:nvSpPr>
        <p:spPr>
          <a:xfrm flipH="1">
            <a:off x="493722" y="6352866"/>
            <a:ext cx="5790807" cy="50514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13"/>
          <p:cNvSpPr/>
          <p:nvPr/>
        </p:nvSpPr>
        <p:spPr>
          <a:xfrm flipH="1">
            <a:off x="9" y="6352866"/>
            <a:ext cx="8200157" cy="505109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13"/>
          <p:cNvSpPr/>
          <p:nvPr/>
        </p:nvSpPr>
        <p:spPr>
          <a:xfrm flipH="1">
            <a:off x="707795" y="6352851"/>
            <a:ext cx="182272" cy="128547"/>
          </a:xfrm>
          <a:custGeom>
            <a:avLst/>
            <a:gdLst/>
            <a:ahLst/>
            <a:cxnLst/>
            <a:rect l="l" t="t" r="r" b="b"/>
            <a:pathLst>
              <a:path w="21469" h="15141" extrusionOk="0">
                <a:moveTo>
                  <a:pt x="14579" y="1"/>
                </a:moveTo>
                <a:cubicBezTo>
                  <a:pt x="14135" y="1"/>
                  <a:pt x="13692" y="13"/>
                  <a:pt x="13255" y="18"/>
                </a:cubicBezTo>
                <a:lnTo>
                  <a:pt x="12900" y="18"/>
                </a:lnTo>
                <a:cubicBezTo>
                  <a:pt x="12736" y="16"/>
                  <a:pt x="12573" y="15"/>
                  <a:pt x="12409" y="15"/>
                </a:cubicBezTo>
                <a:cubicBezTo>
                  <a:pt x="11285" y="15"/>
                  <a:pt x="10160" y="70"/>
                  <a:pt x="9036" y="168"/>
                </a:cubicBezTo>
                <a:cubicBezTo>
                  <a:pt x="8868" y="186"/>
                  <a:pt x="8681" y="186"/>
                  <a:pt x="8494" y="205"/>
                </a:cubicBezTo>
                <a:cubicBezTo>
                  <a:pt x="7934" y="242"/>
                  <a:pt x="7318" y="298"/>
                  <a:pt x="6833" y="541"/>
                </a:cubicBezTo>
                <a:cubicBezTo>
                  <a:pt x="6310" y="784"/>
                  <a:pt x="5862" y="877"/>
                  <a:pt x="5265" y="1138"/>
                </a:cubicBezTo>
                <a:cubicBezTo>
                  <a:pt x="5227" y="1157"/>
                  <a:pt x="5190" y="1176"/>
                  <a:pt x="5134" y="1194"/>
                </a:cubicBezTo>
                <a:cubicBezTo>
                  <a:pt x="4966" y="1269"/>
                  <a:pt x="4798" y="1362"/>
                  <a:pt x="4611" y="1474"/>
                </a:cubicBezTo>
                <a:cubicBezTo>
                  <a:pt x="4555" y="1512"/>
                  <a:pt x="4518" y="1530"/>
                  <a:pt x="4462" y="1568"/>
                </a:cubicBezTo>
                <a:cubicBezTo>
                  <a:pt x="4369" y="1642"/>
                  <a:pt x="4257" y="1698"/>
                  <a:pt x="4163" y="1773"/>
                </a:cubicBezTo>
                <a:cubicBezTo>
                  <a:pt x="3678" y="2128"/>
                  <a:pt x="3099" y="2613"/>
                  <a:pt x="2409" y="3304"/>
                </a:cubicBezTo>
                <a:cubicBezTo>
                  <a:pt x="2017" y="3696"/>
                  <a:pt x="1681" y="4107"/>
                  <a:pt x="1401" y="4517"/>
                </a:cubicBezTo>
                <a:cubicBezTo>
                  <a:pt x="1027" y="5077"/>
                  <a:pt x="747" y="5675"/>
                  <a:pt x="542" y="6253"/>
                </a:cubicBezTo>
                <a:cubicBezTo>
                  <a:pt x="523" y="6328"/>
                  <a:pt x="486" y="6421"/>
                  <a:pt x="467" y="6496"/>
                </a:cubicBezTo>
                <a:cubicBezTo>
                  <a:pt x="0" y="8064"/>
                  <a:pt x="131" y="9539"/>
                  <a:pt x="467" y="10528"/>
                </a:cubicBezTo>
                <a:cubicBezTo>
                  <a:pt x="1008" y="12190"/>
                  <a:pt x="1289" y="14131"/>
                  <a:pt x="8793" y="14971"/>
                </a:cubicBezTo>
                <a:cubicBezTo>
                  <a:pt x="8980" y="14990"/>
                  <a:pt x="9166" y="15009"/>
                  <a:pt x="9353" y="15027"/>
                </a:cubicBezTo>
                <a:cubicBezTo>
                  <a:pt x="9428" y="15027"/>
                  <a:pt x="9521" y="15046"/>
                  <a:pt x="9596" y="15046"/>
                </a:cubicBezTo>
                <a:cubicBezTo>
                  <a:pt x="9670" y="15046"/>
                  <a:pt x="9745" y="15065"/>
                  <a:pt x="9801" y="15065"/>
                </a:cubicBezTo>
                <a:cubicBezTo>
                  <a:pt x="10455" y="15116"/>
                  <a:pt x="11068" y="15141"/>
                  <a:pt x="11642" y="15141"/>
                </a:cubicBezTo>
                <a:cubicBezTo>
                  <a:pt x="16955" y="15141"/>
                  <a:pt x="19010" y="12998"/>
                  <a:pt x="20442" y="9427"/>
                </a:cubicBezTo>
                <a:cubicBezTo>
                  <a:pt x="21469" y="6851"/>
                  <a:pt x="21133" y="3323"/>
                  <a:pt x="19079" y="1344"/>
                </a:cubicBezTo>
                <a:cubicBezTo>
                  <a:pt x="18687" y="970"/>
                  <a:pt x="18239" y="672"/>
                  <a:pt x="17716" y="466"/>
                </a:cubicBezTo>
                <a:cubicBezTo>
                  <a:pt x="16726" y="70"/>
                  <a:pt x="15652" y="1"/>
                  <a:pt x="145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1"/>
          </p:nvPr>
        </p:nvSpPr>
        <p:spPr>
          <a:xfrm>
            <a:off x="7470933" y="2167300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subTitle" idx="2"/>
          </p:nvPr>
        </p:nvSpPr>
        <p:spPr>
          <a:xfrm>
            <a:off x="7462833" y="2529500"/>
            <a:ext cx="3213200" cy="15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3"/>
          </p:nvPr>
        </p:nvSpPr>
        <p:spPr>
          <a:xfrm>
            <a:off x="2337733" y="2168900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subTitle" idx="4"/>
          </p:nvPr>
        </p:nvSpPr>
        <p:spPr>
          <a:xfrm>
            <a:off x="2329633" y="2529500"/>
            <a:ext cx="3213200" cy="15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subTitle" idx="5"/>
          </p:nvPr>
        </p:nvSpPr>
        <p:spPr>
          <a:xfrm>
            <a:off x="7470933" y="3863500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6"/>
          </p:nvPr>
        </p:nvSpPr>
        <p:spPr>
          <a:xfrm>
            <a:off x="7462833" y="4225700"/>
            <a:ext cx="3213200" cy="15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subTitle" idx="7"/>
          </p:nvPr>
        </p:nvSpPr>
        <p:spPr>
          <a:xfrm>
            <a:off x="2337733" y="3863500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subTitle" idx="8"/>
          </p:nvPr>
        </p:nvSpPr>
        <p:spPr>
          <a:xfrm>
            <a:off x="2329633" y="4225700"/>
            <a:ext cx="3213200" cy="15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15" name="Google Shape;215;p13"/>
          <p:cNvGrpSpPr/>
          <p:nvPr/>
        </p:nvGrpSpPr>
        <p:grpSpPr>
          <a:xfrm>
            <a:off x="9316597" y="5218845"/>
            <a:ext cx="2296836" cy="1660040"/>
            <a:chOff x="3217149" y="3242033"/>
            <a:chExt cx="1735994" cy="1253933"/>
          </a:xfrm>
        </p:grpSpPr>
        <p:sp>
          <p:nvSpPr>
            <p:cNvPr id="216" name="Google Shape;216;p13"/>
            <p:cNvSpPr/>
            <p:nvPr/>
          </p:nvSpPr>
          <p:spPr>
            <a:xfrm>
              <a:off x="4629306" y="4242614"/>
              <a:ext cx="61260" cy="172170"/>
            </a:xfrm>
            <a:custGeom>
              <a:avLst/>
              <a:gdLst/>
              <a:ahLst/>
              <a:cxnLst/>
              <a:rect l="l" t="t" r="r" b="b"/>
              <a:pathLst>
                <a:path w="3905" h="10975" extrusionOk="0">
                  <a:moveTo>
                    <a:pt x="1068" y="1"/>
                  </a:moveTo>
                  <a:cubicBezTo>
                    <a:pt x="420" y="1"/>
                    <a:pt x="30" y="996"/>
                    <a:pt x="30" y="1748"/>
                  </a:cubicBezTo>
                  <a:cubicBezTo>
                    <a:pt x="1" y="5119"/>
                    <a:pt x="1243" y="8461"/>
                    <a:pt x="3490" y="10974"/>
                  </a:cubicBezTo>
                  <a:lnTo>
                    <a:pt x="3816" y="10265"/>
                  </a:lnTo>
                  <a:cubicBezTo>
                    <a:pt x="3904" y="7101"/>
                    <a:pt x="3283" y="3877"/>
                    <a:pt x="2012" y="920"/>
                  </a:cubicBezTo>
                  <a:cubicBezTo>
                    <a:pt x="1864" y="565"/>
                    <a:pt x="1657" y="151"/>
                    <a:pt x="1272" y="33"/>
                  </a:cubicBezTo>
                  <a:cubicBezTo>
                    <a:pt x="1202" y="11"/>
                    <a:pt x="1133" y="1"/>
                    <a:pt x="1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4673843" y="4210250"/>
              <a:ext cx="154036" cy="212879"/>
            </a:xfrm>
            <a:custGeom>
              <a:avLst/>
              <a:gdLst/>
              <a:ahLst/>
              <a:cxnLst/>
              <a:rect l="l" t="t" r="r" b="b"/>
              <a:pathLst>
                <a:path w="9819" h="13570" extrusionOk="0">
                  <a:moveTo>
                    <a:pt x="7836" y="0"/>
                  </a:moveTo>
                  <a:cubicBezTo>
                    <a:pt x="7727" y="0"/>
                    <a:pt x="7619" y="8"/>
                    <a:pt x="7512" y="26"/>
                  </a:cubicBezTo>
                  <a:cubicBezTo>
                    <a:pt x="6566" y="174"/>
                    <a:pt x="5826" y="824"/>
                    <a:pt x="5176" y="1475"/>
                  </a:cubicBezTo>
                  <a:cubicBezTo>
                    <a:pt x="2041" y="4609"/>
                    <a:pt x="149" y="8986"/>
                    <a:pt x="1" y="13422"/>
                  </a:cubicBezTo>
                  <a:lnTo>
                    <a:pt x="60" y="13570"/>
                  </a:lnTo>
                  <a:cubicBezTo>
                    <a:pt x="3727" y="10731"/>
                    <a:pt x="6832" y="7123"/>
                    <a:pt x="9168" y="3131"/>
                  </a:cubicBezTo>
                  <a:cubicBezTo>
                    <a:pt x="9493" y="2598"/>
                    <a:pt x="9819" y="1918"/>
                    <a:pt x="9671" y="1297"/>
                  </a:cubicBezTo>
                  <a:cubicBezTo>
                    <a:pt x="9514" y="487"/>
                    <a:pt x="8664" y="0"/>
                    <a:pt x="78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4283224" y="3779879"/>
              <a:ext cx="597537" cy="537014"/>
            </a:xfrm>
            <a:custGeom>
              <a:avLst/>
              <a:gdLst/>
              <a:ahLst/>
              <a:cxnLst/>
              <a:rect l="l" t="t" r="r" b="b"/>
              <a:pathLst>
                <a:path w="38090" h="34232" extrusionOk="0">
                  <a:moveTo>
                    <a:pt x="26522" y="1"/>
                  </a:moveTo>
                  <a:cubicBezTo>
                    <a:pt x="21511" y="1"/>
                    <a:pt x="16406" y="2528"/>
                    <a:pt x="12539" y="5931"/>
                  </a:cubicBezTo>
                  <a:cubicBezTo>
                    <a:pt x="4555" y="12910"/>
                    <a:pt x="1" y="23615"/>
                    <a:pt x="503" y="34232"/>
                  </a:cubicBezTo>
                  <a:lnTo>
                    <a:pt x="1125" y="33906"/>
                  </a:lnTo>
                  <a:cubicBezTo>
                    <a:pt x="1598" y="28495"/>
                    <a:pt x="4939" y="23615"/>
                    <a:pt x="9375" y="20481"/>
                  </a:cubicBezTo>
                  <a:cubicBezTo>
                    <a:pt x="13811" y="17375"/>
                    <a:pt x="19193" y="15867"/>
                    <a:pt x="24605" y="15394"/>
                  </a:cubicBezTo>
                  <a:cubicBezTo>
                    <a:pt x="26971" y="15158"/>
                    <a:pt x="29396" y="15128"/>
                    <a:pt x="31673" y="14418"/>
                  </a:cubicBezTo>
                  <a:cubicBezTo>
                    <a:pt x="33950" y="13679"/>
                    <a:pt x="36138" y="12171"/>
                    <a:pt x="36878" y="9923"/>
                  </a:cubicBezTo>
                  <a:cubicBezTo>
                    <a:pt x="38090" y="6256"/>
                    <a:pt x="35074" y="2382"/>
                    <a:pt x="31525" y="933"/>
                  </a:cubicBezTo>
                  <a:cubicBezTo>
                    <a:pt x="29902" y="290"/>
                    <a:pt x="28217" y="1"/>
                    <a:pt x="265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4292040" y="3871228"/>
              <a:ext cx="505138" cy="458200"/>
            </a:xfrm>
            <a:custGeom>
              <a:avLst/>
              <a:gdLst/>
              <a:ahLst/>
              <a:cxnLst/>
              <a:rect l="l" t="t" r="r" b="b"/>
              <a:pathLst>
                <a:path w="32200" h="29208" extrusionOk="0">
                  <a:moveTo>
                    <a:pt x="27880" y="1"/>
                  </a:moveTo>
                  <a:cubicBezTo>
                    <a:pt x="23012" y="1"/>
                    <a:pt x="18145" y="2029"/>
                    <a:pt x="14107" y="4573"/>
                  </a:cubicBezTo>
                  <a:cubicBezTo>
                    <a:pt x="12421" y="5608"/>
                    <a:pt x="10795" y="6732"/>
                    <a:pt x="9464" y="8181"/>
                  </a:cubicBezTo>
                  <a:cubicBezTo>
                    <a:pt x="7009" y="10872"/>
                    <a:pt x="4821" y="13918"/>
                    <a:pt x="3165" y="17201"/>
                  </a:cubicBezTo>
                  <a:cubicBezTo>
                    <a:pt x="1331" y="20838"/>
                    <a:pt x="208" y="24771"/>
                    <a:pt x="1" y="28882"/>
                  </a:cubicBezTo>
                  <a:cubicBezTo>
                    <a:pt x="1" y="29097"/>
                    <a:pt x="188" y="29208"/>
                    <a:pt x="384" y="29208"/>
                  </a:cubicBezTo>
                  <a:cubicBezTo>
                    <a:pt x="594" y="29208"/>
                    <a:pt x="813" y="29082"/>
                    <a:pt x="829" y="28823"/>
                  </a:cubicBezTo>
                  <a:cubicBezTo>
                    <a:pt x="1154" y="21696"/>
                    <a:pt x="4555" y="14983"/>
                    <a:pt x="9168" y="9660"/>
                  </a:cubicBezTo>
                  <a:cubicBezTo>
                    <a:pt x="9848" y="8891"/>
                    <a:pt x="10528" y="8122"/>
                    <a:pt x="11327" y="7501"/>
                  </a:cubicBezTo>
                  <a:cubicBezTo>
                    <a:pt x="12066" y="6850"/>
                    <a:pt x="12865" y="6259"/>
                    <a:pt x="13693" y="5756"/>
                  </a:cubicBezTo>
                  <a:cubicBezTo>
                    <a:pt x="16029" y="4189"/>
                    <a:pt x="18543" y="2917"/>
                    <a:pt x="21145" y="2001"/>
                  </a:cubicBezTo>
                  <a:cubicBezTo>
                    <a:pt x="23324" y="1268"/>
                    <a:pt x="25617" y="786"/>
                    <a:pt x="27908" y="786"/>
                  </a:cubicBezTo>
                  <a:cubicBezTo>
                    <a:pt x="29130" y="786"/>
                    <a:pt x="30351" y="923"/>
                    <a:pt x="31554" y="1232"/>
                  </a:cubicBezTo>
                  <a:cubicBezTo>
                    <a:pt x="31591" y="1240"/>
                    <a:pt x="31627" y="1244"/>
                    <a:pt x="31660" y="1244"/>
                  </a:cubicBezTo>
                  <a:cubicBezTo>
                    <a:pt x="32080" y="1244"/>
                    <a:pt x="32200" y="600"/>
                    <a:pt x="31761" y="463"/>
                  </a:cubicBezTo>
                  <a:cubicBezTo>
                    <a:pt x="30478" y="145"/>
                    <a:pt x="29179" y="1"/>
                    <a:pt x="278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3860132" y="3973181"/>
              <a:ext cx="316856" cy="343713"/>
            </a:xfrm>
            <a:custGeom>
              <a:avLst/>
              <a:gdLst/>
              <a:ahLst/>
              <a:cxnLst/>
              <a:rect l="l" t="t" r="r" b="b"/>
              <a:pathLst>
                <a:path w="20198" h="21910" extrusionOk="0">
                  <a:moveTo>
                    <a:pt x="4028" y="0"/>
                  </a:moveTo>
                  <a:cubicBezTo>
                    <a:pt x="3206" y="0"/>
                    <a:pt x="2396" y="100"/>
                    <a:pt x="1686" y="499"/>
                  </a:cubicBezTo>
                  <a:cubicBezTo>
                    <a:pt x="474" y="1239"/>
                    <a:pt x="1" y="2865"/>
                    <a:pt x="296" y="4255"/>
                  </a:cubicBezTo>
                  <a:cubicBezTo>
                    <a:pt x="563" y="5645"/>
                    <a:pt x="1450" y="6828"/>
                    <a:pt x="2426" y="7833"/>
                  </a:cubicBezTo>
                  <a:cubicBezTo>
                    <a:pt x="6122" y="11530"/>
                    <a:pt x="11504" y="12920"/>
                    <a:pt x="15792" y="15995"/>
                  </a:cubicBezTo>
                  <a:cubicBezTo>
                    <a:pt x="17243" y="17056"/>
                    <a:pt x="18647" y="18403"/>
                    <a:pt x="19376" y="20024"/>
                  </a:cubicBezTo>
                  <a:lnTo>
                    <a:pt x="19376" y="20024"/>
                  </a:lnTo>
                  <a:cubicBezTo>
                    <a:pt x="20198" y="14601"/>
                    <a:pt x="18663" y="10213"/>
                    <a:pt x="14964" y="5852"/>
                  </a:cubicBezTo>
                  <a:cubicBezTo>
                    <a:pt x="13663" y="4314"/>
                    <a:pt x="11386" y="1978"/>
                    <a:pt x="8725" y="736"/>
                  </a:cubicBezTo>
                  <a:cubicBezTo>
                    <a:pt x="7542" y="174"/>
                    <a:pt x="6122" y="115"/>
                    <a:pt x="4851" y="26"/>
                  </a:cubicBezTo>
                  <a:cubicBezTo>
                    <a:pt x="4577" y="11"/>
                    <a:pt x="4302" y="0"/>
                    <a:pt x="4028" y="0"/>
                  </a:cubicBezTo>
                  <a:close/>
                  <a:moveTo>
                    <a:pt x="19376" y="20024"/>
                  </a:moveTo>
                  <a:cubicBezTo>
                    <a:pt x="19317" y="20410"/>
                    <a:pt x="19246" y="20802"/>
                    <a:pt x="19164" y="21200"/>
                  </a:cubicBezTo>
                  <a:lnTo>
                    <a:pt x="19873" y="21910"/>
                  </a:lnTo>
                  <a:cubicBezTo>
                    <a:pt x="19818" y="21245"/>
                    <a:pt x="19642" y="20616"/>
                    <a:pt x="19376" y="200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3929973" y="4040904"/>
              <a:ext cx="235438" cy="281387"/>
            </a:xfrm>
            <a:custGeom>
              <a:avLst/>
              <a:gdLst/>
              <a:ahLst/>
              <a:cxnLst/>
              <a:rect l="l" t="t" r="r" b="b"/>
              <a:pathLst>
                <a:path w="15008" h="17937" extrusionOk="0">
                  <a:moveTo>
                    <a:pt x="470" y="0"/>
                  </a:moveTo>
                  <a:cubicBezTo>
                    <a:pt x="103" y="0"/>
                    <a:pt x="0" y="639"/>
                    <a:pt x="399" y="825"/>
                  </a:cubicBezTo>
                  <a:cubicBezTo>
                    <a:pt x="5633" y="2984"/>
                    <a:pt x="10128" y="7095"/>
                    <a:pt x="12701" y="12151"/>
                  </a:cubicBezTo>
                  <a:cubicBezTo>
                    <a:pt x="13558" y="13837"/>
                    <a:pt x="14150" y="15641"/>
                    <a:pt x="14061" y="17534"/>
                  </a:cubicBezTo>
                  <a:cubicBezTo>
                    <a:pt x="14046" y="17804"/>
                    <a:pt x="14252" y="17937"/>
                    <a:pt x="14462" y="17937"/>
                  </a:cubicBezTo>
                  <a:cubicBezTo>
                    <a:pt x="14666" y="17937"/>
                    <a:pt x="14875" y="17811"/>
                    <a:pt x="14889" y="17563"/>
                  </a:cubicBezTo>
                  <a:cubicBezTo>
                    <a:pt x="15007" y="14310"/>
                    <a:pt x="13292" y="11176"/>
                    <a:pt x="11429" y="8573"/>
                  </a:cubicBezTo>
                  <a:cubicBezTo>
                    <a:pt x="9714" y="6178"/>
                    <a:pt x="7555" y="4108"/>
                    <a:pt x="5101" y="2452"/>
                  </a:cubicBezTo>
                  <a:cubicBezTo>
                    <a:pt x="3681" y="1476"/>
                    <a:pt x="2173" y="707"/>
                    <a:pt x="606" y="27"/>
                  </a:cubicBezTo>
                  <a:cubicBezTo>
                    <a:pt x="557" y="9"/>
                    <a:pt x="512" y="0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4121313" y="3667416"/>
              <a:ext cx="160546" cy="593348"/>
            </a:xfrm>
            <a:custGeom>
              <a:avLst/>
              <a:gdLst/>
              <a:ahLst/>
              <a:cxnLst/>
              <a:rect l="l" t="t" r="r" b="b"/>
              <a:pathLst>
                <a:path w="10234" h="37823" extrusionOk="0">
                  <a:moveTo>
                    <a:pt x="3892" y="0"/>
                  </a:moveTo>
                  <a:cubicBezTo>
                    <a:pt x="3635" y="0"/>
                    <a:pt x="3372" y="46"/>
                    <a:pt x="3106" y="147"/>
                  </a:cubicBezTo>
                  <a:cubicBezTo>
                    <a:pt x="2248" y="473"/>
                    <a:pt x="1687" y="1271"/>
                    <a:pt x="1332" y="2040"/>
                  </a:cubicBezTo>
                  <a:cubicBezTo>
                    <a:pt x="1" y="4761"/>
                    <a:pt x="238" y="8013"/>
                    <a:pt x="740" y="11059"/>
                  </a:cubicBezTo>
                  <a:cubicBezTo>
                    <a:pt x="2248" y="20256"/>
                    <a:pt x="5679" y="29010"/>
                    <a:pt x="9080" y="37704"/>
                  </a:cubicBezTo>
                  <a:lnTo>
                    <a:pt x="10233" y="37822"/>
                  </a:lnTo>
                  <a:cubicBezTo>
                    <a:pt x="8754" y="32174"/>
                    <a:pt x="8222" y="26260"/>
                    <a:pt x="8784" y="20404"/>
                  </a:cubicBezTo>
                  <a:cubicBezTo>
                    <a:pt x="9021" y="18216"/>
                    <a:pt x="9346" y="16057"/>
                    <a:pt x="9405" y="13869"/>
                  </a:cubicBezTo>
                  <a:cubicBezTo>
                    <a:pt x="9523" y="10350"/>
                    <a:pt x="8902" y="6801"/>
                    <a:pt x="7601" y="3548"/>
                  </a:cubicBezTo>
                  <a:cubicBezTo>
                    <a:pt x="6937" y="1862"/>
                    <a:pt x="5523" y="0"/>
                    <a:pt x="38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4264211" y="3618063"/>
              <a:ext cx="237995" cy="390336"/>
            </a:xfrm>
            <a:custGeom>
              <a:avLst/>
              <a:gdLst/>
              <a:ahLst/>
              <a:cxnLst/>
              <a:rect l="l" t="t" r="r" b="b"/>
              <a:pathLst>
                <a:path w="15171" h="24882" extrusionOk="0">
                  <a:moveTo>
                    <a:pt x="13128" y="1"/>
                  </a:moveTo>
                  <a:cubicBezTo>
                    <a:pt x="13059" y="1"/>
                    <a:pt x="12991" y="4"/>
                    <a:pt x="12923" y="11"/>
                  </a:cubicBezTo>
                  <a:cubicBezTo>
                    <a:pt x="12066" y="40"/>
                    <a:pt x="11238" y="484"/>
                    <a:pt x="10558" y="957"/>
                  </a:cubicBezTo>
                  <a:cubicBezTo>
                    <a:pt x="7305" y="3175"/>
                    <a:pt x="4968" y="6546"/>
                    <a:pt x="3372" y="10184"/>
                  </a:cubicBezTo>
                  <a:cubicBezTo>
                    <a:pt x="1775" y="13791"/>
                    <a:pt x="887" y="17636"/>
                    <a:pt x="0" y="21480"/>
                  </a:cubicBezTo>
                  <a:lnTo>
                    <a:pt x="355" y="24881"/>
                  </a:lnTo>
                  <a:cubicBezTo>
                    <a:pt x="1982" y="20120"/>
                    <a:pt x="4643" y="15684"/>
                    <a:pt x="8103" y="11988"/>
                  </a:cubicBezTo>
                  <a:cubicBezTo>
                    <a:pt x="10794" y="9149"/>
                    <a:pt x="14106" y="6487"/>
                    <a:pt x="14993" y="2643"/>
                  </a:cubicBezTo>
                  <a:cubicBezTo>
                    <a:pt x="15082" y="2140"/>
                    <a:pt x="15171" y="1667"/>
                    <a:pt x="15023" y="1223"/>
                  </a:cubicBezTo>
                  <a:cubicBezTo>
                    <a:pt x="14777" y="486"/>
                    <a:pt x="13951" y="1"/>
                    <a:pt x="13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4320811" y="3332848"/>
              <a:ext cx="117374" cy="386054"/>
            </a:xfrm>
            <a:custGeom>
              <a:avLst/>
              <a:gdLst/>
              <a:ahLst/>
              <a:cxnLst/>
              <a:rect l="l" t="t" r="r" b="b"/>
              <a:pathLst>
                <a:path w="7482" h="24609" extrusionOk="0">
                  <a:moveTo>
                    <a:pt x="5334" y="1"/>
                  </a:moveTo>
                  <a:cubicBezTo>
                    <a:pt x="5311" y="1"/>
                    <a:pt x="5287" y="2"/>
                    <a:pt x="5264" y="5"/>
                  </a:cubicBezTo>
                  <a:cubicBezTo>
                    <a:pt x="4968" y="34"/>
                    <a:pt x="4732" y="212"/>
                    <a:pt x="4495" y="448"/>
                  </a:cubicBezTo>
                  <a:cubicBezTo>
                    <a:pt x="1213" y="3465"/>
                    <a:pt x="385" y="8315"/>
                    <a:pt x="178" y="12780"/>
                  </a:cubicBezTo>
                  <a:cubicBezTo>
                    <a:pt x="0" y="16743"/>
                    <a:pt x="59" y="20705"/>
                    <a:pt x="444" y="24609"/>
                  </a:cubicBezTo>
                  <a:lnTo>
                    <a:pt x="1834" y="20291"/>
                  </a:lnTo>
                  <a:cubicBezTo>
                    <a:pt x="4022" y="15441"/>
                    <a:pt x="5708" y="10414"/>
                    <a:pt x="6890" y="5239"/>
                  </a:cubicBezTo>
                  <a:cubicBezTo>
                    <a:pt x="7305" y="3524"/>
                    <a:pt x="7482" y="1335"/>
                    <a:pt x="6062" y="271"/>
                  </a:cubicBezTo>
                  <a:cubicBezTo>
                    <a:pt x="5846" y="136"/>
                    <a:pt x="5581" y="1"/>
                    <a:pt x="5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4407093" y="3242033"/>
              <a:ext cx="295537" cy="332136"/>
            </a:xfrm>
            <a:custGeom>
              <a:avLst/>
              <a:gdLst/>
              <a:ahLst/>
              <a:cxnLst/>
              <a:rect l="l" t="t" r="r" b="b"/>
              <a:pathLst>
                <a:path w="18839" h="21172" extrusionOk="0">
                  <a:moveTo>
                    <a:pt x="14971" y="0"/>
                  </a:moveTo>
                  <a:cubicBezTo>
                    <a:pt x="13258" y="0"/>
                    <a:pt x="11543" y="1266"/>
                    <a:pt x="10262" y="2570"/>
                  </a:cubicBezTo>
                  <a:cubicBezTo>
                    <a:pt x="5627" y="7316"/>
                    <a:pt x="2289" y="13231"/>
                    <a:pt x="602" y="19656"/>
                  </a:cubicBezTo>
                  <a:lnTo>
                    <a:pt x="602" y="19656"/>
                  </a:lnTo>
                  <a:cubicBezTo>
                    <a:pt x="4191" y="16472"/>
                    <a:pt x="8067" y="13609"/>
                    <a:pt x="12155" y="11117"/>
                  </a:cubicBezTo>
                  <a:cubicBezTo>
                    <a:pt x="14225" y="9845"/>
                    <a:pt x="16472" y="8603"/>
                    <a:pt x="17655" y="6444"/>
                  </a:cubicBezTo>
                  <a:cubicBezTo>
                    <a:pt x="18838" y="4345"/>
                    <a:pt x="18395" y="1062"/>
                    <a:pt x="16118" y="204"/>
                  </a:cubicBezTo>
                  <a:cubicBezTo>
                    <a:pt x="15739" y="64"/>
                    <a:pt x="15355" y="0"/>
                    <a:pt x="14971" y="0"/>
                  </a:cubicBezTo>
                  <a:close/>
                  <a:moveTo>
                    <a:pt x="602" y="19656"/>
                  </a:moveTo>
                  <a:cubicBezTo>
                    <a:pt x="401" y="19835"/>
                    <a:pt x="200" y="20015"/>
                    <a:pt x="1" y="20195"/>
                  </a:cubicBezTo>
                  <a:lnTo>
                    <a:pt x="237" y="21171"/>
                  </a:lnTo>
                  <a:cubicBezTo>
                    <a:pt x="349" y="20663"/>
                    <a:pt x="470" y="20158"/>
                    <a:pt x="602" y="196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4247974" y="3317396"/>
              <a:ext cx="377065" cy="987214"/>
            </a:xfrm>
            <a:custGeom>
              <a:avLst/>
              <a:gdLst/>
              <a:ahLst/>
              <a:cxnLst/>
              <a:rect l="l" t="t" r="r" b="b"/>
              <a:pathLst>
                <a:path w="24036" h="62930" extrusionOk="0">
                  <a:moveTo>
                    <a:pt x="23521" y="0"/>
                  </a:moveTo>
                  <a:cubicBezTo>
                    <a:pt x="23453" y="0"/>
                    <a:pt x="23380" y="22"/>
                    <a:pt x="23303" y="73"/>
                  </a:cubicBezTo>
                  <a:cubicBezTo>
                    <a:pt x="16472" y="4864"/>
                    <a:pt x="11090" y="11547"/>
                    <a:pt x="7364" y="19029"/>
                  </a:cubicBezTo>
                  <a:cubicBezTo>
                    <a:pt x="3224" y="27368"/>
                    <a:pt x="1124" y="36595"/>
                    <a:pt x="414" y="45821"/>
                  </a:cubicBezTo>
                  <a:cubicBezTo>
                    <a:pt x="0" y="51381"/>
                    <a:pt x="59" y="56941"/>
                    <a:pt x="414" y="62530"/>
                  </a:cubicBezTo>
                  <a:cubicBezTo>
                    <a:pt x="459" y="62796"/>
                    <a:pt x="673" y="62929"/>
                    <a:pt x="876" y="62929"/>
                  </a:cubicBezTo>
                  <a:cubicBezTo>
                    <a:pt x="1080" y="62929"/>
                    <a:pt x="1272" y="62796"/>
                    <a:pt x="1272" y="62530"/>
                  </a:cubicBezTo>
                  <a:cubicBezTo>
                    <a:pt x="592" y="52801"/>
                    <a:pt x="887" y="42953"/>
                    <a:pt x="3105" y="33401"/>
                  </a:cubicBezTo>
                  <a:cubicBezTo>
                    <a:pt x="5028" y="25121"/>
                    <a:pt x="8488" y="17136"/>
                    <a:pt x="13692" y="10423"/>
                  </a:cubicBezTo>
                  <a:cubicBezTo>
                    <a:pt x="16531" y="6727"/>
                    <a:pt x="19902" y="3415"/>
                    <a:pt x="23717" y="753"/>
                  </a:cubicBezTo>
                  <a:cubicBezTo>
                    <a:pt x="24036" y="508"/>
                    <a:pt x="23847" y="0"/>
                    <a:pt x="235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3581318" y="4116486"/>
              <a:ext cx="196721" cy="310816"/>
            </a:xfrm>
            <a:custGeom>
              <a:avLst/>
              <a:gdLst/>
              <a:ahLst/>
              <a:cxnLst/>
              <a:rect l="l" t="t" r="r" b="b"/>
              <a:pathLst>
                <a:path w="12540" h="19813" extrusionOk="0">
                  <a:moveTo>
                    <a:pt x="8340" y="1"/>
                  </a:moveTo>
                  <a:cubicBezTo>
                    <a:pt x="8193" y="1"/>
                    <a:pt x="8044" y="10"/>
                    <a:pt x="7897" y="29"/>
                  </a:cubicBezTo>
                  <a:cubicBezTo>
                    <a:pt x="5915" y="295"/>
                    <a:pt x="4437" y="2070"/>
                    <a:pt x="3431" y="3785"/>
                  </a:cubicBezTo>
                  <a:cubicBezTo>
                    <a:pt x="740" y="8605"/>
                    <a:pt x="1" y="14431"/>
                    <a:pt x="1361" y="19813"/>
                  </a:cubicBezTo>
                  <a:lnTo>
                    <a:pt x="1686" y="19369"/>
                  </a:lnTo>
                  <a:cubicBezTo>
                    <a:pt x="2396" y="15762"/>
                    <a:pt x="5058" y="12893"/>
                    <a:pt x="7808" y="10498"/>
                  </a:cubicBezTo>
                  <a:cubicBezTo>
                    <a:pt x="8991" y="9463"/>
                    <a:pt x="10203" y="8487"/>
                    <a:pt x="11090" y="7186"/>
                  </a:cubicBezTo>
                  <a:cubicBezTo>
                    <a:pt x="11978" y="5943"/>
                    <a:pt x="12539" y="4287"/>
                    <a:pt x="12096" y="2809"/>
                  </a:cubicBezTo>
                  <a:cubicBezTo>
                    <a:pt x="11634" y="1205"/>
                    <a:pt x="10022" y="1"/>
                    <a:pt x="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3334052" y="4008838"/>
              <a:ext cx="266311" cy="407797"/>
            </a:xfrm>
            <a:custGeom>
              <a:avLst/>
              <a:gdLst/>
              <a:ahLst/>
              <a:cxnLst/>
              <a:rect l="l" t="t" r="r" b="b"/>
              <a:pathLst>
                <a:path w="16976" h="25995" extrusionOk="0">
                  <a:moveTo>
                    <a:pt x="4021" y="1"/>
                  </a:moveTo>
                  <a:cubicBezTo>
                    <a:pt x="3802" y="1"/>
                    <a:pt x="3585" y="19"/>
                    <a:pt x="3372" y="60"/>
                  </a:cubicBezTo>
                  <a:cubicBezTo>
                    <a:pt x="858" y="533"/>
                    <a:pt x="1" y="3993"/>
                    <a:pt x="1124" y="6300"/>
                  </a:cubicBezTo>
                  <a:cubicBezTo>
                    <a:pt x="2278" y="8577"/>
                    <a:pt x="4555" y="10026"/>
                    <a:pt x="6625" y="11534"/>
                  </a:cubicBezTo>
                  <a:cubicBezTo>
                    <a:pt x="11268" y="14935"/>
                    <a:pt x="15319" y="19578"/>
                    <a:pt x="16620" y="25137"/>
                  </a:cubicBezTo>
                  <a:lnTo>
                    <a:pt x="16975" y="25995"/>
                  </a:lnTo>
                  <a:cubicBezTo>
                    <a:pt x="16058" y="21115"/>
                    <a:pt x="16058" y="16088"/>
                    <a:pt x="14728" y="11327"/>
                  </a:cubicBezTo>
                  <a:cubicBezTo>
                    <a:pt x="13426" y="6566"/>
                    <a:pt x="10440" y="1834"/>
                    <a:pt x="5708" y="296"/>
                  </a:cubicBezTo>
                  <a:cubicBezTo>
                    <a:pt x="5173" y="125"/>
                    <a:pt x="4592" y="1"/>
                    <a:pt x="4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3436962" y="4094806"/>
              <a:ext cx="173363" cy="338066"/>
            </a:xfrm>
            <a:custGeom>
              <a:avLst/>
              <a:gdLst/>
              <a:ahLst/>
              <a:cxnLst/>
              <a:rect l="l" t="t" r="r" b="b"/>
              <a:pathLst>
                <a:path w="11051" h="21550" extrusionOk="0">
                  <a:moveTo>
                    <a:pt x="584" y="0"/>
                  </a:moveTo>
                  <a:cubicBezTo>
                    <a:pt x="279" y="0"/>
                    <a:pt x="1" y="417"/>
                    <a:pt x="301" y="672"/>
                  </a:cubicBezTo>
                  <a:cubicBezTo>
                    <a:pt x="4649" y="4841"/>
                    <a:pt x="7783" y="10253"/>
                    <a:pt x="9321" y="16108"/>
                  </a:cubicBezTo>
                  <a:cubicBezTo>
                    <a:pt x="9765" y="17794"/>
                    <a:pt x="10060" y="19480"/>
                    <a:pt x="10208" y="21195"/>
                  </a:cubicBezTo>
                  <a:cubicBezTo>
                    <a:pt x="10238" y="21432"/>
                    <a:pt x="10460" y="21550"/>
                    <a:pt x="10663" y="21550"/>
                  </a:cubicBezTo>
                  <a:cubicBezTo>
                    <a:pt x="10866" y="21550"/>
                    <a:pt x="11051" y="21432"/>
                    <a:pt x="11007" y="21195"/>
                  </a:cubicBezTo>
                  <a:cubicBezTo>
                    <a:pt x="10415" y="15014"/>
                    <a:pt x="8079" y="9011"/>
                    <a:pt x="4353" y="4073"/>
                  </a:cubicBezTo>
                  <a:cubicBezTo>
                    <a:pt x="3288" y="2653"/>
                    <a:pt x="2135" y="1322"/>
                    <a:pt x="834" y="110"/>
                  </a:cubicBezTo>
                  <a:cubicBezTo>
                    <a:pt x="756" y="32"/>
                    <a:pt x="669" y="0"/>
                    <a:pt x="5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3595939" y="4203928"/>
              <a:ext cx="105702" cy="217115"/>
            </a:xfrm>
            <a:custGeom>
              <a:avLst/>
              <a:gdLst/>
              <a:ahLst/>
              <a:cxnLst/>
              <a:rect l="l" t="t" r="r" b="b"/>
              <a:pathLst>
                <a:path w="6738" h="13840" extrusionOk="0">
                  <a:moveTo>
                    <a:pt x="6205" y="0"/>
                  </a:moveTo>
                  <a:cubicBezTo>
                    <a:pt x="6112" y="0"/>
                    <a:pt x="6016" y="39"/>
                    <a:pt x="5930" y="133"/>
                  </a:cubicBezTo>
                  <a:cubicBezTo>
                    <a:pt x="2706" y="3918"/>
                    <a:pt x="695" y="8561"/>
                    <a:pt x="15" y="13440"/>
                  </a:cubicBezTo>
                  <a:cubicBezTo>
                    <a:pt x="0" y="13707"/>
                    <a:pt x="200" y="13840"/>
                    <a:pt x="407" y="13840"/>
                  </a:cubicBezTo>
                  <a:cubicBezTo>
                    <a:pt x="614" y="13840"/>
                    <a:pt x="828" y="13707"/>
                    <a:pt x="843" y="13440"/>
                  </a:cubicBezTo>
                  <a:cubicBezTo>
                    <a:pt x="1464" y="8768"/>
                    <a:pt x="3445" y="4273"/>
                    <a:pt x="6491" y="695"/>
                  </a:cubicBezTo>
                  <a:cubicBezTo>
                    <a:pt x="6738" y="381"/>
                    <a:pt x="6492" y="0"/>
                    <a:pt x="6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13"/>
            <p:cNvSpPr/>
            <p:nvPr/>
          </p:nvSpPr>
          <p:spPr>
            <a:xfrm>
              <a:off x="3217149" y="4232228"/>
              <a:ext cx="1735524" cy="263738"/>
            </a:xfrm>
            <a:custGeom>
              <a:avLst/>
              <a:gdLst/>
              <a:ahLst/>
              <a:cxnLst/>
              <a:rect l="l" t="t" r="r" b="b"/>
              <a:pathLst>
                <a:path w="110631" h="16812" extrusionOk="0">
                  <a:moveTo>
                    <a:pt x="65797" y="1"/>
                  </a:moveTo>
                  <a:cubicBezTo>
                    <a:pt x="61461" y="1"/>
                    <a:pt x="57100" y="1818"/>
                    <a:pt x="54384" y="5131"/>
                  </a:cubicBezTo>
                  <a:cubicBezTo>
                    <a:pt x="53279" y="4427"/>
                    <a:pt x="51971" y="4081"/>
                    <a:pt x="50660" y="4081"/>
                  </a:cubicBezTo>
                  <a:cubicBezTo>
                    <a:pt x="48884" y="4081"/>
                    <a:pt x="47101" y="4717"/>
                    <a:pt x="45808" y="5959"/>
                  </a:cubicBezTo>
                  <a:cubicBezTo>
                    <a:pt x="44506" y="3852"/>
                    <a:pt x="41935" y="2844"/>
                    <a:pt x="39414" y="2844"/>
                  </a:cubicBezTo>
                  <a:cubicBezTo>
                    <a:pt x="38785" y="2844"/>
                    <a:pt x="38159" y="2907"/>
                    <a:pt x="37557" y="3031"/>
                  </a:cubicBezTo>
                  <a:cubicBezTo>
                    <a:pt x="34482" y="3652"/>
                    <a:pt x="31909" y="5515"/>
                    <a:pt x="29454" y="7467"/>
                  </a:cubicBezTo>
                  <a:cubicBezTo>
                    <a:pt x="28301" y="8384"/>
                    <a:pt x="27059" y="9389"/>
                    <a:pt x="25581" y="9389"/>
                  </a:cubicBezTo>
                  <a:cubicBezTo>
                    <a:pt x="24220" y="9359"/>
                    <a:pt x="22978" y="8472"/>
                    <a:pt x="21618" y="8236"/>
                  </a:cubicBezTo>
                  <a:cubicBezTo>
                    <a:pt x="21379" y="8196"/>
                    <a:pt x="21144" y="8178"/>
                    <a:pt x="20912" y="8178"/>
                  </a:cubicBezTo>
                  <a:cubicBezTo>
                    <a:pt x="17504" y="8178"/>
                    <a:pt x="14840" y="12197"/>
                    <a:pt x="11267" y="12612"/>
                  </a:cubicBezTo>
                  <a:cubicBezTo>
                    <a:pt x="11019" y="12644"/>
                    <a:pt x="10766" y="12657"/>
                    <a:pt x="10511" y="12657"/>
                  </a:cubicBezTo>
                  <a:cubicBezTo>
                    <a:pt x="9826" y="12657"/>
                    <a:pt x="9126" y="12567"/>
                    <a:pt x="8458" y="12524"/>
                  </a:cubicBezTo>
                  <a:cubicBezTo>
                    <a:pt x="8397" y="12523"/>
                    <a:pt x="8336" y="12522"/>
                    <a:pt x="8275" y="12522"/>
                  </a:cubicBezTo>
                  <a:cubicBezTo>
                    <a:pt x="5112" y="12522"/>
                    <a:pt x="1944" y="14020"/>
                    <a:pt x="0" y="16486"/>
                  </a:cubicBezTo>
                  <a:lnTo>
                    <a:pt x="110631" y="16812"/>
                  </a:lnTo>
                  <a:cubicBezTo>
                    <a:pt x="109300" y="15185"/>
                    <a:pt x="107348" y="14121"/>
                    <a:pt x="105278" y="13854"/>
                  </a:cubicBezTo>
                  <a:cubicBezTo>
                    <a:pt x="104095" y="13707"/>
                    <a:pt x="102824" y="13795"/>
                    <a:pt x="101877" y="13115"/>
                  </a:cubicBezTo>
                  <a:cubicBezTo>
                    <a:pt x="100724" y="12317"/>
                    <a:pt x="100340" y="10631"/>
                    <a:pt x="99097" y="10040"/>
                  </a:cubicBezTo>
                  <a:cubicBezTo>
                    <a:pt x="98780" y="9883"/>
                    <a:pt x="98454" y="9820"/>
                    <a:pt x="98123" y="9820"/>
                  </a:cubicBezTo>
                  <a:cubicBezTo>
                    <a:pt x="96697" y="9820"/>
                    <a:pt x="95157" y="10997"/>
                    <a:pt x="93597" y="11045"/>
                  </a:cubicBezTo>
                  <a:cubicBezTo>
                    <a:pt x="93542" y="11048"/>
                    <a:pt x="93486" y="11049"/>
                    <a:pt x="93432" y="11049"/>
                  </a:cubicBezTo>
                  <a:cubicBezTo>
                    <a:pt x="90049" y="11049"/>
                    <a:pt x="87793" y="6186"/>
                    <a:pt x="84724" y="6186"/>
                  </a:cubicBezTo>
                  <a:cubicBezTo>
                    <a:pt x="84446" y="6186"/>
                    <a:pt x="84161" y="6226"/>
                    <a:pt x="83868" y="6313"/>
                  </a:cubicBezTo>
                  <a:cubicBezTo>
                    <a:pt x="83107" y="6539"/>
                    <a:pt x="82427" y="7086"/>
                    <a:pt x="81622" y="7086"/>
                  </a:cubicBezTo>
                  <a:cubicBezTo>
                    <a:pt x="81582" y="7086"/>
                    <a:pt x="81542" y="7085"/>
                    <a:pt x="81502" y="7082"/>
                  </a:cubicBezTo>
                  <a:cubicBezTo>
                    <a:pt x="80703" y="7053"/>
                    <a:pt x="80053" y="6432"/>
                    <a:pt x="79461" y="5870"/>
                  </a:cubicBezTo>
                  <a:cubicBezTo>
                    <a:pt x="76061" y="2617"/>
                    <a:pt x="71625" y="369"/>
                    <a:pt x="66952" y="44"/>
                  </a:cubicBezTo>
                  <a:cubicBezTo>
                    <a:pt x="66568" y="15"/>
                    <a:pt x="66182" y="1"/>
                    <a:pt x="65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13"/>
            <p:cNvSpPr/>
            <p:nvPr/>
          </p:nvSpPr>
          <p:spPr>
            <a:xfrm>
              <a:off x="4226624" y="4231601"/>
              <a:ext cx="726520" cy="263911"/>
            </a:xfrm>
            <a:custGeom>
              <a:avLst/>
              <a:gdLst/>
              <a:ahLst/>
              <a:cxnLst/>
              <a:rect l="l" t="t" r="r" b="b"/>
              <a:pathLst>
                <a:path w="46312" h="16823" extrusionOk="0">
                  <a:moveTo>
                    <a:pt x="1514" y="1"/>
                  </a:moveTo>
                  <a:cubicBezTo>
                    <a:pt x="1008" y="1"/>
                    <a:pt x="499" y="33"/>
                    <a:pt x="1" y="84"/>
                  </a:cubicBezTo>
                  <a:cubicBezTo>
                    <a:pt x="4437" y="1770"/>
                    <a:pt x="8222" y="5171"/>
                    <a:pt x="10233" y="9518"/>
                  </a:cubicBezTo>
                  <a:cubicBezTo>
                    <a:pt x="11077" y="9220"/>
                    <a:pt x="11962" y="9078"/>
                    <a:pt x="12847" y="9078"/>
                  </a:cubicBezTo>
                  <a:cubicBezTo>
                    <a:pt x="15651" y="9078"/>
                    <a:pt x="18456" y="10499"/>
                    <a:pt x="19962" y="12859"/>
                  </a:cubicBezTo>
                  <a:cubicBezTo>
                    <a:pt x="20647" y="12593"/>
                    <a:pt x="21378" y="12466"/>
                    <a:pt x="22112" y="12466"/>
                  </a:cubicBezTo>
                  <a:cubicBezTo>
                    <a:pt x="24070" y="12466"/>
                    <a:pt x="26046" y="13375"/>
                    <a:pt x="27208" y="14989"/>
                  </a:cubicBezTo>
                  <a:cubicBezTo>
                    <a:pt x="27681" y="15639"/>
                    <a:pt x="28065" y="16408"/>
                    <a:pt x="28804" y="16763"/>
                  </a:cubicBezTo>
                  <a:cubicBezTo>
                    <a:pt x="28834" y="16793"/>
                    <a:pt x="28923" y="16793"/>
                    <a:pt x="28952" y="16793"/>
                  </a:cubicBezTo>
                  <a:lnTo>
                    <a:pt x="46311" y="16822"/>
                  </a:lnTo>
                  <a:cubicBezTo>
                    <a:pt x="44951" y="15196"/>
                    <a:pt x="42999" y="14131"/>
                    <a:pt x="40929" y="13865"/>
                  </a:cubicBezTo>
                  <a:cubicBezTo>
                    <a:pt x="39776" y="13717"/>
                    <a:pt x="38475" y="13776"/>
                    <a:pt x="37528" y="13126"/>
                  </a:cubicBezTo>
                  <a:cubicBezTo>
                    <a:pt x="36375" y="12298"/>
                    <a:pt x="36020" y="10641"/>
                    <a:pt x="34748" y="10050"/>
                  </a:cubicBezTo>
                  <a:cubicBezTo>
                    <a:pt x="34419" y="9894"/>
                    <a:pt x="34086" y="9830"/>
                    <a:pt x="33749" y="9830"/>
                  </a:cubicBezTo>
                  <a:cubicBezTo>
                    <a:pt x="32300" y="9830"/>
                    <a:pt x="30784" y="11007"/>
                    <a:pt x="29248" y="11055"/>
                  </a:cubicBezTo>
                  <a:cubicBezTo>
                    <a:pt x="29193" y="11058"/>
                    <a:pt x="29139" y="11059"/>
                    <a:pt x="29085" y="11059"/>
                  </a:cubicBezTo>
                  <a:cubicBezTo>
                    <a:pt x="25754" y="11059"/>
                    <a:pt x="23502" y="6197"/>
                    <a:pt x="20388" y="6197"/>
                  </a:cubicBezTo>
                  <a:cubicBezTo>
                    <a:pt x="20106" y="6197"/>
                    <a:pt x="19817" y="6237"/>
                    <a:pt x="19519" y="6324"/>
                  </a:cubicBezTo>
                  <a:cubicBezTo>
                    <a:pt x="18773" y="6545"/>
                    <a:pt x="18079" y="7101"/>
                    <a:pt x="17315" y="7101"/>
                  </a:cubicBezTo>
                  <a:cubicBezTo>
                    <a:pt x="17262" y="7101"/>
                    <a:pt x="17207" y="7099"/>
                    <a:pt x="17153" y="7093"/>
                  </a:cubicBezTo>
                  <a:cubicBezTo>
                    <a:pt x="16354" y="7063"/>
                    <a:pt x="15704" y="6442"/>
                    <a:pt x="15112" y="5880"/>
                  </a:cubicBezTo>
                  <a:cubicBezTo>
                    <a:pt x="11712" y="2657"/>
                    <a:pt x="7276" y="380"/>
                    <a:pt x="2603" y="55"/>
                  </a:cubicBezTo>
                  <a:cubicBezTo>
                    <a:pt x="2244" y="17"/>
                    <a:pt x="1880" y="1"/>
                    <a:pt x="1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3" name="Google Shape;233;p13"/>
          <p:cNvSpPr txBox="1">
            <a:spLocks noGrp="1"/>
          </p:cNvSpPr>
          <p:nvPr>
            <p:ph type="title" idx="9" hasCustomPrompt="1"/>
          </p:nvPr>
        </p:nvSpPr>
        <p:spPr>
          <a:xfrm>
            <a:off x="1292925" y="2150784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 idx="13" hasCustomPrompt="1"/>
          </p:nvPr>
        </p:nvSpPr>
        <p:spPr>
          <a:xfrm>
            <a:off x="1292925" y="3863233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14" hasCustomPrompt="1"/>
          </p:nvPr>
        </p:nvSpPr>
        <p:spPr>
          <a:xfrm>
            <a:off x="6439459" y="2150784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>
            <a:spLocks noGrp="1"/>
          </p:cNvSpPr>
          <p:nvPr>
            <p:ph type="title" idx="15" hasCustomPrompt="1"/>
          </p:nvPr>
        </p:nvSpPr>
        <p:spPr>
          <a:xfrm>
            <a:off x="6439459" y="3863233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12867588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>
  <p:cSld name="Table of contents 2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"/>
          <p:cNvSpPr/>
          <p:nvPr/>
        </p:nvSpPr>
        <p:spPr>
          <a:xfrm>
            <a:off x="6401194" y="6631408"/>
            <a:ext cx="5790807" cy="226597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/>
          <p:nvPr/>
        </p:nvSpPr>
        <p:spPr>
          <a:xfrm>
            <a:off x="1639601" y="581769"/>
            <a:ext cx="1664601" cy="1051519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14"/>
          <p:cNvSpPr/>
          <p:nvPr/>
        </p:nvSpPr>
        <p:spPr>
          <a:xfrm>
            <a:off x="460105" y="339165"/>
            <a:ext cx="907281" cy="5732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14"/>
          <p:cNvSpPr/>
          <p:nvPr/>
        </p:nvSpPr>
        <p:spPr>
          <a:xfrm>
            <a:off x="8821934" y="749467"/>
            <a:ext cx="1782732" cy="1128283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14"/>
          <p:cNvSpPr/>
          <p:nvPr/>
        </p:nvSpPr>
        <p:spPr>
          <a:xfrm>
            <a:off x="10839118" y="415932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14"/>
          <p:cNvSpPr/>
          <p:nvPr/>
        </p:nvSpPr>
        <p:spPr>
          <a:xfrm flipH="1">
            <a:off x="493722" y="6352866"/>
            <a:ext cx="5790807" cy="50514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14"/>
          <p:cNvSpPr/>
          <p:nvPr/>
        </p:nvSpPr>
        <p:spPr>
          <a:xfrm flipH="1">
            <a:off x="-232" y="6352867"/>
            <a:ext cx="9518997" cy="505109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14"/>
          <p:cNvSpPr/>
          <p:nvPr/>
        </p:nvSpPr>
        <p:spPr>
          <a:xfrm flipH="1">
            <a:off x="707795" y="6352851"/>
            <a:ext cx="182272" cy="128547"/>
          </a:xfrm>
          <a:custGeom>
            <a:avLst/>
            <a:gdLst/>
            <a:ahLst/>
            <a:cxnLst/>
            <a:rect l="l" t="t" r="r" b="b"/>
            <a:pathLst>
              <a:path w="21469" h="15141" extrusionOk="0">
                <a:moveTo>
                  <a:pt x="14579" y="1"/>
                </a:moveTo>
                <a:cubicBezTo>
                  <a:pt x="14135" y="1"/>
                  <a:pt x="13692" y="13"/>
                  <a:pt x="13255" y="18"/>
                </a:cubicBezTo>
                <a:lnTo>
                  <a:pt x="12900" y="18"/>
                </a:lnTo>
                <a:cubicBezTo>
                  <a:pt x="12736" y="16"/>
                  <a:pt x="12573" y="15"/>
                  <a:pt x="12409" y="15"/>
                </a:cubicBezTo>
                <a:cubicBezTo>
                  <a:pt x="11285" y="15"/>
                  <a:pt x="10160" y="70"/>
                  <a:pt x="9036" y="168"/>
                </a:cubicBezTo>
                <a:cubicBezTo>
                  <a:pt x="8868" y="186"/>
                  <a:pt x="8681" y="186"/>
                  <a:pt x="8494" y="205"/>
                </a:cubicBezTo>
                <a:cubicBezTo>
                  <a:pt x="7934" y="242"/>
                  <a:pt x="7318" y="298"/>
                  <a:pt x="6833" y="541"/>
                </a:cubicBezTo>
                <a:cubicBezTo>
                  <a:pt x="6310" y="784"/>
                  <a:pt x="5862" y="877"/>
                  <a:pt x="5265" y="1138"/>
                </a:cubicBezTo>
                <a:cubicBezTo>
                  <a:pt x="5227" y="1157"/>
                  <a:pt x="5190" y="1176"/>
                  <a:pt x="5134" y="1194"/>
                </a:cubicBezTo>
                <a:cubicBezTo>
                  <a:pt x="4966" y="1269"/>
                  <a:pt x="4798" y="1362"/>
                  <a:pt x="4611" y="1474"/>
                </a:cubicBezTo>
                <a:cubicBezTo>
                  <a:pt x="4555" y="1512"/>
                  <a:pt x="4518" y="1530"/>
                  <a:pt x="4462" y="1568"/>
                </a:cubicBezTo>
                <a:cubicBezTo>
                  <a:pt x="4369" y="1642"/>
                  <a:pt x="4257" y="1698"/>
                  <a:pt x="4163" y="1773"/>
                </a:cubicBezTo>
                <a:cubicBezTo>
                  <a:pt x="3678" y="2128"/>
                  <a:pt x="3099" y="2613"/>
                  <a:pt x="2409" y="3304"/>
                </a:cubicBezTo>
                <a:cubicBezTo>
                  <a:pt x="2017" y="3696"/>
                  <a:pt x="1681" y="4107"/>
                  <a:pt x="1401" y="4517"/>
                </a:cubicBezTo>
                <a:cubicBezTo>
                  <a:pt x="1027" y="5077"/>
                  <a:pt x="747" y="5675"/>
                  <a:pt x="542" y="6253"/>
                </a:cubicBezTo>
                <a:cubicBezTo>
                  <a:pt x="523" y="6328"/>
                  <a:pt x="486" y="6421"/>
                  <a:pt x="467" y="6496"/>
                </a:cubicBezTo>
                <a:cubicBezTo>
                  <a:pt x="0" y="8064"/>
                  <a:pt x="131" y="9539"/>
                  <a:pt x="467" y="10528"/>
                </a:cubicBezTo>
                <a:cubicBezTo>
                  <a:pt x="1008" y="12190"/>
                  <a:pt x="1289" y="14131"/>
                  <a:pt x="8793" y="14971"/>
                </a:cubicBezTo>
                <a:cubicBezTo>
                  <a:pt x="8980" y="14990"/>
                  <a:pt x="9166" y="15009"/>
                  <a:pt x="9353" y="15027"/>
                </a:cubicBezTo>
                <a:cubicBezTo>
                  <a:pt x="9428" y="15027"/>
                  <a:pt x="9521" y="15046"/>
                  <a:pt x="9596" y="15046"/>
                </a:cubicBezTo>
                <a:cubicBezTo>
                  <a:pt x="9670" y="15046"/>
                  <a:pt x="9745" y="15065"/>
                  <a:pt x="9801" y="15065"/>
                </a:cubicBezTo>
                <a:cubicBezTo>
                  <a:pt x="10455" y="15116"/>
                  <a:pt x="11068" y="15141"/>
                  <a:pt x="11642" y="15141"/>
                </a:cubicBezTo>
                <a:cubicBezTo>
                  <a:pt x="16955" y="15141"/>
                  <a:pt x="19010" y="12998"/>
                  <a:pt x="20442" y="9427"/>
                </a:cubicBezTo>
                <a:cubicBezTo>
                  <a:pt x="21469" y="6851"/>
                  <a:pt x="21133" y="3323"/>
                  <a:pt x="19079" y="1344"/>
                </a:cubicBezTo>
                <a:cubicBezTo>
                  <a:pt x="18687" y="970"/>
                  <a:pt x="18239" y="672"/>
                  <a:pt x="17716" y="466"/>
                </a:cubicBezTo>
                <a:cubicBezTo>
                  <a:pt x="16726" y="70"/>
                  <a:pt x="15652" y="1"/>
                  <a:pt x="145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14"/>
          <p:cNvSpPr txBox="1">
            <a:spLocks noGrp="1"/>
          </p:cNvSpPr>
          <p:nvPr>
            <p:ph type="subTitle" idx="1"/>
          </p:nvPr>
        </p:nvSpPr>
        <p:spPr>
          <a:xfrm>
            <a:off x="4479733" y="2323185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7" name="Google Shape;247;p14"/>
          <p:cNvSpPr txBox="1">
            <a:spLocks noGrp="1"/>
          </p:cNvSpPr>
          <p:nvPr>
            <p:ph type="subTitle" idx="2"/>
          </p:nvPr>
        </p:nvSpPr>
        <p:spPr>
          <a:xfrm>
            <a:off x="4481133" y="2712528"/>
            <a:ext cx="3213200" cy="9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8" name="Google Shape;248;p14"/>
          <p:cNvSpPr txBox="1">
            <a:spLocks noGrp="1"/>
          </p:cNvSpPr>
          <p:nvPr>
            <p:ph type="subTitle" idx="3"/>
          </p:nvPr>
        </p:nvSpPr>
        <p:spPr>
          <a:xfrm>
            <a:off x="870533" y="2324785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9" name="Google Shape;249;p14"/>
          <p:cNvSpPr txBox="1">
            <a:spLocks noGrp="1"/>
          </p:cNvSpPr>
          <p:nvPr>
            <p:ph type="subTitle" idx="4"/>
          </p:nvPr>
        </p:nvSpPr>
        <p:spPr>
          <a:xfrm>
            <a:off x="871933" y="2712528"/>
            <a:ext cx="3213200" cy="9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0" name="Google Shape;250;p14"/>
          <p:cNvSpPr txBox="1">
            <a:spLocks noGrp="1"/>
          </p:cNvSpPr>
          <p:nvPr>
            <p:ph type="subTitle" idx="5"/>
          </p:nvPr>
        </p:nvSpPr>
        <p:spPr>
          <a:xfrm>
            <a:off x="4479733" y="4527385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1" name="Google Shape;251;p14"/>
          <p:cNvSpPr txBox="1">
            <a:spLocks noGrp="1"/>
          </p:cNvSpPr>
          <p:nvPr>
            <p:ph type="subTitle" idx="6"/>
          </p:nvPr>
        </p:nvSpPr>
        <p:spPr>
          <a:xfrm>
            <a:off x="4481133" y="4916728"/>
            <a:ext cx="3213200" cy="9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2" name="Google Shape;252;p14"/>
          <p:cNvSpPr txBox="1">
            <a:spLocks noGrp="1"/>
          </p:cNvSpPr>
          <p:nvPr>
            <p:ph type="subTitle" idx="7"/>
          </p:nvPr>
        </p:nvSpPr>
        <p:spPr>
          <a:xfrm>
            <a:off x="870533" y="4527385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3" name="Google Shape;253;p14"/>
          <p:cNvSpPr txBox="1">
            <a:spLocks noGrp="1"/>
          </p:cNvSpPr>
          <p:nvPr>
            <p:ph type="subTitle" idx="8"/>
          </p:nvPr>
        </p:nvSpPr>
        <p:spPr>
          <a:xfrm>
            <a:off x="871933" y="4916728"/>
            <a:ext cx="3213200" cy="9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4" name="Google Shape;254;p14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5" name="Google Shape;255;p14"/>
          <p:cNvSpPr txBox="1">
            <a:spLocks noGrp="1"/>
          </p:cNvSpPr>
          <p:nvPr>
            <p:ph type="subTitle" idx="9"/>
          </p:nvPr>
        </p:nvSpPr>
        <p:spPr>
          <a:xfrm>
            <a:off x="8097033" y="2323185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13"/>
          </p:nvPr>
        </p:nvSpPr>
        <p:spPr>
          <a:xfrm>
            <a:off x="8098433" y="2712528"/>
            <a:ext cx="3213200" cy="9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14"/>
          </p:nvPr>
        </p:nvSpPr>
        <p:spPr>
          <a:xfrm>
            <a:off x="8105300" y="4527385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8" name="Google Shape;258;p14"/>
          <p:cNvSpPr txBox="1">
            <a:spLocks noGrp="1"/>
          </p:cNvSpPr>
          <p:nvPr>
            <p:ph type="subTitle" idx="15"/>
          </p:nvPr>
        </p:nvSpPr>
        <p:spPr>
          <a:xfrm>
            <a:off x="8106700" y="4916728"/>
            <a:ext cx="3213200" cy="9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9" name="Google Shape;259;p14"/>
          <p:cNvSpPr txBox="1">
            <a:spLocks noGrp="1"/>
          </p:cNvSpPr>
          <p:nvPr>
            <p:ph type="title" idx="16" hasCustomPrompt="1"/>
          </p:nvPr>
        </p:nvSpPr>
        <p:spPr>
          <a:xfrm>
            <a:off x="2018284" y="1712351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60" name="Google Shape;260;p14"/>
          <p:cNvSpPr txBox="1">
            <a:spLocks noGrp="1"/>
          </p:cNvSpPr>
          <p:nvPr>
            <p:ph type="title" idx="17" hasCustomPrompt="1"/>
          </p:nvPr>
        </p:nvSpPr>
        <p:spPr>
          <a:xfrm>
            <a:off x="2018284" y="3935217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61" name="Google Shape;261;p14"/>
          <p:cNvSpPr txBox="1">
            <a:spLocks noGrp="1"/>
          </p:cNvSpPr>
          <p:nvPr>
            <p:ph type="title" idx="18" hasCustomPrompt="1"/>
          </p:nvPr>
        </p:nvSpPr>
        <p:spPr>
          <a:xfrm>
            <a:off x="5642384" y="1712351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62" name="Google Shape;262;p14"/>
          <p:cNvSpPr txBox="1">
            <a:spLocks noGrp="1"/>
          </p:cNvSpPr>
          <p:nvPr>
            <p:ph type="title" idx="19" hasCustomPrompt="1"/>
          </p:nvPr>
        </p:nvSpPr>
        <p:spPr>
          <a:xfrm>
            <a:off x="5642384" y="3935217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0" hasCustomPrompt="1"/>
          </p:nvPr>
        </p:nvSpPr>
        <p:spPr>
          <a:xfrm>
            <a:off x="9251417" y="1712351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title" idx="21" hasCustomPrompt="1"/>
          </p:nvPr>
        </p:nvSpPr>
        <p:spPr>
          <a:xfrm>
            <a:off x="9251417" y="3935217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65" name="Google Shape;265;p14"/>
          <p:cNvSpPr/>
          <p:nvPr/>
        </p:nvSpPr>
        <p:spPr>
          <a:xfrm flipH="1">
            <a:off x="10896032" y="6362548"/>
            <a:ext cx="266936" cy="347480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14"/>
          <p:cNvSpPr/>
          <p:nvPr/>
        </p:nvSpPr>
        <p:spPr>
          <a:xfrm flipH="1">
            <a:off x="10402948" y="6083737"/>
            <a:ext cx="433837" cy="666812"/>
          </a:xfrm>
          <a:custGeom>
            <a:avLst/>
            <a:gdLst/>
            <a:ahLst/>
            <a:cxnLst/>
            <a:rect l="l" t="t" r="r" b="b"/>
            <a:pathLst>
              <a:path w="13132" h="20184" extrusionOk="0">
                <a:moveTo>
                  <a:pt x="6551" y="1"/>
                </a:moveTo>
                <a:cubicBezTo>
                  <a:pt x="3261" y="1"/>
                  <a:pt x="0" y="4642"/>
                  <a:pt x="0" y="8403"/>
                </a:cubicBezTo>
                <a:cubicBezTo>
                  <a:pt x="0" y="11928"/>
                  <a:pt x="2850" y="13485"/>
                  <a:pt x="5934" y="13661"/>
                </a:cubicBezTo>
                <a:lnTo>
                  <a:pt x="5729" y="20183"/>
                </a:lnTo>
                <a:lnTo>
                  <a:pt x="7227" y="18891"/>
                </a:lnTo>
                <a:lnTo>
                  <a:pt x="6757" y="13661"/>
                </a:lnTo>
                <a:cubicBezTo>
                  <a:pt x="9988" y="13603"/>
                  <a:pt x="13132" y="11987"/>
                  <a:pt x="13132" y="8315"/>
                </a:cubicBezTo>
                <a:cubicBezTo>
                  <a:pt x="13132" y="4525"/>
                  <a:pt x="9871" y="1"/>
                  <a:pt x="65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14"/>
          <p:cNvSpPr/>
          <p:nvPr/>
        </p:nvSpPr>
        <p:spPr>
          <a:xfrm>
            <a:off x="10158635" y="6416808"/>
            <a:ext cx="185059" cy="240897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9025639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30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67953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</p:sldLayoutIdLst>
  <p:transition>
    <p:fade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17.xml"/><Relationship Id="rId7" Type="http://schemas.openxmlformats.org/officeDocument/2006/relationships/slide" Target="slide2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1.xml"/><Relationship Id="rId6" Type="http://schemas.openxmlformats.org/officeDocument/2006/relationships/slide" Target="slide20.xml"/><Relationship Id="rId11" Type="http://schemas.openxmlformats.org/officeDocument/2006/relationships/slide" Target="slide19.xml"/><Relationship Id="rId5" Type="http://schemas.openxmlformats.org/officeDocument/2006/relationships/slide" Target="slide18.xml"/><Relationship Id="rId10" Type="http://schemas.openxmlformats.org/officeDocument/2006/relationships/slide" Target="slide21.xml"/><Relationship Id="rId4" Type="http://schemas.openxmlformats.org/officeDocument/2006/relationships/audio" Target="../media/audio2.wav"/><Relationship Id="rId9" Type="http://schemas.openxmlformats.org/officeDocument/2006/relationships/slide" Target="slide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Relationship Id="rId4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Relationship Id="rId4" Type="http://schemas.openxmlformats.org/officeDocument/2006/relationships/slide" Target="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Relationship Id="rId4" Type="http://schemas.openxmlformats.org/officeDocument/2006/relationships/slide" Target="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6.xml"/><Relationship Id="rId6" Type="http://schemas.openxmlformats.org/officeDocument/2006/relationships/slide" Target="slide16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6.xml"/><Relationship Id="rId6" Type="http://schemas.openxmlformats.org/officeDocument/2006/relationships/slide" Target="slide16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3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6850" y="2384227"/>
            <a:ext cx="8415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5"/>
                </a:solidFill>
                <a:latin typeface="Berlin Sans FB" panose="020E0602020502020306" pitchFamily="34" charset="0"/>
              </a:rPr>
              <a:t>Hello everyone !!!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64079" y="1251464"/>
            <a:ext cx="4906296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6"/>
                </a:solidFill>
                <a:latin typeface="Cooper Black" panose="0208090404030B020404" pitchFamily="18" charset="0"/>
              </a:rPr>
              <a:t>ENGLISH 9</a:t>
            </a:r>
          </a:p>
        </p:txBody>
      </p:sp>
    </p:spTree>
    <p:extLst>
      <p:ext uri="{BB962C8B-B14F-4D97-AF65-F5344CB8AC3E}">
        <p14:creationId xmlns:p14="http://schemas.microsoft.com/office/powerpoint/2010/main" val="26071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75325" y="865415"/>
            <a:ext cx="1088834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Practise saying good luck and responding in the following situations.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72720" y="102505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5505" y="92241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7878" y="-26520"/>
            <a:ext cx="12192000" cy="860866"/>
            <a:chOff x="7620" y="-7620"/>
            <a:chExt cx="12192000" cy="1083309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266686" y="65081"/>
            <a:ext cx="52451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C00000"/>
                </a:solidFill>
                <a:sym typeface="+mn-ea"/>
              </a:rPr>
              <a:t>EVERYDAY ENGLISH</a:t>
            </a:r>
            <a:endParaRPr lang="en-US" sz="32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6"/>
          <p:cNvSpPr txBox="1"/>
          <p:nvPr/>
        </p:nvSpPr>
        <p:spPr>
          <a:xfrm>
            <a:off x="225505" y="2674419"/>
            <a:ext cx="1112329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Your cousin is taking the university entrance exam next week.</a:t>
            </a:r>
          </a:p>
        </p:txBody>
      </p:sp>
      <p:sp>
        <p:nvSpPr>
          <p:cNvPr id="25" name="TextBox 20"/>
          <p:cNvSpPr txBox="1"/>
          <p:nvPr/>
        </p:nvSpPr>
        <p:spPr>
          <a:xfrm>
            <a:off x="172720" y="1928294"/>
            <a:ext cx="11083290" cy="7461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C00000"/>
                </a:solidFill>
                <a:effectLst/>
                <a:sym typeface="+mn-ea"/>
              </a:rPr>
              <a:t>Situation:</a:t>
            </a:r>
          </a:p>
        </p:txBody>
      </p:sp>
      <p:sp>
        <p:nvSpPr>
          <p:cNvPr id="14" name="Text Box 1"/>
          <p:cNvSpPr txBox="1"/>
          <p:nvPr/>
        </p:nvSpPr>
        <p:spPr>
          <a:xfrm>
            <a:off x="225505" y="3348017"/>
            <a:ext cx="50800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Suggested dialogues: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-147483" y="3823611"/>
            <a:ext cx="7374194" cy="2232025"/>
          </a:xfrm>
          <a:prstGeom prst="cloudCallout">
            <a:avLst/>
          </a:prstGeom>
          <a:solidFill>
            <a:srgbClr val="AAD9BB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>
                <a:solidFill>
                  <a:schemeClr val="tx1"/>
                </a:solidFill>
              </a:rPr>
              <a:t>Good luck with</a:t>
            </a:r>
            <a:r>
              <a:rPr lang="en-US" sz="3200">
                <a:solidFill>
                  <a:schemeClr val="tx1"/>
                </a:solidFill>
              </a:rPr>
              <a:t> your  university entrance exam next week. </a:t>
            </a:r>
          </a:p>
        </p:txBody>
      </p:sp>
      <p:sp>
        <p:nvSpPr>
          <p:cNvPr id="26" name="Cloud Callout 25"/>
          <p:cNvSpPr/>
          <p:nvPr/>
        </p:nvSpPr>
        <p:spPr>
          <a:xfrm flipH="1">
            <a:off x="5889236" y="4052535"/>
            <a:ext cx="6402587" cy="2232025"/>
          </a:xfrm>
          <a:prstGeom prst="cloudCallout">
            <a:avLst/>
          </a:prstGeom>
          <a:solidFill>
            <a:srgbClr val="F9F7C9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>
                <a:solidFill>
                  <a:schemeClr val="tx1"/>
                </a:solidFill>
              </a:rPr>
              <a:t>Thanks. I’ll try my best</a:t>
            </a:r>
            <a:r>
              <a:rPr lang="en-US" sz="3200" b="1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86718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bldLvl="0" animBg="1"/>
      <p:bldP spid="2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75325" y="865415"/>
            <a:ext cx="1088834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Practise saying good luck and responding in the following situations.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9932" y="91446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717" y="811824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7878" y="-26520"/>
            <a:ext cx="12192000" cy="860866"/>
            <a:chOff x="7620" y="-7620"/>
            <a:chExt cx="12192000" cy="1083309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266686" y="65081"/>
            <a:ext cx="52451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C00000"/>
                </a:solidFill>
                <a:sym typeface="+mn-ea"/>
              </a:rPr>
              <a:t>EVERYDAY ENGLISH</a:t>
            </a:r>
            <a:endParaRPr lang="en-US" sz="32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0"/>
          <p:cNvSpPr txBox="1"/>
          <p:nvPr/>
        </p:nvSpPr>
        <p:spPr>
          <a:xfrm>
            <a:off x="172720" y="1928294"/>
            <a:ext cx="11083290" cy="7461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C00000"/>
                </a:solidFill>
                <a:effectLst/>
                <a:sym typeface="+mn-ea"/>
              </a:rPr>
              <a:t>Situation:</a:t>
            </a:r>
          </a:p>
        </p:txBody>
      </p:sp>
      <p:sp>
        <p:nvSpPr>
          <p:cNvPr id="29" name="Text Box 7"/>
          <p:cNvSpPr txBox="1"/>
          <p:nvPr/>
        </p:nvSpPr>
        <p:spPr>
          <a:xfrm>
            <a:off x="152717" y="2490275"/>
            <a:ext cx="11123295" cy="584775"/>
          </a:xfrm>
          <a:prstGeom prst="rect">
            <a:avLst/>
          </a:prstGeom>
          <a:solidFill>
            <a:srgbClr val="D5F0C1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en-US" sz="3200" b="1">
                <a:latin typeface="Times New Roman" panose="02020603050405020304" pitchFamily="18" charset="0"/>
              </a:rPr>
              <a:t>3. </a:t>
            </a:r>
            <a:r>
              <a:rPr lang="en-US" sz="3200">
                <a:latin typeface="Times New Roman" panose="02020603050405020304" pitchFamily="18" charset="0"/>
              </a:rPr>
              <a:t>Your English teacher is going to the UK for further study.</a:t>
            </a:r>
          </a:p>
        </p:txBody>
      </p:sp>
      <p:sp>
        <p:nvSpPr>
          <p:cNvPr id="14" name="Text Box 1"/>
          <p:cNvSpPr txBox="1"/>
          <p:nvPr/>
        </p:nvSpPr>
        <p:spPr>
          <a:xfrm>
            <a:off x="256540" y="3234724"/>
            <a:ext cx="50800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32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Suggested dialogues: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256540" y="3790666"/>
            <a:ext cx="7550273" cy="1859469"/>
          </a:xfrm>
          <a:prstGeom prst="cloudCallout">
            <a:avLst/>
          </a:prstGeom>
          <a:solidFill>
            <a:srgbClr val="AAD9BB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I’ve heard that you’re going to the UK for further study. </a:t>
            </a:r>
            <a:r>
              <a:rPr lang="en-US" sz="3200" b="1" u="sng" dirty="0">
                <a:solidFill>
                  <a:schemeClr val="tx1"/>
                </a:solidFill>
              </a:rPr>
              <a:t>I wish you all the best of luck </a:t>
            </a:r>
          </a:p>
        </p:txBody>
      </p:sp>
      <p:sp>
        <p:nvSpPr>
          <p:cNvPr id="26" name="Cloud Callout 25"/>
          <p:cNvSpPr/>
          <p:nvPr/>
        </p:nvSpPr>
        <p:spPr>
          <a:xfrm flipH="1">
            <a:off x="6697543" y="4411638"/>
            <a:ext cx="5429785" cy="1794439"/>
          </a:xfrm>
          <a:prstGeom prst="cloudCallout">
            <a:avLst/>
          </a:prstGeom>
          <a:solidFill>
            <a:srgbClr val="F9F7C9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Thank you so much.</a:t>
            </a:r>
          </a:p>
        </p:txBody>
      </p:sp>
    </p:spTree>
    <p:extLst>
      <p:ext uri="{BB962C8B-B14F-4D97-AF65-F5344CB8AC3E}">
        <p14:creationId xmlns:p14="http://schemas.microsoft.com/office/powerpoint/2010/main" val="39272462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21590" y="-19050"/>
            <a:ext cx="12330430" cy="837008"/>
            <a:chOff x="7620" y="-7620"/>
            <a:chExt cx="12192000" cy="1083309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-168161" y="83834"/>
            <a:ext cx="12360161" cy="564515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sym typeface="+mn-ea"/>
              </a:rPr>
              <a:t>Transition from Everyday English to Interesting facts about English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277495" y="869659"/>
            <a:ext cx="11083290" cy="7461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effectLst/>
                <a:sym typeface="+mn-ea"/>
              </a:rPr>
              <a:t>Tell me any interesting facts about English.</a:t>
            </a:r>
          </a:p>
        </p:txBody>
      </p:sp>
      <p:sp>
        <p:nvSpPr>
          <p:cNvPr id="4" name="TextBox 20"/>
          <p:cNvSpPr txBox="1"/>
          <p:nvPr/>
        </p:nvSpPr>
        <p:spPr>
          <a:xfrm>
            <a:off x="277495" y="1667485"/>
            <a:ext cx="11083290" cy="7461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C00000"/>
                </a:solidFill>
                <a:effectLst/>
                <a:sym typeface="+mn-ea"/>
              </a:rPr>
              <a:t>Suggested answers: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n-US" sz="3200" b="1" dirty="0">
              <a:solidFill>
                <a:srgbClr val="C00000"/>
              </a:solidFill>
              <a:effectLst/>
              <a:sym typeface="+mn-ea"/>
            </a:endParaRPr>
          </a:p>
        </p:txBody>
      </p:sp>
      <p:sp>
        <p:nvSpPr>
          <p:cNvPr id="6" name="TextBox 20"/>
          <p:cNvSpPr txBox="1"/>
          <p:nvPr/>
        </p:nvSpPr>
        <p:spPr>
          <a:xfrm>
            <a:off x="351155" y="2491740"/>
            <a:ext cx="11587480" cy="274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pPr algn="just"/>
            <a:r>
              <a:rPr lang="en-US" sz="3200" i="1" dirty="0">
                <a:solidFill>
                  <a:schemeClr val="tx1"/>
                </a:solidFill>
                <a:effectLst/>
                <a:sym typeface="+mn-ea"/>
              </a:rPr>
              <a:t>- The English language borrows words from all over the world. This is why we have words like </a:t>
            </a:r>
            <a:r>
              <a:rPr lang="en-US" sz="3200" b="1" i="1" dirty="0">
                <a:solidFill>
                  <a:schemeClr val="tx1"/>
                </a:solidFill>
                <a:effectLst/>
                <a:sym typeface="+mn-ea"/>
              </a:rPr>
              <a:t>"pasta" </a:t>
            </a:r>
            <a:r>
              <a:rPr lang="en-US" sz="3200" i="1" dirty="0">
                <a:solidFill>
                  <a:schemeClr val="tx1"/>
                </a:solidFill>
                <a:effectLst/>
                <a:sym typeface="+mn-ea"/>
              </a:rPr>
              <a:t>from Italian, </a:t>
            </a:r>
            <a:r>
              <a:rPr lang="en-US" sz="3200" b="1" i="1" dirty="0">
                <a:solidFill>
                  <a:schemeClr val="tx1"/>
                </a:solidFill>
                <a:effectLst/>
                <a:sym typeface="+mn-ea"/>
              </a:rPr>
              <a:t>"gymnasium"</a:t>
            </a:r>
            <a:r>
              <a:rPr lang="en-US" sz="3200" i="1" dirty="0">
                <a:solidFill>
                  <a:schemeClr val="tx1"/>
                </a:solidFill>
                <a:effectLst/>
                <a:sym typeface="+mn-ea"/>
              </a:rPr>
              <a:t> from Greek, and </a:t>
            </a:r>
            <a:r>
              <a:rPr lang="en-US" sz="3200" b="1" i="1" dirty="0">
                <a:solidFill>
                  <a:schemeClr val="tx1"/>
                </a:solidFill>
                <a:effectLst/>
                <a:sym typeface="+mn-ea"/>
              </a:rPr>
              <a:t>"sushi" </a:t>
            </a:r>
            <a:r>
              <a:rPr lang="en-US" sz="3200" i="1" dirty="0">
                <a:solidFill>
                  <a:schemeClr val="tx1"/>
                </a:solidFill>
                <a:effectLst/>
                <a:sym typeface="+mn-ea"/>
              </a:rPr>
              <a:t>from Japanese.</a:t>
            </a:r>
          </a:p>
          <a:p>
            <a:pPr algn="just"/>
            <a:r>
              <a:rPr lang="en-US" sz="3200" i="1" dirty="0">
                <a:solidFill>
                  <a:schemeClr val="tx1"/>
                </a:solidFill>
                <a:effectLst/>
                <a:sym typeface="+mn-ea"/>
              </a:rPr>
              <a:t>- English is spoken by over</a:t>
            </a:r>
            <a:r>
              <a:rPr lang="en-US" sz="3200" b="1" i="1" dirty="0">
                <a:solidFill>
                  <a:schemeClr val="tx1"/>
                </a:solidFill>
                <a:effectLst/>
                <a:sym typeface="+mn-ea"/>
              </a:rPr>
              <a:t> 1.35 billion people around the world</a:t>
            </a:r>
            <a:r>
              <a:rPr lang="en-US" sz="3200" i="1" dirty="0">
                <a:solidFill>
                  <a:schemeClr val="tx1"/>
                </a:solidFill>
                <a:effectLst/>
                <a:sym typeface="+mn-ea"/>
              </a:rPr>
              <a:t>, making it the third most spoken language globally.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8263" y="-5958"/>
            <a:ext cx="12192000" cy="820420"/>
            <a:chOff x="7620" y="-7620"/>
            <a:chExt cx="12192000" cy="1083309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94372" y="820655"/>
            <a:ext cx="1088834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Read the interesting facts below about English. Order them from the most interesting to the least interesting.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48263" y="952695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1048" y="850055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45" y="106045"/>
            <a:ext cx="113030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0070C0"/>
                </a:solidFill>
                <a:sym typeface="+mn-ea"/>
              </a:rPr>
              <a:t>INTERESTING FACTS ABOUT ENGLISH</a:t>
            </a:r>
            <a:endParaRPr lang="en-US" sz="32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02318" y="1836318"/>
            <a:ext cx="110826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1</a:t>
            </a:r>
            <a:r>
              <a:rPr lang="en-US" sz="3200" dirty="0">
                <a:solidFill>
                  <a:srgbClr val="0070C0"/>
                </a:solidFill>
              </a:rPr>
              <a:t>. </a:t>
            </a:r>
            <a:r>
              <a:rPr lang="en-US" sz="3200" dirty="0"/>
              <a:t>The most common letter in English is ‘e’.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202318" y="2414168"/>
            <a:ext cx="1108392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</a:rPr>
              <a:t>2</a:t>
            </a:r>
            <a:r>
              <a:rPr lang="en-US" sz="3200" dirty="0">
                <a:solidFill>
                  <a:srgbClr val="0070C0"/>
                </a:solidFill>
              </a:rPr>
              <a:t>. </a:t>
            </a:r>
            <a:r>
              <a:rPr lang="en-US" sz="3200" dirty="0"/>
              <a:t>Only two English words in current use end in ‘-</a:t>
            </a:r>
            <a:r>
              <a:rPr lang="en-US" sz="3200" dirty="0" err="1"/>
              <a:t>gry</a:t>
            </a:r>
            <a:r>
              <a:rPr lang="en-US" sz="3200" dirty="0"/>
              <a:t>’. They are ‘angry’ and ‘hungry’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201048" y="3493668"/>
            <a:ext cx="1108392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</a:rPr>
              <a:t>3</a:t>
            </a:r>
            <a:r>
              <a:rPr lang="en-US" sz="3200" dirty="0">
                <a:solidFill>
                  <a:srgbClr val="0070C0"/>
                </a:solidFill>
              </a:rPr>
              <a:t>. </a:t>
            </a:r>
            <a:r>
              <a:rPr lang="en-US" sz="3200" dirty="0"/>
              <a:t>The word ‘</a:t>
            </a:r>
            <a:r>
              <a:rPr lang="en-US" sz="3200" dirty="0" err="1"/>
              <a:t>uncopyrightable</a:t>
            </a:r>
            <a:r>
              <a:rPr lang="en-US" sz="3200" dirty="0"/>
              <a:t>’ is the longest English word in normal use which contains no letter more than once.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202318" y="4569993"/>
            <a:ext cx="1108392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</a:rPr>
              <a:t>4</a:t>
            </a:r>
            <a:r>
              <a:rPr lang="en-US" sz="3200" dirty="0">
                <a:solidFill>
                  <a:srgbClr val="0070C0"/>
                </a:solidFill>
              </a:rPr>
              <a:t>. </a:t>
            </a:r>
            <a:r>
              <a:rPr lang="en-US" sz="3200" dirty="0"/>
              <a:t>The longest English word without a true vowel (a, e, </a:t>
            </a:r>
            <a:r>
              <a:rPr lang="en-US" sz="3200" dirty="0" err="1"/>
              <a:t>i</a:t>
            </a:r>
            <a:r>
              <a:rPr lang="en-US" sz="3200" dirty="0"/>
              <a:t>, o, or u) is ‘rhythms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201048" y="5643778"/>
            <a:ext cx="1108392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</a:rPr>
              <a:t>5.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/>
              <a:t>‘Queueing’ and ‘</a:t>
            </a:r>
            <a:r>
              <a:rPr lang="en-US" sz="3200" dirty="0" err="1"/>
              <a:t>cooeeing</a:t>
            </a:r>
            <a:r>
              <a:rPr lang="en-US" sz="3200" dirty="0"/>
              <a:t>’ are the two words with five consecutive vowels(five vowels in a row).</a:t>
            </a: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38430" y="19685"/>
            <a:ext cx="12192000" cy="820420"/>
            <a:chOff x="7620" y="-7620"/>
            <a:chExt cx="12192000" cy="1083309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45" y="106045"/>
            <a:ext cx="113030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C00000"/>
                </a:solidFill>
                <a:sym typeface="+mn-ea"/>
              </a:rPr>
              <a:t>INTERESTING FACTS ABOUT ENGLISH</a:t>
            </a:r>
            <a:endParaRPr lang="en-US" sz="32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20"/>
          <p:cNvSpPr txBox="1"/>
          <p:nvPr/>
        </p:nvSpPr>
        <p:spPr>
          <a:xfrm>
            <a:off x="487045" y="774700"/>
            <a:ext cx="11502390" cy="7461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0070C0"/>
                </a:solidFill>
                <a:effectLst/>
                <a:sym typeface="+mn-ea"/>
              </a:rPr>
              <a:t>Some fun facts:</a:t>
            </a:r>
          </a:p>
        </p:txBody>
      </p:sp>
      <p:sp>
        <p:nvSpPr>
          <p:cNvPr id="5" name="TextBox 20"/>
          <p:cNvSpPr txBox="1"/>
          <p:nvPr/>
        </p:nvSpPr>
        <p:spPr>
          <a:xfrm>
            <a:off x="487045" y="1438275"/>
            <a:ext cx="11502390" cy="4175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pPr algn="just"/>
            <a:r>
              <a:rPr lang="en-US" sz="3200" dirty="0">
                <a:solidFill>
                  <a:schemeClr val="tx1"/>
                </a:solidFill>
                <a:effectLst/>
                <a:sym typeface="+mn-ea"/>
              </a:rPr>
              <a:t>1.The most common vowel in English is "e", followed by "a".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  <a:effectLst/>
                <a:sym typeface="+mn-ea"/>
              </a:rPr>
              <a:t>2.The most common consonant in English is "r", followed by "t".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  <a:effectLst/>
                <a:sym typeface="+mn-ea"/>
              </a:rPr>
              <a:t>3.Every syllable in English must have a vowel (sound). Not all syllables have consonants.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  <a:effectLst/>
                <a:sym typeface="+mn-ea"/>
              </a:rPr>
              <a:t>4.More English words begin with the letter "s" than with any other letter.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  <a:effectLst/>
                <a:sym typeface="+mn-ea"/>
              </a:rPr>
              <a:t>5.The word "alphabet" comes from the first two letters of the Greek alphabet: alpha and bēta.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47465"/>
            <a:ext cx="10756491" cy="59862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of these languages has the highest number of native speakers?</a:t>
            </a:r>
          </a:p>
          <a:p>
            <a:pPr marL="514350" indent="-514350">
              <a:buAutoNum type="alphaUcPeriod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		B. Chinese		C. Spanish</a:t>
            </a:r>
          </a:p>
          <a:p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language do people use the most at international events?</a:t>
            </a:r>
          </a:p>
          <a:p>
            <a:pPr marL="514350" indent="-514350">
              <a:buAutoNum type="alphaUcPeriod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		B. Chinese		C. Spanish</a:t>
            </a:r>
          </a:p>
          <a:p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Americans call it "truck". What do the British call it?</a:t>
            </a:r>
          </a:p>
          <a:p>
            <a:pPr marL="514350" indent="-514350">
              <a:buAutoNum type="alphaUcPeriod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		B. Bus		C. Lorry</a:t>
            </a:r>
          </a:p>
          <a:p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British call it “chemist's”. What do Americans call it?</a:t>
            </a:r>
          </a:p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Shop		B. Drugstore		C. Store</a:t>
            </a:r>
          </a:p>
          <a:p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is the longest word in English which has only one vowel?</a:t>
            </a:r>
          </a:p>
          <a:p>
            <a:pPr marL="514350" indent="-514350">
              <a:buAutoNum type="alphaUcPeriod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Length		B. Strengths		C. Depth </a:t>
            </a:r>
          </a:p>
          <a:p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four languages most spoken in the world are Chinese, ___________, English and Hindi. 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Spanish            B. French		C. German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8592" y="90591"/>
            <a:ext cx="1142592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highlight>
                  <a:srgbClr val="0000FF"/>
                </a:highlight>
                <a:sym typeface="+mn-ea"/>
              </a:rPr>
              <a:t>Q</a:t>
            </a:r>
            <a:r>
              <a:rPr lang="en-US" sz="3200" b="1" dirty="0">
                <a:solidFill>
                  <a:schemeClr val="bg1"/>
                </a:solidFill>
                <a:highlight>
                  <a:srgbClr val="FF0000"/>
                </a:highlight>
                <a:sym typeface="+mn-ea"/>
              </a:rPr>
              <a:t>U</a:t>
            </a:r>
            <a:r>
              <a:rPr lang="en-US" sz="3200" b="1" dirty="0">
                <a:solidFill>
                  <a:schemeClr val="bg1"/>
                </a:solidFill>
                <a:highlight>
                  <a:srgbClr val="00FF00"/>
                </a:highlight>
                <a:sym typeface="+mn-ea"/>
              </a:rPr>
              <a:t>I</a:t>
            </a:r>
            <a:r>
              <a:rPr lang="en-US" sz="3200" b="1" dirty="0">
                <a:solidFill>
                  <a:schemeClr val="bg1"/>
                </a:solidFill>
                <a:highlight>
                  <a:srgbClr val="FFFF00"/>
                </a:highlight>
                <a:sym typeface="+mn-ea"/>
              </a:rPr>
              <a:t>Z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:</a:t>
            </a:r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Work out the answers to the questions in the quiz.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0" y="7125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85" y="-31389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3586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986515" y="1439918"/>
            <a:ext cx="5474315" cy="496088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none" lIns="121903" tIns="60952" rIns="121903" bIns="60952" anchor="ctr"/>
          <a:lstStyle/>
          <a:p>
            <a:pPr algn="ctr" eaLnBrk="1" hangingPunct="1"/>
            <a:endParaRPr lang="vi-VN" altLang="en-US" sz="2400"/>
          </a:p>
        </p:txBody>
      </p:sp>
      <p:sp>
        <p:nvSpPr>
          <p:cNvPr id="77827" name="Oval 3">
            <a:hlinkClick r:id="rId3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4890550" y="1450498"/>
            <a:ext cx="1107109" cy="107459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altLang="en-US" sz="6667" dirty="0"/>
              <a:t>1</a:t>
            </a:r>
          </a:p>
        </p:txBody>
      </p:sp>
      <p:sp>
        <p:nvSpPr>
          <p:cNvPr id="77828" name="Oval 4">
            <a:hlinkClick r:id="rId5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3429155" y="2298409"/>
            <a:ext cx="1107109" cy="107459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altLang="en-US" sz="6667" dirty="0"/>
              <a:t>8</a:t>
            </a:r>
          </a:p>
        </p:txBody>
      </p:sp>
      <p:sp>
        <p:nvSpPr>
          <p:cNvPr id="77829" name="Oval 5">
            <a:hlinkClick r:id="rId6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2986516" y="3694197"/>
            <a:ext cx="1107109" cy="107459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altLang="en-US" sz="6667"/>
              <a:t>7</a:t>
            </a:r>
          </a:p>
        </p:txBody>
      </p:sp>
      <p:sp>
        <p:nvSpPr>
          <p:cNvPr id="77830" name="Oval 6">
            <a:hlinkClick r:id="rId7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3837656" y="4945209"/>
            <a:ext cx="1107109" cy="107459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altLang="en-US" sz="6667" dirty="0"/>
              <a:t>6</a:t>
            </a:r>
          </a:p>
        </p:txBody>
      </p:sp>
      <p:sp>
        <p:nvSpPr>
          <p:cNvPr id="77832" name="Oval 8">
            <a:hlinkClick r:id="rId8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5380695" y="5326209"/>
            <a:ext cx="1107109" cy="107459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altLang="en-US" sz="6667" dirty="0"/>
              <a:t>5</a:t>
            </a:r>
          </a:p>
        </p:txBody>
      </p:sp>
      <p:sp>
        <p:nvSpPr>
          <p:cNvPr id="77833" name="_s3086">
            <a:hlinkClick r:id="rId9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6783694" y="4564209"/>
            <a:ext cx="1107109" cy="107459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sz="6667" dirty="0"/>
              <a:t>4</a:t>
            </a:r>
          </a:p>
        </p:txBody>
      </p:sp>
      <p:sp>
        <p:nvSpPr>
          <p:cNvPr id="77834" name="Oval 10">
            <a:hlinkClick r:id="rId10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238106" y="3299456"/>
            <a:ext cx="1107109" cy="107459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altLang="en-US" sz="6667" dirty="0"/>
              <a:t>3</a:t>
            </a:r>
          </a:p>
        </p:txBody>
      </p:sp>
      <p:sp>
        <p:nvSpPr>
          <p:cNvPr id="77835" name="Oval 11">
            <a:hlinkClick r:id="rId11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6645202" y="2034702"/>
            <a:ext cx="1107109" cy="107459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altLang="en-US" sz="6667"/>
              <a:t>2</a:t>
            </a:r>
          </a:p>
        </p:txBody>
      </p:sp>
      <p:sp>
        <p:nvSpPr>
          <p:cNvPr id="3083" name="AutoShape 12">
            <a:hlinkClick r:id="" action="ppaction://noaction"/>
          </p:cNvPr>
          <p:cNvSpPr>
            <a:spLocks noChangeArrowheads="1"/>
          </p:cNvSpPr>
          <p:nvPr/>
        </p:nvSpPr>
        <p:spPr bwMode="auto">
          <a:xfrm rot="10800000" flipH="1">
            <a:off x="10486010" y="6185339"/>
            <a:ext cx="1289999" cy="762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lIns="121903" tIns="60952" rIns="121903" bIns="60952" anchor="ctr"/>
          <a:lstStyle/>
          <a:p>
            <a:pPr algn="ctr" eaLnBrk="1" hangingPunct="1"/>
            <a:r>
              <a:rPr lang="en-US" alt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Go</a:t>
            </a:r>
          </a:p>
        </p:txBody>
      </p:sp>
      <p:sp>
        <p:nvSpPr>
          <p:cNvPr id="77843" name="Text Box 19"/>
          <p:cNvSpPr txBox="1">
            <a:spLocks noChangeArrowheads="1"/>
          </p:cNvSpPr>
          <p:nvPr/>
        </p:nvSpPr>
        <p:spPr bwMode="auto">
          <a:xfrm>
            <a:off x="518585" y="2254420"/>
            <a:ext cx="2032000" cy="67709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66"/>
                </a:solidFill>
              </a:rPr>
              <a:t>Team A</a:t>
            </a:r>
          </a:p>
        </p:txBody>
      </p:sp>
      <p:sp>
        <p:nvSpPr>
          <p:cNvPr id="77846" name="Oval 22"/>
          <p:cNvSpPr>
            <a:spLocks noChangeArrowheads="1"/>
          </p:cNvSpPr>
          <p:nvPr/>
        </p:nvSpPr>
        <p:spPr bwMode="auto">
          <a:xfrm>
            <a:off x="896972" y="3394791"/>
            <a:ext cx="1003795" cy="96043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altLang="en-US" sz="5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77849" name="Oval 25"/>
          <p:cNvSpPr>
            <a:spLocks noChangeArrowheads="1"/>
          </p:cNvSpPr>
          <p:nvPr/>
        </p:nvSpPr>
        <p:spPr bwMode="auto">
          <a:xfrm>
            <a:off x="896972" y="3394791"/>
            <a:ext cx="1003795" cy="96043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altLang="en-US" sz="5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77850" name="Oval 26"/>
          <p:cNvSpPr>
            <a:spLocks noChangeArrowheads="1"/>
          </p:cNvSpPr>
          <p:nvPr/>
        </p:nvSpPr>
        <p:spPr bwMode="auto">
          <a:xfrm>
            <a:off x="896972" y="3394791"/>
            <a:ext cx="1003795" cy="96043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altLang="en-US" sz="5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77851" name="_s3086"/>
          <p:cNvSpPr>
            <a:spLocks noChangeArrowheads="1"/>
          </p:cNvSpPr>
          <p:nvPr/>
        </p:nvSpPr>
        <p:spPr bwMode="auto">
          <a:xfrm>
            <a:off x="896972" y="3394791"/>
            <a:ext cx="1003795" cy="960439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5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77856" name="Oval 32">
            <a:hlinkClick r:id="" action="ppaction://noaction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896972" y="3394791"/>
            <a:ext cx="1003795" cy="96043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altLang="en-US" sz="5400" b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2" name="Rectangle 1"/>
          <p:cNvSpPr/>
          <p:nvPr/>
        </p:nvSpPr>
        <p:spPr>
          <a:xfrm>
            <a:off x="30271" y="0"/>
            <a:ext cx="12161732" cy="914403"/>
          </a:xfrm>
          <a:prstGeom prst="rect">
            <a:avLst/>
          </a:prstGeom>
          <a:solidFill>
            <a:srgbClr val="6D9FB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333" b="1" dirty="0">
                <a:solidFill>
                  <a:schemeClr val="bg1"/>
                </a:solidFill>
              </a:rPr>
              <a:t>Lucky number Game</a:t>
            </a:r>
            <a:endParaRPr lang="en-GB" sz="5333" b="1" dirty="0">
              <a:solidFill>
                <a:schemeClr val="bg1"/>
              </a:solidFill>
            </a:endParaRPr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9605727" y="2233452"/>
            <a:ext cx="2032000" cy="67709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66"/>
                </a:solidFill>
              </a:rPr>
              <a:t>Team B</a:t>
            </a:r>
          </a:p>
        </p:txBody>
      </p:sp>
      <p:sp>
        <p:nvSpPr>
          <p:cNvPr id="31" name="Oval 22"/>
          <p:cNvSpPr>
            <a:spLocks noChangeArrowheads="1"/>
          </p:cNvSpPr>
          <p:nvPr/>
        </p:nvSpPr>
        <p:spPr bwMode="auto">
          <a:xfrm>
            <a:off x="9984113" y="3373825"/>
            <a:ext cx="1003795" cy="96043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altLang="en-US" sz="5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32" name="Oval 25"/>
          <p:cNvSpPr>
            <a:spLocks noChangeArrowheads="1"/>
          </p:cNvSpPr>
          <p:nvPr/>
        </p:nvSpPr>
        <p:spPr bwMode="auto">
          <a:xfrm>
            <a:off x="9984113" y="3373825"/>
            <a:ext cx="1003795" cy="96043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altLang="en-US" sz="5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33" name="Oval 26"/>
          <p:cNvSpPr>
            <a:spLocks noChangeArrowheads="1"/>
          </p:cNvSpPr>
          <p:nvPr/>
        </p:nvSpPr>
        <p:spPr bwMode="auto">
          <a:xfrm>
            <a:off x="9984113" y="3373825"/>
            <a:ext cx="1003795" cy="96043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altLang="en-US" sz="5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34" name="_s3086"/>
          <p:cNvSpPr>
            <a:spLocks noChangeArrowheads="1"/>
          </p:cNvSpPr>
          <p:nvPr/>
        </p:nvSpPr>
        <p:spPr bwMode="auto">
          <a:xfrm>
            <a:off x="9984113" y="3373825"/>
            <a:ext cx="1003795" cy="960439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5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35" name="Oval 32">
            <a:hlinkClick r:id="" action="ppaction://noaction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9984113" y="3373825"/>
            <a:ext cx="1003795" cy="960439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altLang="en-US" sz="5400" b="1" dirty="0">
                <a:solidFill>
                  <a:srgbClr val="C0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00118065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78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8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78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78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78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7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78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78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78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7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7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77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77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77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77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4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77827" grpId="0" animBg="1"/>
      <p:bldP spid="77828" grpId="0" animBg="1"/>
      <p:bldP spid="77829" grpId="0" animBg="1"/>
      <p:bldP spid="77830" grpId="0" animBg="1"/>
      <p:bldP spid="77832" grpId="0" animBg="1"/>
      <p:bldP spid="77834" grpId="0" animBg="1"/>
      <p:bldP spid="77835" grpId="0" animBg="1"/>
      <p:bldP spid="77843" grpId="0" animBg="1"/>
      <p:bldP spid="77846" grpId="0" animBg="1"/>
      <p:bldP spid="77846" grpId="1" animBg="1"/>
      <p:bldP spid="77849" grpId="0" animBg="1"/>
      <p:bldP spid="77849" grpId="1" animBg="1"/>
      <p:bldP spid="77850" grpId="0" animBg="1"/>
      <p:bldP spid="77850" grpId="1" animBg="1"/>
      <p:bldP spid="77851" grpId="0" animBg="1"/>
      <p:bldP spid="77856" grpId="0" animBg="1"/>
      <p:bldP spid="30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766076" y="3239405"/>
            <a:ext cx="2353126" cy="605790"/>
          </a:xfrm>
          <a:prstGeom prst="rect">
            <a:avLst/>
          </a:prstGeom>
          <a:solidFill>
            <a:srgbClr val="FAF0D7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A. </a:t>
            </a:r>
            <a:r>
              <a:rPr lang="en-US" sz="3600" dirty="0">
                <a:solidFill>
                  <a:schemeClr val="tx1"/>
                </a:solidFill>
              </a:rPr>
              <a:t>English                     </a:t>
            </a:r>
          </a:p>
          <a:p>
            <a:r>
              <a:rPr lang="en-US" sz="3600" dirty="0"/>
              <a:t>                  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47484" y="1625327"/>
            <a:ext cx="12051348" cy="1200329"/>
          </a:xfrm>
          <a:prstGeom prst="rect">
            <a:avLst/>
          </a:prstGeom>
          <a:solidFill>
            <a:srgbClr val="D2E0FB"/>
          </a:solidFill>
        </p:spPr>
        <p:txBody>
          <a:bodyPr wrap="square" rtlCol="0" anchor="t">
            <a:spAutoFit/>
          </a:bodyPr>
          <a:lstStyle/>
          <a:p>
            <a:r>
              <a:rPr lang="en-US" sz="3600" b="1" dirty="0"/>
              <a:t>1. </a:t>
            </a:r>
            <a:r>
              <a:rPr lang="en-US" sz="3600" dirty="0"/>
              <a:t>Which of these languages has the highest number of native speakers?</a:t>
            </a:r>
          </a:p>
        </p:txBody>
      </p:sp>
      <p:sp>
        <p:nvSpPr>
          <p:cNvPr id="36" name="Text Box 35"/>
          <p:cNvSpPr txBox="1"/>
          <p:nvPr/>
        </p:nvSpPr>
        <p:spPr>
          <a:xfrm>
            <a:off x="4685665" y="3239405"/>
            <a:ext cx="2353126" cy="605790"/>
          </a:xfrm>
          <a:prstGeom prst="rect">
            <a:avLst/>
          </a:prstGeom>
          <a:solidFill>
            <a:srgbClr val="D7E5CA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B. </a:t>
            </a:r>
            <a:r>
              <a:rPr lang="en-US" sz="3600" dirty="0">
                <a:solidFill>
                  <a:schemeClr val="tx1"/>
                </a:solidFill>
              </a:rPr>
              <a:t>Chinese                     </a:t>
            </a:r>
          </a:p>
          <a:p>
            <a:r>
              <a:rPr lang="en-US" sz="3600" dirty="0"/>
              <a:t>                  </a:t>
            </a:r>
          </a:p>
        </p:txBody>
      </p:sp>
      <p:sp>
        <p:nvSpPr>
          <p:cNvPr id="37" name="Text Box 36"/>
          <p:cNvSpPr txBox="1"/>
          <p:nvPr/>
        </p:nvSpPr>
        <p:spPr>
          <a:xfrm>
            <a:off x="8924474" y="3309797"/>
            <a:ext cx="2353126" cy="60579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r>
              <a:rPr lang="en-US" sz="3600" b="1">
                <a:solidFill>
                  <a:schemeClr val="tx1"/>
                </a:solidFill>
              </a:rPr>
              <a:t>C. </a:t>
            </a:r>
            <a:r>
              <a:rPr lang="en-US" sz="3600">
                <a:solidFill>
                  <a:schemeClr val="tx1"/>
                </a:solidFill>
              </a:rPr>
              <a:t>Spanish                     </a:t>
            </a:r>
          </a:p>
          <a:p>
            <a:r>
              <a:rPr lang="en-US" sz="3600"/>
              <a:t>                  </a:t>
            </a:r>
          </a:p>
        </p:txBody>
      </p:sp>
      <p:sp>
        <p:nvSpPr>
          <p:cNvPr id="43" name="Oval 42"/>
          <p:cNvSpPr/>
          <p:nvPr/>
        </p:nvSpPr>
        <p:spPr>
          <a:xfrm>
            <a:off x="4582117" y="3238770"/>
            <a:ext cx="632195" cy="60579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20" name="TextBox 19"/>
          <p:cNvSpPr txBox="1"/>
          <p:nvPr/>
        </p:nvSpPr>
        <p:spPr>
          <a:xfrm>
            <a:off x="766076" y="294034"/>
            <a:ext cx="11425924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highlight>
                  <a:srgbClr val="0000FF"/>
                </a:highlight>
                <a:sym typeface="+mn-ea"/>
              </a:rPr>
              <a:t>Q</a:t>
            </a:r>
            <a:r>
              <a:rPr lang="en-US" sz="3200" b="1" dirty="0">
                <a:solidFill>
                  <a:schemeClr val="bg1"/>
                </a:solidFill>
                <a:highlight>
                  <a:srgbClr val="FF0000"/>
                </a:highlight>
                <a:sym typeface="+mn-ea"/>
              </a:rPr>
              <a:t>U</a:t>
            </a:r>
            <a:r>
              <a:rPr lang="en-US" sz="3200" b="1" dirty="0">
                <a:solidFill>
                  <a:schemeClr val="bg1"/>
                </a:solidFill>
                <a:highlight>
                  <a:srgbClr val="00FF00"/>
                </a:highlight>
                <a:sym typeface="+mn-ea"/>
              </a:rPr>
              <a:t>I</a:t>
            </a:r>
            <a:r>
              <a:rPr lang="en-US" sz="3200" b="1" dirty="0">
                <a:solidFill>
                  <a:srgbClr val="0070C0"/>
                </a:solidFill>
                <a:highlight>
                  <a:srgbClr val="FFFF00"/>
                </a:highlight>
                <a:sym typeface="+mn-ea"/>
              </a:rPr>
              <a:t>Z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:</a:t>
            </a:r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Work in groups. Work out the answers to the questions in the quiz.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47484" y="335685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0269" y="233045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3" name="Picture 22" descr="Seven Strategies for Handling Difficult Questions - What to Say When You  Don't Know the Answer - ProEdge Skills, Inc.">
            <a:extLst>
              <a:ext uri="{FF2B5EF4-FFF2-40B4-BE49-F238E27FC236}">
                <a16:creationId xmlns:a16="http://schemas.microsoft.com/office/drawing/2014/main" id="{CD734991-91E1-1163-E7E0-6E34030BA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385" y="5058696"/>
            <a:ext cx="3007545" cy="179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>
            <a:hlinkClick r:id="rId4" action="ppaction://hlinksldjump"/>
          </p:cNvPr>
          <p:cNvSpPr/>
          <p:nvPr/>
        </p:nvSpPr>
        <p:spPr>
          <a:xfrm>
            <a:off x="11277600" y="6469626"/>
            <a:ext cx="707922" cy="388374"/>
          </a:xfrm>
          <a:prstGeom prst="leftArrow">
            <a:avLst>
              <a:gd name="adj1" fmla="val 50000"/>
              <a:gd name="adj2" fmla="val 55063"/>
            </a:avLst>
          </a:prstGeom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234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1" animBg="1"/>
      <p:bldP spid="36" grpId="0" animBg="1"/>
      <p:bldP spid="36" grpId="1" animBg="1"/>
      <p:bldP spid="37" grpId="0" animBg="1"/>
      <p:bldP spid="37" grpId="1" animBg="1"/>
      <p:bldP spid="43" grpId="0" animBg="1"/>
      <p:bldP spid="4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8"/>
          <p:cNvSpPr txBox="1"/>
          <p:nvPr/>
        </p:nvSpPr>
        <p:spPr>
          <a:xfrm>
            <a:off x="300232" y="1644835"/>
            <a:ext cx="11259185" cy="583565"/>
          </a:xfrm>
          <a:prstGeom prst="rect">
            <a:avLst/>
          </a:prstGeom>
          <a:solidFill>
            <a:srgbClr val="D2E0FB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2. </a:t>
            </a:r>
            <a:r>
              <a:rPr lang="en-US" sz="3200" dirty="0"/>
              <a:t>Which language do people use the most at international events?</a:t>
            </a:r>
          </a:p>
        </p:txBody>
      </p:sp>
      <p:sp>
        <p:nvSpPr>
          <p:cNvPr id="40" name="Text Box 39"/>
          <p:cNvSpPr txBox="1"/>
          <p:nvPr/>
        </p:nvSpPr>
        <p:spPr>
          <a:xfrm>
            <a:off x="1068582" y="2702110"/>
            <a:ext cx="2014220" cy="605790"/>
          </a:xfrm>
          <a:prstGeom prst="rect">
            <a:avLst/>
          </a:prstGeom>
          <a:solidFill>
            <a:srgbClr val="FAF0D7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r>
              <a:rPr lang="en-US" sz="3200" b="1">
                <a:solidFill>
                  <a:schemeClr val="tx1"/>
                </a:solidFill>
              </a:rPr>
              <a:t>A. </a:t>
            </a:r>
            <a:r>
              <a:rPr lang="en-US" sz="3200">
                <a:solidFill>
                  <a:schemeClr val="tx1"/>
                </a:solidFill>
              </a:rPr>
              <a:t>English                     </a:t>
            </a:r>
          </a:p>
          <a:p>
            <a:r>
              <a:rPr lang="en-US" sz="3200"/>
              <a:t>                  </a:t>
            </a:r>
          </a:p>
        </p:txBody>
      </p:sp>
      <p:sp>
        <p:nvSpPr>
          <p:cNvPr id="41" name="Text Box 40"/>
          <p:cNvSpPr txBox="1"/>
          <p:nvPr/>
        </p:nvSpPr>
        <p:spPr>
          <a:xfrm>
            <a:off x="5088787" y="2678145"/>
            <a:ext cx="2014220" cy="605790"/>
          </a:xfrm>
          <a:prstGeom prst="rect">
            <a:avLst/>
          </a:prstGeom>
          <a:solidFill>
            <a:srgbClr val="D7E5CA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B. </a:t>
            </a:r>
            <a:r>
              <a:rPr lang="en-US" sz="3200" dirty="0">
                <a:solidFill>
                  <a:schemeClr val="tx1"/>
                </a:solidFill>
              </a:rPr>
              <a:t>Chinese                     </a:t>
            </a:r>
          </a:p>
          <a:p>
            <a:r>
              <a:rPr lang="en-US" sz="3200" dirty="0"/>
              <a:t>                  </a:t>
            </a:r>
          </a:p>
        </p:txBody>
      </p:sp>
      <p:sp>
        <p:nvSpPr>
          <p:cNvPr id="42" name="Text Box 41"/>
          <p:cNvSpPr txBox="1"/>
          <p:nvPr/>
        </p:nvSpPr>
        <p:spPr>
          <a:xfrm>
            <a:off x="9435608" y="2678145"/>
            <a:ext cx="2014220" cy="605790"/>
          </a:xfrm>
          <a:prstGeom prst="rect">
            <a:avLst/>
          </a:prstGeom>
          <a:solidFill>
            <a:srgbClr val="8EACCD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r>
              <a:rPr lang="en-US" sz="3200" b="1">
                <a:solidFill>
                  <a:schemeClr val="tx1"/>
                </a:solidFill>
              </a:rPr>
              <a:t>C. </a:t>
            </a:r>
            <a:r>
              <a:rPr lang="en-US" sz="3200">
                <a:solidFill>
                  <a:schemeClr val="tx1"/>
                </a:solidFill>
              </a:rPr>
              <a:t>Spanish                     </a:t>
            </a:r>
          </a:p>
          <a:p>
            <a:r>
              <a:rPr lang="en-US" sz="3200"/>
              <a:t>                  </a:t>
            </a:r>
          </a:p>
        </p:txBody>
      </p:sp>
      <p:sp>
        <p:nvSpPr>
          <p:cNvPr id="44" name="Oval 43"/>
          <p:cNvSpPr/>
          <p:nvPr/>
        </p:nvSpPr>
        <p:spPr>
          <a:xfrm>
            <a:off x="1019422" y="2700840"/>
            <a:ext cx="556894" cy="60579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66076" y="294034"/>
            <a:ext cx="11425924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highlight>
                  <a:srgbClr val="0000FF"/>
                </a:highlight>
                <a:sym typeface="+mn-ea"/>
              </a:rPr>
              <a:t>Q</a:t>
            </a:r>
            <a:r>
              <a:rPr lang="en-US" sz="3200" b="1" dirty="0">
                <a:solidFill>
                  <a:schemeClr val="bg1"/>
                </a:solidFill>
                <a:highlight>
                  <a:srgbClr val="FF0000"/>
                </a:highlight>
                <a:sym typeface="+mn-ea"/>
              </a:rPr>
              <a:t>U</a:t>
            </a:r>
            <a:r>
              <a:rPr lang="en-US" sz="3200" b="1" dirty="0">
                <a:solidFill>
                  <a:schemeClr val="bg1"/>
                </a:solidFill>
                <a:highlight>
                  <a:srgbClr val="00FF00"/>
                </a:highlight>
                <a:sym typeface="+mn-ea"/>
              </a:rPr>
              <a:t>I</a:t>
            </a:r>
            <a:r>
              <a:rPr lang="en-US" sz="3200" b="1" dirty="0">
                <a:solidFill>
                  <a:srgbClr val="0070C0"/>
                </a:solidFill>
                <a:highlight>
                  <a:srgbClr val="FFFF00"/>
                </a:highlight>
                <a:sym typeface="+mn-ea"/>
              </a:rPr>
              <a:t>Z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:</a:t>
            </a:r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Work in groups. Work out the answers to the questions in the quiz.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47484" y="335685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0269" y="233045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3" name="Picture 22" descr="Seven Strategies for Handling Difficult Questions - What to Say When You  Don't Know the Answer - ProEdge Skills, Inc.">
            <a:extLst>
              <a:ext uri="{FF2B5EF4-FFF2-40B4-BE49-F238E27FC236}">
                <a16:creationId xmlns:a16="http://schemas.microsoft.com/office/drawing/2014/main" id="{CD734991-91E1-1163-E7E0-6E34030BA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64" y="4989870"/>
            <a:ext cx="3007545" cy="179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Left Arrow 15">
            <a:hlinkClick r:id="rId4" action="ppaction://hlinksldjump"/>
          </p:cNvPr>
          <p:cNvSpPr/>
          <p:nvPr/>
        </p:nvSpPr>
        <p:spPr>
          <a:xfrm>
            <a:off x="11130116" y="6430297"/>
            <a:ext cx="855406" cy="427703"/>
          </a:xfrm>
          <a:prstGeom prst="leftArrow">
            <a:avLst>
              <a:gd name="adj1" fmla="val 50000"/>
              <a:gd name="adj2" fmla="val 54336"/>
            </a:avLst>
          </a:prstGeom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28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4" grpId="0" bldLvl="0" animBg="1"/>
      <p:bldP spid="4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087058" y="2612246"/>
            <a:ext cx="2014220" cy="605790"/>
          </a:xfrm>
          <a:prstGeom prst="rect">
            <a:avLst/>
          </a:prstGeom>
          <a:solidFill>
            <a:srgbClr val="FAF0D7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r>
              <a:rPr lang="en-US" sz="3200" b="1">
                <a:solidFill>
                  <a:schemeClr val="tx1"/>
                </a:solidFill>
              </a:rPr>
              <a:t>A. </a:t>
            </a:r>
            <a:r>
              <a:rPr lang="en-US" sz="3200">
                <a:solidFill>
                  <a:schemeClr val="tx1"/>
                </a:solidFill>
              </a:rPr>
              <a:t>Car                   </a:t>
            </a:r>
          </a:p>
          <a:p>
            <a:r>
              <a:rPr lang="en-US" sz="3200"/>
              <a:t>                  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32043" y="1719436"/>
            <a:ext cx="11259185" cy="583565"/>
          </a:xfrm>
          <a:prstGeom prst="rect">
            <a:avLst/>
          </a:prstGeom>
          <a:solidFill>
            <a:srgbClr val="D2E0FB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3. </a:t>
            </a:r>
            <a:r>
              <a:rPr lang="en-US" sz="3200" dirty="0"/>
              <a:t>Americans call it “truck”. What do the British call it?</a:t>
            </a:r>
          </a:p>
        </p:txBody>
      </p:sp>
      <p:sp>
        <p:nvSpPr>
          <p:cNvPr id="36" name="Text Box 35"/>
          <p:cNvSpPr txBox="1"/>
          <p:nvPr/>
        </p:nvSpPr>
        <p:spPr>
          <a:xfrm>
            <a:off x="4517328" y="2611611"/>
            <a:ext cx="2379980" cy="605790"/>
          </a:xfrm>
          <a:prstGeom prst="rect">
            <a:avLst/>
          </a:prstGeom>
          <a:solidFill>
            <a:srgbClr val="D7E5CA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B</a:t>
            </a:r>
            <a:r>
              <a:rPr lang="en-US" sz="3200" dirty="0">
                <a:solidFill>
                  <a:schemeClr val="tx1"/>
                </a:solidFill>
              </a:rPr>
              <a:t>. Bus                     </a:t>
            </a:r>
          </a:p>
          <a:p>
            <a:r>
              <a:rPr lang="en-US" sz="3200" dirty="0"/>
              <a:t>                  </a:t>
            </a:r>
          </a:p>
        </p:txBody>
      </p:sp>
      <p:sp>
        <p:nvSpPr>
          <p:cNvPr id="37" name="Text Box 36"/>
          <p:cNvSpPr txBox="1"/>
          <p:nvPr/>
        </p:nvSpPr>
        <p:spPr>
          <a:xfrm>
            <a:off x="8619694" y="2611611"/>
            <a:ext cx="2014220" cy="605790"/>
          </a:xfrm>
          <a:prstGeom prst="rect">
            <a:avLst/>
          </a:prstGeom>
          <a:solidFill>
            <a:srgbClr val="8EACCD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C. </a:t>
            </a:r>
            <a:r>
              <a:rPr lang="en-US" sz="3200" dirty="0">
                <a:solidFill>
                  <a:schemeClr val="tx1"/>
                </a:solidFill>
              </a:rPr>
              <a:t>Lorry                     </a:t>
            </a:r>
          </a:p>
          <a:p>
            <a:r>
              <a:rPr lang="en-US" sz="3200" dirty="0"/>
              <a:t>                  </a:t>
            </a:r>
          </a:p>
        </p:txBody>
      </p:sp>
      <p:sp>
        <p:nvSpPr>
          <p:cNvPr id="44" name="Oval 43"/>
          <p:cNvSpPr/>
          <p:nvPr/>
        </p:nvSpPr>
        <p:spPr>
          <a:xfrm>
            <a:off x="8441217" y="2615381"/>
            <a:ext cx="653621" cy="61474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66076" y="294034"/>
            <a:ext cx="11425924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highlight>
                  <a:srgbClr val="0000FF"/>
                </a:highlight>
                <a:sym typeface="+mn-ea"/>
              </a:rPr>
              <a:t>Q</a:t>
            </a:r>
            <a:r>
              <a:rPr lang="en-US" sz="3200" b="1" dirty="0">
                <a:solidFill>
                  <a:schemeClr val="bg1"/>
                </a:solidFill>
                <a:highlight>
                  <a:srgbClr val="FF0000"/>
                </a:highlight>
                <a:sym typeface="+mn-ea"/>
              </a:rPr>
              <a:t>U</a:t>
            </a:r>
            <a:r>
              <a:rPr lang="en-US" sz="3200" b="1" dirty="0">
                <a:solidFill>
                  <a:schemeClr val="bg1"/>
                </a:solidFill>
                <a:highlight>
                  <a:srgbClr val="00FF00"/>
                </a:highlight>
                <a:sym typeface="+mn-ea"/>
              </a:rPr>
              <a:t>I</a:t>
            </a:r>
            <a:r>
              <a:rPr lang="en-US" sz="3200" b="1" dirty="0">
                <a:solidFill>
                  <a:srgbClr val="0070C0"/>
                </a:solidFill>
                <a:highlight>
                  <a:srgbClr val="FFFF00"/>
                </a:highlight>
                <a:sym typeface="+mn-ea"/>
              </a:rPr>
              <a:t>Z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:</a:t>
            </a:r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Work in groups. Work out the answers to the questions in the quiz.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47484" y="335685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0269" y="233045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15" name="Picture 14" descr="Seven Strategies for Handling Difficult Questions - What to Say When You  Don't Know the Answer - ProEdge Skills, Inc.">
            <a:extLst>
              <a:ext uri="{FF2B5EF4-FFF2-40B4-BE49-F238E27FC236}">
                <a16:creationId xmlns:a16="http://schemas.microsoft.com/office/drawing/2014/main" id="{CD734991-91E1-1163-E7E0-6E34030BA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64" y="4989870"/>
            <a:ext cx="3007545" cy="179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Left Arrow 15">
            <a:hlinkClick r:id="rId4" action="ppaction://hlinksldjump"/>
          </p:cNvPr>
          <p:cNvSpPr/>
          <p:nvPr/>
        </p:nvSpPr>
        <p:spPr>
          <a:xfrm>
            <a:off x="11130116" y="6430297"/>
            <a:ext cx="855406" cy="427703"/>
          </a:xfrm>
          <a:prstGeom prst="leftArrow">
            <a:avLst>
              <a:gd name="adj1" fmla="val 50000"/>
              <a:gd name="adj2" fmla="val 54336"/>
            </a:avLst>
          </a:prstGeom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429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1" animBg="1"/>
      <p:bldP spid="36" grpId="0" animBg="1"/>
      <p:bldP spid="36" grpId="1" animBg="1"/>
      <p:bldP spid="37" grpId="0" animBg="1"/>
      <p:bldP spid="37" grpId="1" animBg="1"/>
      <p:bldP spid="44" grpId="0" bldLvl="0" animBg="1"/>
      <p:bldP spid="4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2cc309c16d9025012582bba0dd9a3a0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20570" y="419100"/>
            <a:ext cx="7795260" cy="5846445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-1172" y="-7619"/>
            <a:ext cx="12192000" cy="931852"/>
            <a:chOff x="7620" y="-7620"/>
            <a:chExt cx="12192000" cy="1083309"/>
          </a:xfrm>
          <a:solidFill>
            <a:schemeClr val="accent6">
              <a:lumMod val="60000"/>
              <a:lumOff val="40000"/>
              <a:alpha val="79000"/>
            </a:schemeClr>
          </a:solidFill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86209" y="135152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3490595" y="5195959"/>
            <a:ext cx="5528310" cy="74485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6000" b="1" dirty="0">
                <a:solidFill>
                  <a:srgbClr val="C00000"/>
                </a:solidFill>
              </a:rPr>
              <a:t>Brainstorm</a:t>
            </a:r>
            <a:endParaRPr lang="en-US" sz="6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8"/>
          <p:cNvSpPr txBox="1"/>
          <p:nvPr/>
        </p:nvSpPr>
        <p:spPr>
          <a:xfrm>
            <a:off x="332043" y="1782486"/>
            <a:ext cx="11259185" cy="583565"/>
          </a:xfrm>
          <a:prstGeom prst="rect">
            <a:avLst/>
          </a:prstGeom>
          <a:solidFill>
            <a:srgbClr val="D2E0FB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4. </a:t>
            </a:r>
            <a:r>
              <a:rPr lang="en-US" sz="3200" dirty="0"/>
              <a:t>The British call it “chemist’s”. What do Americans call it?</a:t>
            </a:r>
          </a:p>
        </p:txBody>
      </p:sp>
      <p:sp>
        <p:nvSpPr>
          <p:cNvPr id="40" name="Text Box 39"/>
          <p:cNvSpPr txBox="1"/>
          <p:nvPr/>
        </p:nvSpPr>
        <p:spPr>
          <a:xfrm>
            <a:off x="1100393" y="2839761"/>
            <a:ext cx="2014220" cy="605790"/>
          </a:xfrm>
          <a:prstGeom prst="rect">
            <a:avLst/>
          </a:prstGeom>
          <a:solidFill>
            <a:srgbClr val="FAF0D7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r>
              <a:rPr lang="en-US" sz="3200" b="1">
                <a:solidFill>
                  <a:schemeClr val="tx1"/>
                </a:solidFill>
              </a:rPr>
              <a:t>A. </a:t>
            </a:r>
            <a:r>
              <a:rPr lang="en-US" sz="3200">
                <a:solidFill>
                  <a:schemeClr val="tx1"/>
                </a:solidFill>
              </a:rPr>
              <a:t>Shop		                     </a:t>
            </a:r>
          </a:p>
          <a:p>
            <a:r>
              <a:rPr lang="en-US" sz="3200"/>
              <a:t>                  </a:t>
            </a:r>
          </a:p>
        </p:txBody>
      </p:sp>
      <p:sp>
        <p:nvSpPr>
          <p:cNvPr id="41" name="Text Box 40"/>
          <p:cNvSpPr txBox="1"/>
          <p:nvPr/>
        </p:nvSpPr>
        <p:spPr>
          <a:xfrm>
            <a:off x="4530663" y="2839126"/>
            <a:ext cx="2561590" cy="605790"/>
          </a:xfrm>
          <a:prstGeom prst="rect">
            <a:avLst/>
          </a:prstGeom>
          <a:solidFill>
            <a:srgbClr val="D7E5CA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B. </a:t>
            </a:r>
            <a:r>
              <a:rPr lang="en-US" sz="3200" dirty="0">
                <a:solidFill>
                  <a:schemeClr val="tx1"/>
                </a:solidFill>
              </a:rPr>
              <a:t>Drugstore                     </a:t>
            </a:r>
          </a:p>
          <a:p>
            <a:r>
              <a:rPr lang="en-US" sz="3200" dirty="0"/>
              <a:t>                  </a:t>
            </a:r>
          </a:p>
        </p:txBody>
      </p:sp>
      <p:sp>
        <p:nvSpPr>
          <p:cNvPr id="42" name="Text Box 41"/>
          <p:cNvSpPr txBox="1"/>
          <p:nvPr/>
        </p:nvSpPr>
        <p:spPr>
          <a:xfrm>
            <a:off x="8619694" y="2839126"/>
            <a:ext cx="2014220" cy="605790"/>
          </a:xfrm>
          <a:prstGeom prst="rect">
            <a:avLst/>
          </a:prstGeom>
          <a:solidFill>
            <a:srgbClr val="8EACCD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r>
              <a:rPr lang="en-US" sz="3200" b="1">
                <a:solidFill>
                  <a:schemeClr val="tx1"/>
                </a:solidFill>
              </a:rPr>
              <a:t>C. </a:t>
            </a:r>
            <a:r>
              <a:rPr lang="en-US" sz="3200">
                <a:solidFill>
                  <a:schemeClr val="tx1"/>
                </a:solidFill>
              </a:rPr>
              <a:t>Store                    </a:t>
            </a:r>
          </a:p>
          <a:p>
            <a:r>
              <a:rPr lang="en-US" sz="3200"/>
              <a:t>                  </a:t>
            </a:r>
          </a:p>
        </p:txBody>
      </p:sp>
      <p:sp>
        <p:nvSpPr>
          <p:cNvPr id="2" name="Oval 1"/>
          <p:cNvSpPr/>
          <p:nvPr/>
        </p:nvSpPr>
        <p:spPr>
          <a:xfrm>
            <a:off x="4478000" y="2858790"/>
            <a:ext cx="506956" cy="49400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66076" y="294034"/>
            <a:ext cx="11425924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highlight>
                  <a:srgbClr val="0000FF"/>
                </a:highlight>
                <a:sym typeface="+mn-ea"/>
              </a:rPr>
              <a:t>Q</a:t>
            </a:r>
            <a:r>
              <a:rPr lang="en-US" sz="3200" b="1" dirty="0">
                <a:solidFill>
                  <a:schemeClr val="bg1"/>
                </a:solidFill>
                <a:highlight>
                  <a:srgbClr val="FF0000"/>
                </a:highlight>
                <a:sym typeface="+mn-ea"/>
              </a:rPr>
              <a:t>U</a:t>
            </a:r>
            <a:r>
              <a:rPr lang="en-US" sz="3200" b="1" dirty="0">
                <a:solidFill>
                  <a:schemeClr val="bg1"/>
                </a:solidFill>
                <a:highlight>
                  <a:srgbClr val="00FF00"/>
                </a:highlight>
                <a:sym typeface="+mn-ea"/>
              </a:rPr>
              <a:t>I</a:t>
            </a:r>
            <a:r>
              <a:rPr lang="en-US" sz="3200" b="1" dirty="0">
                <a:solidFill>
                  <a:srgbClr val="0070C0"/>
                </a:solidFill>
                <a:highlight>
                  <a:srgbClr val="FFFF00"/>
                </a:highlight>
                <a:sym typeface="+mn-ea"/>
              </a:rPr>
              <a:t>Z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:</a:t>
            </a:r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Work in groups. Work out the answers to the questions in the quiz.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47484" y="335685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0269" y="233045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3" name="Picture 22" descr="Seven Strategies for Handling Difficult Questions - What to Say When You  Don't Know the Answer - ProEdge Skills, Inc.">
            <a:extLst>
              <a:ext uri="{FF2B5EF4-FFF2-40B4-BE49-F238E27FC236}">
                <a16:creationId xmlns:a16="http://schemas.microsoft.com/office/drawing/2014/main" id="{CD734991-91E1-1163-E7E0-6E34030BA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64" y="4989870"/>
            <a:ext cx="3007545" cy="179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Left Arrow 23">
            <a:hlinkClick r:id="rId4" action="ppaction://hlinksldjump"/>
          </p:cNvPr>
          <p:cNvSpPr/>
          <p:nvPr/>
        </p:nvSpPr>
        <p:spPr>
          <a:xfrm>
            <a:off x="11130116" y="6430297"/>
            <a:ext cx="855406" cy="427703"/>
          </a:xfrm>
          <a:prstGeom prst="leftArrow">
            <a:avLst>
              <a:gd name="adj1" fmla="val 50000"/>
              <a:gd name="adj2" fmla="val 54336"/>
            </a:avLst>
          </a:prstGeom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5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75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2" grpId="0" bldLvl="0" animBg="1"/>
      <p:bldP spid="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047729" y="2492886"/>
            <a:ext cx="2014220" cy="605790"/>
          </a:xfrm>
          <a:prstGeom prst="rect">
            <a:avLst/>
          </a:prstGeom>
          <a:solidFill>
            <a:srgbClr val="FAF0D7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r>
              <a:rPr lang="en-US" sz="3200" b="1">
                <a:solidFill>
                  <a:schemeClr val="tx1"/>
                </a:solidFill>
              </a:rPr>
              <a:t>A. </a:t>
            </a:r>
            <a:r>
              <a:rPr lang="en-US" sz="3200">
                <a:solidFill>
                  <a:schemeClr val="tx1"/>
                </a:solidFill>
              </a:rPr>
              <a:t>Length                </a:t>
            </a:r>
          </a:p>
          <a:p>
            <a:r>
              <a:rPr lang="en-US" sz="3200"/>
              <a:t>                  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292714" y="1600076"/>
            <a:ext cx="11259185" cy="583565"/>
          </a:xfrm>
          <a:prstGeom prst="rect">
            <a:avLst/>
          </a:prstGeom>
          <a:solidFill>
            <a:srgbClr val="D2E0FB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5. </a:t>
            </a:r>
            <a:r>
              <a:rPr lang="en-US" sz="3200"/>
              <a:t>Which is the longest word in English which has only one vowel?</a:t>
            </a:r>
          </a:p>
        </p:txBody>
      </p:sp>
      <p:sp>
        <p:nvSpPr>
          <p:cNvPr id="36" name="Text Box 35"/>
          <p:cNvSpPr txBox="1"/>
          <p:nvPr/>
        </p:nvSpPr>
        <p:spPr>
          <a:xfrm>
            <a:off x="4477999" y="2492251"/>
            <a:ext cx="2379980" cy="605790"/>
          </a:xfrm>
          <a:prstGeom prst="rect">
            <a:avLst/>
          </a:prstGeom>
          <a:solidFill>
            <a:srgbClr val="D7E5CA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r>
              <a:rPr lang="en-US" sz="3200" b="1">
                <a:solidFill>
                  <a:schemeClr val="tx1"/>
                </a:solidFill>
              </a:rPr>
              <a:t>B</a:t>
            </a:r>
            <a:r>
              <a:rPr lang="en-US" sz="3200">
                <a:solidFill>
                  <a:schemeClr val="tx1"/>
                </a:solidFill>
              </a:rPr>
              <a:t>. Strengths                     </a:t>
            </a:r>
          </a:p>
          <a:p>
            <a:r>
              <a:rPr lang="en-US" sz="3200"/>
              <a:t>                  </a:t>
            </a:r>
          </a:p>
        </p:txBody>
      </p:sp>
      <p:sp>
        <p:nvSpPr>
          <p:cNvPr id="37" name="Text Box 36"/>
          <p:cNvSpPr txBox="1"/>
          <p:nvPr/>
        </p:nvSpPr>
        <p:spPr>
          <a:xfrm>
            <a:off x="8596527" y="2541022"/>
            <a:ext cx="2014220" cy="605790"/>
          </a:xfrm>
          <a:prstGeom prst="rect">
            <a:avLst/>
          </a:prstGeom>
          <a:solidFill>
            <a:srgbClr val="8EACCD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C. </a:t>
            </a:r>
            <a:r>
              <a:rPr lang="en-US" sz="3200" dirty="0">
                <a:solidFill>
                  <a:schemeClr val="tx1"/>
                </a:solidFill>
              </a:rPr>
              <a:t>Depth                     </a:t>
            </a:r>
          </a:p>
          <a:p>
            <a:r>
              <a:rPr lang="en-US" sz="3200" dirty="0"/>
              <a:t>                  </a:t>
            </a:r>
          </a:p>
        </p:txBody>
      </p:sp>
      <p:sp>
        <p:nvSpPr>
          <p:cNvPr id="44" name="Oval 43"/>
          <p:cNvSpPr/>
          <p:nvPr/>
        </p:nvSpPr>
        <p:spPr>
          <a:xfrm>
            <a:off x="4365522" y="2491616"/>
            <a:ext cx="624921" cy="60579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Seven Strategies for Handling Difficult Questions - What to Say When You  Don't Know the Answer - ProEdge Skills, Inc.">
            <a:extLst>
              <a:ext uri="{FF2B5EF4-FFF2-40B4-BE49-F238E27FC236}">
                <a16:creationId xmlns:a16="http://schemas.microsoft.com/office/drawing/2014/main" id="{CD734991-91E1-1163-E7E0-6E34030BA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64" y="4989870"/>
            <a:ext cx="3007545" cy="179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Left Arrow 18">
            <a:hlinkClick r:id="rId4" action="ppaction://hlinksldjump"/>
          </p:cNvPr>
          <p:cNvSpPr/>
          <p:nvPr/>
        </p:nvSpPr>
        <p:spPr>
          <a:xfrm>
            <a:off x="11130116" y="6430297"/>
            <a:ext cx="855406" cy="427703"/>
          </a:xfrm>
          <a:prstGeom prst="leftArrow">
            <a:avLst>
              <a:gd name="adj1" fmla="val 50000"/>
              <a:gd name="adj2" fmla="val 54336"/>
            </a:avLst>
          </a:prstGeom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66076" y="294034"/>
            <a:ext cx="11425924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highlight>
                  <a:srgbClr val="0000FF"/>
                </a:highlight>
                <a:sym typeface="+mn-ea"/>
              </a:rPr>
              <a:t>Q</a:t>
            </a:r>
            <a:r>
              <a:rPr lang="en-US" sz="3200" b="1" dirty="0">
                <a:solidFill>
                  <a:schemeClr val="bg1"/>
                </a:solidFill>
                <a:highlight>
                  <a:srgbClr val="FF0000"/>
                </a:highlight>
                <a:sym typeface="+mn-ea"/>
              </a:rPr>
              <a:t>U</a:t>
            </a:r>
            <a:r>
              <a:rPr lang="en-US" sz="3200" b="1" dirty="0">
                <a:solidFill>
                  <a:schemeClr val="bg1"/>
                </a:solidFill>
                <a:highlight>
                  <a:srgbClr val="00FF00"/>
                </a:highlight>
                <a:sym typeface="+mn-ea"/>
              </a:rPr>
              <a:t>I</a:t>
            </a:r>
            <a:r>
              <a:rPr lang="en-US" sz="3200" b="1" dirty="0">
                <a:solidFill>
                  <a:srgbClr val="0070C0"/>
                </a:solidFill>
                <a:highlight>
                  <a:srgbClr val="FFFF00"/>
                </a:highlight>
                <a:sym typeface="+mn-ea"/>
              </a:rPr>
              <a:t>Z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:</a:t>
            </a:r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Work in groups. Work out the answers to the questions in the quiz.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47484" y="335685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0269" y="233045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5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25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1" animBg="1"/>
      <p:bldP spid="36" grpId="0" animBg="1"/>
      <p:bldP spid="36" grpId="1" animBg="1"/>
      <p:bldP spid="37" grpId="0" animBg="1"/>
      <p:bldP spid="37" grpId="1" animBg="1"/>
      <p:bldP spid="44" grpId="0" bldLvl="0" animBg="1"/>
      <p:bldP spid="4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805404" y="3115504"/>
            <a:ext cx="2014220" cy="605790"/>
          </a:xfrm>
          <a:prstGeom prst="rect">
            <a:avLst/>
          </a:prstGeom>
          <a:solidFill>
            <a:srgbClr val="FAF0D7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A. </a:t>
            </a:r>
            <a:r>
              <a:rPr lang="en-US" sz="3200" b="1" dirty="0">
                <a:solidFill>
                  <a:prstClr val="black"/>
                </a:solidFill>
                <a:cs typeface="Times New Roman" panose="02020603050405020304" pitchFamily="18" charset="0"/>
              </a:rPr>
              <a:t>Spanish</a:t>
            </a:r>
            <a:r>
              <a:rPr lang="en-US" sz="3200" b="1" dirty="0">
                <a:solidFill>
                  <a:schemeClr val="tx1"/>
                </a:solidFill>
              </a:rPr>
              <a:t>                 </a:t>
            </a:r>
          </a:p>
          <a:p>
            <a:r>
              <a:rPr lang="en-US" sz="3200" b="1" dirty="0"/>
              <a:t>                  </a:t>
            </a:r>
          </a:p>
        </p:txBody>
      </p:sp>
      <p:sp>
        <p:nvSpPr>
          <p:cNvPr id="36" name="Text Box 35"/>
          <p:cNvSpPr txBox="1"/>
          <p:nvPr/>
        </p:nvSpPr>
        <p:spPr>
          <a:xfrm>
            <a:off x="4235674" y="3114869"/>
            <a:ext cx="2379980" cy="605790"/>
          </a:xfrm>
          <a:prstGeom prst="rect">
            <a:avLst/>
          </a:prstGeom>
          <a:solidFill>
            <a:srgbClr val="D7E5CA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B.</a:t>
            </a:r>
            <a:r>
              <a:rPr lang="en-US" sz="3200" b="1" dirty="0">
                <a:solidFill>
                  <a:prstClr val="black"/>
                </a:solidFill>
                <a:cs typeface="Times New Roman" panose="02020603050405020304" pitchFamily="18" charset="0"/>
              </a:rPr>
              <a:t> French</a:t>
            </a:r>
            <a:r>
              <a:rPr lang="en-US" sz="3200" b="1" dirty="0">
                <a:solidFill>
                  <a:schemeClr val="tx1"/>
                </a:solidFill>
              </a:rPr>
              <a:t>                       </a:t>
            </a:r>
          </a:p>
          <a:p>
            <a:r>
              <a:rPr lang="en-US" sz="3200" b="1" dirty="0"/>
              <a:t>                  </a:t>
            </a:r>
          </a:p>
        </p:txBody>
      </p:sp>
      <p:sp>
        <p:nvSpPr>
          <p:cNvPr id="37" name="Text Box 36"/>
          <p:cNvSpPr txBox="1"/>
          <p:nvPr/>
        </p:nvSpPr>
        <p:spPr>
          <a:xfrm>
            <a:off x="8354201" y="3163640"/>
            <a:ext cx="2508047" cy="605790"/>
          </a:xfrm>
          <a:prstGeom prst="rect">
            <a:avLst/>
          </a:prstGeom>
          <a:solidFill>
            <a:srgbClr val="8EACCD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C.</a:t>
            </a:r>
            <a:r>
              <a:rPr lang="en-US" sz="3200" b="1" dirty="0">
                <a:solidFill>
                  <a:prstClr val="black"/>
                </a:solidFill>
                <a:cs typeface="Times New Roman" panose="02020603050405020304" pitchFamily="18" charset="0"/>
              </a:rPr>
              <a:t> German</a:t>
            </a:r>
            <a:r>
              <a:rPr lang="en-US" sz="3200" b="1" dirty="0">
                <a:solidFill>
                  <a:schemeClr val="tx1"/>
                </a:solidFill>
              </a:rPr>
              <a:t>                      </a:t>
            </a:r>
          </a:p>
          <a:p>
            <a:r>
              <a:rPr lang="en-US" sz="3200" b="1" dirty="0"/>
              <a:t>                  </a:t>
            </a:r>
          </a:p>
        </p:txBody>
      </p:sp>
      <p:sp>
        <p:nvSpPr>
          <p:cNvPr id="44" name="Oval 43"/>
          <p:cNvSpPr/>
          <p:nvPr/>
        </p:nvSpPr>
        <p:spPr>
          <a:xfrm>
            <a:off x="766076" y="3124619"/>
            <a:ext cx="624921" cy="60579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Seven Strategies for Handling Difficult Questions - What to Say When You  Don't Know the Answer - ProEdge Skills, Inc.">
            <a:extLst>
              <a:ext uri="{FF2B5EF4-FFF2-40B4-BE49-F238E27FC236}">
                <a16:creationId xmlns:a16="http://schemas.microsoft.com/office/drawing/2014/main" id="{CD734991-91E1-1163-E7E0-6E34030BA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64" y="4989870"/>
            <a:ext cx="3007545" cy="179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Left Arrow 18">
            <a:hlinkClick r:id="rId4" action="ppaction://hlinksldjump"/>
          </p:cNvPr>
          <p:cNvSpPr/>
          <p:nvPr/>
        </p:nvSpPr>
        <p:spPr>
          <a:xfrm>
            <a:off x="11130116" y="6430297"/>
            <a:ext cx="855406" cy="427703"/>
          </a:xfrm>
          <a:prstGeom prst="leftArrow">
            <a:avLst>
              <a:gd name="adj1" fmla="val 50000"/>
              <a:gd name="adj2" fmla="val 54336"/>
            </a:avLst>
          </a:prstGeom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66076" y="294034"/>
            <a:ext cx="11425924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highlight>
                  <a:srgbClr val="0000FF"/>
                </a:highlight>
                <a:sym typeface="+mn-ea"/>
              </a:rPr>
              <a:t>Q</a:t>
            </a:r>
            <a:r>
              <a:rPr lang="en-US" sz="3200" b="1" dirty="0">
                <a:solidFill>
                  <a:schemeClr val="bg1"/>
                </a:solidFill>
                <a:highlight>
                  <a:srgbClr val="FF0000"/>
                </a:highlight>
                <a:sym typeface="+mn-ea"/>
              </a:rPr>
              <a:t>U</a:t>
            </a:r>
            <a:r>
              <a:rPr lang="en-US" sz="3200" b="1" dirty="0">
                <a:solidFill>
                  <a:schemeClr val="bg1"/>
                </a:solidFill>
                <a:highlight>
                  <a:srgbClr val="00FF00"/>
                </a:highlight>
                <a:sym typeface="+mn-ea"/>
              </a:rPr>
              <a:t>I</a:t>
            </a:r>
            <a:r>
              <a:rPr lang="en-US" sz="3200" b="1" dirty="0">
                <a:solidFill>
                  <a:srgbClr val="0070C0"/>
                </a:solidFill>
                <a:highlight>
                  <a:srgbClr val="FFFF00"/>
                </a:highlight>
                <a:sym typeface="+mn-ea"/>
              </a:rPr>
              <a:t>Z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:</a:t>
            </a:r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Work in groups. Work out the answers to the questions in the quiz.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47484" y="335685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0269" y="233045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ectangle 2"/>
          <p:cNvSpPr/>
          <p:nvPr/>
        </p:nvSpPr>
        <p:spPr>
          <a:xfrm>
            <a:off x="481781" y="1437971"/>
            <a:ext cx="11228437" cy="1077218"/>
          </a:xfrm>
          <a:prstGeom prst="rect">
            <a:avLst/>
          </a:prstGeom>
          <a:solidFill>
            <a:srgbClr val="D2E0FB"/>
          </a:solidFill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four languages most spoken in the world are Chinese, ___________, English and Hindi. </a:t>
            </a:r>
          </a:p>
        </p:txBody>
      </p:sp>
    </p:spTree>
    <p:extLst>
      <p:ext uri="{BB962C8B-B14F-4D97-AF65-F5344CB8AC3E}">
        <p14:creationId xmlns:p14="http://schemas.microsoft.com/office/powerpoint/2010/main" val="18593680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75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6" grpId="0" animBg="1"/>
      <p:bldP spid="36" grpId="1" animBg="1"/>
      <p:bldP spid="37" grpId="0" animBg="1"/>
      <p:bldP spid="37" grpId="1" animBg="1"/>
      <p:bldP spid="44" grpId="0" bldLvl="0" animBg="1"/>
      <p:bldP spid="4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ình ảnh 14">
            <a:extLst>
              <a:ext uri="{FF2B5EF4-FFF2-40B4-BE49-F238E27FC236}">
                <a16:creationId xmlns:a16="http://schemas.microsoft.com/office/drawing/2014/main" id="{6A87F6EE-F9BD-47F5-8169-878FAA106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84" y="5381365"/>
            <a:ext cx="1974925" cy="1402894"/>
          </a:xfrm>
          <a:prstGeom prst="rect">
            <a:avLst/>
          </a:prstGeom>
        </p:spPr>
      </p:pic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2EF82270-6D34-4F87-9C4E-ED6F7AEC9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613" y="1139858"/>
            <a:ext cx="5462547" cy="4241507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511EC4AE-91F6-4F4D-AE82-D63F3738A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4664" y="5381365"/>
            <a:ext cx="1977336" cy="14028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677" y="-198488"/>
            <a:ext cx="1317204" cy="12398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511" y="-272230"/>
            <a:ext cx="1317204" cy="1239814"/>
          </a:xfrm>
          <a:prstGeom prst="rect">
            <a:avLst/>
          </a:prstGeom>
        </p:spPr>
      </p:pic>
      <p:sp>
        <p:nvSpPr>
          <p:cNvPr id="10" name="Left Arrow 9">
            <a:hlinkClick r:id="rId6" action="ppaction://hlinksldjump"/>
          </p:cNvPr>
          <p:cNvSpPr/>
          <p:nvPr/>
        </p:nvSpPr>
        <p:spPr>
          <a:xfrm>
            <a:off x="9110209" y="6356556"/>
            <a:ext cx="855406" cy="427703"/>
          </a:xfrm>
          <a:prstGeom prst="leftArrow">
            <a:avLst>
              <a:gd name="adj1" fmla="val 50000"/>
              <a:gd name="adj2" fmla="val 54336"/>
            </a:avLst>
          </a:prstGeom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0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ình ảnh 14">
            <a:extLst>
              <a:ext uri="{FF2B5EF4-FFF2-40B4-BE49-F238E27FC236}">
                <a16:creationId xmlns:a16="http://schemas.microsoft.com/office/drawing/2014/main" id="{6A87F6EE-F9BD-47F5-8169-878FAA106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84" y="5381365"/>
            <a:ext cx="1974925" cy="1402894"/>
          </a:xfrm>
          <a:prstGeom prst="rect">
            <a:avLst/>
          </a:prstGeom>
        </p:spPr>
      </p:pic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2EF82270-6D34-4F87-9C4E-ED6F7AEC9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613" y="1139858"/>
            <a:ext cx="5462547" cy="4241507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511EC4AE-91F6-4F4D-AE82-D63F3738A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4664" y="5381365"/>
            <a:ext cx="1977336" cy="14028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677" y="-198488"/>
            <a:ext cx="1317204" cy="12398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511" y="-272230"/>
            <a:ext cx="1317204" cy="1239814"/>
          </a:xfrm>
          <a:prstGeom prst="rect">
            <a:avLst/>
          </a:prstGeom>
        </p:spPr>
      </p:pic>
      <p:sp>
        <p:nvSpPr>
          <p:cNvPr id="11" name="Left Arrow 10">
            <a:hlinkClick r:id="rId6" action="ppaction://hlinksldjump"/>
          </p:cNvPr>
          <p:cNvSpPr/>
          <p:nvPr/>
        </p:nvSpPr>
        <p:spPr>
          <a:xfrm>
            <a:off x="9110209" y="6356556"/>
            <a:ext cx="855406" cy="427703"/>
          </a:xfrm>
          <a:prstGeom prst="leftArrow">
            <a:avLst>
              <a:gd name="adj1" fmla="val 50000"/>
              <a:gd name="adj2" fmla="val 54336"/>
            </a:avLst>
          </a:prstGeom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62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47465"/>
            <a:ext cx="10756491" cy="59862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of these languages has the highest number of native speakers?</a:t>
            </a:r>
          </a:p>
          <a:p>
            <a:pPr marL="514350" indent="-514350">
              <a:buAutoNum type="alphaUcPeriod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		B. Chinese		C. Spanish</a:t>
            </a:r>
          </a:p>
          <a:p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language do people use the most at international events?</a:t>
            </a:r>
          </a:p>
          <a:p>
            <a:pPr marL="514350" indent="-514350">
              <a:buAutoNum type="alphaUcPeriod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		B. Chinese		C. Spanish</a:t>
            </a:r>
          </a:p>
          <a:p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Americans call it "truck". What do the British call it?</a:t>
            </a:r>
          </a:p>
          <a:p>
            <a:pPr marL="514350" indent="-514350">
              <a:buAutoNum type="alphaUcPeriod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		B. Bus		C. Lorry</a:t>
            </a:r>
          </a:p>
          <a:p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British call it “chemist's”. What do Americans call it?</a:t>
            </a:r>
          </a:p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Shop		B. Drugstore		C. Store</a:t>
            </a:r>
          </a:p>
          <a:p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is the longest word in English which has only one vowel?</a:t>
            </a:r>
          </a:p>
          <a:p>
            <a:pPr marL="514350" indent="-514350">
              <a:buAutoNum type="alphaUcPeriod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Length		B. Strengths		C. Depth </a:t>
            </a:r>
          </a:p>
          <a:p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four languages most spoken in the world are Chinese, ___________, English and Hindi. 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Spanish            B. French		C. German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8592" y="90591"/>
            <a:ext cx="1142592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highlight>
                  <a:srgbClr val="0000FF"/>
                </a:highlight>
                <a:sym typeface="+mn-ea"/>
              </a:rPr>
              <a:t>Q</a:t>
            </a:r>
            <a:r>
              <a:rPr lang="en-US" sz="3200" b="1" dirty="0">
                <a:solidFill>
                  <a:schemeClr val="bg1"/>
                </a:solidFill>
                <a:highlight>
                  <a:srgbClr val="FF0000"/>
                </a:highlight>
                <a:sym typeface="+mn-ea"/>
              </a:rPr>
              <a:t>U</a:t>
            </a:r>
            <a:r>
              <a:rPr lang="en-US" sz="3200" b="1" dirty="0">
                <a:solidFill>
                  <a:schemeClr val="bg1"/>
                </a:solidFill>
                <a:highlight>
                  <a:srgbClr val="00FF00"/>
                </a:highlight>
                <a:sym typeface="+mn-ea"/>
              </a:rPr>
              <a:t>I</a:t>
            </a:r>
            <a:r>
              <a:rPr lang="en-US" sz="3200" b="1" dirty="0">
                <a:solidFill>
                  <a:schemeClr val="bg1"/>
                </a:solidFill>
                <a:highlight>
                  <a:srgbClr val="FFFF00"/>
                </a:highlight>
                <a:sym typeface="+mn-ea"/>
              </a:rPr>
              <a:t>Z</a:t>
            </a:r>
            <a:r>
              <a:rPr lang="en-US" sz="3200" b="1" dirty="0">
                <a:solidFill>
                  <a:schemeClr val="bg1"/>
                </a:solidFill>
                <a:sym typeface="+mn-ea"/>
              </a:rPr>
              <a:t>:</a:t>
            </a:r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Work out the answers to the questions in the quiz.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0" y="7125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85" y="-31389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7" name="Oval 6"/>
          <p:cNvSpPr/>
          <p:nvPr/>
        </p:nvSpPr>
        <p:spPr>
          <a:xfrm>
            <a:off x="0" y="5840648"/>
            <a:ext cx="481330" cy="451997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98955" y="1322726"/>
            <a:ext cx="481330" cy="451997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-1742" y="2143720"/>
            <a:ext cx="481330" cy="451997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506065" y="2910636"/>
            <a:ext cx="481330" cy="451997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708787" y="3744354"/>
            <a:ext cx="481330" cy="451997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08787" y="4567372"/>
            <a:ext cx="481330" cy="451997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9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19"/>
            <a:ext cx="12192000" cy="1000678"/>
            <a:chOff x="7620" y="-7620"/>
            <a:chExt cx="12192000" cy="1083309"/>
          </a:xfrm>
          <a:solidFill>
            <a:srgbClr val="D2E0FB"/>
          </a:solidFill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544899" y="147468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2017" y="1139877"/>
            <a:ext cx="1144562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0070C0"/>
                </a:solidFill>
              </a:rPr>
              <a:t>What have we learnt in this lesson?</a:t>
            </a:r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98" y="993059"/>
            <a:ext cx="266573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0306" y="2124168"/>
            <a:ext cx="86787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prstClr val="black"/>
                </a:solidFill>
                <a:sym typeface="+mn-ea"/>
              </a:rPr>
              <a:t>Say good luck and respond. 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prstClr val="black"/>
                </a:solidFill>
                <a:sym typeface="+mn-ea"/>
              </a:rPr>
              <a:t>Talk about WORLD ENGLISHES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ACCD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89321" y="43070"/>
            <a:ext cx="4828535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5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3858" y="1071381"/>
            <a:ext cx="111842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dirty="0"/>
              <a:t>Do exercises in the workbook.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dirty="0" err="1"/>
              <a:t>Prepair</a:t>
            </a:r>
            <a:r>
              <a:rPr lang="en-US" sz="3600" dirty="0"/>
              <a:t> lesson 5(skills 1)</a:t>
            </a:r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856" y="4242210"/>
            <a:ext cx="2620195" cy="2276577"/>
          </a:xfrm>
          <a:prstGeom prst="rect">
            <a:avLst/>
          </a:prstGeom>
        </p:spPr>
      </p:pic>
      <p:pic>
        <p:nvPicPr>
          <p:cNvPr id="13" name="Picture 24" descr="0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738" y="71563"/>
            <a:ext cx="10668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6" descr="16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912"/>
            <a:ext cx="1600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97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1a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0835"/>
            <a:ext cx="12192000" cy="6968836"/>
          </a:xfrm>
          <a:prstGeom prst="rect">
            <a:avLst/>
          </a:prstGeom>
          <a:solidFill>
            <a:srgbClr val="FFCC66"/>
          </a:solidFill>
        </p:spPr>
      </p:pic>
      <p:sp>
        <p:nvSpPr>
          <p:cNvPr id="3" name="Rectangle 2"/>
          <p:cNvSpPr/>
          <p:nvPr/>
        </p:nvSpPr>
        <p:spPr>
          <a:xfrm>
            <a:off x="2874943" y="2698218"/>
            <a:ext cx="6490012" cy="2339086"/>
          </a:xfrm>
          <a:prstGeom prst="rect">
            <a:avLst/>
          </a:prstGeom>
          <a:noFill/>
        </p:spPr>
        <p:txBody>
          <a:bodyPr wrap="none" lIns="121903" tIns="60952" rIns="121903" bIns="60952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you!</a:t>
            </a:r>
          </a:p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Have a nice day!</a:t>
            </a:r>
          </a:p>
        </p:txBody>
      </p:sp>
      <p:sp>
        <p:nvSpPr>
          <p:cNvPr id="4" name="Rectangle 3"/>
          <p:cNvSpPr/>
          <p:nvPr/>
        </p:nvSpPr>
        <p:spPr>
          <a:xfrm>
            <a:off x="2244980" y="667459"/>
            <a:ext cx="8118221" cy="2144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333" b="1" spc="533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.VnAvantH" pitchFamily="34" charset="0"/>
              </a:rPr>
              <a:t>Goodbye!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5333" b="1" spc="533" dirty="0">
                <a:ln w="28575">
                  <a:solidFill>
                    <a:schemeClr val="bg1"/>
                  </a:solidFill>
                </a:ln>
                <a:solidFill>
                  <a:srgbClr val="008000"/>
                </a:solidFill>
                <a:latin typeface=".VnAvantH" pitchFamily="34" charset="0"/>
              </a:rPr>
              <a:t>See you again</a:t>
            </a:r>
            <a:endParaRPr lang="en-US" sz="5333" dirty="0"/>
          </a:p>
        </p:txBody>
      </p:sp>
    </p:spTree>
    <p:extLst>
      <p:ext uri="{BB962C8B-B14F-4D97-AF65-F5344CB8AC3E}">
        <p14:creationId xmlns:p14="http://schemas.microsoft.com/office/powerpoint/2010/main" val="1304746502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270" y="-7620"/>
            <a:ext cx="12192000" cy="86296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9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25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2120265" y="855345"/>
            <a:ext cx="8100060" cy="23444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High Five chain</a:t>
            </a:r>
          </a:p>
        </p:txBody>
      </p:sp>
      <p:pic>
        <p:nvPicPr>
          <p:cNvPr id="6" name="Content Placeholder 5" descr="image_processing20200615-28257-9ojcb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04515" y="2155825"/>
            <a:ext cx="5801995" cy="435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539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0"/>
          <p:cNvSpPr txBox="1"/>
          <p:nvPr/>
        </p:nvSpPr>
        <p:spPr>
          <a:xfrm>
            <a:off x="220345" y="1290320"/>
            <a:ext cx="11524615" cy="59753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3600" dirty="0"/>
              <a:t>- Look at the picture:</a:t>
            </a:r>
          </a:p>
        </p:txBody>
      </p:sp>
      <p:pic>
        <p:nvPicPr>
          <p:cNvPr id="8" name="Picture 8" descr="Hand Gesture Good Luck. Types of Hand Sign Stock Vector - Illustration of  monochrome, character: 23012059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9" t="7513" r="19841" b="10204"/>
          <a:stretch>
            <a:fillRect/>
          </a:stretch>
        </p:blipFill>
        <p:spPr>
          <a:xfrm>
            <a:off x="5034914" y="1228603"/>
            <a:ext cx="3124200" cy="438848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20"/>
          <p:cNvSpPr txBox="1"/>
          <p:nvPr/>
        </p:nvSpPr>
        <p:spPr>
          <a:xfrm>
            <a:off x="220345" y="2406015"/>
            <a:ext cx="11524615" cy="59753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3600" dirty="0"/>
              <a:t>- What this gesture mean?</a:t>
            </a:r>
          </a:p>
        </p:txBody>
      </p:sp>
      <p:sp>
        <p:nvSpPr>
          <p:cNvPr id="11" name="TextBox 20"/>
          <p:cNvSpPr txBox="1"/>
          <p:nvPr/>
        </p:nvSpPr>
        <p:spPr>
          <a:xfrm>
            <a:off x="5225415" y="5622925"/>
            <a:ext cx="3155315" cy="54737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‘GOOD LUCK’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481" y="1503425"/>
            <a:ext cx="3241112" cy="196589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172" y="-7619"/>
            <a:ext cx="12192000" cy="931852"/>
            <a:chOff x="7620" y="-7620"/>
            <a:chExt cx="12192000" cy="1083309"/>
          </a:xfrm>
          <a:solidFill>
            <a:schemeClr val="accent6">
              <a:lumMod val="60000"/>
              <a:lumOff val="40000"/>
              <a:alpha val="79000"/>
            </a:schemeClr>
          </a:solidFill>
        </p:grpSpPr>
        <p:sp>
          <p:nvSpPr>
            <p:cNvPr id="16" name="Round Single Corner Rectangle 1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886209" y="135152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38528" y="19685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224145" y="1005205"/>
            <a:ext cx="2450465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chemeClr val="bg1"/>
                </a:solidFill>
                <a:highlight>
                  <a:srgbClr val="0000FF"/>
                </a:highlight>
                <a:sym typeface="+mn-ea"/>
              </a:rPr>
              <a:t>Q</a:t>
            </a:r>
            <a:r>
              <a:rPr lang="en-US" sz="4000" b="1" dirty="0">
                <a:solidFill>
                  <a:schemeClr val="bg1"/>
                </a:solidFill>
                <a:highlight>
                  <a:srgbClr val="FF0000"/>
                </a:highlight>
                <a:sym typeface="+mn-ea"/>
              </a:rPr>
              <a:t>U</a:t>
            </a:r>
            <a:r>
              <a:rPr lang="en-US" sz="4000" b="1" dirty="0">
                <a:solidFill>
                  <a:schemeClr val="bg1"/>
                </a:solidFill>
                <a:highlight>
                  <a:srgbClr val="00FF00"/>
                </a:highlight>
                <a:sym typeface="+mn-ea"/>
              </a:rPr>
              <a:t>I</a:t>
            </a:r>
            <a:r>
              <a:rPr lang="en-US" sz="4000" b="1" dirty="0">
                <a:solidFill>
                  <a:schemeClr val="bg1"/>
                </a:solidFill>
                <a:highlight>
                  <a:srgbClr val="FFFF00"/>
                </a:highlight>
                <a:sym typeface="+mn-ea"/>
              </a:rPr>
              <a:t>Z</a:t>
            </a:r>
            <a:r>
              <a:rPr lang="en-US" sz="4000" b="1" dirty="0">
                <a:solidFill>
                  <a:schemeClr val="bg1"/>
                </a:solidFill>
                <a:sym typeface="+mn-ea"/>
              </a:rPr>
              <a:t>:</a:t>
            </a:r>
            <a:endParaRPr lang="en-US" sz="4000" b="1" dirty="0">
              <a:solidFill>
                <a:schemeClr val="bg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45" y="194945"/>
            <a:ext cx="113030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ym typeface="+mn-ea"/>
              </a:rPr>
              <a:t>EXTRA ACTIVITY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099185" y="2748280"/>
            <a:ext cx="3918585" cy="1076325"/>
          </a:xfrm>
          <a:prstGeom prst="rect">
            <a:avLst/>
          </a:prstGeom>
          <a:solidFill>
            <a:srgbClr val="9ED2BE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A. Spanish                    </a:t>
            </a:r>
          </a:p>
          <a:p>
            <a:r>
              <a:rPr lang="en-US" sz="3200" dirty="0">
                <a:solidFill>
                  <a:schemeClr val="tx1"/>
                </a:solidFill>
              </a:rPr>
              <a:t>C. German</a:t>
            </a:r>
            <a:r>
              <a:rPr lang="en-US" sz="3200" dirty="0"/>
              <a:t>                  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6988810" y="2748280"/>
            <a:ext cx="3928110" cy="1076325"/>
          </a:xfrm>
          <a:prstGeom prst="rect">
            <a:avLst/>
          </a:prstGeom>
          <a:solidFill>
            <a:srgbClr val="FFD9B7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B. French</a:t>
            </a:r>
          </a:p>
          <a:p>
            <a:r>
              <a:rPr lang="en-US" sz="3200" dirty="0">
                <a:solidFill>
                  <a:schemeClr val="tx1"/>
                </a:solidFill>
              </a:rPr>
              <a:t>D. Arab                  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45770" y="1661795"/>
            <a:ext cx="11259185" cy="1076325"/>
          </a:xfrm>
          <a:prstGeom prst="rect">
            <a:avLst/>
          </a:prstGeom>
          <a:solidFill>
            <a:srgbClr val="C8E4B2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1. </a:t>
            </a:r>
            <a:r>
              <a:rPr lang="en-US" sz="3200" dirty="0"/>
              <a:t>The four languages most spoken in the world are Chinese, ___________, English and Hindi. 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445770" y="4148455"/>
            <a:ext cx="11259185" cy="583565"/>
          </a:xfrm>
          <a:prstGeom prst="rect">
            <a:avLst/>
          </a:prstGeom>
          <a:solidFill>
            <a:srgbClr val="C8E4B2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2. </a:t>
            </a:r>
            <a:r>
              <a:rPr lang="en-US" sz="3200"/>
              <a:t>Apart from Wales, the Welsh is also spoken in _______.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042035" y="4994275"/>
            <a:ext cx="3918585" cy="1076325"/>
          </a:xfrm>
          <a:prstGeom prst="rect">
            <a:avLst/>
          </a:prstGeom>
          <a:solidFill>
            <a:srgbClr val="9ED2BE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A. Scotland                   </a:t>
            </a:r>
          </a:p>
          <a:p>
            <a:r>
              <a:rPr lang="en-US" sz="3200">
                <a:solidFill>
                  <a:schemeClr val="tx1"/>
                </a:solidFill>
              </a:rPr>
              <a:t>C. Ireland         </a:t>
            </a:r>
            <a:r>
              <a:rPr lang="en-US" sz="3200"/>
              <a:t>         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6988810" y="4926965"/>
            <a:ext cx="3928110" cy="1076325"/>
          </a:xfrm>
          <a:prstGeom prst="rect">
            <a:avLst/>
          </a:prstGeom>
          <a:solidFill>
            <a:srgbClr val="FFD9B7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B. Argentina </a:t>
            </a:r>
          </a:p>
          <a:p>
            <a:r>
              <a:rPr lang="en-US" sz="3200">
                <a:solidFill>
                  <a:schemeClr val="tx1"/>
                </a:solidFill>
              </a:rPr>
              <a:t>D. Sweden         </a:t>
            </a:r>
          </a:p>
        </p:txBody>
      </p:sp>
      <p:sp>
        <p:nvSpPr>
          <p:cNvPr id="22" name="Oval 21"/>
          <p:cNvSpPr/>
          <p:nvPr/>
        </p:nvSpPr>
        <p:spPr>
          <a:xfrm>
            <a:off x="1099185" y="2713990"/>
            <a:ext cx="481330" cy="50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922135" y="5055870"/>
            <a:ext cx="481330" cy="50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006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99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3" grpId="0" animBg="1"/>
      <p:bldP spid="3" grpId="1" animBg="1"/>
      <p:bldP spid="13" grpId="0" animBg="1"/>
      <p:bldP spid="13" grpId="1" animBg="1"/>
      <p:bldP spid="14" grpId="0" animBg="1"/>
      <p:bldP spid="14" grpId="1" animBg="1"/>
      <p:bldP spid="22" grpId="0" bldLvl="0" animBg="1"/>
      <p:bldP spid="22" grpId="1" animBg="1"/>
      <p:bldP spid="29" grpId="0" bldLvl="0" animBg="1"/>
      <p:bldP spid="29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38528" y="19685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224145" y="1005205"/>
            <a:ext cx="2450465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chemeClr val="bg1"/>
                </a:solidFill>
                <a:highlight>
                  <a:srgbClr val="0000FF"/>
                </a:highlight>
                <a:sym typeface="+mn-ea"/>
              </a:rPr>
              <a:t>Q</a:t>
            </a:r>
            <a:r>
              <a:rPr lang="en-US" sz="4000" b="1" dirty="0">
                <a:solidFill>
                  <a:schemeClr val="bg1"/>
                </a:solidFill>
                <a:highlight>
                  <a:srgbClr val="FF0000"/>
                </a:highlight>
                <a:sym typeface="+mn-ea"/>
              </a:rPr>
              <a:t>U</a:t>
            </a:r>
            <a:r>
              <a:rPr lang="en-US" sz="4000" b="1" dirty="0">
                <a:solidFill>
                  <a:schemeClr val="bg1"/>
                </a:solidFill>
                <a:highlight>
                  <a:srgbClr val="00FF00"/>
                </a:highlight>
                <a:sym typeface="+mn-ea"/>
              </a:rPr>
              <a:t>I</a:t>
            </a:r>
            <a:r>
              <a:rPr lang="en-US" sz="4000" b="1" dirty="0">
                <a:solidFill>
                  <a:schemeClr val="bg1"/>
                </a:solidFill>
                <a:highlight>
                  <a:srgbClr val="FFFF00"/>
                </a:highlight>
                <a:sym typeface="+mn-ea"/>
              </a:rPr>
              <a:t>Z</a:t>
            </a:r>
            <a:r>
              <a:rPr lang="en-US" sz="4000" b="1" dirty="0">
                <a:solidFill>
                  <a:schemeClr val="bg1"/>
                </a:solidFill>
                <a:sym typeface="+mn-ea"/>
              </a:rPr>
              <a:t>:</a:t>
            </a:r>
            <a:endParaRPr lang="en-US" sz="4000" b="1" dirty="0">
              <a:solidFill>
                <a:schemeClr val="bg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45" y="194945"/>
            <a:ext cx="113030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ym typeface="+mn-ea"/>
              </a:rPr>
              <a:t>EXTRA ACTIVITY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099185" y="2748280"/>
            <a:ext cx="3918585" cy="1076325"/>
          </a:xfrm>
          <a:prstGeom prst="rect">
            <a:avLst/>
          </a:prstGeom>
          <a:solidFill>
            <a:srgbClr val="9ED2BE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A. Norwegian                    </a:t>
            </a:r>
          </a:p>
          <a:p>
            <a:r>
              <a:rPr lang="en-US" sz="3200">
                <a:solidFill>
                  <a:schemeClr val="tx1"/>
                </a:solidFill>
              </a:rPr>
              <a:t>C. Czech</a:t>
            </a:r>
            <a:r>
              <a:rPr lang="en-US" sz="3200"/>
              <a:t>                  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6988810" y="2748280"/>
            <a:ext cx="3928110" cy="1076325"/>
          </a:xfrm>
          <a:prstGeom prst="rect">
            <a:avLst/>
          </a:prstGeom>
          <a:solidFill>
            <a:srgbClr val="FFD9B7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B. Dutch</a:t>
            </a:r>
          </a:p>
          <a:p>
            <a:r>
              <a:rPr lang="en-US" sz="3200">
                <a:solidFill>
                  <a:schemeClr val="tx1"/>
                </a:solidFill>
              </a:rPr>
              <a:t>D. German                 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45770" y="1661795"/>
            <a:ext cx="11259185" cy="1076325"/>
          </a:xfrm>
          <a:prstGeom prst="rect">
            <a:avLst/>
          </a:prstGeom>
          <a:solidFill>
            <a:srgbClr val="C8E4B2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3. </a:t>
            </a:r>
            <a:r>
              <a:rPr lang="en-US" sz="3200"/>
              <a:t> Which European language gave us the words </a:t>
            </a:r>
            <a:r>
              <a:rPr lang="en-US" sz="3200" b="1"/>
              <a:t>‘cookie’, ‘nitwit’ and ‘sleigh’? 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445770" y="3965575"/>
            <a:ext cx="11259185" cy="1076325"/>
          </a:xfrm>
          <a:prstGeom prst="rect">
            <a:avLst/>
          </a:prstGeom>
          <a:solidFill>
            <a:srgbClr val="C8E4B2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4. </a:t>
            </a:r>
            <a:r>
              <a:rPr lang="en-US" sz="3200"/>
              <a:t>What language is the most common one in Europe because of a number of native speakers?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042035" y="5227955"/>
            <a:ext cx="3918585" cy="1076325"/>
          </a:xfrm>
          <a:prstGeom prst="rect">
            <a:avLst/>
          </a:prstGeom>
          <a:solidFill>
            <a:srgbClr val="9ED2BE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A. French                  </a:t>
            </a:r>
          </a:p>
          <a:p>
            <a:r>
              <a:rPr lang="en-US" sz="3200">
                <a:solidFill>
                  <a:schemeClr val="tx1"/>
                </a:solidFill>
              </a:rPr>
              <a:t>C. Russian         </a:t>
            </a:r>
            <a:r>
              <a:rPr lang="en-US" sz="3200"/>
              <a:t>         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6988810" y="5160645"/>
            <a:ext cx="3928110" cy="1076325"/>
          </a:xfrm>
          <a:prstGeom prst="rect">
            <a:avLst/>
          </a:prstGeom>
          <a:solidFill>
            <a:srgbClr val="FFD9B7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B. German</a:t>
            </a:r>
          </a:p>
          <a:p>
            <a:r>
              <a:rPr lang="en-US" sz="3200">
                <a:solidFill>
                  <a:schemeClr val="tx1"/>
                </a:solidFill>
              </a:rPr>
              <a:t>D. English         </a:t>
            </a:r>
          </a:p>
        </p:txBody>
      </p:sp>
      <p:sp>
        <p:nvSpPr>
          <p:cNvPr id="22" name="Oval 21"/>
          <p:cNvSpPr/>
          <p:nvPr/>
        </p:nvSpPr>
        <p:spPr>
          <a:xfrm>
            <a:off x="6988810" y="2797175"/>
            <a:ext cx="481330" cy="50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042035" y="5803900"/>
            <a:ext cx="481330" cy="50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823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3" grpId="0" animBg="1"/>
      <p:bldP spid="3" grpId="1" animBg="1"/>
      <p:bldP spid="13" grpId="0" animBg="1"/>
      <p:bldP spid="13" grpId="1" animBg="1"/>
      <p:bldP spid="14" grpId="0" animBg="1"/>
      <p:bldP spid="14" grpId="1" animBg="1"/>
      <p:bldP spid="22" grpId="0" bldLvl="0" animBg="1"/>
      <p:bldP spid="22" grpId="1" animBg="1"/>
      <p:bldP spid="29" grpId="0" bldLvl="0" animBg="1"/>
      <p:bldP spid="29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38528" y="19685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224145" y="1005205"/>
            <a:ext cx="2450465" cy="706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chemeClr val="bg1"/>
                </a:solidFill>
                <a:highlight>
                  <a:srgbClr val="0000FF"/>
                </a:highlight>
                <a:sym typeface="+mn-ea"/>
              </a:rPr>
              <a:t>Q</a:t>
            </a:r>
            <a:r>
              <a:rPr lang="en-US" sz="4000" b="1" dirty="0">
                <a:solidFill>
                  <a:schemeClr val="bg1"/>
                </a:solidFill>
                <a:highlight>
                  <a:srgbClr val="FF0000"/>
                </a:highlight>
                <a:sym typeface="+mn-ea"/>
              </a:rPr>
              <a:t>U</a:t>
            </a:r>
            <a:r>
              <a:rPr lang="en-US" sz="4000" b="1" dirty="0">
                <a:solidFill>
                  <a:schemeClr val="bg1"/>
                </a:solidFill>
                <a:highlight>
                  <a:srgbClr val="00FF00"/>
                </a:highlight>
                <a:sym typeface="+mn-ea"/>
              </a:rPr>
              <a:t>I</a:t>
            </a:r>
            <a:r>
              <a:rPr lang="en-US" sz="4000" b="1" dirty="0">
                <a:solidFill>
                  <a:schemeClr val="bg1"/>
                </a:solidFill>
                <a:highlight>
                  <a:srgbClr val="FFFF00"/>
                </a:highlight>
                <a:sym typeface="+mn-ea"/>
              </a:rPr>
              <a:t>Z</a:t>
            </a:r>
            <a:r>
              <a:rPr lang="en-US" sz="4000" b="1" dirty="0">
                <a:solidFill>
                  <a:schemeClr val="bg1"/>
                </a:solidFill>
                <a:sym typeface="+mn-ea"/>
              </a:rPr>
              <a:t>:</a:t>
            </a:r>
            <a:endParaRPr lang="en-US" sz="4000" b="1" dirty="0">
              <a:solidFill>
                <a:schemeClr val="bg1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45" y="194945"/>
            <a:ext cx="113030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ym typeface="+mn-ea"/>
              </a:rPr>
              <a:t>EXTRA ACTIVITY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099185" y="2748280"/>
            <a:ext cx="3918585" cy="1076325"/>
          </a:xfrm>
          <a:prstGeom prst="rect">
            <a:avLst/>
          </a:prstGeom>
          <a:solidFill>
            <a:srgbClr val="9ED2BE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A. French and English                   </a:t>
            </a:r>
          </a:p>
          <a:p>
            <a:r>
              <a:rPr lang="en-US" sz="3200">
                <a:solidFill>
                  <a:schemeClr val="tx1"/>
                </a:solidFill>
              </a:rPr>
              <a:t>C. English and German</a:t>
            </a:r>
            <a:r>
              <a:rPr lang="en-US" sz="3200"/>
              <a:t>                  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6988810" y="2748280"/>
            <a:ext cx="3928110" cy="1076325"/>
          </a:xfrm>
          <a:prstGeom prst="rect">
            <a:avLst/>
          </a:prstGeom>
          <a:solidFill>
            <a:srgbClr val="FFD9B7"/>
          </a:solidFill>
        </p:spPr>
        <p:style>
          <a:lnRef idx="2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B.German and French	</a:t>
            </a:r>
          </a:p>
          <a:p>
            <a:r>
              <a:rPr lang="en-US" sz="3200">
                <a:solidFill>
                  <a:schemeClr val="tx1"/>
                </a:solidFill>
              </a:rPr>
              <a:t>D.English and Dutch                 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30860" y="1938020"/>
            <a:ext cx="11259185" cy="583565"/>
          </a:xfrm>
          <a:prstGeom prst="rect">
            <a:avLst/>
          </a:prstGeom>
          <a:solidFill>
            <a:srgbClr val="C8E4B2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5. </a:t>
            </a:r>
            <a:r>
              <a:rPr lang="en-US" sz="3200"/>
              <a:t> What are the official languages of Canada?</a:t>
            </a:r>
          </a:p>
        </p:txBody>
      </p:sp>
      <p:sp>
        <p:nvSpPr>
          <p:cNvPr id="22" name="Oval 21"/>
          <p:cNvSpPr/>
          <p:nvPr/>
        </p:nvSpPr>
        <p:spPr>
          <a:xfrm>
            <a:off x="1099185" y="2787650"/>
            <a:ext cx="481330" cy="50038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51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22" grpId="0" bldLvl="0" animBg="1"/>
      <p:bldP spid="22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270" y="-7620"/>
            <a:ext cx="12192000" cy="86296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9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25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  <p:sp>
        <p:nvSpPr>
          <p:cNvPr id="3" name="TextBox 20"/>
          <p:cNvSpPr txBox="1"/>
          <p:nvPr/>
        </p:nvSpPr>
        <p:spPr>
          <a:xfrm>
            <a:off x="-535940" y="751205"/>
            <a:ext cx="5945505" cy="14014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How to play:</a:t>
            </a:r>
          </a:p>
        </p:txBody>
      </p:sp>
      <p:sp>
        <p:nvSpPr>
          <p:cNvPr id="7" name="TextBox 20"/>
          <p:cNvSpPr txBox="1"/>
          <p:nvPr/>
        </p:nvSpPr>
        <p:spPr>
          <a:xfrm>
            <a:off x="172720" y="1652905"/>
            <a:ext cx="11083290" cy="7461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/>
            <a:r>
              <a:rPr lang="en-US" sz="3500" dirty="0">
                <a:solidFill>
                  <a:schemeClr val="tx1"/>
                </a:solidFill>
                <a:effectLst/>
                <a:sym typeface="+mn-ea"/>
              </a:rPr>
              <a:t>- Form the class into a circle. (maybe many circles).</a:t>
            </a:r>
          </a:p>
        </p:txBody>
      </p:sp>
      <p:sp>
        <p:nvSpPr>
          <p:cNvPr id="4" name="TextBox 20"/>
          <p:cNvSpPr txBox="1"/>
          <p:nvPr/>
        </p:nvSpPr>
        <p:spPr>
          <a:xfrm>
            <a:off x="160020" y="2233930"/>
            <a:ext cx="11680190" cy="7461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/>
            <a:r>
              <a:rPr lang="en-US" sz="3500" dirty="0">
                <a:solidFill>
                  <a:schemeClr val="tx1"/>
                </a:solidFill>
                <a:effectLst/>
                <a:sym typeface="+mn-ea"/>
              </a:rPr>
              <a:t>- Stand in a circle with your classmates, facing each other.</a:t>
            </a:r>
          </a:p>
        </p:txBody>
      </p:sp>
      <p:sp>
        <p:nvSpPr>
          <p:cNvPr id="8" name="TextBox 20"/>
          <p:cNvSpPr txBox="1"/>
          <p:nvPr/>
        </p:nvSpPr>
        <p:spPr>
          <a:xfrm>
            <a:off x="198120" y="2767965"/>
            <a:ext cx="11680190" cy="7461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/>
            <a:r>
              <a:rPr lang="en-US" sz="3500" dirty="0">
                <a:solidFill>
                  <a:schemeClr val="tx1"/>
                </a:solidFill>
                <a:effectLst/>
                <a:sym typeface="+mn-ea"/>
              </a:rPr>
              <a:t>- The teacher (or a designated student) starts by raising their hand and saying, "Good luck on ..............!" while raising their hand for a high five.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160020" y="4378325"/>
            <a:ext cx="11680190" cy="7461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/>
            <a:r>
              <a:rPr lang="en-US" sz="3500" dirty="0">
                <a:solidFill>
                  <a:schemeClr val="tx1"/>
                </a:solidFill>
                <a:effectLst/>
                <a:sym typeface="+mn-ea"/>
              </a:rPr>
              <a:t>-  The person to the left of the person who started raises their hand, high fives them, adds their own "Good luck on..." statement and raises their hand for a high five with the next person in the circle.</a:t>
            </a:r>
          </a:p>
        </p:txBody>
      </p:sp>
    </p:spTree>
    <p:extLst>
      <p:ext uri="{BB962C8B-B14F-4D97-AF65-F5344CB8AC3E}">
        <p14:creationId xmlns:p14="http://schemas.microsoft.com/office/powerpoint/2010/main" val="37743008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38430" y="19685"/>
            <a:ext cx="12192000" cy="82042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0770" y="934085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Read the interesting facts below about English. Order them from the most interesting to the least interesting.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2187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1161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45" y="106045"/>
            <a:ext cx="113030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sym typeface="+mn-ea"/>
              </a:rPr>
              <a:t>INTERESTING FACTS ABOUT ENGLISH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20"/>
          <p:cNvSpPr txBox="1"/>
          <p:nvPr/>
        </p:nvSpPr>
        <p:spPr>
          <a:xfrm>
            <a:off x="172720" y="2096770"/>
            <a:ext cx="11502390" cy="7461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/>
            <a:r>
              <a:rPr lang="en-US" sz="3600" dirty="0">
                <a:solidFill>
                  <a:schemeClr val="tx1"/>
                </a:solidFill>
                <a:effectLst/>
                <a:sym typeface="+mn-ea"/>
              </a:rPr>
              <a:t>- Work in pairs to order them from the most interesting to the least interesting. </a:t>
            </a:r>
          </a:p>
        </p:txBody>
      </p:sp>
      <p:sp>
        <p:nvSpPr>
          <p:cNvPr id="3" name="TextBox 20"/>
          <p:cNvSpPr txBox="1"/>
          <p:nvPr/>
        </p:nvSpPr>
        <p:spPr>
          <a:xfrm>
            <a:off x="186055" y="3256280"/>
            <a:ext cx="11502390" cy="7461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/>
            <a:r>
              <a:rPr lang="en-US" sz="3600" dirty="0">
                <a:solidFill>
                  <a:schemeClr val="tx1"/>
                </a:solidFill>
                <a:effectLst/>
                <a:sym typeface="+mn-ea"/>
              </a:rPr>
              <a:t>- Explain your order. </a:t>
            </a:r>
          </a:p>
        </p:txBody>
      </p:sp>
      <p:sp>
        <p:nvSpPr>
          <p:cNvPr id="4" name="TextBox 20"/>
          <p:cNvSpPr txBox="1"/>
          <p:nvPr/>
        </p:nvSpPr>
        <p:spPr>
          <a:xfrm>
            <a:off x="287655" y="3923665"/>
            <a:ext cx="11502390" cy="7461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/>
            <a:r>
              <a:rPr lang="en-US" sz="3600" dirty="0">
                <a:solidFill>
                  <a:schemeClr val="tx1"/>
                </a:solidFill>
                <a:effectLst/>
                <a:sym typeface="+mn-ea"/>
              </a:rPr>
              <a:t>- Do you know any fun facts about English?</a:t>
            </a:r>
          </a:p>
        </p:txBody>
      </p:sp>
    </p:spTree>
    <p:extLst>
      <p:ext uri="{BB962C8B-B14F-4D97-AF65-F5344CB8AC3E}">
        <p14:creationId xmlns:p14="http://schemas.microsoft.com/office/powerpoint/2010/main" val="2570781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270" y="-7620"/>
            <a:ext cx="12192000" cy="862965"/>
            <a:chOff x="7620" y="-7620"/>
            <a:chExt cx="12192000" cy="1083309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0"/>
          <p:cNvSpPr txBox="1"/>
          <p:nvPr/>
        </p:nvSpPr>
        <p:spPr>
          <a:xfrm>
            <a:off x="447286" y="815987"/>
            <a:ext cx="5945505" cy="14014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Example</a:t>
            </a:r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: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397571" y="1963420"/>
            <a:ext cx="11710609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4200" b="0" i="1" dirty="0">
                <a:latin typeface="Times New Roman" panose="02020603050405020304" pitchFamily="18" charset="0"/>
              </a:rPr>
              <a:t>- Good luck on your test.</a:t>
            </a:r>
          </a:p>
          <a:p>
            <a:pPr indent="0"/>
            <a:r>
              <a:rPr lang="en-US" sz="4200" b="0" i="1" dirty="0">
                <a:latin typeface="Times New Roman" panose="02020603050405020304" pitchFamily="18" charset="0"/>
              </a:rPr>
              <a:t>- Good luck on staying awake during today's lecture!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86209" y="135152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45720" y="-12700"/>
            <a:ext cx="12179300" cy="68961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572269" y="981118"/>
            <a:ext cx="712319" cy="709214"/>
            <a:chOff x="2180974" y="148629"/>
            <a:chExt cx="712319" cy="709214"/>
          </a:xfrm>
        </p:grpSpPr>
        <p:sp>
          <p:nvSpPr>
            <p:cNvPr id="10" name="Oval 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Chord 1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39"/>
          <p:cNvSpPr txBox="1"/>
          <p:nvPr/>
        </p:nvSpPr>
        <p:spPr>
          <a:xfrm>
            <a:off x="1734766" y="875072"/>
            <a:ext cx="20891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3" name="TextBox 16"/>
          <p:cNvSpPr txBox="1"/>
          <p:nvPr/>
        </p:nvSpPr>
        <p:spPr>
          <a:xfrm>
            <a:off x="3554194" y="964565"/>
            <a:ext cx="73039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9</a:t>
            </a:r>
          </a:p>
        </p:txBody>
      </p:sp>
      <p:sp>
        <p:nvSpPr>
          <p:cNvPr id="3" name="TextBox 40"/>
          <p:cNvSpPr txBox="1"/>
          <p:nvPr/>
        </p:nvSpPr>
        <p:spPr>
          <a:xfrm>
            <a:off x="0" y="1736725"/>
            <a:ext cx="7070090" cy="82994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yriad Pro" pitchFamily="34" charset="0"/>
              </a:rPr>
              <a:t>WORLD ENGLISHES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79170" y="2680335"/>
            <a:ext cx="5238750" cy="625475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35"/>
          <p:cNvSpPr txBox="1"/>
          <p:nvPr/>
        </p:nvSpPr>
        <p:spPr>
          <a:xfrm>
            <a:off x="1504629" y="2715709"/>
            <a:ext cx="4712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4: COMMUNICATION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34603" y="2498536"/>
            <a:ext cx="990895" cy="941618"/>
            <a:chOff x="2766630" y="1746890"/>
            <a:chExt cx="990895" cy="94161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2" name="Picture 1" descr="tải xuống (2)"/>
          <p:cNvPicPr>
            <a:picLocks noChangeAspect="1"/>
          </p:cNvPicPr>
          <p:nvPr/>
        </p:nvPicPr>
        <p:blipFill>
          <a:blip r:embed="rId5">
            <a:alphaModFix amt="94000"/>
          </a:blip>
          <a:stretch>
            <a:fillRect/>
          </a:stretch>
        </p:blipFill>
        <p:spPr>
          <a:xfrm rot="1200000">
            <a:off x="6939915" y="1425575"/>
            <a:ext cx="4271645" cy="4271645"/>
          </a:xfrm>
          <a:prstGeom prst="rect">
            <a:avLst/>
          </a:prstGeom>
          <a:noFill/>
          <a:effectLst>
            <a:outerShdw blurRad="342900" dist="127000" dir="5400000" sx="101000" sy="101000" algn="t" rotWithShape="0">
              <a:prstClr val="black">
                <a:alpha val="8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442099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878" y="-26520"/>
            <a:ext cx="12192000" cy="860866"/>
            <a:chOff x="7620" y="-7620"/>
            <a:chExt cx="12192000" cy="1083309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66686" y="65081"/>
            <a:ext cx="52451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C00000"/>
                </a:solidFill>
                <a:sym typeface="+mn-ea"/>
              </a:rPr>
              <a:t>EVERYDAY ENGLISH</a:t>
            </a:r>
            <a:endParaRPr lang="en-US" sz="32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9589" y="905025"/>
            <a:ext cx="10888345" cy="10763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 below. Pay attention to the highlighted parts.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96122" y="9369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8907" y="83434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577215" y="2519680"/>
            <a:ext cx="11092180" cy="1076325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Tom:</a:t>
            </a:r>
            <a:r>
              <a:rPr lang="en-US" sz="3200"/>
              <a:t> </a:t>
            </a:r>
            <a:r>
              <a:rPr lang="en-US" sz="3200">
                <a:highlight>
                  <a:srgbClr val="FFFF00"/>
                </a:highlight>
              </a:rPr>
              <a:t>Good luck with</a:t>
            </a:r>
            <a:r>
              <a:rPr lang="en-US" sz="3200"/>
              <a:t> your English exam.</a:t>
            </a:r>
          </a:p>
          <a:p>
            <a:pPr algn="just"/>
            <a:r>
              <a:rPr lang="en-US" sz="3200" b="1"/>
              <a:t>Mi:</a:t>
            </a:r>
            <a:r>
              <a:rPr lang="en-US" sz="3200"/>
              <a:t> </a:t>
            </a:r>
            <a:r>
              <a:rPr lang="en-US" sz="3200">
                <a:highlight>
                  <a:srgbClr val="FFFF00"/>
                </a:highlight>
              </a:rPr>
              <a:t>Thanks. I’ll try my best.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60070" y="4338955"/>
            <a:ext cx="11092180" cy="156845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2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sz="3200" b="1"/>
              <a:t>Phong:</a:t>
            </a:r>
            <a:r>
              <a:rPr lang="en-US" sz="3200"/>
              <a:t> I’ve heard that you’re moving to the US. </a:t>
            </a:r>
            <a:r>
              <a:rPr lang="en-US" sz="3200">
                <a:highlight>
                  <a:srgbClr val="FFFF00"/>
                </a:highlight>
              </a:rPr>
              <a:t>I wish you all the best of luck.</a:t>
            </a:r>
            <a:endParaRPr lang="en-US" sz="3200"/>
          </a:p>
          <a:p>
            <a:r>
              <a:rPr lang="en-US" sz="3200" b="1"/>
              <a:t>Neighbour:</a:t>
            </a:r>
            <a:r>
              <a:rPr lang="en-US" sz="3200"/>
              <a:t> </a:t>
            </a:r>
            <a:r>
              <a:rPr lang="en-US" sz="3200">
                <a:highlight>
                  <a:srgbClr val="FFFF00"/>
                </a:highlight>
              </a:rPr>
              <a:t>Thank you so much.</a:t>
            </a:r>
          </a:p>
        </p:txBody>
      </p:sp>
      <p:pic>
        <p:nvPicPr>
          <p:cNvPr id="4" name="04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56011" y="1217100"/>
            <a:ext cx="958850" cy="95885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06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3589" y="748777"/>
            <a:ext cx="10888345" cy="6451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ln>
                  <a:noFill/>
                </a:ln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Structures: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669705" y="1339935"/>
            <a:ext cx="10888345" cy="5847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70C0"/>
                </a:solidFill>
                <a:sym typeface="+mn-ea"/>
              </a:rPr>
              <a:t>Saying Good Luck</a:t>
            </a:r>
            <a:r>
              <a:rPr lang="en-US" sz="3200" b="1" dirty="0">
                <a:ln>
                  <a:noFill/>
                </a:ln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TextBox 11"/>
          <p:cNvSpPr txBox="1"/>
          <p:nvPr/>
        </p:nvSpPr>
        <p:spPr>
          <a:xfrm>
            <a:off x="580805" y="1962262"/>
            <a:ext cx="10888345" cy="1198880"/>
          </a:xfrm>
          <a:prstGeom prst="rect">
            <a:avLst/>
          </a:prstGeom>
          <a:solidFill>
            <a:srgbClr val="7ED7C1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Good luck with + </a:t>
            </a:r>
            <a:r>
              <a:rPr lang="en-US" sz="360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noun/noun phrase</a:t>
            </a:r>
          </a:p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I wish you + all the best of luck.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669704" y="3176729"/>
            <a:ext cx="10888345" cy="5847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b="1" dirty="0">
                <a:ln>
                  <a:noFill/>
                </a:ln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Respond: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902335" y="3798570"/>
            <a:ext cx="10888345" cy="645160"/>
          </a:xfrm>
          <a:prstGeom prst="rect">
            <a:avLst/>
          </a:prstGeom>
          <a:solidFill>
            <a:srgbClr val="F0DBAF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Thanks / Thank you…</a:t>
            </a:r>
          </a:p>
        </p:txBody>
      </p:sp>
      <p:sp>
        <p:nvSpPr>
          <p:cNvPr id="2" name="TextBox 11"/>
          <p:cNvSpPr txBox="1"/>
          <p:nvPr/>
        </p:nvSpPr>
        <p:spPr>
          <a:xfrm>
            <a:off x="542925" y="4352925"/>
            <a:ext cx="10888345" cy="6451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600" b="1" dirty="0"/>
              <a:t>Some other ways to say good luck in English:</a:t>
            </a:r>
          </a:p>
        </p:txBody>
      </p:sp>
      <p:sp>
        <p:nvSpPr>
          <p:cNvPr id="3" name="TextBox 11"/>
          <p:cNvSpPr txBox="1"/>
          <p:nvPr/>
        </p:nvSpPr>
        <p:spPr>
          <a:xfrm>
            <a:off x="758825" y="5059680"/>
            <a:ext cx="10888345" cy="1753235"/>
          </a:xfrm>
          <a:prstGeom prst="rect">
            <a:avLst/>
          </a:prstGeom>
          <a:solidFill>
            <a:srgbClr val="7ED7C1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+ Best of luck with your....</a:t>
            </a:r>
          </a:p>
          <a:p>
            <a:r>
              <a:rPr lang="en-US" sz="360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+ Fingers crossed.</a:t>
            </a:r>
          </a:p>
          <a:p>
            <a:r>
              <a:rPr lang="en-US" sz="360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+ Break a leg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7878" y="-74294"/>
            <a:ext cx="12192000" cy="860866"/>
            <a:chOff x="7620" y="-7620"/>
            <a:chExt cx="12192000" cy="1083309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266686" y="65081"/>
            <a:ext cx="52451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C00000"/>
                </a:solidFill>
                <a:sym typeface="+mn-ea"/>
              </a:rPr>
              <a:t>EVERYDAY ENGLISH</a:t>
            </a:r>
            <a:endParaRPr lang="en-US" sz="32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7" grpId="0" bldLvl="0" animBg="1"/>
      <p:bldP spid="7" grpId="1" animBg="1"/>
      <p:bldP spid="3" grpId="0" bldLvl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75325" y="865415"/>
            <a:ext cx="1088834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Practise saying good luck and responding in the following situations.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72720" y="102505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5505" y="92241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7878" y="-26520"/>
            <a:ext cx="12192000" cy="860866"/>
            <a:chOff x="7620" y="-7620"/>
            <a:chExt cx="12192000" cy="1083309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266686" y="65081"/>
            <a:ext cx="52451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C00000"/>
                </a:solidFill>
                <a:sym typeface="+mn-ea"/>
              </a:rPr>
              <a:t>EVERYDAY ENGLISH</a:t>
            </a:r>
            <a:endParaRPr lang="en-US" sz="32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5"/>
          <p:cNvSpPr txBox="1"/>
          <p:nvPr/>
        </p:nvSpPr>
        <p:spPr>
          <a:xfrm>
            <a:off x="225505" y="2753932"/>
            <a:ext cx="11123295" cy="584775"/>
          </a:xfrm>
          <a:prstGeom prst="rect">
            <a:avLst/>
          </a:prstGeom>
          <a:solidFill>
            <a:srgbClr val="7FBCBD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en-US" sz="3200" b="1" dirty="0">
                <a:latin typeface="Times New Roman" panose="02020603050405020304" pitchFamily="18" charset="0"/>
              </a:rPr>
              <a:t>1. </a:t>
            </a:r>
            <a:r>
              <a:rPr lang="en-US" sz="3200" dirty="0">
                <a:latin typeface="Times New Roman" panose="02020603050405020304" pitchFamily="18" charset="0"/>
              </a:rPr>
              <a:t>Your friend is giving a presentation in English this week.</a:t>
            </a:r>
          </a:p>
        </p:txBody>
      </p:sp>
      <p:sp>
        <p:nvSpPr>
          <p:cNvPr id="24" name="Text Box 6"/>
          <p:cNvSpPr txBox="1"/>
          <p:nvPr/>
        </p:nvSpPr>
        <p:spPr>
          <a:xfrm>
            <a:off x="202216" y="3460424"/>
            <a:ext cx="1112329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Your cousin is taking the university entrance exam next week.</a:t>
            </a:r>
          </a:p>
        </p:txBody>
      </p:sp>
      <p:sp>
        <p:nvSpPr>
          <p:cNvPr id="25" name="TextBox 20"/>
          <p:cNvSpPr txBox="1"/>
          <p:nvPr/>
        </p:nvSpPr>
        <p:spPr>
          <a:xfrm>
            <a:off x="172720" y="1928294"/>
            <a:ext cx="11083290" cy="7461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C00000"/>
                </a:solidFill>
                <a:effectLst/>
                <a:sym typeface="+mn-ea"/>
              </a:rPr>
              <a:t>Situation:</a:t>
            </a:r>
          </a:p>
        </p:txBody>
      </p:sp>
      <p:sp>
        <p:nvSpPr>
          <p:cNvPr id="29" name="Text Box 7"/>
          <p:cNvSpPr txBox="1"/>
          <p:nvPr/>
        </p:nvSpPr>
        <p:spPr>
          <a:xfrm>
            <a:off x="202215" y="4156699"/>
            <a:ext cx="11123295" cy="584775"/>
          </a:xfrm>
          <a:prstGeom prst="rect">
            <a:avLst/>
          </a:prstGeom>
          <a:solidFill>
            <a:srgbClr val="D5F0C1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en-US" sz="3200" b="1">
                <a:latin typeface="Times New Roman" panose="02020603050405020304" pitchFamily="18" charset="0"/>
              </a:rPr>
              <a:t>3. </a:t>
            </a:r>
            <a:r>
              <a:rPr lang="en-US" sz="3200">
                <a:latin typeface="Times New Roman" panose="02020603050405020304" pitchFamily="18" charset="0"/>
              </a:rPr>
              <a:t>Your English teacher is going to the UK for further study.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75325" y="865415"/>
            <a:ext cx="1088834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Practise saying good luck and responding in the following situations.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72720" y="102505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5505" y="92241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-317" y="10236835"/>
            <a:ext cx="11123295" cy="1322070"/>
          </a:xfrm>
          <a:prstGeom prst="rect">
            <a:avLst/>
          </a:prstGeom>
          <a:solidFill>
            <a:srgbClr val="D5F0C1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en-US" sz="4000" b="1">
                <a:latin typeface="Times New Roman" panose="02020603050405020304" pitchFamily="18" charset="0"/>
              </a:rPr>
              <a:t>3. </a:t>
            </a:r>
            <a:r>
              <a:rPr lang="en-US" sz="4000">
                <a:latin typeface="Times New Roman" panose="02020603050405020304" pitchFamily="18" charset="0"/>
              </a:rPr>
              <a:t>Your English teacher is going to the UK for further study.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7878" y="-26520"/>
            <a:ext cx="12192000" cy="860866"/>
            <a:chOff x="7620" y="-7620"/>
            <a:chExt cx="12192000" cy="1083309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266686" y="65081"/>
            <a:ext cx="52451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C00000"/>
                </a:solidFill>
                <a:sym typeface="+mn-ea"/>
              </a:rPr>
              <a:t>EVERYDAY ENGLISH</a:t>
            </a:r>
            <a:endParaRPr lang="en-US" sz="32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5"/>
          <p:cNvSpPr txBox="1"/>
          <p:nvPr/>
        </p:nvSpPr>
        <p:spPr>
          <a:xfrm>
            <a:off x="225505" y="2535748"/>
            <a:ext cx="11123295" cy="584775"/>
          </a:xfrm>
          <a:prstGeom prst="rect">
            <a:avLst/>
          </a:prstGeom>
          <a:solidFill>
            <a:srgbClr val="7FBCBD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en-US" sz="3200" b="1" dirty="0">
                <a:latin typeface="Times New Roman" panose="02020603050405020304" pitchFamily="18" charset="0"/>
              </a:rPr>
              <a:t>1. </a:t>
            </a:r>
            <a:r>
              <a:rPr lang="en-US" sz="3200" dirty="0">
                <a:latin typeface="Times New Roman" panose="02020603050405020304" pitchFamily="18" charset="0"/>
              </a:rPr>
              <a:t>Your friend is giving a presentation in English this week.</a:t>
            </a:r>
          </a:p>
        </p:txBody>
      </p:sp>
      <p:sp>
        <p:nvSpPr>
          <p:cNvPr id="25" name="TextBox 20"/>
          <p:cNvSpPr txBox="1"/>
          <p:nvPr/>
        </p:nvSpPr>
        <p:spPr>
          <a:xfrm>
            <a:off x="347591" y="1885943"/>
            <a:ext cx="11083290" cy="7461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C00000"/>
                </a:solidFill>
                <a:effectLst/>
                <a:sym typeface="+mn-ea"/>
              </a:rPr>
              <a:t>Situation:</a:t>
            </a:r>
          </a:p>
        </p:txBody>
      </p:sp>
      <p:sp>
        <p:nvSpPr>
          <p:cNvPr id="26" name="Text Box 1"/>
          <p:cNvSpPr txBox="1"/>
          <p:nvPr/>
        </p:nvSpPr>
        <p:spPr>
          <a:xfrm>
            <a:off x="481330" y="3180609"/>
            <a:ext cx="50800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Suggested dialogues:</a:t>
            </a:r>
          </a:p>
        </p:txBody>
      </p:sp>
      <p:sp>
        <p:nvSpPr>
          <p:cNvPr id="27" name="Cloud Callout 26"/>
          <p:cNvSpPr/>
          <p:nvPr/>
        </p:nvSpPr>
        <p:spPr>
          <a:xfrm>
            <a:off x="17878" y="3662076"/>
            <a:ext cx="6466164" cy="2232025"/>
          </a:xfrm>
          <a:prstGeom prst="cloudCallout">
            <a:avLst/>
          </a:prstGeom>
          <a:solidFill>
            <a:srgbClr val="AAD9BB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chemeClr val="tx1"/>
                </a:solidFill>
              </a:rPr>
              <a:t>Good luck with</a:t>
            </a:r>
            <a:r>
              <a:rPr lang="en-US" sz="3200" dirty="0">
                <a:solidFill>
                  <a:schemeClr val="tx1"/>
                </a:solidFill>
              </a:rPr>
              <a:t> your  English presentation this week</a:t>
            </a:r>
          </a:p>
        </p:txBody>
      </p:sp>
      <p:sp>
        <p:nvSpPr>
          <p:cNvPr id="28" name="Cloud Callout 27"/>
          <p:cNvSpPr/>
          <p:nvPr/>
        </p:nvSpPr>
        <p:spPr>
          <a:xfrm flipH="1">
            <a:off x="6035384" y="4037414"/>
            <a:ext cx="6156616" cy="2232025"/>
          </a:xfrm>
          <a:prstGeom prst="cloudCallout">
            <a:avLst/>
          </a:prstGeom>
          <a:solidFill>
            <a:srgbClr val="F9F7C9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chemeClr val="tx1"/>
                </a:solidFill>
              </a:rPr>
              <a:t>Thanks. I’ll try my best</a:t>
            </a:r>
            <a:r>
              <a:rPr lang="en-US" sz="32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56142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bldLvl="0" animBg="1"/>
      <p:bldP spid="28" grpId="1" animBg="1"/>
    </p:bldLst>
  </p:timing>
</p:sld>
</file>

<file path=ppt/theme/theme1.xml><?xml version="1.0" encoding="utf-8"?>
<a:theme xmlns:a="http://schemas.openxmlformats.org/drawingml/2006/main" name="Theme4">
  <a:themeElements>
    <a:clrScheme name="Simple Light">
      <a:dk1>
        <a:srgbClr val="FFF8E7"/>
      </a:dk1>
      <a:lt1>
        <a:srgbClr val="FFFFFF"/>
      </a:lt1>
      <a:dk2>
        <a:srgbClr val="84B100"/>
      </a:dk2>
      <a:lt2>
        <a:srgbClr val="52321D"/>
      </a:lt2>
      <a:accent1>
        <a:srgbClr val="FAAA17"/>
      </a:accent1>
      <a:accent2>
        <a:srgbClr val="84B100"/>
      </a:accent2>
      <a:accent3>
        <a:srgbClr val="AFD43F"/>
      </a:accent3>
      <a:accent4>
        <a:srgbClr val="E33B3A"/>
      </a:accent4>
      <a:accent5>
        <a:srgbClr val="EBC590"/>
      </a:accent5>
      <a:accent6>
        <a:srgbClr val="52321D"/>
      </a:accent6>
      <a:hlink>
        <a:srgbClr val="84B1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4" id="{CC206C26-B347-473D-9661-C3FA8B889550}" vid="{88577004-B340-485D-9C4F-D2138CFF9383}"/>
    </a:ext>
  </a:extLst>
</a:theme>
</file>

<file path=ppt/theme/theme2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57D8B814-3D59-4D7D-988E-2774125F6270}" vid="{966F41EE-28E3-4746-85AD-3FDC79E13D6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564</TotalTime>
  <Words>1784</Words>
  <Application>Microsoft Office PowerPoint</Application>
  <PresentationFormat>Widescreen</PresentationFormat>
  <Paragraphs>274</Paragraphs>
  <Slides>34</Slides>
  <Notes>26</Notes>
  <HiddenSlides>0</HiddenSlides>
  <MMClips>1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53" baseType="lpstr">
      <vt:lpstr>.VnAvantH</vt:lpstr>
      <vt:lpstr>Arial</vt:lpstr>
      <vt:lpstr>Arvo</vt:lpstr>
      <vt:lpstr>Berlin Sans FB</vt:lpstr>
      <vt:lpstr>Cabin Sketch</vt:lpstr>
      <vt:lpstr>Calibri</vt:lpstr>
      <vt:lpstr>Calibri Light</vt:lpstr>
      <vt:lpstr>Cooper Black</vt:lpstr>
      <vt:lpstr>Livvic</vt:lpstr>
      <vt:lpstr>Montserrat</vt:lpstr>
      <vt:lpstr>Myriad Pro</vt:lpstr>
      <vt:lpstr>Patrick Hand</vt:lpstr>
      <vt:lpstr>Poppins</vt:lpstr>
      <vt:lpstr>Poppins Light</vt:lpstr>
      <vt:lpstr>Roboto Condensed Light</vt:lpstr>
      <vt:lpstr>Times New Roman</vt:lpstr>
      <vt:lpstr>Wingdings</vt:lpstr>
      <vt:lpstr>Theme4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Chi Nguyễn</cp:lastModifiedBy>
  <cp:revision>350</cp:revision>
  <dcterms:created xsi:type="dcterms:W3CDTF">2020-12-09T02:04:00Z</dcterms:created>
  <dcterms:modified xsi:type="dcterms:W3CDTF">2026-04-28T14:23:09Z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E895415BFDEF4C42A425147BED9F47EC_13</vt:lpwstr>
  </property>
  <property fmtid="{D5CDD505-2E9C-101B-9397-08002B2CF9AE}" pid="3" name="KSOProductBuildVer">
    <vt:lpwstr>1033-12.2.0.13489</vt:lpwstr>
  </property>
</Properties>
</file>