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1" r:id="rId1"/>
  </p:sldMasterIdLst>
  <p:notesMasterIdLst>
    <p:notesMasterId r:id="rId28"/>
  </p:notesMasterIdLst>
  <p:sldIdLst>
    <p:sldId id="279" r:id="rId2"/>
    <p:sldId id="256" r:id="rId3"/>
    <p:sldId id="257" r:id="rId4"/>
    <p:sldId id="261" r:id="rId5"/>
    <p:sldId id="323" r:id="rId6"/>
    <p:sldId id="324" r:id="rId7"/>
    <p:sldId id="325" r:id="rId8"/>
    <p:sldId id="326" r:id="rId9"/>
    <p:sldId id="327" r:id="rId10"/>
    <p:sldId id="328" r:id="rId11"/>
    <p:sldId id="329" r:id="rId12"/>
    <p:sldId id="330" r:id="rId13"/>
    <p:sldId id="331" r:id="rId14"/>
    <p:sldId id="264" r:id="rId15"/>
    <p:sldId id="332" r:id="rId16"/>
    <p:sldId id="333" r:id="rId17"/>
    <p:sldId id="334" r:id="rId18"/>
    <p:sldId id="335" r:id="rId19"/>
    <p:sldId id="336" r:id="rId20"/>
    <p:sldId id="337" r:id="rId21"/>
    <p:sldId id="339" r:id="rId22"/>
    <p:sldId id="338" r:id="rId23"/>
    <p:sldId id="287" r:id="rId24"/>
    <p:sldId id="315" r:id="rId25"/>
    <p:sldId id="270" r:id="rId26"/>
    <p:sldId id="273" r:id="rId27"/>
  </p:sldIdLst>
  <p:sldSz cx="9144000" cy="5143500" type="screen16x9"/>
  <p:notesSz cx="6858000" cy="9144000"/>
  <p:embeddedFontLst>
    <p:embeddedFont>
      <p:font typeface="Patrick Hand" panose="00000500000000000000" pitchFamily="2" charset="0"/>
      <p:regular r:id="rId29"/>
    </p:embeddedFont>
    <p:embeddedFont>
      <p:font typeface="Rajdhani" panose="020B0604020202020204" charset="0"/>
      <p:regular r:id="rId30"/>
      <p:bold r:id="rId31"/>
    </p:embeddedFont>
    <p:embeddedFont>
      <p:font typeface="Rajdhani Medium" panose="020B0604020202020204" charset="0"/>
      <p:regular r:id="rId32"/>
      <p:bold r:id="rId33"/>
    </p:embeddedFont>
    <p:embeddedFont>
      <p:font typeface="Staatliches" pitchFamily="2"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3AF"/>
    <a:srgbClr val="D6EEEE"/>
    <a:srgbClr val="D4E5F5"/>
    <a:srgbClr val="1C2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935371-1B22-416B-A76C-3713F9D7F958}">
  <a:tblStyle styleId="{DF935371-1B22-416B-A76C-3713F9D7F9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2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acdc0a72ac_1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acdc0a72ac_1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f2d0e3cba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f2d0e3cba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6995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783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f2d0e3cba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f2d0e3cba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7851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6f2ac066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6f2ac066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f2d0e3cba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f2d0e3cba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048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f2d0e3cba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f2d0e3cba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8398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f2d0e3cba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f2d0e3cba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77298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f2d0e3cba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f2d0e3cba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7975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f2d0e3cba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f2d0e3cba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981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f2d0e3cba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f2d0e3cba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5886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f2d0e3cba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f2d0e3cba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894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f2d0e3cba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f2d0e3cba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7014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3"/>
        <p:cNvGrpSpPr/>
        <p:nvPr/>
      </p:nvGrpSpPr>
      <p:grpSpPr>
        <a:xfrm>
          <a:off x="0" y="0"/>
          <a:ext cx="0" cy="0"/>
          <a:chOff x="0" y="0"/>
          <a:chExt cx="0" cy="0"/>
        </a:xfrm>
      </p:grpSpPr>
      <p:sp>
        <p:nvSpPr>
          <p:cNvPr id="1864" name="Google Shape;1864;ga9f652dc5f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5" name="Google Shape;1865;ga9f652dc5f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6"/>
        <p:cNvGrpSpPr/>
        <p:nvPr/>
      </p:nvGrpSpPr>
      <p:grpSpPr>
        <a:xfrm>
          <a:off x="0" y="0"/>
          <a:ext cx="0" cy="0"/>
          <a:chOff x="0" y="0"/>
          <a:chExt cx="0" cy="0"/>
        </a:xfrm>
      </p:grpSpPr>
      <p:sp>
        <p:nvSpPr>
          <p:cNvPr id="3017" name="Google Shape;3017;g6f2d0e3cba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8" name="Google Shape;3018;g6f2d0e3cba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ac7f0fe273_1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3" name="Google Shape;1163;gac7f0fe273_1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gac7f0fe273_1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7" name="Google Shape;1527;gac7f0fe273_1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f2d0e3cba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f2d0e3cba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ac7f0fe273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ac7f0fe273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f2d0e3cba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f2d0e3cba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97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f2d0e3cba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f2d0e3cba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1836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f2d0e3cba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f2d0e3cba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0305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f2d0e3cba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f2d0e3cba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3913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f2d0e3cba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f2d0e3cba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6925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grpSp>
        <p:nvGrpSpPr>
          <p:cNvPr id="9" name="Google Shape;9;p2"/>
          <p:cNvGrpSpPr/>
          <p:nvPr/>
        </p:nvGrpSpPr>
        <p:grpSpPr>
          <a:xfrm>
            <a:off x="-648268" y="-915586"/>
            <a:ext cx="4062633" cy="6859116"/>
            <a:chOff x="-648268" y="-915586"/>
            <a:chExt cx="4062633" cy="6859116"/>
          </a:xfrm>
        </p:grpSpPr>
        <p:sp>
          <p:nvSpPr>
            <p:cNvPr id="10" name="Google Shape;10;p2"/>
            <p:cNvSpPr/>
            <p:nvPr/>
          </p:nvSpPr>
          <p:spPr>
            <a:xfrm>
              <a:off x="-648268" y="1965670"/>
              <a:ext cx="1119395" cy="1086742"/>
            </a:xfrm>
            <a:custGeom>
              <a:avLst/>
              <a:gdLst/>
              <a:ahLst/>
              <a:cxnLst/>
              <a:rect l="l" t="t" r="r" b="b"/>
              <a:pathLst>
                <a:path w="30991" h="30087" extrusionOk="0">
                  <a:moveTo>
                    <a:pt x="13309" y="1"/>
                  </a:moveTo>
                  <a:cubicBezTo>
                    <a:pt x="12724" y="1"/>
                    <a:pt x="12139" y="419"/>
                    <a:pt x="12142" y="1162"/>
                  </a:cubicBezTo>
                  <a:cubicBezTo>
                    <a:pt x="12144" y="1874"/>
                    <a:pt x="11565" y="2323"/>
                    <a:pt x="10974" y="2323"/>
                  </a:cubicBezTo>
                  <a:cubicBezTo>
                    <a:pt x="10634" y="2323"/>
                    <a:pt x="10290" y="2174"/>
                    <a:pt x="10050" y="1842"/>
                  </a:cubicBezTo>
                  <a:cubicBezTo>
                    <a:pt x="9804" y="1500"/>
                    <a:pt x="9466" y="1354"/>
                    <a:pt x="9134" y="1354"/>
                  </a:cubicBezTo>
                  <a:cubicBezTo>
                    <a:pt x="8422" y="1354"/>
                    <a:pt x="7734" y="2023"/>
                    <a:pt x="8015" y="2877"/>
                  </a:cubicBezTo>
                  <a:cubicBezTo>
                    <a:pt x="8283" y="3690"/>
                    <a:pt x="7638" y="4398"/>
                    <a:pt x="6915" y="4398"/>
                  </a:cubicBezTo>
                  <a:cubicBezTo>
                    <a:pt x="6688" y="4398"/>
                    <a:pt x="6453" y="4328"/>
                    <a:pt x="6236" y="4170"/>
                  </a:cubicBezTo>
                  <a:cubicBezTo>
                    <a:pt x="6013" y="4006"/>
                    <a:pt x="5778" y="3935"/>
                    <a:pt x="5554" y="3935"/>
                  </a:cubicBezTo>
                  <a:cubicBezTo>
                    <a:pt x="4707" y="3935"/>
                    <a:pt x="4005" y="4942"/>
                    <a:pt x="4622" y="5784"/>
                  </a:cubicBezTo>
                  <a:cubicBezTo>
                    <a:pt x="5206" y="6582"/>
                    <a:pt x="4588" y="7626"/>
                    <a:pt x="3703" y="7626"/>
                  </a:cubicBezTo>
                  <a:cubicBezTo>
                    <a:pt x="3583" y="7626"/>
                    <a:pt x="3457" y="7606"/>
                    <a:pt x="3330" y="7564"/>
                  </a:cubicBezTo>
                  <a:cubicBezTo>
                    <a:pt x="3195" y="7520"/>
                    <a:pt x="3065" y="7500"/>
                    <a:pt x="2942" y="7500"/>
                  </a:cubicBezTo>
                  <a:cubicBezTo>
                    <a:pt x="1915" y="7500"/>
                    <a:pt x="1337" y="8908"/>
                    <a:pt x="2294" y="9598"/>
                  </a:cubicBezTo>
                  <a:cubicBezTo>
                    <a:pt x="3203" y="10254"/>
                    <a:pt x="2738" y="11690"/>
                    <a:pt x="1618" y="11690"/>
                  </a:cubicBezTo>
                  <a:cubicBezTo>
                    <a:pt x="1616" y="11690"/>
                    <a:pt x="1615" y="11690"/>
                    <a:pt x="1614" y="11690"/>
                  </a:cubicBezTo>
                  <a:cubicBezTo>
                    <a:pt x="1612" y="11690"/>
                    <a:pt x="1610" y="11690"/>
                    <a:pt x="1608" y="11690"/>
                  </a:cubicBezTo>
                  <a:cubicBezTo>
                    <a:pt x="292" y="11690"/>
                    <a:pt x="1" y="13541"/>
                    <a:pt x="1256" y="13944"/>
                  </a:cubicBezTo>
                  <a:cubicBezTo>
                    <a:pt x="2325" y="14287"/>
                    <a:pt x="2325" y="15800"/>
                    <a:pt x="1256" y="16143"/>
                  </a:cubicBezTo>
                  <a:cubicBezTo>
                    <a:pt x="1" y="16546"/>
                    <a:pt x="292" y="18398"/>
                    <a:pt x="1609" y="18398"/>
                  </a:cubicBezTo>
                  <a:cubicBezTo>
                    <a:pt x="1611" y="18398"/>
                    <a:pt x="1612" y="18398"/>
                    <a:pt x="1614" y="18398"/>
                  </a:cubicBezTo>
                  <a:cubicBezTo>
                    <a:pt x="1616" y="18398"/>
                    <a:pt x="1617" y="18398"/>
                    <a:pt x="1619" y="18398"/>
                  </a:cubicBezTo>
                  <a:cubicBezTo>
                    <a:pt x="2738" y="18398"/>
                    <a:pt x="3203" y="19834"/>
                    <a:pt x="2294" y="20489"/>
                  </a:cubicBezTo>
                  <a:cubicBezTo>
                    <a:pt x="1337" y="21179"/>
                    <a:pt x="1915" y="22588"/>
                    <a:pt x="2943" y="22588"/>
                  </a:cubicBezTo>
                  <a:cubicBezTo>
                    <a:pt x="3066" y="22588"/>
                    <a:pt x="3195" y="22567"/>
                    <a:pt x="3330" y="22523"/>
                  </a:cubicBezTo>
                  <a:cubicBezTo>
                    <a:pt x="3458" y="22481"/>
                    <a:pt x="3584" y="22462"/>
                    <a:pt x="3704" y="22462"/>
                  </a:cubicBezTo>
                  <a:cubicBezTo>
                    <a:pt x="4588" y="22462"/>
                    <a:pt x="5206" y="23505"/>
                    <a:pt x="4622" y="24302"/>
                  </a:cubicBezTo>
                  <a:cubicBezTo>
                    <a:pt x="4006" y="25144"/>
                    <a:pt x="4707" y="26151"/>
                    <a:pt x="5554" y="26151"/>
                  </a:cubicBezTo>
                  <a:cubicBezTo>
                    <a:pt x="5778" y="26151"/>
                    <a:pt x="6013" y="26080"/>
                    <a:pt x="6236" y="25917"/>
                  </a:cubicBezTo>
                  <a:cubicBezTo>
                    <a:pt x="6453" y="25758"/>
                    <a:pt x="6688" y="25688"/>
                    <a:pt x="6915" y="25688"/>
                  </a:cubicBezTo>
                  <a:cubicBezTo>
                    <a:pt x="7638" y="25688"/>
                    <a:pt x="8283" y="26398"/>
                    <a:pt x="8015" y="27209"/>
                  </a:cubicBezTo>
                  <a:cubicBezTo>
                    <a:pt x="7734" y="28064"/>
                    <a:pt x="8423" y="28733"/>
                    <a:pt x="9134" y="28733"/>
                  </a:cubicBezTo>
                  <a:cubicBezTo>
                    <a:pt x="9466" y="28733"/>
                    <a:pt x="9804" y="28587"/>
                    <a:pt x="10050" y="28246"/>
                  </a:cubicBezTo>
                  <a:cubicBezTo>
                    <a:pt x="10290" y="27913"/>
                    <a:pt x="10634" y="27764"/>
                    <a:pt x="10974" y="27764"/>
                  </a:cubicBezTo>
                  <a:cubicBezTo>
                    <a:pt x="11565" y="27764"/>
                    <a:pt x="12144" y="28213"/>
                    <a:pt x="12142" y="28926"/>
                  </a:cubicBezTo>
                  <a:cubicBezTo>
                    <a:pt x="12139" y="29668"/>
                    <a:pt x="12724" y="30086"/>
                    <a:pt x="13309" y="30086"/>
                  </a:cubicBezTo>
                  <a:cubicBezTo>
                    <a:pt x="13765" y="30086"/>
                    <a:pt x="14219" y="29833"/>
                    <a:pt x="14396" y="29283"/>
                  </a:cubicBezTo>
                  <a:cubicBezTo>
                    <a:pt x="14567" y="28748"/>
                    <a:pt x="15031" y="28481"/>
                    <a:pt x="15495" y="28481"/>
                  </a:cubicBezTo>
                  <a:cubicBezTo>
                    <a:pt x="15960" y="28481"/>
                    <a:pt x="16424" y="28748"/>
                    <a:pt x="16596" y="29283"/>
                  </a:cubicBezTo>
                  <a:cubicBezTo>
                    <a:pt x="16772" y="29833"/>
                    <a:pt x="17226" y="30086"/>
                    <a:pt x="17682" y="30086"/>
                  </a:cubicBezTo>
                  <a:cubicBezTo>
                    <a:pt x="18266" y="30086"/>
                    <a:pt x="18852" y="29668"/>
                    <a:pt x="18850" y="28926"/>
                  </a:cubicBezTo>
                  <a:cubicBezTo>
                    <a:pt x="18847" y="28213"/>
                    <a:pt x="19426" y="27764"/>
                    <a:pt x="20017" y="27764"/>
                  </a:cubicBezTo>
                  <a:cubicBezTo>
                    <a:pt x="20357" y="27764"/>
                    <a:pt x="20702" y="27913"/>
                    <a:pt x="20942" y="28246"/>
                  </a:cubicBezTo>
                  <a:cubicBezTo>
                    <a:pt x="21188" y="28587"/>
                    <a:pt x="21525" y="28733"/>
                    <a:pt x="21857" y="28733"/>
                  </a:cubicBezTo>
                  <a:cubicBezTo>
                    <a:pt x="22568" y="28733"/>
                    <a:pt x="23256" y="28064"/>
                    <a:pt x="22975" y="27209"/>
                  </a:cubicBezTo>
                  <a:cubicBezTo>
                    <a:pt x="22708" y="26398"/>
                    <a:pt x="23353" y="25688"/>
                    <a:pt x="24076" y="25688"/>
                  </a:cubicBezTo>
                  <a:cubicBezTo>
                    <a:pt x="24303" y="25688"/>
                    <a:pt x="24538" y="25758"/>
                    <a:pt x="24754" y="25917"/>
                  </a:cubicBezTo>
                  <a:cubicBezTo>
                    <a:pt x="24978" y="26080"/>
                    <a:pt x="25212" y="26151"/>
                    <a:pt x="25437" y="26151"/>
                  </a:cubicBezTo>
                  <a:cubicBezTo>
                    <a:pt x="26284" y="26151"/>
                    <a:pt x="26985" y="25144"/>
                    <a:pt x="26369" y="24302"/>
                  </a:cubicBezTo>
                  <a:cubicBezTo>
                    <a:pt x="25785" y="23505"/>
                    <a:pt x="26403" y="22462"/>
                    <a:pt x="27287" y="22462"/>
                  </a:cubicBezTo>
                  <a:cubicBezTo>
                    <a:pt x="27407" y="22462"/>
                    <a:pt x="27533" y="22481"/>
                    <a:pt x="27661" y="22523"/>
                  </a:cubicBezTo>
                  <a:cubicBezTo>
                    <a:pt x="27795" y="22567"/>
                    <a:pt x="27925" y="22588"/>
                    <a:pt x="28048" y="22588"/>
                  </a:cubicBezTo>
                  <a:cubicBezTo>
                    <a:pt x="29076" y="22588"/>
                    <a:pt x="29654" y="21179"/>
                    <a:pt x="28698" y="20489"/>
                  </a:cubicBezTo>
                  <a:cubicBezTo>
                    <a:pt x="27788" y="19834"/>
                    <a:pt x="28253" y="18398"/>
                    <a:pt x="29373" y="18398"/>
                  </a:cubicBezTo>
                  <a:cubicBezTo>
                    <a:pt x="29375" y="18398"/>
                    <a:pt x="29376" y="18398"/>
                    <a:pt x="29378" y="18398"/>
                  </a:cubicBezTo>
                  <a:cubicBezTo>
                    <a:pt x="29379" y="18398"/>
                    <a:pt x="29381" y="18398"/>
                    <a:pt x="29383" y="18398"/>
                  </a:cubicBezTo>
                  <a:cubicBezTo>
                    <a:pt x="30698" y="18398"/>
                    <a:pt x="30991" y="16546"/>
                    <a:pt x="29735" y="16143"/>
                  </a:cubicBezTo>
                  <a:cubicBezTo>
                    <a:pt x="28665" y="15800"/>
                    <a:pt x="28665" y="14287"/>
                    <a:pt x="29735" y="13944"/>
                  </a:cubicBezTo>
                  <a:cubicBezTo>
                    <a:pt x="30991" y="13541"/>
                    <a:pt x="30698" y="11690"/>
                    <a:pt x="29384" y="11690"/>
                  </a:cubicBezTo>
                  <a:cubicBezTo>
                    <a:pt x="29382" y="11690"/>
                    <a:pt x="29380" y="11690"/>
                    <a:pt x="29378" y="11690"/>
                  </a:cubicBezTo>
                  <a:cubicBezTo>
                    <a:pt x="29377" y="11690"/>
                    <a:pt x="29375" y="11690"/>
                    <a:pt x="29374" y="11690"/>
                  </a:cubicBezTo>
                  <a:cubicBezTo>
                    <a:pt x="28253" y="11690"/>
                    <a:pt x="27787" y="10254"/>
                    <a:pt x="28698" y="9598"/>
                  </a:cubicBezTo>
                  <a:cubicBezTo>
                    <a:pt x="29654" y="8908"/>
                    <a:pt x="29076" y="7500"/>
                    <a:pt x="28049" y="7500"/>
                  </a:cubicBezTo>
                  <a:cubicBezTo>
                    <a:pt x="27926" y="7500"/>
                    <a:pt x="27796" y="7520"/>
                    <a:pt x="27661" y="7564"/>
                  </a:cubicBezTo>
                  <a:cubicBezTo>
                    <a:pt x="27533" y="7606"/>
                    <a:pt x="27408" y="7626"/>
                    <a:pt x="27288" y="7626"/>
                  </a:cubicBezTo>
                  <a:cubicBezTo>
                    <a:pt x="26404" y="7626"/>
                    <a:pt x="25785" y="6582"/>
                    <a:pt x="26369" y="5784"/>
                  </a:cubicBezTo>
                  <a:cubicBezTo>
                    <a:pt x="26984" y="4942"/>
                    <a:pt x="26284" y="3935"/>
                    <a:pt x="25437" y="3935"/>
                  </a:cubicBezTo>
                  <a:cubicBezTo>
                    <a:pt x="25212" y="3935"/>
                    <a:pt x="24977" y="4006"/>
                    <a:pt x="24754" y="4170"/>
                  </a:cubicBezTo>
                  <a:cubicBezTo>
                    <a:pt x="24538" y="4328"/>
                    <a:pt x="24303" y="4398"/>
                    <a:pt x="24076" y="4398"/>
                  </a:cubicBezTo>
                  <a:cubicBezTo>
                    <a:pt x="23354" y="4398"/>
                    <a:pt x="22708" y="3690"/>
                    <a:pt x="22975" y="2877"/>
                  </a:cubicBezTo>
                  <a:cubicBezTo>
                    <a:pt x="23256" y="2023"/>
                    <a:pt x="22568" y="1354"/>
                    <a:pt x="21857" y="1354"/>
                  </a:cubicBezTo>
                  <a:cubicBezTo>
                    <a:pt x="21525" y="1354"/>
                    <a:pt x="21188" y="1500"/>
                    <a:pt x="20942" y="1842"/>
                  </a:cubicBezTo>
                  <a:cubicBezTo>
                    <a:pt x="20702" y="2174"/>
                    <a:pt x="20358" y="2323"/>
                    <a:pt x="20017" y="2323"/>
                  </a:cubicBezTo>
                  <a:cubicBezTo>
                    <a:pt x="19426" y="2323"/>
                    <a:pt x="18847" y="1874"/>
                    <a:pt x="18850" y="1162"/>
                  </a:cubicBezTo>
                  <a:cubicBezTo>
                    <a:pt x="18852" y="419"/>
                    <a:pt x="18266" y="1"/>
                    <a:pt x="17681" y="1"/>
                  </a:cubicBezTo>
                  <a:cubicBezTo>
                    <a:pt x="17226" y="1"/>
                    <a:pt x="16772" y="254"/>
                    <a:pt x="16596" y="804"/>
                  </a:cubicBezTo>
                  <a:cubicBezTo>
                    <a:pt x="16424" y="1338"/>
                    <a:pt x="15960" y="1606"/>
                    <a:pt x="15495" y="1606"/>
                  </a:cubicBezTo>
                  <a:cubicBezTo>
                    <a:pt x="15031" y="1606"/>
                    <a:pt x="14567" y="1338"/>
                    <a:pt x="14396" y="804"/>
                  </a:cubicBezTo>
                  <a:cubicBezTo>
                    <a:pt x="14219" y="254"/>
                    <a:pt x="13765" y="1"/>
                    <a:pt x="13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70522" y="-205576"/>
              <a:ext cx="56167" cy="56203"/>
            </a:xfrm>
            <a:custGeom>
              <a:avLst/>
              <a:gdLst/>
              <a:ahLst/>
              <a:cxnLst/>
              <a:rect l="l" t="t" r="r" b="b"/>
              <a:pathLst>
                <a:path w="1555" h="1556" extrusionOk="0">
                  <a:moveTo>
                    <a:pt x="777" y="1"/>
                  </a:moveTo>
                  <a:cubicBezTo>
                    <a:pt x="348" y="1"/>
                    <a:pt x="0" y="349"/>
                    <a:pt x="0" y="779"/>
                  </a:cubicBezTo>
                  <a:cubicBezTo>
                    <a:pt x="0" y="1207"/>
                    <a:pt x="348" y="1556"/>
                    <a:pt x="777" y="1556"/>
                  </a:cubicBezTo>
                  <a:cubicBezTo>
                    <a:pt x="1207" y="1556"/>
                    <a:pt x="1555" y="1207"/>
                    <a:pt x="1555" y="779"/>
                  </a:cubicBezTo>
                  <a:cubicBezTo>
                    <a:pt x="1555" y="349"/>
                    <a:pt x="1207"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863680" y="5237094"/>
              <a:ext cx="56167" cy="56203"/>
            </a:xfrm>
            <a:custGeom>
              <a:avLst/>
              <a:gdLst/>
              <a:ahLst/>
              <a:cxnLst/>
              <a:rect l="l" t="t" r="r" b="b"/>
              <a:pathLst>
                <a:path w="1555" h="1556" extrusionOk="0">
                  <a:moveTo>
                    <a:pt x="777" y="1"/>
                  </a:moveTo>
                  <a:cubicBezTo>
                    <a:pt x="348" y="1"/>
                    <a:pt x="0" y="349"/>
                    <a:pt x="0" y="779"/>
                  </a:cubicBezTo>
                  <a:cubicBezTo>
                    <a:pt x="0" y="1207"/>
                    <a:pt x="348" y="1555"/>
                    <a:pt x="777" y="1555"/>
                  </a:cubicBezTo>
                  <a:cubicBezTo>
                    <a:pt x="1207" y="1555"/>
                    <a:pt x="1555" y="1207"/>
                    <a:pt x="1555" y="779"/>
                  </a:cubicBezTo>
                  <a:cubicBezTo>
                    <a:pt x="1555" y="349"/>
                    <a:pt x="1207"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85116" y="-915586"/>
              <a:ext cx="62415" cy="62379"/>
            </a:xfrm>
            <a:custGeom>
              <a:avLst/>
              <a:gdLst/>
              <a:ahLst/>
              <a:cxnLst/>
              <a:rect l="l" t="t" r="r" b="b"/>
              <a:pathLst>
                <a:path w="1728" h="1727" extrusionOk="0">
                  <a:moveTo>
                    <a:pt x="863" y="0"/>
                  </a:moveTo>
                  <a:cubicBezTo>
                    <a:pt x="387" y="0"/>
                    <a:pt x="1" y="386"/>
                    <a:pt x="1" y="863"/>
                  </a:cubicBezTo>
                  <a:cubicBezTo>
                    <a:pt x="1" y="1340"/>
                    <a:pt x="387" y="1727"/>
                    <a:pt x="863" y="1727"/>
                  </a:cubicBezTo>
                  <a:cubicBezTo>
                    <a:pt x="1341" y="1727"/>
                    <a:pt x="1727" y="1340"/>
                    <a:pt x="1727" y="863"/>
                  </a:cubicBezTo>
                  <a:cubicBezTo>
                    <a:pt x="1727" y="386"/>
                    <a:pt x="1341" y="0"/>
                    <a:pt x="8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83801" y="4943836"/>
              <a:ext cx="62379" cy="62379"/>
            </a:xfrm>
            <a:custGeom>
              <a:avLst/>
              <a:gdLst/>
              <a:ahLst/>
              <a:cxnLst/>
              <a:rect l="l" t="t" r="r" b="b"/>
              <a:pathLst>
                <a:path w="1727" h="1727" extrusionOk="0">
                  <a:moveTo>
                    <a:pt x="864" y="0"/>
                  </a:moveTo>
                  <a:cubicBezTo>
                    <a:pt x="386" y="0"/>
                    <a:pt x="0" y="387"/>
                    <a:pt x="0" y="863"/>
                  </a:cubicBezTo>
                  <a:cubicBezTo>
                    <a:pt x="0" y="1341"/>
                    <a:pt x="386" y="1727"/>
                    <a:pt x="864" y="1727"/>
                  </a:cubicBezTo>
                  <a:cubicBezTo>
                    <a:pt x="1341" y="1727"/>
                    <a:pt x="1727" y="1341"/>
                    <a:pt x="1727" y="863"/>
                  </a:cubicBezTo>
                  <a:cubicBezTo>
                    <a:pt x="1727" y="387"/>
                    <a:pt x="1341" y="0"/>
                    <a:pt x="8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324354" y="2142224"/>
              <a:ext cx="36" cy="144"/>
            </a:xfrm>
            <a:custGeom>
              <a:avLst/>
              <a:gdLst/>
              <a:ahLst/>
              <a:cxnLst/>
              <a:rect l="l" t="t" r="r" b="b"/>
              <a:pathLst>
                <a:path w="1" h="4" fill="none" extrusionOk="0">
                  <a:moveTo>
                    <a:pt x="0" y="3"/>
                  </a:moveTo>
                  <a:lnTo>
                    <a:pt x="0"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352" y="-877841"/>
              <a:ext cx="3347854" cy="2971629"/>
            </a:xfrm>
            <a:custGeom>
              <a:avLst/>
              <a:gdLst/>
              <a:ahLst/>
              <a:cxnLst/>
              <a:rect l="l" t="t" r="r" b="b"/>
              <a:pathLst>
                <a:path w="92687" h="82271" fill="none" extrusionOk="0">
                  <a:moveTo>
                    <a:pt x="92686" y="82270"/>
                  </a:moveTo>
                  <a:cubicBezTo>
                    <a:pt x="86760" y="36173"/>
                    <a:pt x="47598" y="484"/>
                    <a:pt x="0" y="1"/>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3841" y="-877985"/>
              <a:ext cx="108" cy="36"/>
            </a:xfrm>
            <a:custGeom>
              <a:avLst/>
              <a:gdLst/>
              <a:ahLst/>
              <a:cxnLst/>
              <a:rect l="l" t="t" r="r" b="b"/>
              <a:pathLst>
                <a:path w="3" h="1" fill="none" extrusionOk="0">
                  <a:moveTo>
                    <a:pt x="3" y="0"/>
                  </a:moveTo>
                  <a:lnTo>
                    <a:pt x="1"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646" y="2472759"/>
              <a:ext cx="3351141" cy="3470771"/>
            </a:xfrm>
            <a:custGeom>
              <a:avLst/>
              <a:gdLst/>
              <a:ahLst/>
              <a:cxnLst/>
              <a:rect l="l" t="t" r="r" b="b"/>
              <a:pathLst>
                <a:path w="92778" h="96090" fill="none" extrusionOk="0">
                  <a:moveTo>
                    <a:pt x="1" y="96089"/>
                  </a:moveTo>
                  <a:cubicBezTo>
                    <a:pt x="51153" y="95206"/>
                    <a:pt x="92387" y="53656"/>
                    <a:pt x="92768" y="2381"/>
                  </a:cubicBezTo>
                  <a:cubicBezTo>
                    <a:pt x="92770" y="2143"/>
                    <a:pt x="92778" y="1906"/>
                    <a:pt x="92778" y="1667"/>
                  </a:cubicBezTo>
                  <a:cubicBezTo>
                    <a:pt x="92778" y="1110"/>
                    <a:pt x="92772" y="555"/>
                    <a:pt x="92762" y="1"/>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345412" y="2448052"/>
              <a:ext cx="36" cy="144"/>
            </a:xfrm>
            <a:custGeom>
              <a:avLst/>
              <a:gdLst/>
              <a:ahLst/>
              <a:cxnLst/>
              <a:rect l="l" t="t" r="r" b="b"/>
              <a:pathLst>
                <a:path w="1" h="4" fill="none" extrusionOk="0">
                  <a:moveTo>
                    <a:pt x="0" y="4"/>
                  </a:moveTo>
                  <a:lnTo>
                    <a:pt x="0"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905109" y="1668655"/>
              <a:ext cx="72" cy="144"/>
            </a:xfrm>
            <a:custGeom>
              <a:avLst/>
              <a:gdLst/>
              <a:ahLst/>
              <a:cxnLst/>
              <a:rect l="l" t="t" r="r" b="b"/>
              <a:pathLst>
                <a:path w="2" h="4" fill="none" extrusionOk="0">
                  <a:moveTo>
                    <a:pt x="1" y="3"/>
                  </a:moveTo>
                  <a:lnTo>
                    <a:pt x="0"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9388" y="-558901"/>
              <a:ext cx="2920555" cy="2180817"/>
            </a:xfrm>
            <a:custGeom>
              <a:avLst/>
              <a:gdLst/>
              <a:ahLst/>
              <a:cxnLst/>
              <a:rect l="l" t="t" r="r" b="b"/>
              <a:pathLst>
                <a:path w="80857" h="60377" fill="none" extrusionOk="0">
                  <a:moveTo>
                    <a:pt x="80857" y="60376"/>
                  </a:moveTo>
                  <a:cubicBezTo>
                    <a:pt x="70181" y="25704"/>
                    <a:pt x="38075" y="426"/>
                    <a:pt x="0"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3841" y="-559118"/>
              <a:ext cx="108" cy="36"/>
            </a:xfrm>
            <a:custGeom>
              <a:avLst/>
              <a:gdLst/>
              <a:ahLst/>
              <a:cxnLst/>
              <a:rect l="l" t="t" r="r" b="b"/>
              <a:pathLst>
                <a:path w="3" h="1" fill="none" extrusionOk="0">
                  <a:moveTo>
                    <a:pt x="3" y="1"/>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63" y="2195501"/>
              <a:ext cx="3032491" cy="3429052"/>
            </a:xfrm>
            <a:custGeom>
              <a:avLst/>
              <a:gdLst/>
              <a:ahLst/>
              <a:cxnLst/>
              <a:rect l="l" t="t" r="r" b="b"/>
              <a:pathLst>
                <a:path w="83956" h="94935" fill="none" extrusionOk="0">
                  <a:moveTo>
                    <a:pt x="0" y="94935"/>
                  </a:moveTo>
                  <a:cubicBezTo>
                    <a:pt x="46279" y="94057"/>
                    <a:pt x="83566" y="56458"/>
                    <a:pt x="83945" y="10057"/>
                  </a:cubicBezTo>
                  <a:cubicBezTo>
                    <a:pt x="83948" y="9819"/>
                    <a:pt x="83954" y="9582"/>
                    <a:pt x="83954" y="9343"/>
                  </a:cubicBezTo>
                  <a:cubicBezTo>
                    <a:pt x="83955" y="6222"/>
                    <a:pt x="83786" y="3103"/>
                    <a:pt x="83450"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06606" y="2171048"/>
              <a:ext cx="36" cy="144"/>
            </a:xfrm>
            <a:custGeom>
              <a:avLst/>
              <a:gdLst/>
              <a:ahLst/>
              <a:cxnLst/>
              <a:rect l="l" t="t" r="r" b="b"/>
              <a:pathLst>
                <a:path w="1" h="4" fill="none" extrusionOk="0">
                  <a:moveTo>
                    <a:pt x="0" y="4"/>
                  </a:moveTo>
                  <a:lnTo>
                    <a:pt x="0"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683657" y="2797441"/>
              <a:ext cx="36" cy="144"/>
            </a:xfrm>
            <a:custGeom>
              <a:avLst/>
              <a:gdLst/>
              <a:ahLst/>
              <a:cxnLst/>
              <a:rect l="l" t="t" r="r" b="b"/>
              <a:pathLst>
                <a:path w="1" h="4" fill="none" extrusionOk="0">
                  <a:moveTo>
                    <a:pt x="1" y="3"/>
                  </a:moveTo>
                  <a:lnTo>
                    <a:pt x="1"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244" y="-227717"/>
              <a:ext cx="2725651" cy="2976252"/>
            </a:xfrm>
            <a:custGeom>
              <a:avLst/>
              <a:gdLst/>
              <a:ahLst/>
              <a:cxnLst/>
              <a:rect l="l" t="t" r="r" b="b"/>
              <a:pathLst>
                <a:path w="75461" h="82399" fill="none" extrusionOk="0">
                  <a:moveTo>
                    <a:pt x="75225" y="82399"/>
                  </a:moveTo>
                  <a:cubicBezTo>
                    <a:pt x="75359" y="80663"/>
                    <a:pt x="75435" y="78912"/>
                    <a:pt x="75451" y="77145"/>
                  </a:cubicBezTo>
                  <a:cubicBezTo>
                    <a:pt x="75453" y="76907"/>
                    <a:pt x="75461" y="76670"/>
                    <a:pt x="75461" y="76431"/>
                  </a:cubicBezTo>
                  <a:cubicBezTo>
                    <a:pt x="75461" y="34542"/>
                    <a:pt x="41767" y="526"/>
                    <a:pt x="1"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3841" y="-227934"/>
              <a:ext cx="108" cy="36"/>
            </a:xfrm>
            <a:custGeom>
              <a:avLst/>
              <a:gdLst/>
              <a:ahLst/>
              <a:cxnLst/>
              <a:rect l="l" t="t" r="r" b="b"/>
              <a:pathLst>
                <a:path w="3" h="1" fill="none" extrusionOk="0">
                  <a:moveTo>
                    <a:pt x="3" y="1"/>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3877" y="5293875"/>
              <a:ext cx="108" cy="36"/>
            </a:xfrm>
            <a:custGeom>
              <a:avLst/>
              <a:gdLst/>
              <a:ahLst/>
              <a:cxnLst/>
              <a:rect l="l" t="t" r="r" b="b"/>
              <a:pathLst>
                <a:path w="3" h="1" fill="none" extrusionOk="0">
                  <a:moveTo>
                    <a:pt x="1" y="1"/>
                  </a:moveTo>
                  <a:lnTo>
                    <a:pt x="3"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007" y="3479965"/>
              <a:ext cx="2534540" cy="1813368"/>
            </a:xfrm>
            <a:custGeom>
              <a:avLst/>
              <a:gdLst/>
              <a:ahLst/>
              <a:cxnLst/>
              <a:rect l="l" t="t" r="r" b="b"/>
              <a:pathLst>
                <a:path w="70170" h="50204" fill="none" extrusionOk="0">
                  <a:moveTo>
                    <a:pt x="1" y="50203"/>
                  </a:moveTo>
                  <a:cubicBezTo>
                    <a:pt x="32291" y="49518"/>
                    <a:pt x="59650" y="28812"/>
                    <a:pt x="70170" y="1"/>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537805" y="3456812"/>
              <a:ext cx="72" cy="144"/>
            </a:xfrm>
            <a:custGeom>
              <a:avLst/>
              <a:gdLst/>
              <a:ahLst/>
              <a:cxnLst/>
              <a:rect l="l" t="t" r="r" b="b"/>
              <a:pathLst>
                <a:path w="2" h="4" fill="none" extrusionOk="0">
                  <a:moveTo>
                    <a:pt x="0" y="4"/>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139943" y="3525331"/>
              <a:ext cx="108" cy="144"/>
            </a:xfrm>
            <a:custGeom>
              <a:avLst/>
              <a:gdLst/>
              <a:ahLst/>
              <a:cxnLst/>
              <a:rect l="l" t="t" r="r" b="b"/>
              <a:pathLst>
                <a:path w="3" h="4" fill="none" extrusionOk="0">
                  <a:moveTo>
                    <a:pt x="1" y="3"/>
                  </a:moveTo>
                  <a:lnTo>
                    <a:pt x="3"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352" y="115892"/>
              <a:ext cx="2382331" cy="3364722"/>
            </a:xfrm>
            <a:custGeom>
              <a:avLst/>
              <a:gdLst/>
              <a:ahLst/>
              <a:cxnLst/>
              <a:rect l="l" t="t" r="r" b="b"/>
              <a:pathLst>
                <a:path w="65956" h="93154" fill="none" extrusionOk="0">
                  <a:moveTo>
                    <a:pt x="60604" y="93154"/>
                  </a:moveTo>
                  <a:cubicBezTo>
                    <a:pt x="63951" y="85304"/>
                    <a:pt x="65842" y="76684"/>
                    <a:pt x="65937" y="67632"/>
                  </a:cubicBezTo>
                  <a:cubicBezTo>
                    <a:pt x="65939" y="67394"/>
                    <a:pt x="65955" y="67158"/>
                    <a:pt x="65955" y="66918"/>
                  </a:cubicBezTo>
                  <a:cubicBezTo>
                    <a:pt x="65955" y="30280"/>
                    <a:pt x="36515" y="524"/>
                    <a:pt x="0"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3841" y="115640"/>
              <a:ext cx="108" cy="36"/>
            </a:xfrm>
            <a:custGeom>
              <a:avLst/>
              <a:gdLst/>
              <a:ahLst/>
              <a:cxnLst/>
              <a:rect l="l" t="t" r="r" b="b"/>
              <a:pathLst>
                <a:path w="3" h="1" fill="none" extrusionOk="0">
                  <a:moveTo>
                    <a:pt x="3" y="1"/>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3877" y="4950302"/>
              <a:ext cx="108" cy="36"/>
            </a:xfrm>
            <a:custGeom>
              <a:avLst/>
              <a:gdLst/>
              <a:ahLst/>
              <a:cxnLst/>
              <a:rect l="l" t="t" r="r" b="b"/>
              <a:pathLst>
                <a:path w="3" h="1" fill="none" extrusionOk="0">
                  <a:moveTo>
                    <a:pt x="1" y="1"/>
                  </a:moveTo>
                  <a:lnTo>
                    <a:pt x="3"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790" y="4053370"/>
              <a:ext cx="1819473" cy="896282"/>
            </a:xfrm>
            <a:custGeom>
              <a:avLst/>
              <a:gdLst/>
              <a:ahLst/>
              <a:cxnLst/>
              <a:rect l="l" t="t" r="r" b="b"/>
              <a:pathLst>
                <a:path w="50373" h="24814" fill="none" extrusionOk="0">
                  <a:moveTo>
                    <a:pt x="0" y="24813"/>
                  </a:moveTo>
                  <a:cubicBezTo>
                    <a:pt x="20342" y="24318"/>
                    <a:pt x="38428" y="14750"/>
                    <a:pt x="50373" y="1"/>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830033" y="4034118"/>
              <a:ext cx="108" cy="144"/>
            </a:xfrm>
            <a:custGeom>
              <a:avLst/>
              <a:gdLst/>
              <a:ahLst/>
              <a:cxnLst/>
              <a:rect l="l" t="t" r="r" b="b"/>
              <a:pathLst>
                <a:path w="3" h="4" fill="none" extrusionOk="0">
                  <a:moveTo>
                    <a:pt x="0" y="4"/>
                  </a:moveTo>
                  <a:lnTo>
                    <a:pt x="2"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965520" y="2049613"/>
              <a:ext cx="72" cy="144"/>
            </a:xfrm>
            <a:custGeom>
              <a:avLst/>
              <a:gdLst/>
              <a:ahLst/>
              <a:cxnLst/>
              <a:rect l="l" t="t" r="r" b="b"/>
              <a:pathLst>
                <a:path w="2" h="4" fill="none" extrusionOk="0">
                  <a:moveTo>
                    <a:pt x="0" y="1"/>
                  </a:moveTo>
                  <a:lnTo>
                    <a:pt x="2" y="4"/>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207" y="2097688"/>
              <a:ext cx="2051110" cy="2521212"/>
            </a:xfrm>
            <a:custGeom>
              <a:avLst/>
              <a:gdLst/>
              <a:ahLst/>
              <a:cxnLst/>
              <a:rect l="l" t="t" r="r" b="b"/>
              <a:pathLst>
                <a:path w="56786" h="69801" fill="none" extrusionOk="0">
                  <a:moveTo>
                    <a:pt x="55525" y="0"/>
                  </a:moveTo>
                  <a:cubicBezTo>
                    <a:pt x="56363" y="3962"/>
                    <a:pt x="56786" y="8001"/>
                    <a:pt x="56783" y="12051"/>
                  </a:cubicBezTo>
                  <a:cubicBezTo>
                    <a:pt x="56783" y="12291"/>
                    <a:pt x="56768" y="12527"/>
                    <a:pt x="56765" y="12765"/>
                  </a:cubicBezTo>
                  <a:cubicBezTo>
                    <a:pt x="56385" y="44010"/>
                    <a:pt x="31210" y="69281"/>
                    <a:pt x="1" y="6980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3841" y="4619117"/>
              <a:ext cx="108" cy="36"/>
            </a:xfrm>
            <a:custGeom>
              <a:avLst/>
              <a:gdLst/>
              <a:ahLst/>
              <a:cxnLst/>
              <a:rect l="l" t="t" r="r" b="b"/>
              <a:pathLst>
                <a:path w="3" h="1" fill="none" extrusionOk="0">
                  <a:moveTo>
                    <a:pt x="3" y="1"/>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3877" y="446824"/>
              <a:ext cx="108" cy="36"/>
            </a:xfrm>
            <a:custGeom>
              <a:avLst/>
              <a:gdLst/>
              <a:ahLst/>
              <a:cxnLst/>
              <a:rect l="l" t="t" r="r" b="b"/>
              <a:pathLst>
                <a:path w="3" h="1" fill="none" extrusionOk="0">
                  <a:moveTo>
                    <a:pt x="1" y="1"/>
                  </a:moveTo>
                  <a:lnTo>
                    <a:pt x="3"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248" y="447655"/>
              <a:ext cx="1717181" cy="992433"/>
            </a:xfrm>
            <a:custGeom>
              <a:avLst/>
              <a:gdLst/>
              <a:ahLst/>
              <a:cxnLst/>
              <a:rect l="l" t="t" r="r" b="b"/>
              <a:pathLst>
                <a:path w="47541" h="27476" fill="none" extrusionOk="0">
                  <a:moveTo>
                    <a:pt x="1" y="1"/>
                  </a:moveTo>
                  <a:cubicBezTo>
                    <a:pt x="20109" y="573"/>
                    <a:pt x="37645" y="11420"/>
                    <a:pt x="47540" y="27476"/>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725827" y="1461290"/>
              <a:ext cx="72" cy="108"/>
            </a:xfrm>
            <a:custGeom>
              <a:avLst/>
              <a:gdLst/>
              <a:ahLst/>
              <a:cxnLst/>
              <a:rect l="l" t="t" r="r" b="b"/>
              <a:pathLst>
                <a:path w="2" h="3" fill="none" extrusionOk="0">
                  <a:moveTo>
                    <a:pt x="0" y="0"/>
                  </a:moveTo>
                  <a:lnTo>
                    <a:pt x="1" y="2"/>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663484" y="2209588"/>
              <a:ext cx="36" cy="72"/>
            </a:xfrm>
            <a:custGeom>
              <a:avLst/>
              <a:gdLst/>
              <a:ahLst/>
              <a:cxnLst/>
              <a:rect l="l" t="t" r="r" b="b"/>
              <a:pathLst>
                <a:path w="1" h="2" fill="none" extrusionOk="0">
                  <a:moveTo>
                    <a:pt x="1" y="2"/>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9135" y="775805"/>
              <a:ext cx="1682939" cy="1385527"/>
            </a:xfrm>
            <a:custGeom>
              <a:avLst/>
              <a:gdLst/>
              <a:ahLst/>
              <a:cxnLst/>
              <a:rect l="l" t="t" r="r" b="b"/>
              <a:pathLst>
                <a:path w="46593" h="38359" fill="none" extrusionOk="0">
                  <a:moveTo>
                    <a:pt x="46593" y="38359"/>
                  </a:moveTo>
                  <a:cubicBezTo>
                    <a:pt x="41939" y="16735"/>
                    <a:pt x="22910" y="455"/>
                    <a:pt x="1"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3841" y="775480"/>
              <a:ext cx="108" cy="36"/>
            </a:xfrm>
            <a:custGeom>
              <a:avLst/>
              <a:gdLst/>
              <a:ahLst/>
              <a:cxnLst/>
              <a:rect l="l" t="t" r="r" b="b"/>
              <a:pathLst>
                <a:path w="3" h="1" fill="none" extrusionOk="0">
                  <a:moveTo>
                    <a:pt x="3" y="0"/>
                  </a:moveTo>
                  <a:lnTo>
                    <a:pt x="1"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3877" y="4290498"/>
              <a:ext cx="108" cy="36"/>
            </a:xfrm>
            <a:custGeom>
              <a:avLst/>
              <a:gdLst/>
              <a:ahLst/>
              <a:cxnLst/>
              <a:rect l="l" t="t" r="r" b="b"/>
              <a:pathLst>
                <a:path w="3" h="1" fill="none" extrusionOk="0">
                  <a:moveTo>
                    <a:pt x="1" y="0"/>
                  </a:moveTo>
                  <a:lnTo>
                    <a:pt x="3"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935" y="2557568"/>
              <a:ext cx="1697496" cy="1732026"/>
            </a:xfrm>
            <a:custGeom>
              <a:avLst/>
              <a:gdLst/>
              <a:ahLst/>
              <a:cxnLst/>
              <a:rect l="l" t="t" r="r" b="b"/>
              <a:pathLst>
                <a:path w="46996" h="47952" fill="none" extrusionOk="0">
                  <a:moveTo>
                    <a:pt x="0" y="47951"/>
                  </a:moveTo>
                  <a:cubicBezTo>
                    <a:pt x="25485" y="47099"/>
                    <a:pt x="45996" y="26656"/>
                    <a:pt x="46964" y="1201"/>
                  </a:cubicBezTo>
                  <a:cubicBezTo>
                    <a:pt x="46979" y="813"/>
                    <a:pt x="46989" y="424"/>
                    <a:pt x="46996" y="33"/>
                  </a:cubicBezTo>
                  <a:lnTo>
                    <a:pt x="46996"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93139" y="2532971"/>
              <a:ext cx="36" cy="181"/>
            </a:xfrm>
            <a:custGeom>
              <a:avLst/>
              <a:gdLst/>
              <a:ahLst/>
              <a:cxnLst/>
              <a:rect l="l" t="t" r="r" b="b"/>
              <a:pathLst>
                <a:path w="1" h="5" fill="none" extrusionOk="0">
                  <a:moveTo>
                    <a:pt x="1" y="5"/>
                  </a:moveTo>
                  <a:lnTo>
                    <a:pt x="1"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248646" y="3038795"/>
              <a:ext cx="72" cy="144"/>
            </a:xfrm>
            <a:custGeom>
              <a:avLst/>
              <a:gdLst/>
              <a:ahLst/>
              <a:cxnLst/>
              <a:rect l="l" t="t" r="r" b="b"/>
              <a:pathLst>
                <a:path w="2" h="4" fill="none" extrusionOk="0">
                  <a:moveTo>
                    <a:pt x="0" y="4"/>
                  </a:moveTo>
                  <a:lnTo>
                    <a:pt x="1"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9207" y="1126313"/>
              <a:ext cx="1371946" cy="1866320"/>
            </a:xfrm>
            <a:custGeom>
              <a:avLst/>
              <a:gdLst/>
              <a:ahLst/>
              <a:cxnLst/>
              <a:rect l="l" t="t" r="r" b="b"/>
              <a:pathLst>
                <a:path w="37983" h="51670" fill="none" extrusionOk="0">
                  <a:moveTo>
                    <a:pt x="35846" y="51670"/>
                  </a:moveTo>
                  <a:cubicBezTo>
                    <a:pt x="37149" y="47896"/>
                    <a:pt x="37889" y="43859"/>
                    <a:pt x="37965" y="39658"/>
                  </a:cubicBezTo>
                  <a:cubicBezTo>
                    <a:pt x="37970" y="39420"/>
                    <a:pt x="37983" y="39184"/>
                    <a:pt x="37983" y="38944"/>
                  </a:cubicBezTo>
                  <a:cubicBezTo>
                    <a:pt x="37983" y="17753"/>
                    <a:pt x="21065" y="522"/>
                    <a:pt x="1"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3841" y="1125880"/>
              <a:ext cx="108" cy="36"/>
            </a:xfrm>
            <a:custGeom>
              <a:avLst/>
              <a:gdLst/>
              <a:ahLst/>
              <a:cxnLst/>
              <a:rect l="l" t="t" r="r" b="b"/>
              <a:pathLst>
                <a:path w="3" h="1" fill="none" extrusionOk="0">
                  <a:moveTo>
                    <a:pt x="3" y="0"/>
                  </a:moveTo>
                  <a:lnTo>
                    <a:pt x="1"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3877" y="3940097"/>
              <a:ext cx="108" cy="36"/>
            </a:xfrm>
            <a:custGeom>
              <a:avLst/>
              <a:gdLst/>
              <a:ahLst/>
              <a:cxnLst/>
              <a:rect l="l" t="t" r="r" b="b"/>
              <a:pathLst>
                <a:path w="3" h="1" fill="none" extrusionOk="0">
                  <a:moveTo>
                    <a:pt x="1" y="0"/>
                  </a:moveTo>
                  <a:lnTo>
                    <a:pt x="3"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368" y="3419211"/>
              <a:ext cx="1033718" cy="519695"/>
            </a:xfrm>
            <a:custGeom>
              <a:avLst/>
              <a:gdLst/>
              <a:ahLst/>
              <a:cxnLst/>
              <a:rect l="l" t="t" r="r" b="b"/>
              <a:pathLst>
                <a:path w="28619" h="14388" fill="none" extrusionOk="0">
                  <a:moveTo>
                    <a:pt x="0" y="14387"/>
                  </a:moveTo>
                  <a:cubicBezTo>
                    <a:pt x="11550" y="13909"/>
                    <a:pt x="21798" y="8403"/>
                    <a:pt x="28618" y="1"/>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043448" y="3400140"/>
              <a:ext cx="108" cy="144"/>
            </a:xfrm>
            <a:custGeom>
              <a:avLst/>
              <a:gdLst/>
              <a:ahLst/>
              <a:cxnLst/>
              <a:rect l="l" t="t" r="r" b="b"/>
              <a:pathLst>
                <a:path w="3" h="4" fill="none" extrusionOk="0">
                  <a:moveTo>
                    <a:pt x="0" y="3"/>
                  </a:moveTo>
                  <a:lnTo>
                    <a:pt x="2"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74965" y="2532971"/>
              <a:ext cx="36" cy="144"/>
            </a:xfrm>
            <a:custGeom>
              <a:avLst/>
              <a:gdLst/>
              <a:ahLst/>
              <a:cxnLst/>
              <a:rect l="l" t="t" r="r" b="b"/>
              <a:pathLst>
                <a:path w="1" h="4" fill="none" extrusionOk="0">
                  <a:moveTo>
                    <a:pt x="1" y="0"/>
                  </a:moveTo>
                  <a:lnTo>
                    <a:pt x="1" y="4"/>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9352" y="2581949"/>
              <a:ext cx="1002908" cy="989905"/>
            </a:xfrm>
            <a:custGeom>
              <a:avLst/>
              <a:gdLst/>
              <a:ahLst/>
              <a:cxnLst/>
              <a:rect l="l" t="t" r="r" b="b"/>
              <a:pathLst>
                <a:path w="27766" h="27406" fill="none" extrusionOk="0">
                  <a:moveTo>
                    <a:pt x="27766" y="1"/>
                  </a:moveTo>
                  <a:cubicBezTo>
                    <a:pt x="27070" y="14943"/>
                    <a:pt x="14991" y="26904"/>
                    <a:pt x="0" y="27405"/>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3841" y="3572324"/>
              <a:ext cx="108" cy="36"/>
            </a:xfrm>
            <a:custGeom>
              <a:avLst/>
              <a:gdLst/>
              <a:ahLst/>
              <a:cxnLst/>
              <a:rect l="l" t="t" r="r" b="b"/>
              <a:pathLst>
                <a:path w="3" h="1" fill="none" extrusionOk="0">
                  <a:moveTo>
                    <a:pt x="3" y="0"/>
                  </a:moveTo>
                  <a:lnTo>
                    <a:pt x="1"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40927" y="1769538"/>
              <a:ext cx="108" cy="144"/>
            </a:xfrm>
            <a:custGeom>
              <a:avLst/>
              <a:gdLst/>
              <a:ahLst/>
              <a:cxnLst/>
              <a:rect l="l" t="t" r="r" b="b"/>
              <a:pathLst>
                <a:path w="3" h="4" fill="none" extrusionOk="0">
                  <a:moveTo>
                    <a:pt x="3" y="3"/>
                  </a:moveTo>
                  <a:lnTo>
                    <a:pt x="0"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0038" y="1494159"/>
              <a:ext cx="635315" cy="243991"/>
            </a:xfrm>
            <a:custGeom>
              <a:avLst/>
              <a:gdLst/>
              <a:ahLst/>
              <a:cxnLst/>
              <a:rect l="l" t="t" r="r" b="b"/>
              <a:pathLst>
                <a:path w="17589" h="6755" fill="none" extrusionOk="0">
                  <a:moveTo>
                    <a:pt x="17588" y="6755"/>
                  </a:moveTo>
                  <a:cubicBezTo>
                    <a:pt x="12807" y="2723"/>
                    <a:pt x="6693" y="219"/>
                    <a:pt x="1" y="1"/>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3841" y="1493654"/>
              <a:ext cx="108" cy="36"/>
            </a:xfrm>
            <a:custGeom>
              <a:avLst/>
              <a:gdLst/>
              <a:ahLst/>
              <a:cxnLst/>
              <a:rect l="l" t="t" r="r" b="b"/>
              <a:pathLst>
                <a:path w="3" h="1" fill="none" extrusionOk="0">
                  <a:moveTo>
                    <a:pt x="3" y="1"/>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3877" y="3572324"/>
              <a:ext cx="108" cy="36"/>
            </a:xfrm>
            <a:custGeom>
              <a:avLst/>
              <a:gdLst/>
              <a:ahLst/>
              <a:cxnLst/>
              <a:rect l="l" t="t" r="r" b="b"/>
              <a:pathLst>
                <a:path w="3" h="1" fill="none" extrusionOk="0">
                  <a:moveTo>
                    <a:pt x="1" y="0"/>
                  </a:moveTo>
                  <a:lnTo>
                    <a:pt x="3"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754" y="2212478"/>
              <a:ext cx="979755" cy="1358220"/>
            </a:xfrm>
            <a:custGeom>
              <a:avLst/>
              <a:gdLst/>
              <a:ahLst/>
              <a:cxnLst/>
              <a:rect l="l" t="t" r="r" b="b"/>
              <a:pathLst>
                <a:path w="27125" h="37603" fill="none" extrusionOk="0">
                  <a:moveTo>
                    <a:pt x="0" y="37603"/>
                  </a:moveTo>
                  <a:cubicBezTo>
                    <a:pt x="14888" y="36757"/>
                    <a:pt x="26740" y="24598"/>
                    <a:pt x="27106" y="9587"/>
                  </a:cubicBezTo>
                  <a:cubicBezTo>
                    <a:pt x="27112" y="9349"/>
                    <a:pt x="27125" y="9113"/>
                    <a:pt x="27125" y="8873"/>
                  </a:cubicBezTo>
                  <a:cubicBezTo>
                    <a:pt x="27125" y="5777"/>
                    <a:pt x="26635" y="2794"/>
                    <a:pt x="25730"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16739" y="2189036"/>
              <a:ext cx="72" cy="144"/>
            </a:xfrm>
            <a:custGeom>
              <a:avLst/>
              <a:gdLst/>
              <a:ahLst/>
              <a:cxnLst/>
              <a:rect l="l" t="t" r="r" b="b"/>
              <a:pathLst>
                <a:path w="2" h="4" fill="none" extrusionOk="0">
                  <a:moveTo>
                    <a:pt x="2" y="4"/>
                  </a:moveTo>
                  <a:cubicBezTo>
                    <a:pt x="2" y="3"/>
                    <a:pt x="2" y="2"/>
                    <a:pt x="1" y="1"/>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3877" y="1817253"/>
              <a:ext cx="108" cy="36"/>
            </a:xfrm>
            <a:custGeom>
              <a:avLst/>
              <a:gdLst/>
              <a:ahLst/>
              <a:cxnLst/>
              <a:rect l="l" t="t" r="r" b="b"/>
              <a:pathLst>
                <a:path w="3" h="1" fill="none" extrusionOk="0">
                  <a:moveTo>
                    <a:pt x="1" y="1"/>
                  </a:moveTo>
                  <a:lnTo>
                    <a:pt x="3"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9171" y="1819673"/>
              <a:ext cx="680501" cy="1428257"/>
            </a:xfrm>
            <a:custGeom>
              <a:avLst/>
              <a:gdLst/>
              <a:ahLst/>
              <a:cxnLst/>
              <a:rect l="l" t="t" r="r" b="b"/>
              <a:pathLst>
                <a:path w="18840" h="39542" fill="none" extrusionOk="0">
                  <a:moveTo>
                    <a:pt x="681" y="0"/>
                  </a:moveTo>
                  <a:cubicBezTo>
                    <a:pt x="10850" y="845"/>
                    <a:pt x="18840" y="9361"/>
                    <a:pt x="18840" y="19748"/>
                  </a:cubicBezTo>
                  <a:cubicBezTo>
                    <a:pt x="18840" y="19988"/>
                    <a:pt x="18831" y="20225"/>
                    <a:pt x="18822" y="20462"/>
                  </a:cubicBezTo>
                  <a:cubicBezTo>
                    <a:pt x="18457" y="30751"/>
                    <a:pt x="10255" y="39040"/>
                    <a:pt x="1" y="39541"/>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3841" y="3248652"/>
              <a:ext cx="108" cy="36"/>
            </a:xfrm>
            <a:custGeom>
              <a:avLst/>
              <a:gdLst/>
              <a:ahLst/>
              <a:cxnLst/>
              <a:rect l="l" t="t" r="r" b="b"/>
              <a:pathLst>
                <a:path w="3" h="1" fill="none" extrusionOk="0">
                  <a:moveTo>
                    <a:pt x="3" y="1"/>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81510" y="2841183"/>
              <a:ext cx="72" cy="144"/>
            </a:xfrm>
            <a:custGeom>
              <a:avLst/>
              <a:gdLst/>
              <a:ahLst/>
              <a:cxnLst/>
              <a:rect l="l" t="t" r="r" b="b"/>
              <a:pathLst>
                <a:path w="2" h="4" fill="none" extrusionOk="0">
                  <a:moveTo>
                    <a:pt x="0" y="3"/>
                  </a:moveTo>
                  <a:lnTo>
                    <a:pt x="1"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9244" y="1818047"/>
              <a:ext cx="680609" cy="978130"/>
            </a:xfrm>
            <a:custGeom>
              <a:avLst/>
              <a:gdLst/>
              <a:ahLst/>
              <a:cxnLst/>
              <a:rect l="l" t="t" r="r" b="b"/>
              <a:pathLst>
                <a:path w="18843" h="27080" fill="none" extrusionOk="0">
                  <a:moveTo>
                    <a:pt x="17454" y="27079"/>
                  </a:moveTo>
                  <a:cubicBezTo>
                    <a:pt x="18283" y="24983"/>
                    <a:pt x="18746" y="22760"/>
                    <a:pt x="18824" y="20507"/>
                  </a:cubicBezTo>
                  <a:cubicBezTo>
                    <a:pt x="18833" y="20270"/>
                    <a:pt x="18843" y="20033"/>
                    <a:pt x="18843" y="19793"/>
                  </a:cubicBezTo>
                  <a:cubicBezTo>
                    <a:pt x="18843" y="9175"/>
                    <a:pt x="10493" y="512"/>
                    <a:pt x="1"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3841" y="1817253"/>
              <a:ext cx="108" cy="36"/>
            </a:xfrm>
            <a:custGeom>
              <a:avLst/>
              <a:gdLst/>
              <a:ahLst/>
              <a:cxnLst/>
              <a:rect l="l" t="t" r="r" b="b"/>
              <a:pathLst>
                <a:path w="3" h="1" fill="none" extrusionOk="0">
                  <a:moveTo>
                    <a:pt x="3" y="1"/>
                  </a:moveTo>
                  <a:lnTo>
                    <a:pt x="1"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3877" y="3248652"/>
              <a:ext cx="108" cy="36"/>
            </a:xfrm>
            <a:custGeom>
              <a:avLst/>
              <a:gdLst/>
              <a:ahLst/>
              <a:cxnLst/>
              <a:rect l="l" t="t" r="r" b="b"/>
              <a:pathLst>
                <a:path w="3" h="1" fill="none" extrusionOk="0">
                  <a:moveTo>
                    <a:pt x="1" y="1"/>
                  </a:moveTo>
                  <a:lnTo>
                    <a:pt x="3" y="1"/>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380" y="3103594"/>
              <a:ext cx="373950" cy="142818"/>
            </a:xfrm>
            <a:custGeom>
              <a:avLst/>
              <a:gdLst/>
              <a:ahLst/>
              <a:cxnLst/>
              <a:rect l="l" t="t" r="r" b="b"/>
              <a:pathLst>
                <a:path w="10353" h="3954" fill="none" extrusionOk="0">
                  <a:moveTo>
                    <a:pt x="1" y="3954"/>
                  </a:moveTo>
                  <a:cubicBezTo>
                    <a:pt x="3759" y="3652"/>
                    <a:pt x="7351" y="2281"/>
                    <a:pt x="10353" y="0"/>
                  </a:cubicBez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86281" y="3088821"/>
              <a:ext cx="108" cy="108"/>
            </a:xfrm>
            <a:custGeom>
              <a:avLst/>
              <a:gdLst/>
              <a:ahLst/>
              <a:cxnLst/>
              <a:rect l="l" t="t" r="r" b="b"/>
              <a:pathLst>
                <a:path w="3" h="3" fill="none" extrusionOk="0">
                  <a:moveTo>
                    <a:pt x="1" y="2"/>
                  </a:moveTo>
                  <a:lnTo>
                    <a:pt x="3" y="0"/>
                  </a:lnTo>
                </a:path>
              </a:pathLst>
            </a:custGeom>
            <a:noFill/>
            <a:ln w="1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44965" y="2189072"/>
              <a:ext cx="365137" cy="382294"/>
            </a:xfrm>
            <a:custGeom>
              <a:avLst/>
              <a:gdLst/>
              <a:ahLst/>
              <a:cxnLst/>
              <a:rect l="l" t="t" r="r" b="b"/>
              <a:pathLst>
                <a:path w="10109" h="10584" extrusionOk="0">
                  <a:moveTo>
                    <a:pt x="3751" y="1"/>
                  </a:moveTo>
                  <a:cubicBezTo>
                    <a:pt x="1493" y="2227"/>
                    <a:pt x="79" y="5297"/>
                    <a:pt x="1" y="8698"/>
                  </a:cubicBezTo>
                  <a:cubicBezTo>
                    <a:pt x="775" y="9294"/>
                    <a:pt x="1729" y="9657"/>
                    <a:pt x="2707" y="9669"/>
                  </a:cubicBezTo>
                  <a:cubicBezTo>
                    <a:pt x="2726" y="9669"/>
                    <a:pt x="2744" y="9670"/>
                    <a:pt x="2762" y="9670"/>
                  </a:cubicBezTo>
                  <a:cubicBezTo>
                    <a:pt x="3432" y="9670"/>
                    <a:pt x="4104" y="9531"/>
                    <a:pt x="4767" y="9531"/>
                  </a:cubicBezTo>
                  <a:cubicBezTo>
                    <a:pt x="5015" y="9531"/>
                    <a:pt x="5262" y="9551"/>
                    <a:pt x="5507" y="9604"/>
                  </a:cubicBezTo>
                  <a:cubicBezTo>
                    <a:pt x="6159" y="9744"/>
                    <a:pt x="6735" y="10115"/>
                    <a:pt x="7356" y="10361"/>
                  </a:cubicBezTo>
                  <a:cubicBezTo>
                    <a:pt x="7688" y="10492"/>
                    <a:pt x="8057" y="10584"/>
                    <a:pt x="8413" y="10584"/>
                  </a:cubicBezTo>
                  <a:cubicBezTo>
                    <a:pt x="8722" y="10584"/>
                    <a:pt x="9022" y="10515"/>
                    <a:pt x="9281" y="10344"/>
                  </a:cubicBezTo>
                  <a:cubicBezTo>
                    <a:pt x="10109" y="9795"/>
                    <a:pt x="10037" y="8490"/>
                    <a:pt x="9455" y="7686"/>
                  </a:cubicBezTo>
                  <a:cubicBezTo>
                    <a:pt x="8872" y="6883"/>
                    <a:pt x="7951" y="6411"/>
                    <a:pt x="7153" y="5821"/>
                  </a:cubicBezTo>
                  <a:cubicBezTo>
                    <a:pt x="5292" y="4448"/>
                    <a:pt x="4066" y="2285"/>
                    <a:pt x="3751" y="1"/>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51362" y="2057631"/>
              <a:ext cx="675083" cy="543245"/>
            </a:xfrm>
            <a:custGeom>
              <a:avLst/>
              <a:gdLst/>
              <a:ahLst/>
              <a:cxnLst/>
              <a:rect l="l" t="t" r="r" b="b"/>
              <a:pathLst>
                <a:path w="18690" h="15040" extrusionOk="0">
                  <a:moveTo>
                    <a:pt x="7256" y="1"/>
                  </a:moveTo>
                  <a:cubicBezTo>
                    <a:pt x="4566" y="1"/>
                    <a:pt x="2078" y="848"/>
                    <a:pt x="29" y="2281"/>
                  </a:cubicBezTo>
                  <a:cubicBezTo>
                    <a:pt x="1" y="2731"/>
                    <a:pt x="3" y="3184"/>
                    <a:pt x="36" y="3634"/>
                  </a:cubicBezTo>
                  <a:cubicBezTo>
                    <a:pt x="180" y="5513"/>
                    <a:pt x="1035" y="7440"/>
                    <a:pt x="2659" y="8397"/>
                  </a:cubicBezTo>
                  <a:cubicBezTo>
                    <a:pt x="3867" y="9109"/>
                    <a:pt x="5362" y="9219"/>
                    <a:pt x="6554" y="9957"/>
                  </a:cubicBezTo>
                  <a:cubicBezTo>
                    <a:pt x="8195" y="10975"/>
                    <a:pt x="8971" y="12987"/>
                    <a:pt x="10518" y="14144"/>
                  </a:cubicBezTo>
                  <a:cubicBezTo>
                    <a:pt x="11329" y="14749"/>
                    <a:pt x="12332" y="15040"/>
                    <a:pt x="13340" y="15040"/>
                  </a:cubicBezTo>
                  <a:cubicBezTo>
                    <a:pt x="14776" y="15040"/>
                    <a:pt x="16221" y="14449"/>
                    <a:pt x="17135" y="13334"/>
                  </a:cubicBezTo>
                  <a:cubicBezTo>
                    <a:pt x="18689" y="11437"/>
                    <a:pt x="18451" y="8327"/>
                    <a:pt x="16627" y="6688"/>
                  </a:cubicBezTo>
                  <a:cubicBezTo>
                    <a:pt x="15006" y="5231"/>
                    <a:pt x="12503" y="4952"/>
                    <a:pt x="11093" y="3289"/>
                  </a:cubicBezTo>
                  <a:cubicBezTo>
                    <a:pt x="10380" y="2448"/>
                    <a:pt x="10062" y="1388"/>
                    <a:pt x="9899" y="281"/>
                  </a:cubicBezTo>
                  <a:cubicBezTo>
                    <a:pt x="9030" y="95"/>
                    <a:pt x="8144" y="1"/>
                    <a:pt x="7256" y="1"/>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37380" y="2549080"/>
              <a:ext cx="560944" cy="362970"/>
            </a:xfrm>
            <a:custGeom>
              <a:avLst/>
              <a:gdLst/>
              <a:ahLst/>
              <a:cxnLst/>
              <a:rect l="l" t="t" r="r" b="b"/>
              <a:pathLst>
                <a:path w="15530" h="10049" extrusionOk="0">
                  <a:moveTo>
                    <a:pt x="11888" y="0"/>
                  </a:moveTo>
                  <a:cubicBezTo>
                    <a:pt x="11711" y="0"/>
                    <a:pt x="11533" y="41"/>
                    <a:pt x="11358" y="133"/>
                  </a:cubicBezTo>
                  <a:cubicBezTo>
                    <a:pt x="10806" y="421"/>
                    <a:pt x="10596" y="1097"/>
                    <a:pt x="10171" y="1551"/>
                  </a:cubicBezTo>
                  <a:cubicBezTo>
                    <a:pt x="9696" y="2057"/>
                    <a:pt x="9053" y="2225"/>
                    <a:pt x="8358" y="2225"/>
                  </a:cubicBezTo>
                  <a:cubicBezTo>
                    <a:pt x="7614" y="2225"/>
                    <a:pt x="6809" y="2032"/>
                    <a:pt x="6086" y="1859"/>
                  </a:cubicBezTo>
                  <a:cubicBezTo>
                    <a:pt x="4562" y="1494"/>
                    <a:pt x="3001" y="1311"/>
                    <a:pt x="1436" y="1311"/>
                  </a:cubicBezTo>
                  <a:cubicBezTo>
                    <a:pt x="957" y="1311"/>
                    <a:pt x="479" y="1328"/>
                    <a:pt x="1" y="1362"/>
                  </a:cubicBezTo>
                  <a:cubicBezTo>
                    <a:pt x="700" y="5098"/>
                    <a:pt x="3041" y="8252"/>
                    <a:pt x="6251" y="10049"/>
                  </a:cubicBezTo>
                  <a:cubicBezTo>
                    <a:pt x="6892" y="9704"/>
                    <a:pt x="7453" y="9214"/>
                    <a:pt x="7840" y="8596"/>
                  </a:cubicBezTo>
                  <a:cubicBezTo>
                    <a:pt x="8180" y="8055"/>
                    <a:pt x="8417" y="7416"/>
                    <a:pt x="8935" y="7040"/>
                  </a:cubicBezTo>
                  <a:cubicBezTo>
                    <a:pt x="9272" y="6796"/>
                    <a:pt x="9645" y="6708"/>
                    <a:pt x="10040" y="6708"/>
                  </a:cubicBezTo>
                  <a:cubicBezTo>
                    <a:pt x="11048" y="6708"/>
                    <a:pt x="12197" y="7279"/>
                    <a:pt x="13250" y="7279"/>
                  </a:cubicBezTo>
                  <a:cubicBezTo>
                    <a:pt x="13547" y="7279"/>
                    <a:pt x="13837" y="7234"/>
                    <a:pt x="14113" y="7117"/>
                  </a:cubicBezTo>
                  <a:cubicBezTo>
                    <a:pt x="15105" y="6696"/>
                    <a:pt x="15530" y="5453"/>
                    <a:pt x="15357" y="4389"/>
                  </a:cubicBezTo>
                  <a:cubicBezTo>
                    <a:pt x="15183" y="3326"/>
                    <a:pt x="14553" y="2401"/>
                    <a:pt x="13939" y="1516"/>
                  </a:cubicBezTo>
                  <a:cubicBezTo>
                    <a:pt x="13442" y="796"/>
                    <a:pt x="12671" y="0"/>
                    <a:pt x="11888" y="0"/>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7966" y="2093354"/>
              <a:ext cx="193603" cy="155424"/>
            </a:xfrm>
            <a:custGeom>
              <a:avLst/>
              <a:gdLst/>
              <a:ahLst/>
              <a:cxnLst/>
              <a:rect l="l" t="t" r="r" b="b"/>
              <a:pathLst>
                <a:path w="5360" h="4303" extrusionOk="0">
                  <a:moveTo>
                    <a:pt x="1" y="1"/>
                  </a:moveTo>
                  <a:cubicBezTo>
                    <a:pt x="382" y="1301"/>
                    <a:pt x="1200" y="2476"/>
                    <a:pt x="2313" y="3251"/>
                  </a:cubicBezTo>
                  <a:cubicBezTo>
                    <a:pt x="3205" y="3874"/>
                    <a:pt x="4273" y="4233"/>
                    <a:pt x="5359" y="4302"/>
                  </a:cubicBezTo>
                  <a:cubicBezTo>
                    <a:pt x="4009" y="2418"/>
                    <a:pt x="2163" y="913"/>
                    <a:pt x="1" y="1"/>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52212" y="2832116"/>
              <a:ext cx="377057" cy="137942"/>
            </a:xfrm>
            <a:custGeom>
              <a:avLst/>
              <a:gdLst/>
              <a:ahLst/>
              <a:cxnLst/>
              <a:rect l="l" t="t" r="r" b="b"/>
              <a:pathLst>
                <a:path w="10439" h="3819" extrusionOk="0">
                  <a:moveTo>
                    <a:pt x="8080" y="0"/>
                  </a:moveTo>
                  <a:cubicBezTo>
                    <a:pt x="6951" y="0"/>
                    <a:pt x="5996" y="993"/>
                    <a:pt x="4862" y="1011"/>
                  </a:cubicBezTo>
                  <a:cubicBezTo>
                    <a:pt x="4851" y="1012"/>
                    <a:pt x="4841" y="1012"/>
                    <a:pt x="4830" y="1012"/>
                  </a:cubicBezTo>
                  <a:cubicBezTo>
                    <a:pt x="3944" y="1012"/>
                    <a:pt x="3060" y="427"/>
                    <a:pt x="2222" y="427"/>
                  </a:cubicBezTo>
                  <a:cubicBezTo>
                    <a:pt x="2018" y="427"/>
                    <a:pt x="1816" y="462"/>
                    <a:pt x="1618" y="548"/>
                  </a:cubicBezTo>
                  <a:cubicBezTo>
                    <a:pt x="899" y="861"/>
                    <a:pt x="612" y="1702"/>
                    <a:pt x="300" y="2421"/>
                  </a:cubicBezTo>
                  <a:cubicBezTo>
                    <a:pt x="216" y="2614"/>
                    <a:pt x="116" y="2799"/>
                    <a:pt x="1" y="2974"/>
                  </a:cubicBezTo>
                  <a:cubicBezTo>
                    <a:pt x="1403" y="3512"/>
                    <a:pt x="2920" y="3818"/>
                    <a:pt x="4511" y="3818"/>
                  </a:cubicBezTo>
                  <a:cubicBezTo>
                    <a:pt x="4516" y="3818"/>
                    <a:pt x="4520" y="3818"/>
                    <a:pt x="4525" y="3818"/>
                  </a:cubicBezTo>
                  <a:cubicBezTo>
                    <a:pt x="6587" y="3818"/>
                    <a:pt x="8618" y="3310"/>
                    <a:pt x="10438" y="2340"/>
                  </a:cubicBezTo>
                  <a:cubicBezTo>
                    <a:pt x="10393" y="2123"/>
                    <a:pt x="10331" y="1911"/>
                    <a:pt x="10251" y="1706"/>
                  </a:cubicBezTo>
                  <a:cubicBezTo>
                    <a:pt x="9899" y="810"/>
                    <a:pt x="9090" y="25"/>
                    <a:pt x="8129" y="1"/>
                  </a:cubicBezTo>
                  <a:cubicBezTo>
                    <a:pt x="8112" y="0"/>
                    <a:pt x="8096" y="0"/>
                    <a:pt x="8080" y="0"/>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9127" y="2512418"/>
              <a:ext cx="267830" cy="341876"/>
            </a:xfrm>
            <a:custGeom>
              <a:avLst/>
              <a:gdLst/>
              <a:ahLst/>
              <a:cxnLst/>
              <a:rect l="l" t="t" r="r" b="b"/>
              <a:pathLst>
                <a:path w="7415" h="9465" extrusionOk="0">
                  <a:moveTo>
                    <a:pt x="7412" y="0"/>
                  </a:moveTo>
                  <a:cubicBezTo>
                    <a:pt x="6398" y="1594"/>
                    <a:pt x="4874" y="2867"/>
                    <a:pt x="3106" y="3538"/>
                  </a:cubicBezTo>
                  <a:cubicBezTo>
                    <a:pt x="2429" y="3795"/>
                    <a:pt x="1712" y="3972"/>
                    <a:pt x="1104" y="4364"/>
                  </a:cubicBezTo>
                  <a:cubicBezTo>
                    <a:pt x="495" y="4757"/>
                    <a:pt x="1" y="5438"/>
                    <a:pt x="91" y="6156"/>
                  </a:cubicBezTo>
                  <a:cubicBezTo>
                    <a:pt x="247" y="7380"/>
                    <a:pt x="1796" y="7798"/>
                    <a:pt x="2645" y="8693"/>
                  </a:cubicBezTo>
                  <a:cubicBezTo>
                    <a:pt x="2862" y="8922"/>
                    <a:pt x="3029" y="9186"/>
                    <a:pt x="3171" y="9464"/>
                  </a:cubicBezTo>
                  <a:cubicBezTo>
                    <a:pt x="5769" y="7151"/>
                    <a:pt x="7414" y="3792"/>
                    <a:pt x="7414" y="39"/>
                  </a:cubicBezTo>
                  <a:cubicBezTo>
                    <a:pt x="7414" y="25"/>
                    <a:pt x="7413" y="13"/>
                    <a:pt x="7412" y="0"/>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45471" y="2067781"/>
              <a:ext cx="912319" cy="871792"/>
            </a:xfrm>
            <a:custGeom>
              <a:avLst/>
              <a:gdLst/>
              <a:ahLst/>
              <a:cxnLst/>
              <a:rect l="l" t="t" r="r" b="b"/>
              <a:pathLst>
                <a:path w="25258" h="24136" extrusionOk="0">
                  <a:moveTo>
                    <a:pt x="15273" y="0"/>
                  </a:moveTo>
                  <a:cubicBezTo>
                    <a:pt x="15436" y="1107"/>
                    <a:pt x="15755" y="2167"/>
                    <a:pt x="16467" y="3008"/>
                  </a:cubicBezTo>
                  <a:cubicBezTo>
                    <a:pt x="17877" y="4670"/>
                    <a:pt x="20380" y="4950"/>
                    <a:pt x="22001" y="6406"/>
                  </a:cubicBezTo>
                  <a:cubicBezTo>
                    <a:pt x="23826" y="8046"/>
                    <a:pt x="24063" y="11155"/>
                    <a:pt x="22509" y="13052"/>
                  </a:cubicBezTo>
                  <a:cubicBezTo>
                    <a:pt x="21595" y="14167"/>
                    <a:pt x="20150" y="14758"/>
                    <a:pt x="18714" y="14758"/>
                  </a:cubicBezTo>
                  <a:cubicBezTo>
                    <a:pt x="17706" y="14758"/>
                    <a:pt x="16703" y="14467"/>
                    <a:pt x="15893" y="13862"/>
                  </a:cubicBezTo>
                  <a:cubicBezTo>
                    <a:pt x="14345" y="12706"/>
                    <a:pt x="13570" y="10693"/>
                    <a:pt x="11929" y="9676"/>
                  </a:cubicBezTo>
                  <a:cubicBezTo>
                    <a:pt x="10736" y="8938"/>
                    <a:pt x="9241" y="8828"/>
                    <a:pt x="8033" y="8116"/>
                  </a:cubicBezTo>
                  <a:cubicBezTo>
                    <a:pt x="6409" y="7159"/>
                    <a:pt x="5554" y="5232"/>
                    <a:pt x="5410" y="3353"/>
                  </a:cubicBezTo>
                  <a:cubicBezTo>
                    <a:pt x="5377" y="2903"/>
                    <a:pt x="5375" y="2450"/>
                    <a:pt x="5403" y="2000"/>
                  </a:cubicBezTo>
                  <a:lnTo>
                    <a:pt x="5403" y="2000"/>
                  </a:lnTo>
                  <a:cubicBezTo>
                    <a:pt x="4820" y="2406"/>
                    <a:pt x="4272" y="2860"/>
                    <a:pt x="3765" y="3359"/>
                  </a:cubicBezTo>
                  <a:cubicBezTo>
                    <a:pt x="4081" y="5645"/>
                    <a:pt x="5306" y="7806"/>
                    <a:pt x="7167" y="9179"/>
                  </a:cubicBezTo>
                  <a:cubicBezTo>
                    <a:pt x="7965" y="9769"/>
                    <a:pt x="8886" y="10240"/>
                    <a:pt x="9469" y="11044"/>
                  </a:cubicBezTo>
                  <a:cubicBezTo>
                    <a:pt x="10052" y="11848"/>
                    <a:pt x="10123" y="13152"/>
                    <a:pt x="9296" y="13701"/>
                  </a:cubicBezTo>
                  <a:cubicBezTo>
                    <a:pt x="9037" y="13872"/>
                    <a:pt x="8737" y="13941"/>
                    <a:pt x="8427" y="13941"/>
                  </a:cubicBezTo>
                  <a:cubicBezTo>
                    <a:pt x="8071" y="13941"/>
                    <a:pt x="7703" y="13850"/>
                    <a:pt x="7370" y="13718"/>
                  </a:cubicBezTo>
                  <a:cubicBezTo>
                    <a:pt x="6749" y="13473"/>
                    <a:pt x="6173" y="13102"/>
                    <a:pt x="5521" y="12961"/>
                  </a:cubicBezTo>
                  <a:cubicBezTo>
                    <a:pt x="5277" y="12908"/>
                    <a:pt x="5031" y="12889"/>
                    <a:pt x="4784" y="12889"/>
                  </a:cubicBezTo>
                  <a:cubicBezTo>
                    <a:pt x="4122" y="12889"/>
                    <a:pt x="3450" y="13027"/>
                    <a:pt x="2783" y="13027"/>
                  </a:cubicBezTo>
                  <a:cubicBezTo>
                    <a:pt x="2763" y="13027"/>
                    <a:pt x="2743" y="13026"/>
                    <a:pt x="2722" y="13026"/>
                  </a:cubicBezTo>
                  <a:cubicBezTo>
                    <a:pt x="1743" y="13014"/>
                    <a:pt x="790" y="12651"/>
                    <a:pt x="15" y="12056"/>
                  </a:cubicBezTo>
                  <a:cubicBezTo>
                    <a:pt x="12" y="12154"/>
                    <a:pt x="0" y="12249"/>
                    <a:pt x="0" y="12349"/>
                  </a:cubicBezTo>
                  <a:cubicBezTo>
                    <a:pt x="0" y="13149"/>
                    <a:pt x="83" y="13928"/>
                    <a:pt x="225" y="14686"/>
                  </a:cubicBezTo>
                  <a:cubicBezTo>
                    <a:pt x="701" y="14652"/>
                    <a:pt x="1177" y="14635"/>
                    <a:pt x="1654" y="14635"/>
                  </a:cubicBezTo>
                  <a:cubicBezTo>
                    <a:pt x="3220" y="14635"/>
                    <a:pt x="4784" y="14819"/>
                    <a:pt x="6310" y="15184"/>
                  </a:cubicBezTo>
                  <a:cubicBezTo>
                    <a:pt x="7033" y="15357"/>
                    <a:pt x="7838" y="15550"/>
                    <a:pt x="8582" y="15550"/>
                  </a:cubicBezTo>
                  <a:cubicBezTo>
                    <a:pt x="9278" y="15550"/>
                    <a:pt x="9921" y="15382"/>
                    <a:pt x="10396" y="14876"/>
                  </a:cubicBezTo>
                  <a:cubicBezTo>
                    <a:pt x="10821" y="14422"/>
                    <a:pt x="11030" y="13746"/>
                    <a:pt x="11582" y="13458"/>
                  </a:cubicBezTo>
                  <a:cubicBezTo>
                    <a:pt x="11757" y="13366"/>
                    <a:pt x="11935" y="13325"/>
                    <a:pt x="12112" y="13325"/>
                  </a:cubicBezTo>
                  <a:cubicBezTo>
                    <a:pt x="12895" y="13325"/>
                    <a:pt x="13666" y="14121"/>
                    <a:pt x="14163" y="14841"/>
                  </a:cubicBezTo>
                  <a:cubicBezTo>
                    <a:pt x="14777" y="15726"/>
                    <a:pt x="15407" y="16651"/>
                    <a:pt x="15581" y="17714"/>
                  </a:cubicBezTo>
                  <a:cubicBezTo>
                    <a:pt x="15754" y="18778"/>
                    <a:pt x="15329" y="20021"/>
                    <a:pt x="14337" y="20442"/>
                  </a:cubicBezTo>
                  <a:cubicBezTo>
                    <a:pt x="14061" y="20559"/>
                    <a:pt x="13771" y="20604"/>
                    <a:pt x="13474" y="20604"/>
                  </a:cubicBezTo>
                  <a:cubicBezTo>
                    <a:pt x="12421" y="20604"/>
                    <a:pt x="11272" y="20033"/>
                    <a:pt x="10264" y="20033"/>
                  </a:cubicBezTo>
                  <a:cubicBezTo>
                    <a:pt x="9869" y="20033"/>
                    <a:pt x="9496" y="20121"/>
                    <a:pt x="9159" y="20365"/>
                  </a:cubicBezTo>
                  <a:cubicBezTo>
                    <a:pt x="8641" y="20741"/>
                    <a:pt x="8404" y="21380"/>
                    <a:pt x="8064" y="21921"/>
                  </a:cubicBezTo>
                  <a:cubicBezTo>
                    <a:pt x="7677" y="22539"/>
                    <a:pt x="7116" y="23029"/>
                    <a:pt x="6475" y="23374"/>
                  </a:cubicBezTo>
                  <a:cubicBezTo>
                    <a:pt x="7000" y="23667"/>
                    <a:pt x="7551" y="23918"/>
                    <a:pt x="8119" y="24135"/>
                  </a:cubicBezTo>
                  <a:cubicBezTo>
                    <a:pt x="8234" y="23960"/>
                    <a:pt x="8334" y="23775"/>
                    <a:pt x="8418" y="23582"/>
                  </a:cubicBezTo>
                  <a:cubicBezTo>
                    <a:pt x="8731" y="22863"/>
                    <a:pt x="9018" y="22021"/>
                    <a:pt x="9737" y="21709"/>
                  </a:cubicBezTo>
                  <a:cubicBezTo>
                    <a:pt x="9935" y="21623"/>
                    <a:pt x="10137" y="21588"/>
                    <a:pt x="10341" y="21588"/>
                  </a:cubicBezTo>
                  <a:cubicBezTo>
                    <a:pt x="11179" y="21588"/>
                    <a:pt x="12063" y="22173"/>
                    <a:pt x="12949" y="22173"/>
                  </a:cubicBezTo>
                  <a:cubicBezTo>
                    <a:pt x="12960" y="22173"/>
                    <a:pt x="12970" y="22173"/>
                    <a:pt x="12981" y="22172"/>
                  </a:cubicBezTo>
                  <a:cubicBezTo>
                    <a:pt x="14116" y="22154"/>
                    <a:pt x="15071" y="21160"/>
                    <a:pt x="16202" y="21160"/>
                  </a:cubicBezTo>
                  <a:cubicBezTo>
                    <a:pt x="16217" y="21160"/>
                    <a:pt x="16233" y="21160"/>
                    <a:pt x="16249" y="21161"/>
                  </a:cubicBezTo>
                  <a:cubicBezTo>
                    <a:pt x="17209" y="21185"/>
                    <a:pt x="18018" y="21971"/>
                    <a:pt x="18370" y="22867"/>
                  </a:cubicBezTo>
                  <a:cubicBezTo>
                    <a:pt x="18449" y="23072"/>
                    <a:pt x="18512" y="23284"/>
                    <a:pt x="18556" y="23501"/>
                  </a:cubicBezTo>
                  <a:cubicBezTo>
                    <a:pt x="19448" y="23025"/>
                    <a:pt x="20269" y="22441"/>
                    <a:pt x="21018" y="21774"/>
                  </a:cubicBezTo>
                  <a:cubicBezTo>
                    <a:pt x="20876" y="21496"/>
                    <a:pt x="20708" y="21232"/>
                    <a:pt x="20492" y="21003"/>
                  </a:cubicBezTo>
                  <a:cubicBezTo>
                    <a:pt x="19642" y="20108"/>
                    <a:pt x="18093" y="19691"/>
                    <a:pt x="17938" y="18466"/>
                  </a:cubicBezTo>
                  <a:cubicBezTo>
                    <a:pt x="17847" y="17748"/>
                    <a:pt x="18342" y="17067"/>
                    <a:pt x="18950" y="16674"/>
                  </a:cubicBezTo>
                  <a:cubicBezTo>
                    <a:pt x="19558" y="16282"/>
                    <a:pt x="20275" y="16105"/>
                    <a:pt x="20952" y="15848"/>
                  </a:cubicBezTo>
                  <a:cubicBezTo>
                    <a:pt x="22720" y="15177"/>
                    <a:pt x="24244" y="13904"/>
                    <a:pt x="25258" y="12310"/>
                  </a:cubicBezTo>
                  <a:cubicBezTo>
                    <a:pt x="25250" y="9585"/>
                    <a:pt x="24371" y="7070"/>
                    <a:pt x="22896" y="5010"/>
                  </a:cubicBezTo>
                  <a:cubicBezTo>
                    <a:pt x="21810" y="4941"/>
                    <a:pt x="20742" y="4582"/>
                    <a:pt x="19850" y="3959"/>
                  </a:cubicBezTo>
                  <a:cubicBezTo>
                    <a:pt x="18737" y="3184"/>
                    <a:pt x="17919" y="2009"/>
                    <a:pt x="17538" y="709"/>
                  </a:cubicBezTo>
                  <a:cubicBezTo>
                    <a:pt x="16807" y="402"/>
                    <a:pt x="16049" y="165"/>
                    <a:pt x="15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09125" y="2924403"/>
              <a:ext cx="53963" cy="116812"/>
            </a:xfrm>
            <a:custGeom>
              <a:avLst/>
              <a:gdLst/>
              <a:ahLst/>
              <a:cxnLst/>
              <a:rect l="l" t="t" r="r" b="b"/>
              <a:pathLst>
                <a:path w="1494" h="3234" extrusionOk="0">
                  <a:moveTo>
                    <a:pt x="1033" y="0"/>
                  </a:moveTo>
                  <a:cubicBezTo>
                    <a:pt x="946" y="260"/>
                    <a:pt x="788" y="506"/>
                    <a:pt x="619" y="727"/>
                  </a:cubicBezTo>
                  <a:cubicBezTo>
                    <a:pt x="355" y="1074"/>
                    <a:pt x="61" y="1440"/>
                    <a:pt x="31" y="1876"/>
                  </a:cubicBezTo>
                  <a:cubicBezTo>
                    <a:pt x="0" y="2325"/>
                    <a:pt x="267" y="2754"/>
                    <a:pt x="621" y="3033"/>
                  </a:cubicBezTo>
                  <a:cubicBezTo>
                    <a:pt x="715" y="3107"/>
                    <a:pt x="816" y="3175"/>
                    <a:pt x="922" y="3234"/>
                  </a:cubicBezTo>
                  <a:cubicBezTo>
                    <a:pt x="1111" y="3023"/>
                    <a:pt x="1270" y="2783"/>
                    <a:pt x="1380" y="2517"/>
                  </a:cubicBezTo>
                  <a:cubicBezTo>
                    <a:pt x="1233" y="2324"/>
                    <a:pt x="1141" y="2086"/>
                    <a:pt x="1139" y="1842"/>
                  </a:cubicBezTo>
                  <a:cubicBezTo>
                    <a:pt x="1138" y="1514"/>
                    <a:pt x="1278" y="1197"/>
                    <a:pt x="1493" y="949"/>
                  </a:cubicBezTo>
                  <a:cubicBezTo>
                    <a:pt x="1408" y="603"/>
                    <a:pt x="1252" y="280"/>
                    <a:pt x="103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35151" y="2888644"/>
              <a:ext cx="87880" cy="76141"/>
            </a:xfrm>
            <a:custGeom>
              <a:avLst/>
              <a:gdLst/>
              <a:ahLst/>
              <a:cxnLst/>
              <a:rect l="l" t="t" r="r" b="b"/>
              <a:pathLst>
                <a:path w="2433" h="2108" extrusionOk="0">
                  <a:moveTo>
                    <a:pt x="1081" y="0"/>
                  </a:moveTo>
                  <a:cubicBezTo>
                    <a:pt x="693" y="0"/>
                    <a:pt x="329" y="94"/>
                    <a:pt x="1" y="250"/>
                  </a:cubicBezTo>
                  <a:cubicBezTo>
                    <a:pt x="2" y="254"/>
                    <a:pt x="4" y="256"/>
                    <a:pt x="5" y="259"/>
                  </a:cubicBezTo>
                  <a:cubicBezTo>
                    <a:pt x="133" y="569"/>
                    <a:pt x="196" y="901"/>
                    <a:pt x="314" y="1214"/>
                  </a:cubicBezTo>
                  <a:cubicBezTo>
                    <a:pt x="432" y="1527"/>
                    <a:pt x="620" y="1833"/>
                    <a:pt x="916" y="1989"/>
                  </a:cubicBezTo>
                  <a:cubicBezTo>
                    <a:pt x="1078" y="2074"/>
                    <a:pt x="1262" y="2107"/>
                    <a:pt x="1445" y="2107"/>
                  </a:cubicBezTo>
                  <a:cubicBezTo>
                    <a:pt x="1522" y="2107"/>
                    <a:pt x="1599" y="2102"/>
                    <a:pt x="1675" y="2091"/>
                  </a:cubicBezTo>
                  <a:cubicBezTo>
                    <a:pt x="1795" y="2075"/>
                    <a:pt x="1916" y="2047"/>
                    <a:pt x="2012" y="1975"/>
                  </a:cubicBezTo>
                  <a:cubicBezTo>
                    <a:pt x="2188" y="1848"/>
                    <a:pt x="2245" y="1616"/>
                    <a:pt x="2284" y="1403"/>
                  </a:cubicBezTo>
                  <a:cubicBezTo>
                    <a:pt x="2346" y="1070"/>
                    <a:pt x="2395" y="734"/>
                    <a:pt x="2432" y="397"/>
                  </a:cubicBezTo>
                  <a:cubicBezTo>
                    <a:pt x="2029" y="139"/>
                    <a:pt x="1560" y="1"/>
                    <a:pt x="10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50230" y="2958645"/>
              <a:ext cx="15748" cy="56672"/>
            </a:xfrm>
            <a:custGeom>
              <a:avLst/>
              <a:gdLst/>
              <a:ahLst/>
              <a:cxnLst/>
              <a:rect l="l" t="t" r="r" b="b"/>
              <a:pathLst>
                <a:path w="436" h="1569" extrusionOk="0">
                  <a:moveTo>
                    <a:pt x="355" y="1"/>
                  </a:moveTo>
                  <a:cubicBezTo>
                    <a:pt x="140" y="249"/>
                    <a:pt x="0" y="566"/>
                    <a:pt x="1" y="894"/>
                  </a:cubicBezTo>
                  <a:cubicBezTo>
                    <a:pt x="3" y="1138"/>
                    <a:pt x="95" y="1376"/>
                    <a:pt x="242" y="1569"/>
                  </a:cubicBezTo>
                  <a:cubicBezTo>
                    <a:pt x="369" y="1263"/>
                    <a:pt x="434" y="934"/>
                    <a:pt x="436" y="603"/>
                  </a:cubicBezTo>
                  <a:cubicBezTo>
                    <a:pt x="436" y="394"/>
                    <a:pt x="403" y="195"/>
                    <a:pt x="355"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82452" y="2932169"/>
              <a:ext cx="42585" cy="56564"/>
            </a:xfrm>
            <a:custGeom>
              <a:avLst/>
              <a:gdLst/>
              <a:ahLst/>
              <a:cxnLst/>
              <a:rect l="l" t="t" r="r" b="b"/>
              <a:pathLst>
                <a:path w="1179" h="1566" extrusionOk="0">
                  <a:moveTo>
                    <a:pt x="388" y="1"/>
                  </a:moveTo>
                  <a:cubicBezTo>
                    <a:pt x="147" y="389"/>
                    <a:pt x="1" y="844"/>
                    <a:pt x="1" y="1336"/>
                  </a:cubicBezTo>
                  <a:cubicBezTo>
                    <a:pt x="1" y="1357"/>
                    <a:pt x="6" y="1377"/>
                    <a:pt x="8" y="1399"/>
                  </a:cubicBezTo>
                  <a:cubicBezTo>
                    <a:pt x="48" y="1428"/>
                    <a:pt x="91" y="1455"/>
                    <a:pt x="136" y="1479"/>
                  </a:cubicBezTo>
                  <a:cubicBezTo>
                    <a:pt x="265" y="1537"/>
                    <a:pt x="403" y="1566"/>
                    <a:pt x="540" y="1566"/>
                  </a:cubicBezTo>
                  <a:cubicBezTo>
                    <a:pt x="716" y="1566"/>
                    <a:pt x="890" y="1519"/>
                    <a:pt x="1045" y="1427"/>
                  </a:cubicBezTo>
                  <a:cubicBezTo>
                    <a:pt x="1088" y="1401"/>
                    <a:pt x="1130" y="1370"/>
                    <a:pt x="1152" y="1325"/>
                  </a:cubicBezTo>
                  <a:cubicBezTo>
                    <a:pt x="1178" y="1271"/>
                    <a:pt x="1171" y="1209"/>
                    <a:pt x="1159" y="1152"/>
                  </a:cubicBezTo>
                  <a:cubicBezTo>
                    <a:pt x="1068" y="685"/>
                    <a:pt x="778" y="269"/>
                    <a:pt x="38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82669" y="2909196"/>
              <a:ext cx="116270" cy="129707"/>
            </a:xfrm>
            <a:custGeom>
              <a:avLst/>
              <a:gdLst/>
              <a:ahLst/>
              <a:cxnLst/>
              <a:rect l="l" t="t" r="r" b="b"/>
              <a:pathLst>
                <a:path w="3219" h="3591" extrusionOk="0">
                  <a:moveTo>
                    <a:pt x="949" y="0"/>
                  </a:moveTo>
                  <a:cubicBezTo>
                    <a:pt x="726" y="179"/>
                    <a:pt x="534" y="394"/>
                    <a:pt x="381" y="636"/>
                  </a:cubicBezTo>
                  <a:cubicBezTo>
                    <a:pt x="772" y="905"/>
                    <a:pt x="1061" y="1321"/>
                    <a:pt x="1153" y="1787"/>
                  </a:cubicBezTo>
                  <a:cubicBezTo>
                    <a:pt x="1163" y="1844"/>
                    <a:pt x="1171" y="1907"/>
                    <a:pt x="1146" y="1961"/>
                  </a:cubicBezTo>
                  <a:cubicBezTo>
                    <a:pt x="1124" y="2005"/>
                    <a:pt x="1082" y="2037"/>
                    <a:pt x="1039" y="2063"/>
                  </a:cubicBezTo>
                  <a:cubicBezTo>
                    <a:pt x="884" y="2154"/>
                    <a:pt x="709" y="2201"/>
                    <a:pt x="534" y="2201"/>
                  </a:cubicBezTo>
                  <a:cubicBezTo>
                    <a:pt x="397" y="2201"/>
                    <a:pt x="259" y="2172"/>
                    <a:pt x="130" y="2114"/>
                  </a:cubicBezTo>
                  <a:cubicBezTo>
                    <a:pt x="84" y="2091"/>
                    <a:pt x="42" y="2064"/>
                    <a:pt x="0" y="2034"/>
                  </a:cubicBezTo>
                  <a:lnTo>
                    <a:pt x="0" y="2034"/>
                  </a:lnTo>
                  <a:cubicBezTo>
                    <a:pt x="13" y="2550"/>
                    <a:pt x="184" y="3050"/>
                    <a:pt x="490" y="3465"/>
                  </a:cubicBezTo>
                  <a:cubicBezTo>
                    <a:pt x="642" y="3544"/>
                    <a:pt x="813" y="3591"/>
                    <a:pt x="979" y="3591"/>
                  </a:cubicBezTo>
                  <a:cubicBezTo>
                    <a:pt x="1133" y="3591"/>
                    <a:pt x="1283" y="3551"/>
                    <a:pt x="1410" y="3461"/>
                  </a:cubicBezTo>
                  <a:cubicBezTo>
                    <a:pt x="1559" y="3355"/>
                    <a:pt x="1708" y="3185"/>
                    <a:pt x="1875" y="3185"/>
                  </a:cubicBezTo>
                  <a:cubicBezTo>
                    <a:pt x="1900" y="3185"/>
                    <a:pt x="1927" y="3189"/>
                    <a:pt x="1953" y="3198"/>
                  </a:cubicBezTo>
                  <a:cubicBezTo>
                    <a:pt x="2028" y="3223"/>
                    <a:pt x="2085" y="3286"/>
                    <a:pt x="2152" y="3328"/>
                  </a:cubicBezTo>
                  <a:cubicBezTo>
                    <a:pt x="2264" y="3400"/>
                    <a:pt x="2398" y="3416"/>
                    <a:pt x="2533" y="3416"/>
                  </a:cubicBezTo>
                  <a:cubicBezTo>
                    <a:pt x="2580" y="3416"/>
                    <a:pt x="2627" y="3414"/>
                    <a:pt x="2673" y="3412"/>
                  </a:cubicBezTo>
                  <a:cubicBezTo>
                    <a:pt x="2798" y="3405"/>
                    <a:pt x="2928" y="3398"/>
                    <a:pt x="3028" y="3325"/>
                  </a:cubicBezTo>
                  <a:cubicBezTo>
                    <a:pt x="3219" y="3189"/>
                    <a:pt x="3201" y="2889"/>
                    <a:pt x="3076" y="2692"/>
                  </a:cubicBezTo>
                  <a:cubicBezTo>
                    <a:pt x="2776" y="2219"/>
                    <a:pt x="2090" y="2159"/>
                    <a:pt x="1702" y="1754"/>
                  </a:cubicBezTo>
                  <a:cubicBezTo>
                    <a:pt x="1382" y="1420"/>
                    <a:pt x="1324" y="924"/>
                    <a:pt x="1185" y="483"/>
                  </a:cubicBezTo>
                  <a:cubicBezTo>
                    <a:pt x="1132" y="311"/>
                    <a:pt x="1052" y="148"/>
                    <a:pt x="94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00404" y="2897674"/>
              <a:ext cx="146033" cy="156941"/>
            </a:xfrm>
            <a:custGeom>
              <a:avLst/>
              <a:gdLst/>
              <a:ahLst/>
              <a:cxnLst/>
              <a:rect l="l" t="t" r="r" b="b"/>
              <a:pathLst>
                <a:path w="4043" h="4345" extrusionOk="0">
                  <a:moveTo>
                    <a:pt x="963" y="0"/>
                  </a:moveTo>
                  <a:cubicBezTo>
                    <a:pt x="783" y="86"/>
                    <a:pt x="614" y="194"/>
                    <a:pt x="459" y="320"/>
                  </a:cubicBezTo>
                  <a:cubicBezTo>
                    <a:pt x="561" y="468"/>
                    <a:pt x="642" y="630"/>
                    <a:pt x="695" y="803"/>
                  </a:cubicBezTo>
                  <a:cubicBezTo>
                    <a:pt x="833" y="1244"/>
                    <a:pt x="891" y="1740"/>
                    <a:pt x="1212" y="2073"/>
                  </a:cubicBezTo>
                  <a:cubicBezTo>
                    <a:pt x="1600" y="2478"/>
                    <a:pt x="2285" y="2538"/>
                    <a:pt x="2586" y="3012"/>
                  </a:cubicBezTo>
                  <a:cubicBezTo>
                    <a:pt x="2711" y="3209"/>
                    <a:pt x="2728" y="3509"/>
                    <a:pt x="2538" y="3645"/>
                  </a:cubicBezTo>
                  <a:cubicBezTo>
                    <a:pt x="2438" y="3717"/>
                    <a:pt x="2308" y="3726"/>
                    <a:pt x="2184" y="3731"/>
                  </a:cubicBezTo>
                  <a:cubicBezTo>
                    <a:pt x="2136" y="3733"/>
                    <a:pt x="2088" y="3735"/>
                    <a:pt x="2040" y="3735"/>
                  </a:cubicBezTo>
                  <a:cubicBezTo>
                    <a:pt x="1906" y="3735"/>
                    <a:pt x="1773" y="3719"/>
                    <a:pt x="1662" y="3648"/>
                  </a:cubicBezTo>
                  <a:cubicBezTo>
                    <a:pt x="1595" y="3605"/>
                    <a:pt x="1538" y="3543"/>
                    <a:pt x="1462" y="3517"/>
                  </a:cubicBezTo>
                  <a:cubicBezTo>
                    <a:pt x="1436" y="3508"/>
                    <a:pt x="1410" y="3504"/>
                    <a:pt x="1385" y="3504"/>
                  </a:cubicBezTo>
                  <a:cubicBezTo>
                    <a:pt x="1218" y="3504"/>
                    <a:pt x="1070" y="3675"/>
                    <a:pt x="920" y="3780"/>
                  </a:cubicBezTo>
                  <a:cubicBezTo>
                    <a:pt x="792" y="3870"/>
                    <a:pt x="641" y="3910"/>
                    <a:pt x="487" y="3910"/>
                  </a:cubicBezTo>
                  <a:cubicBezTo>
                    <a:pt x="321" y="3910"/>
                    <a:pt x="152" y="3864"/>
                    <a:pt x="0" y="3785"/>
                  </a:cubicBezTo>
                  <a:lnTo>
                    <a:pt x="0" y="3785"/>
                  </a:lnTo>
                  <a:cubicBezTo>
                    <a:pt x="157" y="4000"/>
                    <a:pt x="346" y="4189"/>
                    <a:pt x="561" y="4345"/>
                  </a:cubicBezTo>
                  <a:cubicBezTo>
                    <a:pt x="793" y="4187"/>
                    <a:pt x="1069" y="4093"/>
                    <a:pt x="1349" y="4093"/>
                  </a:cubicBezTo>
                  <a:cubicBezTo>
                    <a:pt x="1382" y="4093"/>
                    <a:pt x="1416" y="4095"/>
                    <a:pt x="1450" y="4098"/>
                  </a:cubicBezTo>
                  <a:cubicBezTo>
                    <a:pt x="1706" y="4120"/>
                    <a:pt x="1958" y="4212"/>
                    <a:pt x="2212" y="4212"/>
                  </a:cubicBezTo>
                  <a:cubicBezTo>
                    <a:pt x="2259" y="4212"/>
                    <a:pt x="2307" y="4209"/>
                    <a:pt x="2354" y="4201"/>
                  </a:cubicBezTo>
                  <a:cubicBezTo>
                    <a:pt x="2582" y="4165"/>
                    <a:pt x="2790" y="4031"/>
                    <a:pt x="3020" y="4021"/>
                  </a:cubicBezTo>
                  <a:cubicBezTo>
                    <a:pt x="3030" y="4021"/>
                    <a:pt x="3040" y="4021"/>
                    <a:pt x="3051" y="4021"/>
                  </a:cubicBezTo>
                  <a:cubicBezTo>
                    <a:pt x="3261" y="4021"/>
                    <a:pt x="3458" y="4128"/>
                    <a:pt x="3612" y="4275"/>
                  </a:cubicBezTo>
                  <a:cubicBezTo>
                    <a:pt x="3727" y="4184"/>
                    <a:pt x="3834" y="4083"/>
                    <a:pt x="3932" y="3974"/>
                  </a:cubicBezTo>
                  <a:cubicBezTo>
                    <a:pt x="3826" y="3915"/>
                    <a:pt x="3725" y="3847"/>
                    <a:pt x="3631" y="3773"/>
                  </a:cubicBezTo>
                  <a:cubicBezTo>
                    <a:pt x="3277" y="3494"/>
                    <a:pt x="3010" y="3065"/>
                    <a:pt x="3041" y="2616"/>
                  </a:cubicBezTo>
                  <a:cubicBezTo>
                    <a:pt x="3071" y="2180"/>
                    <a:pt x="3365" y="1814"/>
                    <a:pt x="3629" y="1467"/>
                  </a:cubicBezTo>
                  <a:cubicBezTo>
                    <a:pt x="3798" y="1246"/>
                    <a:pt x="3956" y="1000"/>
                    <a:pt x="4043" y="740"/>
                  </a:cubicBezTo>
                  <a:cubicBezTo>
                    <a:pt x="3862" y="506"/>
                    <a:pt x="3644" y="306"/>
                    <a:pt x="3396" y="147"/>
                  </a:cubicBezTo>
                  <a:cubicBezTo>
                    <a:pt x="3357" y="484"/>
                    <a:pt x="3310" y="820"/>
                    <a:pt x="3248" y="1153"/>
                  </a:cubicBezTo>
                  <a:cubicBezTo>
                    <a:pt x="3207" y="1366"/>
                    <a:pt x="3150" y="1598"/>
                    <a:pt x="2976" y="1725"/>
                  </a:cubicBezTo>
                  <a:cubicBezTo>
                    <a:pt x="2878" y="1797"/>
                    <a:pt x="2757" y="1825"/>
                    <a:pt x="2638" y="1841"/>
                  </a:cubicBezTo>
                  <a:cubicBezTo>
                    <a:pt x="2562" y="1852"/>
                    <a:pt x="2485" y="1857"/>
                    <a:pt x="2408" y="1857"/>
                  </a:cubicBezTo>
                  <a:cubicBezTo>
                    <a:pt x="2224" y="1857"/>
                    <a:pt x="2040" y="1824"/>
                    <a:pt x="1878" y="1739"/>
                  </a:cubicBezTo>
                  <a:cubicBezTo>
                    <a:pt x="1582" y="1583"/>
                    <a:pt x="1395" y="1277"/>
                    <a:pt x="1276" y="964"/>
                  </a:cubicBezTo>
                  <a:cubicBezTo>
                    <a:pt x="1158" y="651"/>
                    <a:pt x="1095" y="319"/>
                    <a:pt x="967" y="9"/>
                  </a:cubicBezTo>
                  <a:cubicBezTo>
                    <a:pt x="966" y="6"/>
                    <a:pt x="964" y="4"/>
                    <a:pt x="96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20631" y="3042841"/>
              <a:ext cx="110202" cy="29293"/>
            </a:xfrm>
            <a:custGeom>
              <a:avLst/>
              <a:gdLst/>
              <a:ahLst/>
              <a:cxnLst/>
              <a:rect l="l" t="t" r="r" b="b"/>
              <a:pathLst>
                <a:path w="3051" h="811" extrusionOk="0">
                  <a:moveTo>
                    <a:pt x="2487" y="1"/>
                  </a:moveTo>
                  <a:cubicBezTo>
                    <a:pt x="2477" y="1"/>
                    <a:pt x="2468" y="1"/>
                    <a:pt x="2459" y="1"/>
                  </a:cubicBezTo>
                  <a:cubicBezTo>
                    <a:pt x="2230" y="12"/>
                    <a:pt x="2022" y="146"/>
                    <a:pt x="1793" y="182"/>
                  </a:cubicBezTo>
                  <a:cubicBezTo>
                    <a:pt x="1747" y="189"/>
                    <a:pt x="1700" y="192"/>
                    <a:pt x="1654" y="192"/>
                  </a:cubicBezTo>
                  <a:cubicBezTo>
                    <a:pt x="1400" y="192"/>
                    <a:pt x="1146" y="100"/>
                    <a:pt x="889" y="79"/>
                  </a:cubicBezTo>
                  <a:cubicBezTo>
                    <a:pt x="855" y="76"/>
                    <a:pt x="821" y="74"/>
                    <a:pt x="787" y="74"/>
                  </a:cubicBezTo>
                  <a:cubicBezTo>
                    <a:pt x="508" y="74"/>
                    <a:pt x="232" y="168"/>
                    <a:pt x="0" y="326"/>
                  </a:cubicBezTo>
                  <a:cubicBezTo>
                    <a:pt x="418" y="628"/>
                    <a:pt x="928" y="811"/>
                    <a:pt x="1482" y="811"/>
                  </a:cubicBezTo>
                  <a:cubicBezTo>
                    <a:pt x="2078" y="811"/>
                    <a:pt x="2618" y="598"/>
                    <a:pt x="3051" y="255"/>
                  </a:cubicBezTo>
                  <a:cubicBezTo>
                    <a:pt x="2896" y="108"/>
                    <a:pt x="2697" y="1"/>
                    <a:pt x="248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67547" y="1825344"/>
              <a:ext cx="316267" cy="146105"/>
            </a:xfrm>
            <a:custGeom>
              <a:avLst/>
              <a:gdLst/>
              <a:ahLst/>
              <a:cxnLst/>
              <a:rect l="l" t="t" r="r" b="b"/>
              <a:pathLst>
                <a:path w="8756" h="4045" extrusionOk="0">
                  <a:moveTo>
                    <a:pt x="766" y="1"/>
                  </a:moveTo>
                  <a:cubicBezTo>
                    <a:pt x="480" y="259"/>
                    <a:pt x="223" y="548"/>
                    <a:pt x="1" y="862"/>
                  </a:cubicBezTo>
                  <a:cubicBezTo>
                    <a:pt x="584" y="1252"/>
                    <a:pt x="1046" y="1824"/>
                    <a:pt x="1286" y="2483"/>
                  </a:cubicBezTo>
                  <a:cubicBezTo>
                    <a:pt x="1394" y="2780"/>
                    <a:pt x="1461" y="3099"/>
                    <a:pt x="1645" y="3355"/>
                  </a:cubicBezTo>
                  <a:cubicBezTo>
                    <a:pt x="1784" y="3550"/>
                    <a:pt x="2020" y="3698"/>
                    <a:pt x="2249" y="3698"/>
                  </a:cubicBezTo>
                  <a:cubicBezTo>
                    <a:pt x="2322" y="3698"/>
                    <a:pt x="2395" y="3683"/>
                    <a:pt x="2463" y="3650"/>
                  </a:cubicBezTo>
                  <a:cubicBezTo>
                    <a:pt x="2645" y="3563"/>
                    <a:pt x="2774" y="3361"/>
                    <a:pt x="2975" y="3344"/>
                  </a:cubicBezTo>
                  <a:cubicBezTo>
                    <a:pt x="2986" y="3343"/>
                    <a:pt x="2996" y="3343"/>
                    <a:pt x="3007" y="3343"/>
                  </a:cubicBezTo>
                  <a:cubicBezTo>
                    <a:pt x="3266" y="3343"/>
                    <a:pt x="3421" y="3650"/>
                    <a:pt x="3623" y="3828"/>
                  </a:cubicBezTo>
                  <a:cubicBezTo>
                    <a:pt x="3803" y="3987"/>
                    <a:pt x="4031" y="4044"/>
                    <a:pt x="4272" y="4044"/>
                  </a:cubicBezTo>
                  <a:cubicBezTo>
                    <a:pt x="4520" y="4044"/>
                    <a:pt x="4782" y="3984"/>
                    <a:pt x="5019" y="3913"/>
                  </a:cubicBezTo>
                  <a:cubicBezTo>
                    <a:pt x="5911" y="3648"/>
                    <a:pt x="6791" y="3301"/>
                    <a:pt x="7547" y="2759"/>
                  </a:cubicBezTo>
                  <a:cubicBezTo>
                    <a:pt x="8027" y="2414"/>
                    <a:pt x="8437" y="1981"/>
                    <a:pt x="8756" y="1483"/>
                  </a:cubicBezTo>
                  <a:cubicBezTo>
                    <a:pt x="8612" y="1201"/>
                    <a:pt x="8443" y="933"/>
                    <a:pt x="8250" y="682"/>
                  </a:cubicBezTo>
                  <a:cubicBezTo>
                    <a:pt x="8040" y="866"/>
                    <a:pt x="7829" y="1051"/>
                    <a:pt x="7673" y="1269"/>
                  </a:cubicBezTo>
                  <a:cubicBezTo>
                    <a:pt x="7362" y="1708"/>
                    <a:pt x="7201" y="2359"/>
                    <a:pt x="6677" y="2477"/>
                  </a:cubicBezTo>
                  <a:cubicBezTo>
                    <a:pt x="6612" y="2491"/>
                    <a:pt x="6544" y="2496"/>
                    <a:pt x="6475" y="2496"/>
                  </a:cubicBezTo>
                  <a:cubicBezTo>
                    <a:pt x="6314" y="2496"/>
                    <a:pt x="6147" y="2469"/>
                    <a:pt x="5993" y="2469"/>
                  </a:cubicBezTo>
                  <a:cubicBezTo>
                    <a:pt x="5836" y="2469"/>
                    <a:pt x="5693" y="2497"/>
                    <a:pt x="5584" y="2610"/>
                  </a:cubicBezTo>
                  <a:cubicBezTo>
                    <a:pt x="5496" y="2700"/>
                    <a:pt x="5455" y="2831"/>
                    <a:pt x="5356" y="2909"/>
                  </a:cubicBezTo>
                  <a:cubicBezTo>
                    <a:pt x="5270" y="2977"/>
                    <a:pt x="5159" y="2993"/>
                    <a:pt x="5047" y="2993"/>
                  </a:cubicBezTo>
                  <a:cubicBezTo>
                    <a:pt x="5007" y="2993"/>
                    <a:pt x="4966" y="2991"/>
                    <a:pt x="4927" y="2988"/>
                  </a:cubicBezTo>
                  <a:cubicBezTo>
                    <a:pt x="4497" y="2964"/>
                    <a:pt x="4034" y="2926"/>
                    <a:pt x="3709" y="2644"/>
                  </a:cubicBezTo>
                  <a:cubicBezTo>
                    <a:pt x="3475" y="2442"/>
                    <a:pt x="3350" y="2144"/>
                    <a:pt x="3166" y="1895"/>
                  </a:cubicBezTo>
                  <a:cubicBezTo>
                    <a:pt x="2560" y="1072"/>
                    <a:pt x="1328" y="790"/>
                    <a:pt x="76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95179" y="1807537"/>
              <a:ext cx="270358" cy="125914"/>
            </a:xfrm>
            <a:custGeom>
              <a:avLst/>
              <a:gdLst/>
              <a:ahLst/>
              <a:cxnLst/>
              <a:rect l="l" t="t" r="r" b="b"/>
              <a:pathLst>
                <a:path w="7485" h="3486" extrusionOk="0">
                  <a:moveTo>
                    <a:pt x="636" y="1"/>
                  </a:moveTo>
                  <a:cubicBezTo>
                    <a:pt x="412" y="148"/>
                    <a:pt x="199" y="313"/>
                    <a:pt x="1" y="494"/>
                  </a:cubicBezTo>
                  <a:cubicBezTo>
                    <a:pt x="563" y="1283"/>
                    <a:pt x="1794" y="1565"/>
                    <a:pt x="2401" y="2388"/>
                  </a:cubicBezTo>
                  <a:cubicBezTo>
                    <a:pt x="2585" y="2637"/>
                    <a:pt x="2709" y="2935"/>
                    <a:pt x="2944" y="3137"/>
                  </a:cubicBezTo>
                  <a:cubicBezTo>
                    <a:pt x="3269" y="3419"/>
                    <a:pt x="3732" y="3457"/>
                    <a:pt x="4162" y="3481"/>
                  </a:cubicBezTo>
                  <a:cubicBezTo>
                    <a:pt x="4201" y="3484"/>
                    <a:pt x="4241" y="3486"/>
                    <a:pt x="4281" y="3486"/>
                  </a:cubicBezTo>
                  <a:cubicBezTo>
                    <a:pt x="4393" y="3486"/>
                    <a:pt x="4504" y="3470"/>
                    <a:pt x="4590" y="3402"/>
                  </a:cubicBezTo>
                  <a:cubicBezTo>
                    <a:pt x="4689" y="3324"/>
                    <a:pt x="4731" y="3193"/>
                    <a:pt x="4818" y="3103"/>
                  </a:cubicBezTo>
                  <a:cubicBezTo>
                    <a:pt x="4928" y="2990"/>
                    <a:pt x="5071" y="2962"/>
                    <a:pt x="5228" y="2962"/>
                  </a:cubicBezTo>
                  <a:cubicBezTo>
                    <a:pt x="5381" y="2962"/>
                    <a:pt x="5547" y="2989"/>
                    <a:pt x="5706" y="2989"/>
                  </a:cubicBezTo>
                  <a:cubicBezTo>
                    <a:pt x="5776" y="2989"/>
                    <a:pt x="5845" y="2984"/>
                    <a:pt x="5910" y="2969"/>
                  </a:cubicBezTo>
                  <a:cubicBezTo>
                    <a:pt x="6436" y="2851"/>
                    <a:pt x="6597" y="2201"/>
                    <a:pt x="6908" y="1762"/>
                  </a:cubicBezTo>
                  <a:cubicBezTo>
                    <a:pt x="7063" y="1545"/>
                    <a:pt x="7275" y="1359"/>
                    <a:pt x="7485" y="1175"/>
                  </a:cubicBezTo>
                  <a:cubicBezTo>
                    <a:pt x="7289" y="920"/>
                    <a:pt x="7070" y="685"/>
                    <a:pt x="6831" y="471"/>
                  </a:cubicBezTo>
                  <a:cubicBezTo>
                    <a:pt x="6779" y="888"/>
                    <a:pt x="6638" y="1272"/>
                    <a:pt x="6308" y="1519"/>
                  </a:cubicBezTo>
                  <a:cubicBezTo>
                    <a:pt x="6150" y="1636"/>
                    <a:pt x="5963" y="1709"/>
                    <a:pt x="5801" y="1822"/>
                  </a:cubicBezTo>
                  <a:cubicBezTo>
                    <a:pt x="5638" y="1935"/>
                    <a:pt x="5504" y="2088"/>
                    <a:pt x="5322" y="2162"/>
                  </a:cubicBezTo>
                  <a:cubicBezTo>
                    <a:pt x="5222" y="2202"/>
                    <a:pt x="5116" y="2216"/>
                    <a:pt x="5008" y="2216"/>
                  </a:cubicBezTo>
                  <a:cubicBezTo>
                    <a:pt x="4894" y="2216"/>
                    <a:pt x="4779" y="2201"/>
                    <a:pt x="4667" y="2184"/>
                  </a:cubicBezTo>
                  <a:cubicBezTo>
                    <a:pt x="4256" y="2127"/>
                    <a:pt x="3829" y="2064"/>
                    <a:pt x="3483" y="1833"/>
                  </a:cubicBezTo>
                  <a:cubicBezTo>
                    <a:pt x="3246" y="1675"/>
                    <a:pt x="3059" y="1445"/>
                    <a:pt x="2809" y="1309"/>
                  </a:cubicBezTo>
                  <a:cubicBezTo>
                    <a:pt x="2467" y="1124"/>
                    <a:pt x="2050" y="1135"/>
                    <a:pt x="1695" y="979"/>
                  </a:cubicBezTo>
                  <a:cubicBezTo>
                    <a:pt x="1437" y="867"/>
                    <a:pt x="1223" y="672"/>
                    <a:pt x="1027" y="469"/>
                  </a:cubicBezTo>
                  <a:cubicBezTo>
                    <a:pt x="885" y="322"/>
                    <a:pt x="763" y="159"/>
                    <a:pt x="63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18115" y="1780735"/>
              <a:ext cx="223800" cy="106843"/>
            </a:xfrm>
            <a:custGeom>
              <a:avLst/>
              <a:gdLst/>
              <a:ahLst/>
              <a:cxnLst/>
              <a:rect l="l" t="t" r="r" b="b"/>
              <a:pathLst>
                <a:path w="6196" h="2958" extrusionOk="0">
                  <a:moveTo>
                    <a:pt x="3737" y="1"/>
                  </a:moveTo>
                  <a:cubicBezTo>
                    <a:pt x="3721" y="59"/>
                    <a:pt x="3703" y="116"/>
                    <a:pt x="3687" y="172"/>
                  </a:cubicBezTo>
                  <a:cubicBezTo>
                    <a:pt x="3616" y="417"/>
                    <a:pt x="3575" y="708"/>
                    <a:pt x="3737" y="905"/>
                  </a:cubicBezTo>
                  <a:cubicBezTo>
                    <a:pt x="3810" y="992"/>
                    <a:pt x="3912" y="1048"/>
                    <a:pt x="4013" y="1100"/>
                  </a:cubicBezTo>
                  <a:lnTo>
                    <a:pt x="5051" y="1647"/>
                  </a:lnTo>
                  <a:cubicBezTo>
                    <a:pt x="5125" y="1860"/>
                    <a:pt x="4974" y="2102"/>
                    <a:pt x="4771" y="2199"/>
                  </a:cubicBezTo>
                  <a:cubicBezTo>
                    <a:pt x="4657" y="2252"/>
                    <a:pt x="4533" y="2272"/>
                    <a:pt x="4407" y="2272"/>
                  </a:cubicBezTo>
                  <a:cubicBezTo>
                    <a:pt x="4306" y="2272"/>
                    <a:pt x="4203" y="2259"/>
                    <a:pt x="4104" y="2242"/>
                  </a:cubicBezTo>
                  <a:cubicBezTo>
                    <a:pt x="3876" y="2203"/>
                    <a:pt x="3647" y="2140"/>
                    <a:pt x="3465" y="1998"/>
                  </a:cubicBezTo>
                  <a:cubicBezTo>
                    <a:pt x="3275" y="1853"/>
                    <a:pt x="3146" y="1633"/>
                    <a:pt x="2940" y="1510"/>
                  </a:cubicBezTo>
                  <a:cubicBezTo>
                    <a:pt x="2783" y="1417"/>
                    <a:pt x="2608" y="1394"/>
                    <a:pt x="2426" y="1394"/>
                  </a:cubicBezTo>
                  <a:cubicBezTo>
                    <a:pt x="2241" y="1394"/>
                    <a:pt x="2048" y="1418"/>
                    <a:pt x="1860" y="1418"/>
                  </a:cubicBezTo>
                  <a:cubicBezTo>
                    <a:pt x="1754" y="1418"/>
                    <a:pt x="1650" y="1410"/>
                    <a:pt x="1549" y="1387"/>
                  </a:cubicBezTo>
                  <a:cubicBezTo>
                    <a:pt x="1228" y="1312"/>
                    <a:pt x="963" y="1078"/>
                    <a:pt x="781" y="803"/>
                  </a:cubicBezTo>
                  <a:cubicBezTo>
                    <a:pt x="701" y="682"/>
                    <a:pt x="639" y="550"/>
                    <a:pt x="581" y="418"/>
                  </a:cubicBezTo>
                  <a:cubicBezTo>
                    <a:pt x="381" y="513"/>
                    <a:pt x="186" y="621"/>
                    <a:pt x="0" y="742"/>
                  </a:cubicBezTo>
                  <a:cubicBezTo>
                    <a:pt x="128" y="900"/>
                    <a:pt x="250" y="1063"/>
                    <a:pt x="392" y="1210"/>
                  </a:cubicBezTo>
                  <a:cubicBezTo>
                    <a:pt x="588" y="1413"/>
                    <a:pt x="801" y="1608"/>
                    <a:pt x="1060" y="1721"/>
                  </a:cubicBezTo>
                  <a:cubicBezTo>
                    <a:pt x="1415" y="1877"/>
                    <a:pt x="1832" y="1865"/>
                    <a:pt x="2173" y="2050"/>
                  </a:cubicBezTo>
                  <a:cubicBezTo>
                    <a:pt x="2424" y="2186"/>
                    <a:pt x="2611" y="2416"/>
                    <a:pt x="2848" y="2575"/>
                  </a:cubicBezTo>
                  <a:cubicBezTo>
                    <a:pt x="3194" y="2805"/>
                    <a:pt x="3621" y="2869"/>
                    <a:pt x="4032" y="2926"/>
                  </a:cubicBezTo>
                  <a:cubicBezTo>
                    <a:pt x="4144" y="2942"/>
                    <a:pt x="4259" y="2957"/>
                    <a:pt x="4372" y="2957"/>
                  </a:cubicBezTo>
                  <a:cubicBezTo>
                    <a:pt x="4480" y="2957"/>
                    <a:pt x="4586" y="2943"/>
                    <a:pt x="4687" y="2903"/>
                  </a:cubicBezTo>
                  <a:cubicBezTo>
                    <a:pt x="4869" y="2829"/>
                    <a:pt x="5005" y="2676"/>
                    <a:pt x="5166" y="2564"/>
                  </a:cubicBezTo>
                  <a:cubicBezTo>
                    <a:pt x="5325" y="2451"/>
                    <a:pt x="5515" y="2378"/>
                    <a:pt x="5673" y="2260"/>
                  </a:cubicBezTo>
                  <a:cubicBezTo>
                    <a:pt x="6003" y="2014"/>
                    <a:pt x="6144" y="1630"/>
                    <a:pt x="6196" y="1213"/>
                  </a:cubicBezTo>
                  <a:cubicBezTo>
                    <a:pt x="5502" y="592"/>
                    <a:pt x="4652" y="173"/>
                    <a:pt x="373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969041" y="1898812"/>
              <a:ext cx="34206" cy="51146"/>
            </a:xfrm>
            <a:custGeom>
              <a:avLst/>
              <a:gdLst/>
              <a:ahLst/>
              <a:cxnLst/>
              <a:rect l="l" t="t" r="r" b="b"/>
              <a:pathLst>
                <a:path w="947" h="1416" extrusionOk="0">
                  <a:moveTo>
                    <a:pt x="647" y="0"/>
                  </a:moveTo>
                  <a:cubicBezTo>
                    <a:pt x="514" y="110"/>
                    <a:pt x="390" y="229"/>
                    <a:pt x="275" y="356"/>
                  </a:cubicBezTo>
                  <a:cubicBezTo>
                    <a:pt x="134" y="513"/>
                    <a:pt x="1" y="717"/>
                    <a:pt x="60" y="917"/>
                  </a:cubicBezTo>
                  <a:cubicBezTo>
                    <a:pt x="110" y="1087"/>
                    <a:pt x="280" y="1189"/>
                    <a:pt x="443" y="1259"/>
                  </a:cubicBezTo>
                  <a:cubicBezTo>
                    <a:pt x="605" y="1330"/>
                    <a:pt x="774" y="1376"/>
                    <a:pt x="946" y="1416"/>
                  </a:cubicBezTo>
                  <a:cubicBezTo>
                    <a:pt x="914" y="931"/>
                    <a:pt x="813" y="455"/>
                    <a:pt x="64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39101" y="1777485"/>
              <a:ext cx="164165" cy="85352"/>
            </a:xfrm>
            <a:custGeom>
              <a:avLst/>
              <a:gdLst/>
              <a:ahLst/>
              <a:cxnLst/>
              <a:rect l="l" t="t" r="r" b="b"/>
              <a:pathLst>
                <a:path w="4545" h="2363" extrusionOk="0">
                  <a:moveTo>
                    <a:pt x="2204" y="0"/>
                  </a:moveTo>
                  <a:cubicBezTo>
                    <a:pt x="1444" y="0"/>
                    <a:pt x="690" y="172"/>
                    <a:pt x="0" y="508"/>
                  </a:cubicBezTo>
                  <a:cubicBezTo>
                    <a:pt x="58" y="640"/>
                    <a:pt x="121" y="772"/>
                    <a:pt x="200" y="893"/>
                  </a:cubicBezTo>
                  <a:cubicBezTo>
                    <a:pt x="382" y="1168"/>
                    <a:pt x="647" y="1403"/>
                    <a:pt x="968" y="1477"/>
                  </a:cubicBezTo>
                  <a:cubicBezTo>
                    <a:pt x="1069" y="1500"/>
                    <a:pt x="1173" y="1508"/>
                    <a:pt x="1279" y="1508"/>
                  </a:cubicBezTo>
                  <a:cubicBezTo>
                    <a:pt x="1467" y="1508"/>
                    <a:pt x="1658" y="1484"/>
                    <a:pt x="1843" y="1484"/>
                  </a:cubicBezTo>
                  <a:cubicBezTo>
                    <a:pt x="2026" y="1484"/>
                    <a:pt x="2202" y="1508"/>
                    <a:pt x="2360" y="1601"/>
                  </a:cubicBezTo>
                  <a:cubicBezTo>
                    <a:pt x="2565" y="1723"/>
                    <a:pt x="2694" y="1944"/>
                    <a:pt x="2884" y="2090"/>
                  </a:cubicBezTo>
                  <a:cubicBezTo>
                    <a:pt x="3067" y="2230"/>
                    <a:pt x="3296" y="2293"/>
                    <a:pt x="3523" y="2333"/>
                  </a:cubicBezTo>
                  <a:cubicBezTo>
                    <a:pt x="3621" y="2350"/>
                    <a:pt x="3723" y="2362"/>
                    <a:pt x="3823" y="2362"/>
                  </a:cubicBezTo>
                  <a:cubicBezTo>
                    <a:pt x="3950" y="2362"/>
                    <a:pt x="4075" y="2343"/>
                    <a:pt x="4190" y="2289"/>
                  </a:cubicBezTo>
                  <a:cubicBezTo>
                    <a:pt x="4394" y="2192"/>
                    <a:pt x="4544" y="1951"/>
                    <a:pt x="4470" y="1737"/>
                  </a:cubicBezTo>
                  <a:lnTo>
                    <a:pt x="3432" y="1191"/>
                  </a:lnTo>
                  <a:cubicBezTo>
                    <a:pt x="3332" y="1138"/>
                    <a:pt x="3229" y="1083"/>
                    <a:pt x="3157" y="996"/>
                  </a:cubicBezTo>
                  <a:cubicBezTo>
                    <a:pt x="2994" y="799"/>
                    <a:pt x="3035" y="508"/>
                    <a:pt x="3106" y="263"/>
                  </a:cubicBezTo>
                  <a:cubicBezTo>
                    <a:pt x="3122" y="206"/>
                    <a:pt x="3140" y="149"/>
                    <a:pt x="3156" y="91"/>
                  </a:cubicBezTo>
                  <a:cubicBezTo>
                    <a:pt x="2840" y="30"/>
                    <a:pt x="2522" y="0"/>
                    <a:pt x="220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48476" y="1856479"/>
              <a:ext cx="355385" cy="149176"/>
            </a:xfrm>
            <a:custGeom>
              <a:avLst/>
              <a:gdLst/>
              <a:ahLst/>
              <a:cxnLst/>
              <a:rect l="l" t="t" r="r" b="b"/>
              <a:pathLst>
                <a:path w="9839" h="4130" extrusionOk="0">
                  <a:moveTo>
                    <a:pt x="529" y="0"/>
                  </a:moveTo>
                  <a:cubicBezTo>
                    <a:pt x="319" y="297"/>
                    <a:pt x="142" y="616"/>
                    <a:pt x="0" y="951"/>
                  </a:cubicBezTo>
                  <a:cubicBezTo>
                    <a:pt x="285" y="1154"/>
                    <a:pt x="502" y="1480"/>
                    <a:pt x="633" y="1811"/>
                  </a:cubicBezTo>
                  <a:cubicBezTo>
                    <a:pt x="839" y="2330"/>
                    <a:pt x="915" y="2901"/>
                    <a:pt x="1188" y="3387"/>
                  </a:cubicBezTo>
                  <a:cubicBezTo>
                    <a:pt x="1413" y="3790"/>
                    <a:pt x="1845" y="4129"/>
                    <a:pt x="2285" y="4129"/>
                  </a:cubicBezTo>
                  <a:cubicBezTo>
                    <a:pt x="2377" y="4129"/>
                    <a:pt x="2469" y="4115"/>
                    <a:pt x="2560" y="4082"/>
                  </a:cubicBezTo>
                  <a:cubicBezTo>
                    <a:pt x="2718" y="4026"/>
                    <a:pt x="2856" y="3924"/>
                    <a:pt x="3012" y="3860"/>
                  </a:cubicBezTo>
                  <a:cubicBezTo>
                    <a:pt x="3151" y="3805"/>
                    <a:pt x="3297" y="3784"/>
                    <a:pt x="3446" y="3784"/>
                  </a:cubicBezTo>
                  <a:cubicBezTo>
                    <a:pt x="3705" y="3784"/>
                    <a:pt x="3973" y="3847"/>
                    <a:pt x="4230" y="3900"/>
                  </a:cubicBezTo>
                  <a:cubicBezTo>
                    <a:pt x="4583" y="3971"/>
                    <a:pt x="4946" y="4019"/>
                    <a:pt x="5306" y="4019"/>
                  </a:cubicBezTo>
                  <a:cubicBezTo>
                    <a:pt x="5683" y="4019"/>
                    <a:pt x="6057" y="3966"/>
                    <a:pt x="6409" y="3832"/>
                  </a:cubicBezTo>
                  <a:cubicBezTo>
                    <a:pt x="6993" y="3609"/>
                    <a:pt x="7482" y="3176"/>
                    <a:pt x="8073" y="2974"/>
                  </a:cubicBezTo>
                  <a:cubicBezTo>
                    <a:pt x="8307" y="2893"/>
                    <a:pt x="8554" y="2854"/>
                    <a:pt x="8801" y="2854"/>
                  </a:cubicBezTo>
                  <a:cubicBezTo>
                    <a:pt x="9155" y="2854"/>
                    <a:pt x="9510" y="2934"/>
                    <a:pt x="9831" y="3086"/>
                  </a:cubicBezTo>
                  <a:cubicBezTo>
                    <a:pt x="9832" y="3034"/>
                    <a:pt x="9838" y="2984"/>
                    <a:pt x="9838" y="2930"/>
                  </a:cubicBezTo>
                  <a:cubicBezTo>
                    <a:pt x="9838" y="2815"/>
                    <a:pt x="9829" y="2702"/>
                    <a:pt x="9821" y="2588"/>
                  </a:cubicBezTo>
                  <a:cubicBezTo>
                    <a:pt x="9649" y="2548"/>
                    <a:pt x="9479" y="2501"/>
                    <a:pt x="9317" y="2431"/>
                  </a:cubicBezTo>
                  <a:cubicBezTo>
                    <a:pt x="9156" y="2361"/>
                    <a:pt x="8985" y="2259"/>
                    <a:pt x="8935" y="2089"/>
                  </a:cubicBezTo>
                  <a:cubicBezTo>
                    <a:pt x="8876" y="1888"/>
                    <a:pt x="9009" y="1683"/>
                    <a:pt x="9150" y="1528"/>
                  </a:cubicBezTo>
                  <a:cubicBezTo>
                    <a:pt x="9264" y="1401"/>
                    <a:pt x="9389" y="1281"/>
                    <a:pt x="9522" y="1172"/>
                  </a:cubicBezTo>
                  <a:cubicBezTo>
                    <a:pt x="9452" y="984"/>
                    <a:pt x="9373" y="799"/>
                    <a:pt x="9282" y="621"/>
                  </a:cubicBezTo>
                  <a:cubicBezTo>
                    <a:pt x="8965" y="1119"/>
                    <a:pt x="8555" y="1552"/>
                    <a:pt x="8074" y="1897"/>
                  </a:cubicBezTo>
                  <a:cubicBezTo>
                    <a:pt x="7318" y="2439"/>
                    <a:pt x="6438" y="2784"/>
                    <a:pt x="5547" y="3050"/>
                  </a:cubicBezTo>
                  <a:cubicBezTo>
                    <a:pt x="5309" y="3121"/>
                    <a:pt x="5046" y="3181"/>
                    <a:pt x="4797" y="3181"/>
                  </a:cubicBezTo>
                  <a:cubicBezTo>
                    <a:pt x="4557" y="3181"/>
                    <a:pt x="4330" y="3125"/>
                    <a:pt x="4151" y="2966"/>
                  </a:cubicBezTo>
                  <a:cubicBezTo>
                    <a:pt x="3948" y="2787"/>
                    <a:pt x="3794" y="2480"/>
                    <a:pt x="3533" y="2480"/>
                  </a:cubicBezTo>
                  <a:cubicBezTo>
                    <a:pt x="3523" y="2480"/>
                    <a:pt x="3513" y="2480"/>
                    <a:pt x="3502" y="2481"/>
                  </a:cubicBezTo>
                  <a:cubicBezTo>
                    <a:pt x="3302" y="2499"/>
                    <a:pt x="3172" y="2700"/>
                    <a:pt x="2991" y="2788"/>
                  </a:cubicBezTo>
                  <a:cubicBezTo>
                    <a:pt x="2923" y="2821"/>
                    <a:pt x="2851" y="2836"/>
                    <a:pt x="2778" y="2836"/>
                  </a:cubicBezTo>
                  <a:cubicBezTo>
                    <a:pt x="2548" y="2836"/>
                    <a:pt x="2311" y="2687"/>
                    <a:pt x="2172" y="2493"/>
                  </a:cubicBezTo>
                  <a:cubicBezTo>
                    <a:pt x="1988" y="2236"/>
                    <a:pt x="1920" y="1918"/>
                    <a:pt x="1813" y="1621"/>
                  </a:cubicBezTo>
                  <a:cubicBezTo>
                    <a:pt x="1574" y="961"/>
                    <a:pt x="1111" y="390"/>
                    <a:pt x="52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13131" y="2113473"/>
              <a:ext cx="64257" cy="28860"/>
            </a:xfrm>
            <a:custGeom>
              <a:avLst/>
              <a:gdLst/>
              <a:ahLst/>
              <a:cxnLst/>
              <a:rect l="l" t="t" r="r" b="b"/>
              <a:pathLst>
                <a:path w="1779" h="799" extrusionOk="0">
                  <a:moveTo>
                    <a:pt x="256" y="0"/>
                  </a:moveTo>
                  <a:cubicBezTo>
                    <a:pt x="171" y="0"/>
                    <a:pt x="86" y="4"/>
                    <a:pt x="1" y="9"/>
                  </a:cubicBezTo>
                  <a:cubicBezTo>
                    <a:pt x="537" y="384"/>
                    <a:pt x="1141" y="652"/>
                    <a:pt x="1779" y="798"/>
                  </a:cubicBezTo>
                  <a:cubicBezTo>
                    <a:pt x="1698" y="633"/>
                    <a:pt x="1589" y="480"/>
                    <a:pt x="1448" y="363"/>
                  </a:cubicBezTo>
                  <a:cubicBezTo>
                    <a:pt x="1117" y="86"/>
                    <a:pt x="694" y="0"/>
                    <a:pt x="2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34931" y="1979251"/>
              <a:ext cx="355168" cy="122844"/>
            </a:xfrm>
            <a:custGeom>
              <a:avLst/>
              <a:gdLst/>
              <a:ahLst/>
              <a:cxnLst/>
              <a:rect l="l" t="t" r="r" b="b"/>
              <a:pathLst>
                <a:path w="9833" h="3401" extrusionOk="0">
                  <a:moveTo>
                    <a:pt x="1" y="0"/>
                  </a:moveTo>
                  <a:cubicBezTo>
                    <a:pt x="63" y="684"/>
                    <a:pt x="262" y="1348"/>
                    <a:pt x="586" y="1952"/>
                  </a:cubicBezTo>
                  <a:cubicBezTo>
                    <a:pt x="952" y="2087"/>
                    <a:pt x="1296" y="2393"/>
                    <a:pt x="1620" y="2635"/>
                  </a:cubicBezTo>
                  <a:cubicBezTo>
                    <a:pt x="2106" y="2999"/>
                    <a:pt x="2671" y="3243"/>
                    <a:pt x="3269" y="3349"/>
                  </a:cubicBezTo>
                  <a:cubicBezTo>
                    <a:pt x="3457" y="3382"/>
                    <a:pt x="3649" y="3401"/>
                    <a:pt x="3841" y="3401"/>
                  </a:cubicBezTo>
                  <a:cubicBezTo>
                    <a:pt x="4116" y="3401"/>
                    <a:pt x="4391" y="3362"/>
                    <a:pt x="4651" y="3271"/>
                  </a:cubicBezTo>
                  <a:cubicBezTo>
                    <a:pt x="5281" y="3049"/>
                    <a:pt x="5796" y="2531"/>
                    <a:pt x="6456" y="2419"/>
                  </a:cubicBezTo>
                  <a:cubicBezTo>
                    <a:pt x="6550" y="2403"/>
                    <a:pt x="6644" y="2395"/>
                    <a:pt x="6737" y="2395"/>
                  </a:cubicBezTo>
                  <a:cubicBezTo>
                    <a:pt x="7433" y="2395"/>
                    <a:pt x="8103" y="2807"/>
                    <a:pt x="8778" y="3080"/>
                  </a:cubicBezTo>
                  <a:cubicBezTo>
                    <a:pt x="9229" y="2612"/>
                    <a:pt x="9587" y="2064"/>
                    <a:pt x="9833" y="1463"/>
                  </a:cubicBezTo>
                  <a:cubicBezTo>
                    <a:pt x="9651" y="1406"/>
                    <a:pt x="9466" y="1364"/>
                    <a:pt x="9279" y="1338"/>
                  </a:cubicBezTo>
                  <a:cubicBezTo>
                    <a:pt x="9073" y="1311"/>
                    <a:pt x="8866" y="1300"/>
                    <a:pt x="8658" y="1300"/>
                  </a:cubicBezTo>
                  <a:cubicBezTo>
                    <a:pt x="8229" y="1300"/>
                    <a:pt x="7798" y="1347"/>
                    <a:pt x="7371" y="1395"/>
                  </a:cubicBezTo>
                  <a:cubicBezTo>
                    <a:pt x="6632" y="1476"/>
                    <a:pt x="5879" y="1561"/>
                    <a:pt x="5201" y="1865"/>
                  </a:cubicBezTo>
                  <a:cubicBezTo>
                    <a:pt x="4832" y="2030"/>
                    <a:pt x="4490" y="2259"/>
                    <a:pt x="4105" y="2382"/>
                  </a:cubicBezTo>
                  <a:cubicBezTo>
                    <a:pt x="3905" y="2445"/>
                    <a:pt x="3698" y="2475"/>
                    <a:pt x="3490" y="2475"/>
                  </a:cubicBezTo>
                  <a:cubicBezTo>
                    <a:pt x="2726" y="2475"/>
                    <a:pt x="1958" y="2067"/>
                    <a:pt x="1575" y="1400"/>
                  </a:cubicBezTo>
                  <a:cubicBezTo>
                    <a:pt x="1447" y="1177"/>
                    <a:pt x="1354" y="927"/>
                    <a:pt x="1167" y="751"/>
                  </a:cubicBezTo>
                  <a:cubicBezTo>
                    <a:pt x="979" y="575"/>
                    <a:pt x="720" y="497"/>
                    <a:pt x="491" y="379"/>
                  </a:cubicBezTo>
                  <a:cubicBezTo>
                    <a:pt x="306" y="284"/>
                    <a:pt x="146" y="150"/>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56133" y="2049721"/>
              <a:ext cx="295895" cy="96874"/>
            </a:xfrm>
            <a:custGeom>
              <a:avLst/>
              <a:gdLst/>
              <a:ahLst/>
              <a:cxnLst/>
              <a:rect l="l" t="t" r="r" b="b"/>
              <a:pathLst>
                <a:path w="8192" h="2682" extrusionOk="0">
                  <a:moveTo>
                    <a:pt x="0" y="1"/>
                  </a:moveTo>
                  <a:lnTo>
                    <a:pt x="0" y="1"/>
                  </a:lnTo>
                  <a:cubicBezTo>
                    <a:pt x="381" y="707"/>
                    <a:pt x="922" y="1314"/>
                    <a:pt x="1580" y="1774"/>
                  </a:cubicBezTo>
                  <a:cubicBezTo>
                    <a:pt x="1665" y="1769"/>
                    <a:pt x="1750" y="1765"/>
                    <a:pt x="1835" y="1765"/>
                  </a:cubicBezTo>
                  <a:cubicBezTo>
                    <a:pt x="2274" y="1765"/>
                    <a:pt x="2696" y="1851"/>
                    <a:pt x="3027" y="2128"/>
                  </a:cubicBezTo>
                  <a:cubicBezTo>
                    <a:pt x="3167" y="2245"/>
                    <a:pt x="3276" y="2398"/>
                    <a:pt x="3357" y="2563"/>
                  </a:cubicBezTo>
                  <a:cubicBezTo>
                    <a:pt x="3620" y="2624"/>
                    <a:pt x="3889" y="2663"/>
                    <a:pt x="4158" y="2682"/>
                  </a:cubicBezTo>
                  <a:cubicBezTo>
                    <a:pt x="4230" y="2451"/>
                    <a:pt x="4296" y="2219"/>
                    <a:pt x="4461" y="2050"/>
                  </a:cubicBezTo>
                  <a:cubicBezTo>
                    <a:pt x="4744" y="1758"/>
                    <a:pt x="5209" y="1762"/>
                    <a:pt x="5574" y="1584"/>
                  </a:cubicBezTo>
                  <a:cubicBezTo>
                    <a:pt x="5892" y="1428"/>
                    <a:pt x="6174" y="1120"/>
                    <a:pt x="6515" y="1120"/>
                  </a:cubicBezTo>
                  <a:cubicBezTo>
                    <a:pt x="6540" y="1120"/>
                    <a:pt x="6566" y="1122"/>
                    <a:pt x="6592" y="1126"/>
                  </a:cubicBezTo>
                  <a:cubicBezTo>
                    <a:pt x="6723" y="1143"/>
                    <a:pt x="6841" y="1210"/>
                    <a:pt x="6953" y="1279"/>
                  </a:cubicBezTo>
                  <a:cubicBezTo>
                    <a:pt x="7156" y="1407"/>
                    <a:pt x="7346" y="1550"/>
                    <a:pt x="7525" y="1709"/>
                  </a:cubicBezTo>
                  <a:cubicBezTo>
                    <a:pt x="7763" y="1535"/>
                    <a:pt x="7987" y="1341"/>
                    <a:pt x="8191" y="1129"/>
                  </a:cubicBezTo>
                  <a:cubicBezTo>
                    <a:pt x="7517" y="856"/>
                    <a:pt x="6847" y="444"/>
                    <a:pt x="6151" y="444"/>
                  </a:cubicBezTo>
                  <a:cubicBezTo>
                    <a:pt x="6058" y="444"/>
                    <a:pt x="5964" y="452"/>
                    <a:pt x="5870" y="468"/>
                  </a:cubicBezTo>
                  <a:cubicBezTo>
                    <a:pt x="5210" y="580"/>
                    <a:pt x="4695" y="1098"/>
                    <a:pt x="4065" y="1320"/>
                  </a:cubicBezTo>
                  <a:cubicBezTo>
                    <a:pt x="3805" y="1411"/>
                    <a:pt x="3530" y="1450"/>
                    <a:pt x="3255" y="1450"/>
                  </a:cubicBezTo>
                  <a:cubicBezTo>
                    <a:pt x="3063" y="1450"/>
                    <a:pt x="2871" y="1431"/>
                    <a:pt x="2683" y="1398"/>
                  </a:cubicBezTo>
                  <a:cubicBezTo>
                    <a:pt x="2085" y="1292"/>
                    <a:pt x="1520" y="1048"/>
                    <a:pt x="1034" y="684"/>
                  </a:cubicBezTo>
                  <a:cubicBezTo>
                    <a:pt x="710" y="442"/>
                    <a:pt x="365" y="136"/>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37889" y="2128968"/>
              <a:ext cx="60682" cy="17265"/>
            </a:xfrm>
            <a:custGeom>
              <a:avLst/>
              <a:gdLst/>
              <a:ahLst/>
              <a:cxnLst/>
              <a:rect l="l" t="t" r="r" b="b"/>
              <a:pathLst>
                <a:path w="1680" h="478" extrusionOk="0">
                  <a:moveTo>
                    <a:pt x="1680" y="0"/>
                  </a:moveTo>
                  <a:cubicBezTo>
                    <a:pt x="1571" y="0"/>
                    <a:pt x="1461" y="7"/>
                    <a:pt x="1353" y="15"/>
                  </a:cubicBezTo>
                  <a:cubicBezTo>
                    <a:pt x="1040" y="40"/>
                    <a:pt x="720" y="67"/>
                    <a:pt x="429" y="185"/>
                  </a:cubicBezTo>
                  <a:cubicBezTo>
                    <a:pt x="267" y="250"/>
                    <a:pt x="120" y="351"/>
                    <a:pt x="0" y="478"/>
                  </a:cubicBezTo>
                  <a:cubicBezTo>
                    <a:pt x="583" y="417"/>
                    <a:pt x="1152" y="256"/>
                    <a:pt x="168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34100" y="1890829"/>
              <a:ext cx="369471" cy="177855"/>
            </a:xfrm>
            <a:custGeom>
              <a:avLst/>
              <a:gdLst/>
              <a:ahLst/>
              <a:cxnLst/>
              <a:rect l="l" t="t" r="r" b="b"/>
              <a:pathLst>
                <a:path w="10229" h="4924" extrusionOk="0">
                  <a:moveTo>
                    <a:pt x="398" y="0"/>
                  </a:moveTo>
                  <a:cubicBezTo>
                    <a:pt x="136" y="627"/>
                    <a:pt x="0" y="1300"/>
                    <a:pt x="1" y="1980"/>
                  </a:cubicBezTo>
                  <a:cubicBezTo>
                    <a:pt x="1" y="2138"/>
                    <a:pt x="11" y="2294"/>
                    <a:pt x="25" y="2448"/>
                  </a:cubicBezTo>
                  <a:cubicBezTo>
                    <a:pt x="169" y="2598"/>
                    <a:pt x="329" y="2731"/>
                    <a:pt x="514" y="2827"/>
                  </a:cubicBezTo>
                  <a:cubicBezTo>
                    <a:pt x="743" y="2945"/>
                    <a:pt x="1001" y="3022"/>
                    <a:pt x="1190" y="3199"/>
                  </a:cubicBezTo>
                  <a:cubicBezTo>
                    <a:pt x="1378" y="3376"/>
                    <a:pt x="1470" y="3625"/>
                    <a:pt x="1598" y="3848"/>
                  </a:cubicBezTo>
                  <a:cubicBezTo>
                    <a:pt x="1981" y="4515"/>
                    <a:pt x="2750" y="4923"/>
                    <a:pt x="3514" y="4923"/>
                  </a:cubicBezTo>
                  <a:cubicBezTo>
                    <a:pt x="3721" y="4923"/>
                    <a:pt x="3929" y="4893"/>
                    <a:pt x="4128" y="4830"/>
                  </a:cubicBezTo>
                  <a:cubicBezTo>
                    <a:pt x="4513" y="4707"/>
                    <a:pt x="4855" y="4478"/>
                    <a:pt x="5224" y="4313"/>
                  </a:cubicBezTo>
                  <a:cubicBezTo>
                    <a:pt x="5903" y="4009"/>
                    <a:pt x="6655" y="3923"/>
                    <a:pt x="7394" y="3843"/>
                  </a:cubicBezTo>
                  <a:cubicBezTo>
                    <a:pt x="7821" y="3795"/>
                    <a:pt x="8252" y="3748"/>
                    <a:pt x="8681" y="3748"/>
                  </a:cubicBezTo>
                  <a:cubicBezTo>
                    <a:pt x="8889" y="3748"/>
                    <a:pt x="9096" y="3759"/>
                    <a:pt x="9302" y="3786"/>
                  </a:cubicBezTo>
                  <a:cubicBezTo>
                    <a:pt x="9490" y="3812"/>
                    <a:pt x="9675" y="3854"/>
                    <a:pt x="9857" y="3911"/>
                  </a:cubicBezTo>
                  <a:cubicBezTo>
                    <a:pt x="10085" y="3347"/>
                    <a:pt x="10211" y="2745"/>
                    <a:pt x="10229" y="2136"/>
                  </a:cubicBezTo>
                  <a:cubicBezTo>
                    <a:pt x="9908" y="1983"/>
                    <a:pt x="9553" y="1903"/>
                    <a:pt x="9199" y="1903"/>
                  </a:cubicBezTo>
                  <a:cubicBezTo>
                    <a:pt x="8952" y="1903"/>
                    <a:pt x="8705" y="1942"/>
                    <a:pt x="8471" y="2023"/>
                  </a:cubicBezTo>
                  <a:cubicBezTo>
                    <a:pt x="7880" y="2226"/>
                    <a:pt x="7391" y="2658"/>
                    <a:pt x="6807" y="2881"/>
                  </a:cubicBezTo>
                  <a:cubicBezTo>
                    <a:pt x="6455" y="3015"/>
                    <a:pt x="6082" y="3068"/>
                    <a:pt x="5704" y="3068"/>
                  </a:cubicBezTo>
                  <a:cubicBezTo>
                    <a:pt x="5345" y="3068"/>
                    <a:pt x="4981" y="3020"/>
                    <a:pt x="4629" y="2949"/>
                  </a:cubicBezTo>
                  <a:cubicBezTo>
                    <a:pt x="4372" y="2897"/>
                    <a:pt x="4104" y="2834"/>
                    <a:pt x="3845" y="2834"/>
                  </a:cubicBezTo>
                  <a:cubicBezTo>
                    <a:pt x="3696" y="2834"/>
                    <a:pt x="3549" y="2855"/>
                    <a:pt x="3410" y="2911"/>
                  </a:cubicBezTo>
                  <a:cubicBezTo>
                    <a:pt x="3254" y="2973"/>
                    <a:pt x="3117" y="3076"/>
                    <a:pt x="2958" y="3131"/>
                  </a:cubicBezTo>
                  <a:cubicBezTo>
                    <a:pt x="2867" y="3164"/>
                    <a:pt x="2774" y="3179"/>
                    <a:pt x="2682" y="3179"/>
                  </a:cubicBezTo>
                  <a:cubicBezTo>
                    <a:pt x="2243" y="3179"/>
                    <a:pt x="1811" y="2839"/>
                    <a:pt x="1586" y="2436"/>
                  </a:cubicBezTo>
                  <a:cubicBezTo>
                    <a:pt x="1313" y="1950"/>
                    <a:pt x="1237" y="1380"/>
                    <a:pt x="1031" y="861"/>
                  </a:cubicBezTo>
                  <a:cubicBezTo>
                    <a:pt x="900" y="529"/>
                    <a:pt x="683" y="203"/>
                    <a:pt x="39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06320" y="2090176"/>
              <a:ext cx="121616" cy="57070"/>
            </a:xfrm>
            <a:custGeom>
              <a:avLst/>
              <a:gdLst/>
              <a:ahLst/>
              <a:cxnLst/>
              <a:rect l="l" t="t" r="r" b="b"/>
              <a:pathLst>
                <a:path w="3367" h="1580" extrusionOk="0">
                  <a:moveTo>
                    <a:pt x="2357" y="0"/>
                  </a:moveTo>
                  <a:cubicBezTo>
                    <a:pt x="2016" y="0"/>
                    <a:pt x="1734" y="308"/>
                    <a:pt x="1416" y="464"/>
                  </a:cubicBezTo>
                  <a:cubicBezTo>
                    <a:pt x="1051" y="642"/>
                    <a:pt x="587" y="638"/>
                    <a:pt x="303" y="930"/>
                  </a:cubicBezTo>
                  <a:cubicBezTo>
                    <a:pt x="138" y="1099"/>
                    <a:pt x="72" y="1331"/>
                    <a:pt x="0" y="1562"/>
                  </a:cubicBezTo>
                  <a:cubicBezTo>
                    <a:pt x="117" y="1569"/>
                    <a:pt x="232" y="1579"/>
                    <a:pt x="351" y="1579"/>
                  </a:cubicBezTo>
                  <a:cubicBezTo>
                    <a:pt x="526" y="1579"/>
                    <a:pt x="700" y="1570"/>
                    <a:pt x="874" y="1552"/>
                  </a:cubicBezTo>
                  <a:cubicBezTo>
                    <a:pt x="994" y="1425"/>
                    <a:pt x="1141" y="1324"/>
                    <a:pt x="1303" y="1259"/>
                  </a:cubicBezTo>
                  <a:cubicBezTo>
                    <a:pt x="1594" y="1141"/>
                    <a:pt x="1914" y="1114"/>
                    <a:pt x="2227" y="1089"/>
                  </a:cubicBezTo>
                  <a:cubicBezTo>
                    <a:pt x="2335" y="1081"/>
                    <a:pt x="2445" y="1076"/>
                    <a:pt x="2554" y="1074"/>
                  </a:cubicBezTo>
                  <a:cubicBezTo>
                    <a:pt x="2839" y="938"/>
                    <a:pt x="3112" y="776"/>
                    <a:pt x="3367" y="589"/>
                  </a:cubicBezTo>
                  <a:cubicBezTo>
                    <a:pt x="3188" y="430"/>
                    <a:pt x="2998" y="287"/>
                    <a:pt x="2795" y="159"/>
                  </a:cubicBezTo>
                  <a:cubicBezTo>
                    <a:pt x="2683" y="90"/>
                    <a:pt x="2565" y="24"/>
                    <a:pt x="2434" y="6"/>
                  </a:cubicBezTo>
                  <a:cubicBezTo>
                    <a:pt x="2408" y="2"/>
                    <a:pt x="2382" y="0"/>
                    <a:pt x="235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19862" y="3125519"/>
              <a:ext cx="89758" cy="211483"/>
            </a:xfrm>
            <a:custGeom>
              <a:avLst/>
              <a:gdLst/>
              <a:ahLst/>
              <a:cxnLst/>
              <a:rect l="l" t="t" r="r" b="b"/>
              <a:pathLst>
                <a:path w="2485" h="5855" extrusionOk="0">
                  <a:moveTo>
                    <a:pt x="956" y="0"/>
                  </a:moveTo>
                  <a:cubicBezTo>
                    <a:pt x="365" y="641"/>
                    <a:pt x="0" y="1494"/>
                    <a:pt x="0" y="2435"/>
                  </a:cubicBezTo>
                  <a:cubicBezTo>
                    <a:pt x="0" y="4032"/>
                    <a:pt x="1043" y="5386"/>
                    <a:pt x="2484" y="5855"/>
                  </a:cubicBezTo>
                  <a:cubicBezTo>
                    <a:pt x="2445" y="5713"/>
                    <a:pt x="2424" y="5568"/>
                    <a:pt x="2421" y="5422"/>
                  </a:cubicBezTo>
                  <a:cubicBezTo>
                    <a:pt x="2419" y="5246"/>
                    <a:pt x="2442" y="5067"/>
                    <a:pt x="2396" y="4897"/>
                  </a:cubicBezTo>
                  <a:cubicBezTo>
                    <a:pt x="2340" y="4693"/>
                    <a:pt x="2188" y="4507"/>
                    <a:pt x="2218" y="4299"/>
                  </a:cubicBezTo>
                  <a:cubicBezTo>
                    <a:pt x="2235" y="4177"/>
                    <a:pt x="2313" y="4074"/>
                    <a:pt x="2368" y="3964"/>
                  </a:cubicBezTo>
                  <a:cubicBezTo>
                    <a:pt x="2422" y="3854"/>
                    <a:pt x="2450" y="3712"/>
                    <a:pt x="2376" y="3614"/>
                  </a:cubicBezTo>
                  <a:cubicBezTo>
                    <a:pt x="2345" y="3573"/>
                    <a:pt x="2298" y="3545"/>
                    <a:pt x="2264" y="3505"/>
                  </a:cubicBezTo>
                  <a:cubicBezTo>
                    <a:pt x="2154" y="3369"/>
                    <a:pt x="2235" y="3163"/>
                    <a:pt x="2184" y="2995"/>
                  </a:cubicBezTo>
                  <a:cubicBezTo>
                    <a:pt x="2125" y="2803"/>
                    <a:pt x="1910" y="2709"/>
                    <a:pt x="1717" y="2652"/>
                  </a:cubicBezTo>
                  <a:cubicBezTo>
                    <a:pt x="1523" y="2594"/>
                    <a:pt x="1306" y="2534"/>
                    <a:pt x="1204" y="2360"/>
                  </a:cubicBezTo>
                  <a:cubicBezTo>
                    <a:pt x="1100" y="2186"/>
                    <a:pt x="1151" y="1958"/>
                    <a:pt x="1088" y="1763"/>
                  </a:cubicBezTo>
                  <a:cubicBezTo>
                    <a:pt x="1046" y="1633"/>
                    <a:pt x="954" y="1526"/>
                    <a:pt x="885" y="1408"/>
                  </a:cubicBezTo>
                  <a:cubicBezTo>
                    <a:pt x="718" y="1125"/>
                    <a:pt x="676" y="786"/>
                    <a:pt x="769" y="471"/>
                  </a:cubicBezTo>
                  <a:cubicBezTo>
                    <a:pt x="817" y="313"/>
                    <a:pt x="898" y="157"/>
                    <a:pt x="95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179801" y="3112949"/>
              <a:ext cx="95393" cy="89830"/>
            </a:xfrm>
            <a:custGeom>
              <a:avLst/>
              <a:gdLst/>
              <a:ahLst/>
              <a:cxnLst/>
              <a:rect l="l" t="t" r="r" b="b"/>
              <a:pathLst>
                <a:path w="2641" h="2487" extrusionOk="0">
                  <a:moveTo>
                    <a:pt x="1452" y="0"/>
                  </a:moveTo>
                  <a:cubicBezTo>
                    <a:pt x="1398" y="68"/>
                    <a:pt x="1366" y="150"/>
                    <a:pt x="1358" y="236"/>
                  </a:cubicBezTo>
                  <a:cubicBezTo>
                    <a:pt x="1343" y="385"/>
                    <a:pt x="1366" y="543"/>
                    <a:pt x="1305" y="680"/>
                  </a:cubicBezTo>
                  <a:cubicBezTo>
                    <a:pt x="1258" y="784"/>
                    <a:pt x="1169" y="860"/>
                    <a:pt x="1076" y="927"/>
                  </a:cubicBezTo>
                  <a:cubicBezTo>
                    <a:pt x="835" y="1106"/>
                    <a:pt x="562" y="1244"/>
                    <a:pt x="352" y="1458"/>
                  </a:cubicBezTo>
                  <a:cubicBezTo>
                    <a:pt x="141" y="1672"/>
                    <a:pt x="0" y="1994"/>
                    <a:pt x="108" y="2274"/>
                  </a:cubicBezTo>
                  <a:cubicBezTo>
                    <a:pt x="145" y="2371"/>
                    <a:pt x="219" y="2463"/>
                    <a:pt x="321" y="2483"/>
                  </a:cubicBezTo>
                  <a:cubicBezTo>
                    <a:pt x="335" y="2486"/>
                    <a:pt x="349" y="2487"/>
                    <a:pt x="362" y="2487"/>
                  </a:cubicBezTo>
                  <a:cubicBezTo>
                    <a:pt x="529" y="2487"/>
                    <a:pt x="650" y="2290"/>
                    <a:pt x="671" y="2115"/>
                  </a:cubicBezTo>
                  <a:cubicBezTo>
                    <a:pt x="676" y="2078"/>
                    <a:pt x="680" y="2039"/>
                    <a:pt x="705" y="2012"/>
                  </a:cubicBezTo>
                  <a:cubicBezTo>
                    <a:pt x="724" y="1992"/>
                    <a:pt x="745" y="1985"/>
                    <a:pt x="769" y="1985"/>
                  </a:cubicBezTo>
                  <a:cubicBezTo>
                    <a:pt x="832" y="1985"/>
                    <a:pt x="909" y="2037"/>
                    <a:pt x="979" y="2051"/>
                  </a:cubicBezTo>
                  <a:cubicBezTo>
                    <a:pt x="992" y="2053"/>
                    <a:pt x="1005" y="2055"/>
                    <a:pt x="1017" y="2055"/>
                  </a:cubicBezTo>
                  <a:cubicBezTo>
                    <a:pt x="1179" y="2055"/>
                    <a:pt x="1283" y="1845"/>
                    <a:pt x="1436" y="1762"/>
                  </a:cubicBezTo>
                  <a:cubicBezTo>
                    <a:pt x="1494" y="1729"/>
                    <a:pt x="1557" y="1717"/>
                    <a:pt x="1621" y="1717"/>
                  </a:cubicBezTo>
                  <a:cubicBezTo>
                    <a:pt x="1755" y="1717"/>
                    <a:pt x="1899" y="1770"/>
                    <a:pt x="2032" y="1807"/>
                  </a:cubicBezTo>
                  <a:cubicBezTo>
                    <a:pt x="2158" y="1842"/>
                    <a:pt x="2287" y="1856"/>
                    <a:pt x="2417" y="1856"/>
                  </a:cubicBezTo>
                  <a:cubicBezTo>
                    <a:pt x="2491" y="1856"/>
                    <a:pt x="2566" y="1851"/>
                    <a:pt x="2641" y="1843"/>
                  </a:cubicBezTo>
                  <a:cubicBezTo>
                    <a:pt x="2445" y="1120"/>
                    <a:pt x="2029" y="476"/>
                    <a:pt x="1452" y="0"/>
                  </a:cubicBezTo>
                  <a:close/>
                </a:path>
              </a:pathLst>
            </a:custGeom>
            <a:solidFill>
              <a:srgbClr val="B2D078"/>
            </a:solidFill>
            <a:ln w="9525" cap="flat" cmpd="sng">
              <a:solidFill>
                <a:srgbClr val="B2D0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044315" y="3091747"/>
              <a:ext cx="141988" cy="251142"/>
            </a:xfrm>
            <a:custGeom>
              <a:avLst/>
              <a:gdLst/>
              <a:ahLst/>
              <a:cxnLst/>
              <a:rect l="l" t="t" r="r" b="b"/>
              <a:pathLst>
                <a:path w="3931" h="6953" extrusionOk="0">
                  <a:moveTo>
                    <a:pt x="1667" y="1"/>
                  </a:moveTo>
                  <a:cubicBezTo>
                    <a:pt x="1137" y="199"/>
                    <a:pt x="661" y="519"/>
                    <a:pt x="280" y="935"/>
                  </a:cubicBezTo>
                  <a:cubicBezTo>
                    <a:pt x="221" y="1092"/>
                    <a:pt x="140" y="1248"/>
                    <a:pt x="92" y="1406"/>
                  </a:cubicBezTo>
                  <a:cubicBezTo>
                    <a:pt x="0" y="1721"/>
                    <a:pt x="41" y="2060"/>
                    <a:pt x="208" y="2343"/>
                  </a:cubicBezTo>
                  <a:cubicBezTo>
                    <a:pt x="279" y="2461"/>
                    <a:pt x="370" y="2568"/>
                    <a:pt x="412" y="2698"/>
                  </a:cubicBezTo>
                  <a:cubicBezTo>
                    <a:pt x="475" y="2893"/>
                    <a:pt x="422" y="3120"/>
                    <a:pt x="527" y="3295"/>
                  </a:cubicBezTo>
                  <a:cubicBezTo>
                    <a:pt x="630" y="3470"/>
                    <a:pt x="846" y="3529"/>
                    <a:pt x="1040" y="3587"/>
                  </a:cubicBezTo>
                  <a:cubicBezTo>
                    <a:pt x="1234" y="3644"/>
                    <a:pt x="1448" y="3738"/>
                    <a:pt x="1507" y="3930"/>
                  </a:cubicBezTo>
                  <a:cubicBezTo>
                    <a:pt x="1558" y="4098"/>
                    <a:pt x="1477" y="4304"/>
                    <a:pt x="1588" y="4440"/>
                  </a:cubicBezTo>
                  <a:cubicBezTo>
                    <a:pt x="1621" y="4480"/>
                    <a:pt x="1668" y="4507"/>
                    <a:pt x="1699" y="4549"/>
                  </a:cubicBezTo>
                  <a:cubicBezTo>
                    <a:pt x="1774" y="4647"/>
                    <a:pt x="1745" y="4789"/>
                    <a:pt x="1691" y="4899"/>
                  </a:cubicBezTo>
                  <a:cubicBezTo>
                    <a:pt x="1636" y="5009"/>
                    <a:pt x="1558" y="5112"/>
                    <a:pt x="1541" y="5234"/>
                  </a:cubicBezTo>
                  <a:cubicBezTo>
                    <a:pt x="1511" y="5443"/>
                    <a:pt x="1665" y="5629"/>
                    <a:pt x="1720" y="5832"/>
                  </a:cubicBezTo>
                  <a:cubicBezTo>
                    <a:pt x="1766" y="6002"/>
                    <a:pt x="1742" y="6181"/>
                    <a:pt x="1744" y="6357"/>
                  </a:cubicBezTo>
                  <a:cubicBezTo>
                    <a:pt x="1747" y="6503"/>
                    <a:pt x="1768" y="6648"/>
                    <a:pt x="1807" y="6790"/>
                  </a:cubicBezTo>
                  <a:cubicBezTo>
                    <a:pt x="2071" y="6875"/>
                    <a:pt x="2345" y="6930"/>
                    <a:pt x="2622" y="6953"/>
                  </a:cubicBezTo>
                  <a:cubicBezTo>
                    <a:pt x="2611" y="6866"/>
                    <a:pt x="2612" y="6779"/>
                    <a:pt x="2644" y="6696"/>
                  </a:cubicBezTo>
                  <a:cubicBezTo>
                    <a:pt x="2694" y="6562"/>
                    <a:pt x="2794" y="6452"/>
                    <a:pt x="2885" y="6342"/>
                  </a:cubicBezTo>
                  <a:cubicBezTo>
                    <a:pt x="3931" y="5077"/>
                    <a:pt x="3449" y="4973"/>
                    <a:pt x="3145" y="4973"/>
                  </a:cubicBezTo>
                  <a:cubicBezTo>
                    <a:pt x="3108" y="4973"/>
                    <a:pt x="3075" y="4975"/>
                    <a:pt x="3046" y="4976"/>
                  </a:cubicBezTo>
                  <a:cubicBezTo>
                    <a:pt x="3046" y="4976"/>
                    <a:pt x="3046" y="4976"/>
                    <a:pt x="3045" y="4976"/>
                  </a:cubicBezTo>
                  <a:cubicBezTo>
                    <a:pt x="3003" y="4976"/>
                    <a:pt x="3056" y="4885"/>
                    <a:pt x="3043" y="4843"/>
                  </a:cubicBezTo>
                  <a:cubicBezTo>
                    <a:pt x="3023" y="4779"/>
                    <a:pt x="3201" y="4453"/>
                    <a:pt x="3133" y="4448"/>
                  </a:cubicBezTo>
                  <a:cubicBezTo>
                    <a:pt x="2029" y="4402"/>
                    <a:pt x="2313" y="4190"/>
                    <a:pt x="2067" y="3889"/>
                  </a:cubicBezTo>
                  <a:cubicBezTo>
                    <a:pt x="2003" y="3811"/>
                    <a:pt x="1941" y="3730"/>
                    <a:pt x="1858" y="3674"/>
                  </a:cubicBezTo>
                  <a:cubicBezTo>
                    <a:pt x="1767" y="3609"/>
                    <a:pt x="1644" y="3569"/>
                    <a:pt x="1606" y="3464"/>
                  </a:cubicBezTo>
                  <a:cubicBezTo>
                    <a:pt x="1572" y="3368"/>
                    <a:pt x="1625" y="3265"/>
                    <a:pt x="1687" y="3184"/>
                  </a:cubicBezTo>
                  <a:cubicBezTo>
                    <a:pt x="1796" y="3042"/>
                    <a:pt x="1935" y="2925"/>
                    <a:pt x="2093" y="2840"/>
                  </a:cubicBezTo>
                  <a:cubicBezTo>
                    <a:pt x="2296" y="2734"/>
                    <a:pt x="2561" y="2642"/>
                    <a:pt x="2598" y="2416"/>
                  </a:cubicBezTo>
                  <a:cubicBezTo>
                    <a:pt x="2611" y="2342"/>
                    <a:pt x="2594" y="2267"/>
                    <a:pt x="2598" y="2192"/>
                  </a:cubicBezTo>
                  <a:cubicBezTo>
                    <a:pt x="2609" y="2011"/>
                    <a:pt x="2741" y="1860"/>
                    <a:pt x="2890" y="1757"/>
                  </a:cubicBezTo>
                  <a:cubicBezTo>
                    <a:pt x="3038" y="1652"/>
                    <a:pt x="3207" y="1583"/>
                    <a:pt x="3352" y="1474"/>
                  </a:cubicBezTo>
                  <a:cubicBezTo>
                    <a:pt x="3637" y="1256"/>
                    <a:pt x="3800" y="914"/>
                    <a:pt x="3788" y="555"/>
                  </a:cubicBezTo>
                  <a:cubicBezTo>
                    <a:pt x="3784" y="464"/>
                    <a:pt x="3768" y="372"/>
                    <a:pt x="3716" y="299"/>
                  </a:cubicBezTo>
                  <a:cubicBezTo>
                    <a:pt x="3614" y="152"/>
                    <a:pt x="3414" y="124"/>
                    <a:pt x="3237" y="108"/>
                  </a:cubicBezTo>
                  <a:lnTo>
                    <a:pt x="2701" y="62"/>
                  </a:lnTo>
                  <a:cubicBezTo>
                    <a:pt x="2664" y="59"/>
                    <a:pt x="2626" y="56"/>
                    <a:pt x="2589" y="56"/>
                  </a:cubicBezTo>
                  <a:cubicBezTo>
                    <a:pt x="2544" y="56"/>
                    <a:pt x="2499" y="60"/>
                    <a:pt x="2457" y="74"/>
                  </a:cubicBezTo>
                  <a:cubicBezTo>
                    <a:pt x="2300" y="125"/>
                    <a:pt x="2183" y="301"/>
                    <a:pt x="2025" y="301"/>
                  </a:cubicBezTo>
                  <a:cubicBezTo>
                    <a:pt x="2015" y="301"/>
                    <a:pt x="2005" y="300"/>
                    <a:pt x="1994" y="299"/>
                  </a:cubicBezTo>
                  <a:cubicBezTo>
                    <a:pt x="1847" y="277"/>
                    <a:pt x="1768" y="113"/>
                    <a:pt x="1667" y="1"/>
                  </a:cubicBezTo>
                  <a:close/>
                </a:path>
              </a:pathLst>
            </a:custGeom>
            <a:solidFill>
              <a:srgbClr val="B2D078"/>
            </a:solidFill>
            <a:ln w="9525" cap="flat" cmpd="sng">
              <a:solidFill>
                <a:srgbClr val="B2D0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241061" y="3211557"/>
              <a:ext cx="38757" cy="94201"/>
            </a:xfrm>
            <a:custGeom>
              <a:avLst/>
              <a:gdLst/>
              <a:ahLst/>
              <a:cxnLst/>
              <a:rect l="l" t="t" r="r" b="b"/>
              <a:pathLst>
                <a:path w="1073" h="2608" extrusionOk="0">
                  <a:moveTo>
                    <a:pt x="1070" y="1"/>
                  </a:moveTo>
                  <a:cubicBezTo>
                    <a:pt x="962" y="184"/>
                    <a:pt x="827" y="349"/>
                    <a:pt x="658" y="479"/>
                  </a:cubicBezTo>
                  <a:cubicBezTo>
                    <a:pt x="464" y="629"/>
                    <a:pt x="225" y="746"/>
                    <a:pt x="117" y="967"/>
                  </a:cubicBezTo>
                  <a:cubicBezTo>
                    <a:pt x="51" y="1100"/>
                    <a:pt x="43" y="1253"/>
                    <a:pt x="35" y="1402"/>
                  </a:cubicBezTo>
                  <a:cubicBezTo>
                    <a:pt x="20" y="1750"/>
                    <a:pt x="9" y="2098"/>
                    <a:pt x="1" y="2447"/>
                  </a:cubicBezTo>
                  <a:cubicBezTo>
                    <a:pt x="0" y="2500"/>
                    <a:pt x="5" y="2554"/>
                    <a:pt x="5" y="2608"/>
                  </a:cubicBezTo>
                  <a:cubicBezTo>
                    <a:pt x="689" y="1933"/>
                    <a:pt x="1073" y="1013"/>
                    <a:pt x="1073" y="52"/>
                  </a:cubicBezTo>
                  <a:cubicBezTo>
                    <a:pt x="1073" y="35"/>
                    <a:pt x="1070" y="18"/>
                    <a:pt x="1070" y="1"/>
                  </a:cubicBezTo>
                  <a:close/>
                </a:path>
              </a:pathLst>
            </a:custGeom>
            <a:solidFill>
              <a:srgbClr val="B2D078"/>
            </a:solidFill>
            <a:ln w="9525" cap="flat" cmpd="sng">
              <a:solidFill>
                <a:srgbClr val="B2D0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101024" y="3083476"/>
              <a:ext cx="178722" cy="259956"/>
            </a:xfrm>
            <a:custGeom>
              <a:avLst/>
              <a:gdLst/>
              <a:ahLst/>
              <a:cxnLst/>
              <a:rect l="l" t="t" r="r" b="b"/>
              <a:pathLst>
                <a:path w="4948" h="7197" extrusionOk="0">
                  <a:moveTo>
                    <a:pt x="1357" y="0"/>
                  </a:moveTo>
                  <a:cubicBezTo>
                    <a:pt x="933" y="0"/>
                    <a:pt x="506" y="76"/>
                    <a:pt x="97" y="230"/>
                  </a:cubicBezTo>
                  <a:cubicBezTo>
                    <a:pt x="198" y="343"/>
                    <a:pt x="276" y="507"/>
                    <a:pt x="424" y="528"/>
                  </a:cubicBezTo>
                  <a:cubicBezTo>
                    <a:pt x="435" y="530"/>
                    <a:pt x="445" y="530"/>
                    <a:pt x="456" y="530"/>
                  </a:cubicBezTo>
                  <a:cubicBezTo>
                    <a:pt x="613" y="530"/>
                    <a:pt x="730" y="355"/>
                    <a:pt x="887" y="304"/>
                  </a:cubicBezTo>
                  <a:cubicBezTo>
                    <a:pt x="929" y="290"/>
                    <a:pt x="973" y="285"/>
                    <a:pt x="1018" y="285"/>
                  </a:cubicBezTo>
                  <a:cubicBezTo>
                    <a:pt x="1056" y="285"/>
                    <a:pt x="1094" y="288"/>
                    <a:pt x="1131" y="292"/>
                  </a:cubicBezTo>
                  <a:lnTo>
                    <a:pt x="1667" y="339"/>
                  </a:lnTo>
                  <a:cubicBezTo>
                    <a:pt x="1843" y="354"/>
                    <a:pt x="2044" y="382"/>
                    <a:pt x="2145" y="528"/>
                  </a:cubicBezTo>
                  <a:cubicBezTo>
                    <a:pt x="2196" y="602"/>
                    <a:pt x="2214" y="694"/>
                    <a:pt x="2217" y="784"/>
                  </a:cubicBezTo>
                  <a:cubicBezTo>
                    <a:pt x="2229" y="1143"/>
                    <a:pt x="2067" y="1486"/>
                    <a:pt x="1781" y="1704"/>
                  </a:cubicBezTo>
                  <a:cubicBezTo>
                    <a:pt x="1636" y="1813"/>
                    <a:pt x="1466" y="1882"/>
                    <a:pt x="1318" y="1987"/>
                  </a:cubicBezTo>
                  <a:cubicBezTo>
                    <a:pt x="1171" y="2090"/>
                    <a:pt x="1038" y="2241"/>
                    <a:pt x="1028" y="2422"/>
                  </a:cubicBezTo>
                  <a:cubicBezTo>
                    <a:pt x="1024" y="2497"/>
                    <a:pt x="1040" y="2572"/>
                    <a:pt x="1028" y="2646"/>
                  </a:cubicBezTo>
                  <a:cubicBezTo>
                    <a:pt x="990" y="2872"/>
                    <a:pt x="724" y="2963"/>
                    <a:pt x="522" y="3070"/>
                  </a:cubicBezTo>
                  <a:cubicBezTo>
                    <a:pt x="364" y="3155"/>
                    <a:pt x="226" y="3272"/>
                    <a:pt x="116" y="3414"/>
                  </a:cubicBezTo>
                  <a:cubicBezTo>
                    <a:pt x="55" y="3495"/>
                    <a:pt x="1" y="3598"/>
                    <a:pt x="35" y="3694"/>
                  </a:cubicBezTo>
                  <a:cubicBezTo>
                    <a:pt x="73" y="3798"/>
                    <a:pt x="196" y="3840"/>
                    <a:pt x="288" y="3904"/>
                  </a:cubicBezTo>
                  <a:cubicBezTo>
                    <a:pt x="370" y="3960"/>
                    <a:pt x="343" y="4202"/>
                    <a:pt x="346" y="4302"/>
                  </a:cubicBezTo>
                  <a:cubicBezTo>
                    <a:pt x="363" y="4893"/>
                    <a:pt x="564" y="5034"/>
                    <a:pt x="784" y="5034"/>
                  </a:cubicBezTo>
                  <a:cubicBezTo>
                    <a:pt x="983" y="5034"/>
                    <a:pt x="1198" y="4918"/>
                    <a:pt x="1305" y="4918"/>
                  </a:cubicBezTo>
                  <a:cubicBezTo>
                    <a:pt x="1319" y="4918"/>
                    <a:pt x="1330" y="4920"/>
                    <a:pt x="1340" y="4924"/>
                  </a:cubicBezTo>
                  <a:cubicBezTo>
                    <a:pt x="1403" y="4953"/>
                    <a:pt x="1451" y="5007"/>
                    <a:pt x="1473" y="5072"/>
                  </a:cubicBezTo>
                  <a:cubicBezTo>
                    <a:pt x="1486" y="5115"/>
                    <a:pt x="1442" y="5176"/>
                    <a:pt x="1475" y="5205"/>
                  </a:cubicBezTo>
                  <a:cubicBezTo>
                    <a:pt x="1661" y="5374"/>
                    <a:pt x="2118" y="5572"/>
                    <a:pt x="1314" y="6571"/>
                  </a:cubicBezTo>
                  <a:cubicBezTo>
                    <a:pt x="1225" y="6683"/>
                    <a:pt x="1124" y="6791"/>
                    <a:pt x="1073" y="6925"/>
                  </a:cubicBezTo>
                  <a:cubicBezTo>
                    <a:pt x="1041" y="7008"/>
                    <a:pt x="1040" y="7095"/>
                    <a:pt x="1051" y="7182"/>
                  </a:cubicBezTo>
                  <a:cubicBezTo>
                    <a:pt x="1150" y="7190"/>
                    <a:pt x="1250" y="7197"/>
                    <a:pt x="1351" y="7197"/>
                  </a:cubicBezTo>
                  <a:cubicBezTo>
                    <a:pt x="1352" y="7197"/>
                    <a:pt x="1354" y="7197"/>
                    <a:pt x="1355" y="7197"/>
                  </a:cubicBezTo>
                  <a:cubicBezTo>
                    <a:pt x="2301" y="7197"/>
                    <a:pt x="3210" y="6823"/>
                    <a:pt x="3882" y="6155"/>
                  </a:cubicBezTo>
                  <a:cubicBezTo>
                    <a:pt x="3882" y="6100"/>
                    <a:pt x="3877" y="6047"/>
                    <a:pt x="3878" y="5994"/>
                  </a:cubicBezTo>
                  <a:cubicBezTo>
                    <a:pt x="3886" y="5646"/>
                    <a:pt x="3898" y="5296"/>
                    <a:pt x="3913" y="4948"/>
                  </a:cubicBezTo>
                  <a:cubicBezTo>
                    <a:pt x="3920" y="4800"/>
                    <a:pt x="3928" y="4647"/>
                    <a:pt x="3995" y="4513"/>
                  </a:cubicBezTo>
                  <a:cubicBezTo>
                    <a:pt x="4104" y="4293"/>
                    <a:pt x="4342" y="4175"/>
                    <a:pt x="4537" y="4026"/>
                  </a:cubicBezTo>
                  <a:cubicBezTo>
                    <a:pt x="4704" y="3896"/>
                    <a:pt x="4840" y="3730"/>
                    <a:pt x="4948" y="3548"/>
                  </a:cubicBezTo>
                  <a:cubicBezTo>
                    <a:pt x="4942" y="3247"/>
                    <a:pt x="4901" y="2949"/>
                    <a:pt x="4822" y="2659"/>
                  </a:cubicBezTo>
                  <a:cubicBezTo>
                    <a:pt x="4747" y="2667"/>
                    <a:pt x="4673" y="2672"/>
                    <a:pt x="4598" y="2672"/>
                  </a:cubicBezTo>
                  <a:cubicBezTo>
                    <a:pt x="4468" y="2672"/>
                    <a:pt x="4339" y="2658"/>
                    <a:pt x="4213" y="2623"/>
                  </a:cubicBezTo>
                  <a:cubicBezTo>
                    <a:pt x="4080" y="2586"/>
                    <a:pt x="3937" y="2533"/>
                    <a:pt x="3802" y="2533"/>
                  </a:cubicBezTo>
                  <a:cubicBezTo>
                    <a:pt x="3738" y="2533"/>
                    <a:pt x="3675" y="2545"/>
                    <a:pt x="3617" y="2578"/>
                  </a:cubicBezTo>
                  <a:cubicBezTo>
                    <a:pt x="3464" y="2661"/>
                    <a:pt x="3360" y="2871"/>
                    <a:pt x="3198" y="2871"/>
                  </a:cubicBezTo>
                  <a:cubicBezTo>
                    <a:pt x="3186" y="2871"/>
                    <a:pt x="3173" y="2869"/>
                    <a:pt x="3160" y="2867"/>
                  </a:cubicBezTo>
                  <a:cubicBezTo>
                    <a:pt x="3091" y="2853"/>
                    <a:pt x="3013" y="2801"/>
                    <a:pt x="2950" y="2801"/>
                  </a:cubicBezTo>
                  <a:cubicBezTo>
                    <a:pt x="2926" y="2801"/>
                    <a:pt x="2905" y="2808"/>
                    <a:pt x="2886" y="2828"/>
                  </a:cubicBezTo>
                  <a:cubicBezTo>
                    <a:pt x="2861" y="2855"/>
                    <a:pt x="2858" y="2895"/>
                    <a:pt x="2854" y="2931"/>
                  </a:cubicBezTo>
                  <a:cubicBezTo>
                    <a:pt x="2831" y="3106"/>
                    <a:pt x="2711" y="3303"/>
                    <a:pt x="2544" y="3303"/>
                  </a:cubicBezTo>
                  <a:cubicBezTo>
                    <a:pt x="2530" y="3303"/>
                    <a:pt x="2516" y="3302"/>
                    <a:pt x="2502" y="3299"/>
                  </a:cubicBezTo>
                  <a:cubicBezTo>
                    <a:pt x="2401" y="3279"/>
                    <a:pt x="2327" y="3187"/>
                    <a:pt x="2290" y="3090"/>
                  </a:cubicBezTo>
                  <a:cubicBezTo>
                    <a:pt x="2182" y="2810"/>
                    <a:pt x="2323" y="2488"/>
                    <a:pt x="2533" y="2274"/>
                  </a:cubicBezTo>
                  <a:cubicBezTo>
                    <a:pt x="2744" y="2061"/>
                    <a:pt x="3017" y="1920"/>
                    <a:pt x="3258" y="1743"/>
                  </a:cubicBezTo>
                  <a:cubicBezTo>
                    <a:pt x="3350" y="1676"/>
                    <a:pt x="3439" y="1600"/>
                    <a:pt x="3486" y="1496"/>
                  </a:cubicBezTo>
                  <a:cubicBezTo>
                    <a:pt x="3548" y="1359"/>
                    <a:pt x="3524" y="1201"/>
                    <a:pt x="3539" y="1052"/>
                  </a:cubicBezTo>
                  <a:cubicBezTo>
                    <a:pt x="3547" y="966"/>
                    <a:pt x="3579" y="884"/>
                    <a:pt x="3633" y="816"/>
                  </a:cubicBezTo>
                  <a:cubicBezTo>
                    <a:pt x="2981" y="280"/>
                    <a:pt x="2174" y="0"/>
                    <a:pt x="135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63412" y="2273990"/>
              <a:ext cx="159795" cy="140543"/>
            </a:xfrm>
            <a:custGeom>
              <a:avLst/>
              <a:gdLst/>
              <a:ahLst/>
              <a:cxnLst/>
              <a:rect l="l" t="t" r="r" b="b"/>
              <a:pathLst>
                <a:path w="4424" h="3891" extrusionOk="0">
                  <a:moveTo>
                    <a:pt x="800" y="0"/>
                  </a:moveTo>
                  <a:cubicBezTo>
                    <a:pt x="532" y="0"/>
                    <a:pt x="264" y="31"/>
                    <a:pt x="0" y="91"/>
                  </a:cubicBezTo>
                  <a:cubicBezTo>
                    <a:pt x="285" y="574"/>
                    <a:pt x="159" y="1279"/>
                    <a:pt x="499" y="1752"/>
                  </a:cubicBezTo>
                  <a:cubicBezTo>
                    <a:pt x="717" y="2058"/>
                    <a:pt x="1091" y="2207"/>
                    <a:pt x="1380" y="2448"/>
                  </a:cubicBezTo>
                  <a:cubicBezTo>
                    <a:pt x="1675" y="2695"/>
                    <a:pt x="1878" y="3035"/>
                    <a:pt x="2164" y="3292"/>
                  </a:cubicBezTo>
                  <a:cubicBezTo>
                    <a:pt x="2693" y="3768"/>
                    <a:pt x="3407" y="3890"/>
                    <a:pt x="4136" y="3890"/>
                  </a:cubicBezTo>
                  <a:cubicBezTo>
                    <a:pt x="4221" y="3890"/>
                    <a:pt x="4306" y="3889"/>
                    <a:pt x="4390" y="3886"/>
                  </a:cubicBezTo>
                  <a:cubicBezTo>
                    <a:pt x="4424" y="3452"/>
                    <a:pt x="4379" y="3015"/>
                    <a:pt x="4256" y="2598"/>
                  </a:cubicBezTo>
                  <a:cubicBezTo>
                    <a:pt x="4175" y="2554"/>
                    <a:pt x="4091" y="2511"/>
                    <a:pt x="4000" y="2486"/>
                  </a:cubicBezTo>
                  <a:cubicBezTo>
                    <a:pt x="3889" y="2456"/>
                    <a:pt x="3777" y="2446"/>
                    <a:pt x="3664" y="2446"/>
                  </a:cubicBezTo>
                  <a:cubicBezTo>
                    <a:pt x="3374" y="2446"/>
                    <a:pt x="3076" y="2515"/>
                    <a:pt x="2785" y="2515"/>
                  </a:cubicBezTo>
                  <a:cubicBezTo>
                    <a:pt x="2686" y="2515"/>
                    <a:pt x="2588" y="2507"/>
                    <a:pt x="2491" y="2486"/>
                  </a:cubicBezTo>
                  <a:cubicBezTo>
                    <a:pt x="2005" y="2380"/>
                    <a:pt x="1627" y="1908"/>
                    <a:pt x="1627" y="1412"/>
                  </a:cubicBezTo>
                  <a:cubicBezTo>
                    <a:pt x="1627" y="1233"/>
                    <a:pt x="1670" y="1057"/>
                    <a:pt x="1678" y="879"/>
                  </a:cubicBezTo>
                  <a:cubicBezTo>
                    <a:pt x="1690" y="605"/>
                    <a:pt x="1616" y="337"/>
                    <a:pt x="1526" y="75"/>
                  </a:cubicBezTo>
                  <a:cubicBezTo>
                    <a:pt x="1286" y="25"/>
                    <a:pt x="1043" y="0"/>
                    <a:pt x="80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718495" y="2276699"/>
              <a:ext cx="98680" cy="91131"/>
            </a:xfrm>
            <a:custGeom>
              <a:avLst/>
              <a:gdLst/>
              <a:ahLst/>
              <a:cxnLst/>
              <a:rect l="l" t="t" r="r" b="b"/>
              <a:pathLst>
                <a:path w="2732" h="2523" extrusionOk="0">
                  <a:moveTo>
                    <a:pt x="1" y="1"/>
                  </a:moveTo>
                  <a:lnTo>
                    <a:pt x="1" y="1"/>
                  </a:lnTo>
                  <a:cubicBezTo>
                    <a:pt x="91" y="262"/>
                    <a:pt x="165" y="530"/>
                    <a:pt x="154" y="804"/>
                  </a:cubicBezTo>
                  <a:cubicBezTo>
                    <a:pt x="145" y="982"/>
                    <a:pt x="102" y="1158"/>
                    <a:pt x="102" y="1337"/>
                  </a:cubicBezTo>
                  <a:cubicBezTo>
                    <a:pt x="102" y="1834"/>
                    <a:pt x="480" y="2305"/>
                    <a:pt x="966" y="2412"/>
                  </a:cubicBezTo>
                  <a:cubicBezTo>
                    <a:pt x="1062" y="2433"/>
                    <a:pt x="1160" y="2441"/>
                    <a:pt x="1259" y="2441"/>
                  </a:cubicBezTo>
                  <a:cubicBezTo>
                    <a:pt x="1550" y="2441"/>
                    <a:pt x="1847" y="2372"/>
                    <a:pt x="2138" y="2372"/>
                  </a:cubicBezTo>
                  <a:cubicBezTo>
                    <a:pt x="2251" y="2372"/>
                    <a:pt x="2364" y="2382"/>
                    <a:pt x="2475" y="2412"/>
                  </a:cubicBezTo>
                  <a:cubicBezTo>
                    <a:pt x="2566" y="2436"/>
                    <a:pt x="2649" y="2479"/>
                    <a:pt x="2731" y="2523"/>
                  </a:cubicBezTo>
                  <a:cubicBezTo>
                    <a:pt x="2620" y="2136"/>
                    <a:pt x="2445" y="1771"/>
                    <a:pt x="2214" y="1442"/>
                  </a:cubicBezTo>
                  <a:cubicBezTo>
                    <a:pt x="2165" y="1510"/>
                    <a:pt x="2123" y="1582"/>
                    <a:pt x="2071" y="1647"/>
                  </a:cubicBezTo>
                  <a:cubicBezTo>
                    <a:pt x="1946" y="1801"/>
                    <a:pt x="1807" y="1949"/>
                    <a:pt x="1632" y="2041"/>
                  </a:cubicBezTo>
                  <a:cubicBezTo>
                    <a:pt x="1527" y="2095"/>
                    <a:pt x="1408" y="2128"/>
                    <a:pt x="1292" y="2128"/>
                  </a:cubicBezTo>
                  <a:cubicBezTo>
                    <a:pt x="1211" y="2128"/>
                    <a:pt x="1131" y="2113"/>
                    <a:pt x="1058" y="2078"/>
                  </a:cubicBezTo>
                  <a:cubicBezTo>
                    <a:pt x="824" y="1966"/>
                    <a:pt x="711" y="1686"/>
                    <a:pt x="708" y="1427"/>
                  </a:cubicBezTo>
                  <a:cubicBezTo>
                    <a:pt x="705" y="1167"/>
                    <a:pt x="786" y="915"/>
                    <a:pt x="838" y="660"/>
                  </a:cubicBezTo>
                  <a:cubicBezTo>
                    <a:pt x="865" y="543"/>
                    <a:pt x="879" y="422"/>
                    <a:pt x="880" y="301"/>
                  </a:cubicBezTo>
                  <a:cubicBezTo>
                    <a:pt x="601" y="164"/>
                    <a:pt x="305" y="63"/>
                    <a:pt x="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621513" y="2277277"/>
              <a:ext cx="200502" cy="199419"/>
            </a:xfrm>
            <a:custGeom>
              <a:avLst/>
              <a:gdLst/>
              <a:ahLst/>
              <a:cxnLst/>
              <a:rect l="l" t="t" r="r" b="b"/>
              <a:pathLst>
                <a:path w="5551" h="5521" extrusionOk="0">
                  <a:moveTo>
                    <a:pt x="1160" y="0"/>
                  </a:moveTo>
                  <a:cubicBezTo>
                    <a:pt x="748" y="96"/>
                    <a:pt x="355" y="263"/>
                    <a:pt x="1" y="494"/>
                  </a:cubicBezTo>
                  <a:cubicBezTo>
                    <a:pt x="559" y="1198"/>
                    <a:pt x="885" y="2065"/>
                    <a:pt x="1261" y="2887"/>
                  </a:cubicBezTo>
                  <a:cubicBezTo>
                    <a:pt x="1679" y="3801"/>
                    <a:pt x="2248" y="4727"/>
                    <a:pt x="3168" y="5132"/>
                  </a:cubicBezTo>
                  <a:cubicBezTo>
                    <a:pt x="3723" y="5376"/>
                    <a:pt x="4347" y="5405"/>
                    <a:pt x="4942" y="5520"/>
                  </a:cubicBezTo>
                  <a:cubicBezTo>
                    <a:pt x="5027" y="5397"/>
                    <a:pt x="5103" y="5269"/>
                    <a:pt x="5172" y="5136"/>
                  </a:cubicBezTo>
                  <a:cubicBezTo>
                    <a:pt x="5385" y="4718"/>
                    <a:pt x="5513" y="4263"/>
                    <a:pt x="5550" y="3795"/>
                  </a:cubicBezTo>
                  <a:lnTo>
                    <a:pt x="5550" y="3795"/>
                  </a:lnTo>
                  <a:cubicBezTo>
                    <a:pt x="5466" y="3798"/>
                    <a:pt x="5381" y="3799"/>
                    <a:pt x="5297" y="3799"/>
                  </a:cubicBezTo>
                  <a:cubicBezTo>
                    <a:pt x="4567" y="3799"/>
                    <a:pt x="3853" y="3677"/>
                    <a:pt x="3324" y="3201"/>
                  </a:cubicBezTo>
                  <a:cubicBezTo>
                    <a:pt x="3038" y="2944"/>
                    <a:pt x="2835" y="2604"/>
                    <a:pt x="2540" y="2357"/>
                  </a:cubicBezTo>
                  <a:cubicBezTo>
                    <a:pt x="2251" y="2116"/>
                    <a:pt x="1877" y="1967"/>
                    <a:pt x="1659" y="1661"/>
                  </a:cubicBezTo>
                  <a:cubicBezTo>
                    <a:pt x="1319" y="1188"/>
                    <a:pt x="1445" y="483"/>
                    <a:pt x="11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743923" y="2287571"/>
              <a:ext cx="54505" cy="66027"/>
            </a:xfrm>
            <a:custGeom>
              <a:avLst/>
              <a:gdLst/>
              <a:ahLst/>
              <a:cxnLst/>
              <a:rect l="l" t="t" r="r" b="b"/>
              <a:pathLst>
                <a:path w="1509" h="1828" extrusionOk="0">
                  <a:moveTo>
                    <a:pt x="175" y="0"/>
                  </a:moveTo>
                  <a:cubicBezTo>
                    <a:pt x="174" y="121"/>
                    <a:pt x="159" y="242"/>
                    <a:pt x="134" y="359"/>
                  </a:cubicBezTo>
                  <a:cubicBezTo>
                    <a:pt x="82" y="614"/>
                    <a:pt x="1" y="866"/>
                    <a:pt x="4" y="1125"/>
                  </a:cubicBezTo>
                  <a:cubicBezTo>
                    <a:pt x="7" y="1385"/>
                    <a:pt x="119" y="1665"/>
                    <a:pt x="354" y="1777"/>
                  </a:cubicBezTo>
                  <a:cubicBezTo>
                    <a:pt x="428" y="1811"/>
                    <a:pt x="507" y="1827"/>
                    <a:pt x="588" y="1827"/>
                  </a:cubicBezTo>
                  <a:cubicBezTo>
                    <a:pt x="705" y="1827"/>
                    <a:pt x="823" y="1794"/>
                    <a:pt x="926" y="1740"/>
                  </a:cubicBezTo>
                  <a:cubicBezTo>
                    <a:pt x="1103" y="1647"/>
                    <a:pt x="1242" y="1499"/>
                    <a:pt x="1367" y="1346"/>
                  </a:cubicBezTo>
                  <a:cubicBezTo>
                    <a:pt x="1419" y="1281"/>
                    <a:pt x="1461" y="1209"/>
                    <a:pt x="1508" y="1140"/>
                  </a:cubicBezTo>
                  <a:cubicBezTo>
                    <a:pt x="1172" y="665"/>
                    <a:pt x="725" y="278"/>
                    <a:pt x="205" y="13"/>
                  </a:cubicBezTo>
                  <a:cubicBezTo>
                    <a:pt x="195" y="9"/>
                    <a:pt x="184" y="6"/>
                    <a:pt x="17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568163" y="2325642"/>
              <a:ext cx="182803" cy="207076"/>
            </a:xfrm>
            <a:custGeom>
              <a:avLst/>
              <a:gdLst/>
              <a:ahLst/>
              <a:cxnLst/>
              <a:rect l="l" t="t" r="r" b="b"/>
              <a:pathLst>
                <a:path w="5061" h="5733" extrusionOk="0">
                  <a:moveTo>
                    <a:pt x="580" y="0"/>
                  </a:moveTo>
                  <a:cubicBezTo>
                    <a:pt x="453" y="167"/>
                    <a:pt x="333" y="342"/>
                    <a:pt x="234" y="537"/>
                  </a:cubicBezTo>
                  <a:cubicBezTo>
                    <a:pt x="138" y="725"/>
                    <a:pt x="61" y="921"/>
                    <a:pt x="0" y="1122"/>
                  </a:cubicBezTo>
                  <a:cubicBezTo>
                    <a:pt x="272" y="1323"/>
                    <a:pt x="484" y="1627"/>
                    <a:pt x="638" y="1936"/>
                  </a:cubicBezTo>
                  <a:cubicBezTo>
                    <a:pt x="877" y="2417"/>
                    <a:pt x="1036" y="2948"/>
                    <a:pt x="1382" y="3359"/>
                  </a:cubicBezTo>
                  <a:cubicBezTo>
                    <a:pt x="1782" y="3833"/>
                    <a:pt x="2421" y="4136"/>
                    <a:pt x="2618" y="4724"/>
                  </a:cubicBezTo>
                  <a:cubicBezTo>
                    <a:pt x="2720" y="5028"/>
                    <a:pt x="2674" y="5345"/>
                    <a:pt x="2583" y="5658"/>
                  </a:cubicBezTo>
                  <a:cubicBezTo>
                    <a:pt x="2723" y="5691"/>
                    <a:pt x="2865" y="5716"/>
                    <a:pt x="3008" y="5733"/>
                  </a:cubicBezTo>
                  <a:cubicBezTo>
                    <a:pt x="3077" y="5595"/>
                    <a:pt x="3173" y="5479"/>
                    <a:pt x="3317" y="5430"/>
                  </a:cubicBezTo>
                  <a:cubicBezTo>
                    <a:pt x="3367" y="5413"/>
                    <a:pt x="3418" y="5406"/>
                    <a:pt x="3470" y="5406"/>
                  </a:cubicBezTo>
                  <a:cubicBezTo>
                    <a:pt x="3609" y="5406"/>
                    <a:pt x="3751" y="5459"/>
                    <a:pt x="3880" y="5517"/>
                  </a:cubicBezTo>
                  <a:cubicBezTo>
                    <a:pt x="3984" y="5565"/>
                    <a:pt x="4080" y="5628"/>
                    <a:pt x="4180" y="5684"/>
                  </a:cubicBezTo>
                  <a:cubicBezTo>
                    <a:pt x="4486" y="5617"/>
                    <a:pt x="4782" y="5512"/>
                    <a:pt x="5060" y="5369"/>
                  </a:cubicBezTo>
                  <a:cubicBezTo>
                    <a:pt x="4350" y="5232"/>
                    <a:pt x="3683" y="4860"/>
                    <a:pt x="3218" y="4304"/>
                  </a:cubicBezTo>
                  <a:cubicBezTo>
                    <a:pt x="2718" y="3705"/>
                    <a:pt x="2452" y="2936"/>
                    <a:pt x="1949" y="2339"/>
                  </a:cubicBezTo>
                  <a:cubicBezTo>
                    <a:pt x="1647" y="1981"/>
                    <a:pt x="1258" y="1683"/>
                    <a:pt x="1063" y="1258"/>
                  </a:cubicBezTo>
                  <a:cubicBezTo>
                    <a:pt x="938" y="986"/>
                    <a:pt x="902" y="682"/>
                    <a:pt x="803" y="400"/>
                  </a:cubicBezTo>
                  <a:cubicBezTo>
                    <a:pt x="753" y="257"/>
                    <a:pt x="679" y="115"/>
                    <a:pt x="58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589113" y="2295120"/>
              <a:ext cx="210941" cy="224486"/>
            </a:xfrm>
            <a:custGeom>
              <a:avLst/>
              <a:gdLst/>
              <a:ahLst/>
              <a:cxnLst/>
              <a:rect l="l" t="t" r="r" b="b"/>
              <a:pathLst>
                <a:path w="5840" h="6215" extrusionOk="0">
                  <a:moveTo>
                    <a:pt x="898" y="0"/>
                  </a:moveTo>
                  <a:cubicBezTo>
                    <a:pt x="618" y="183"/>
                    <a:pt x="365" y="404"/>
                    <a:pt x="146" y="657"/>
                  </a:cubicBezTo>
                  <a:cubicBezTo>
                    <a:pt x="95" y="717"/>
                    <a:pt x="49" y="782"/>
                    <a:pt x="0" y="845"/>
                  </a:cubicBezTo>
                  <a:cubicBezTo>
                    <a:pt x="99" y="960"/>
                    <a:pt x="173" y="1102"/>
                    <a:pt x="223" y="1245"/>
                  </a:cubicBezTo>
                  <a:cubicBezTo>
                    <a:pt x="322" y="1527"/>
                    <a:pt x="358" y="1831"/>
                    <a:pt x="483" y="2103"/>
                  </a:cubicBezTo>
                  <a:cubicBezTo>
                    <a:pt x="678" y="2528"/>
                    <a:pt x="1067" y="2826"/>
                    <a:pt x="1369" y="3184"/>
                  </a:cubicBezTo>
                  <a:cubicBezTo>
                    <a:pt x="1872" y="3781"/>
                    <a:pt x="2138" y="4550"/>
                    <a:pt x="2638" y="5149"/>
                  </a:cubicBezTo>
                  <a:cubicBezTo>
                    <a:pt x="3103" y="5705"/>
                    <a:pt x="3770" y="6077"/>
                    <a:pt x="4480" y="6214"/>
                  </a:cubicBezTo>
                  <a:cubicBezTo>
                    <a:pt x="5031" y="5946"/>
                    <a:pt x="5500" y="5535"/>
                    <a:pt x="5839" y="5026"/>
                  </a:cubicBezTo>
                  <a:cubicBezTo>
                    <a:pt x="5244" y="4911"/>
                    <a:pt x="4620" y="4882"/>
                    <a:pt x="4065" y="4638"/>
                  </a:cubicBezTo>
                  <a:cubicBezTo>
                    <a:pt x="3145" y="4233"/>
                    <a:pt x="2575" y="3307"/>
                    <a:pt x="2158" y="2393"/>
                  </a:cubicBezTo>
                  <a:cubicBezTo>
                    <a:pt x="1782" y="1571"/>
                    <a:pt x="1456" y="704"/>
                    <a:pt x="89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676812" y="2520907"/>
              <a:ext cx="42369" cy="12859"/>
            </a:xfrm>
            <a:custGeom>
              <a:avLst/>
              <a:gdLst/>
              <a:ahLst/>
              <a:cxnLst/>
              <a:rect l="l" t="t" r="r" b="b"/>
              <a:pathLst>
                <a:path w="1173" h="356" extrusionOk="0">
                  <a:moveTo>
                    <a:pt x="462" y="1"/>
                  </a:moveTo>
                  <a:cubicBezTo>
                    <a:pt x="411" y="1"/>
                    <a:pt x="359" y="8"/>
                    <a:pt x="309" y="25"/>
                  </a:cubicBezTo>
                  <a:cubicBezTo>
                    <a:pt x="165" y="74"/>
                    <a:pt x="69" y="190"/>
                    <a:pt x="0" y="328"/>
                  </a:cubicBezTo>
                  <a:cubicBezTo>
                    <a:pt x="147" y="346"/>
                    <a:pt x="294" y="355"/>
                    <a:pt x="441" y="355"/>
                  </a:cubicBezTo>
                  <a:cubicBezTo>
                    <a:pt x="686" y="355"/>
                    <a:pt x="931" y="330"/>
                    <a:pt x="1172" y="279"/>
                  </a:cubicBezTo>
                  <a:cubicBezTo>
                    <a:pt x="1072" y="223"/>
                    <a:pt x="976" y="159"/>
                    <a:pt x="872" y="112"/>
                  </a:cubicBezTo>
                  <a:cubicBezTo>
                    <a:pt x="743" y="54"/>
                    <a:pt x="601" y="1"/>
                    <a:pt x="46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562348" y="2366168"/>
              <a:ext cx="104098" cy="163840"/>
            </a:xfrm>
            <a:custGeom>
              <a:avLst/>
              <a:gdLst/>
              <a:ahLst/>
              <a:cxnLst/>
              <a:rect l="l" t="t" r="r" b="b"/>
              <a:pathLst>
                <a:path w="2882" h="4536" extrusionOk="0">
                  <a:moveTo>
                    <a:pt x="161" y="0"/>
                  </a:moveTo>
                  <a:cubicBezTo>
                    <a:pt x="101" y="201"/>
                    <a:pt x="59" y="406"/>
                    <a:pt x="34" y="614"/>
                  </a:cubicBezTo>
                  <a:cubicBezTo>
                    <a:pt x="5" y="852"/>
                    <a:pt x="0" y="1092"/>
                    <a:pt x="20" y="1332"/>
                  </a:cubicBezTo>
                  <a:cubicBezTo>
                    <a:pt x="25" y="1397"/>
                    <a:pt x="39" y="1460"/>
                    <a:pt x="47" y="1524"/>
                  </a:cubicBezTo>
                  <a:cubicBezTo>
                    <a:pt x="299" y="1663"/>
                    <a:pt x="522" y="1851"/>
                    <a:pt x="702" y="2076"/>
                  </a:cubicBezTo>
                  <a:cubicBezTo>
                    <a:pt x="847" y="2262"/>
                    <a:pt x="961" y="2470"/>
                    <a:pt x="1074" y="2676"/>
                  </a:cubicBezTo>
                  <a:cubicBezTo>
                    <a:pt x="1328" y="3139"/>
                    <a:pt x="1582" y="3622"/>
                    <a:pt x="1750" y="4120"/>
                  </a:cubicBezTo>
                  <a:cubicBezTo>
                    <a:pt x="1824" y="4165"/>
                    <a:pt x="1894" y="4213"/>
                    <a:pt x="1973" y="4253"/>
                  </a:cubicBezTo>
                  <a:cubicBezTo>
                    <a:pt x="2219" y="4375"/>
                    <a:pt x="2477" y="4470"/>
                    <a:pt x="2744" y="4536"/>
                  </a:cubicBezTo>
                  <a:cubicBezTo>
                    <a:pt x="2835" y="4224"/>
                    <a:pt x="2881" y="3907"/>
                    <a:pt x="2779" y="3603"/>
                  </a:cubicBezTo>
                  <a:cubicBezTo>
                    <a:pt x="2583" y="3015"/>
                    <a:pt x="1943" y="2712"/>
                    <a:pt x="1543" y="2237"/>
                  </a:cubicBezTo>
                  <a:cubicBezTo>
                    <a:pt x="1197" y="1827"/>
                    <a:pt x="1038" y="1295"/>
                    <a:pt x="799" y="814"/>
                  </a:cubicBezTo>
                  <a:cubicBezTo>
                    <a:pt x="645" y="506"/>
                    <a:pt x="433" y="202"/>
                    <a:pt x="16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564046" y="2421215"/>
              <a:ext cx="61512" cy="93804"/>
            </a:xfrm>
            <a:custGeom>
              <a:avLst/>
              <a:gdLst/>
              <a:ahLst/>
              <a:cxnLst/>
              <a:rect l="l" t="t" r="r" b="b"/>
              <a:pathLst>
                <a:path w="1703" h="2597" extrusionOk="0">
                  <a:moveTo>
                    <a:pt x="0" y="0"/>
                  </a:moveTo>
                  <a:lnTo>
                    <a:pt x="0" y="0"/>
                  </a:lnTo>
                  <a:cubicBezTo>
                    <a:pt x="143" y="1050"/>
                    <a:pt x="741" y="2017"/>
                    <a:pt x="1703" y="2596"/>
                  </a:cubicBezTo>
                  <a:cubicBezTo>
                    <a:pt x="1534" y="2098"/>
                    <a:pt x="1281" y="1614"/>
                    <a:pt x="1027" y="1152"/>
                  </a:cubicBezTo>
                  <a:cubicBezTo>
                    <a:pt x="914" y="946"/>
                    <a:pt x="800" y="738"/>
                    <a:pt x="655" y="552"/>
                  </a:cubicBezTo>
                  <a:cubicBezTo>
                    <a:pt x="475" y="327"/>
                    <a:pt x="252" y="139"/>
                    <a:pt x="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650553" y="1668727"/>
              <a:ext cx="479637" cy="117029"/>
            </a:xfrm>
            <a:custGeom>
              <a:avLst/>
              <a:gdLst/>
              <a:ahLst/>
              <a:cxnLst/>
              <a:rect l="l" t="t" r="r" b="b"/>
              <a:pathLst>
                <a:path w="13279" h="3240" extrusionOk="0">
                  <a:moveTo>
                    <a:pt x="6146" y="908"/>
                  </a:moveTo>
                  <a:cubicBezTo>
                    <a:pt x="6308" y="908"/>
                    <a:pt x="6470" y="914"/>
                    <a:pt x="6633" y="925"/>
                  </a:cubicBezTo>
                  <a:cubicBezTo>
                    <a:pt x="6889" y="944"/>
                    <a:pt x="7218" y="1056"/>
                    <a:pt x="7212" y="1312"/>
                  </a:cubicBezTo>
                  <a:cubicBezTo>
                    <a:pt x="7207" y="1476"/>
                    <a:pt x="7059" y="1593"/>
                    <a:pt x="6919" y="1676"/>
                  </a:cubicBezTo>
                  <a:cubicBezTo>
                    <a:pt x="6495" y="1922"/>
                    <a:pt x="6008" y="2042"/>
                    <a:pt x="5519" y="2042"/>
                  </a:cubicBezTo>
                  <a:cubicBezTo>
                    <a:pt x="4843" y="2042"/>
                    <a:pt x="4165" y="1813"/>
                    <a:pt x="3651" y="1373"/>
                  </a:cubicBezTo>
                  <a:cubicBezTo>
                    <a:pt x="4448" y="1065"/>
                    <a:pt x="5294" y="908"/>
                    <a:pt x="6146" y="908"/>
                  </a:cubicBezTo>
                  <a:close/>
                  <a:moveTo>
                    <a:pt x="193" y="0"/>
                  </a:moveTo>
                  <a:cubicBezTo>
                    <a:pt x="113" y="262"/>
                    <a:pt x="49" y="530"/>
                    <a:pt x="1" y="800"/>
                  </a:cubicBezTo>
                  <a:cubicBezTo>
                    <a:pt x="1940" y="1206"/>
                    <a:pt x="3579" y="2856"/>
                    <a:pt x="5580" y="3194"/>
                  </a:cubicBezTo>
                  <a:cubicBezTo>
                    <a:pt x="5742" y="3222"/>
                    <a:pt x="5908" y="3239"/>
                    <a:pt x="6073" y="3239"/>
                  </a:cubicBezTo>
                  <a:cubicBezTo>
                    <a:pt x="6298" y="3239"/>
                    <a:pt x="6520" y="3206"/>
                    <a:pt x="6726" y="3118"/>
                  </a:cubicBezTo>
                  <a:cubicBezTo>
                    <a:pt x="7275" y="2884"/>
                    <a:pt x="7604" y="2313"/>
                    <a:pt x="8110" y="1997"/>
                  </a:cubicBezTo>
                  <a:cubicBezTo>
                    <a:pt x="8649" y="1661"/>
                    <a:pt x="9302" y="1654"/>
                    <a:pt x="9949" y="1654"/>
                  </a:cubicBezTo>
                  <a:cubicBezTo>
                    <a:pt x="9977" y="1654"/>
                    <a:pt x="10004" y="1654"/>
                    <a:pt x="10032" y="1654"/>
                  </a:cubicBezTo>
                  <a:cubicBezTo>
                    <a:pt x="10188" y="1654"/>
                    <a:pt x="10343" y="1654"/>
                    <a:pt x="10496" y="1649"/>
                  </a:cubicBezTo>
                  <a:cubicBezTo>
                    <a:pt x="11465" y="1614"/>
                    <a:pt x="12423" y="1346"/>
                    <a:pt x="13279" y="890"/>
                  </a:cubicBezTo>
                  <a:cubicBezTo>
                    <a:pt x="13239" y="647"/>
                    <a:pt x="13184" y="406"/>
                    <a:pt x="13118" y="169"/>
                  </a:cubicBezTo>
                  <a:cubicBezTo>
                    <a:pt x="12123" y="524"/>
                    <a:pt x="11104" y="789"/>
                    <a:pt x="10083" y="789"/>
                  </a:cubicBezTo>
                  <a:cubicBezTo>
                    <a:pt x="9728" y="789"/>
                    <a:pt x="9373" y="757"/>
                    <a:pt x="9019" y="686"/>
                  </a:cubicBezTo>
                  <a:cubicBezTo>
                    <a:pt x="8271" y="534"/>
                    <a:pt x="7561" y="212"/>
                    <a:pt x="6804" y="128"/>
                  </a:cubicBezTo>
                  <a:cubicBezTo>
                    <a:pt x="6653" y="111"/>
                    <a:pt x="6503" y="103"/>
                    <a:pt x="6353" y="103"/>
                  </a:cubicBezTo>
                  <a:cubicBezTo>
                    <a:pt x="5450" y="103"/>
                    <a:pt x="4553" y="373"/>
                    <a:pt x="3649" y="472"/>
                  </a:cubicBezTo>
                  <a:cubicBezTo>
                    <a:pt x="3394" y="500"/>
                    <a:pt x="3139" y="514"/>
                    <a:pt x="2883" y="514"/>
                  </a:cubicBezTo>
                  <a:cubicBezTo>
                    <a:pt x="1965" y="514"/>
                    <a:pt x="1047" y="337"/>
                    <a:pt x="19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725719" y="1516951"/>
              <a:ext cx="355132" cy="88061"/>
            </a:xfrm>
            <a:custGeom>
              <a:avLst/>
              <a:gdLst/>
              <a:ahLst/>
              <a:cxnLst/>
              <a:rect l="l" t="t" r="r" b="b"/>
              <a:pathLst>
                <a:path w="9832" h="2438" extrusionOk="0">
                  <a:moveTo>
                    <a:pt x="7152" y="1"/>
                  </a:moveTo>
                  <a:cubicBezTo>
                    <a:pt x="6409" y="245"/>
                    <a:pt x="5690" y="615"/>
                    <a:pt x="4930" y="813"/>
                  </a:cubicBezTo>
                  <a:cubicBezTo>
                    <a:pt x="4519" y="921"/>
                    <a:pt x="4094" y="974"/>
                    <a:pt x="3669" y="974"/>
                  </a:cubicBezTo>
                  <a:cubicBezTo>
                    <a:pt x="2819" y="974"/>
                    <a:pt x="1968" y="763"/>
                    <a:pt x="1218" y="362"/>
                  </a:cubicBezTo>
                  <a:cubicBezTo>
                    <a:pt x="1033" y="467"/>
                    <a:pt x="852" y="578"/>
                    <a:pt x="678" y="700"/>
                  </a:cubicBezTo>
                  <a:cubicBezTo>
                    <a:pt x="445" y="866"/>
                    <a:pt x="223" y="1045"/>
                    <a:pt x="12" y="1239"/>
                  </a:cubicBezTo>
                  <a:cubicBezTo>
                    <a:pt x="9" y="1242"/>
                    <a:pt x="5" y="1246"/>
                    <a:pt x="1" y="1251"/>
                  </a:cubicBezTo>
                  <a:cubicBezTo>
                    <a:pt x="398" y="1470"/>
                    <a:pt x="832" y="1639"/>
                    <a:pt x="1260" y="1795"/>
                  </a:cubicBezTo>
                  <a:cubicBezTo>
                    <a:pt x="2143" y="2113"/>
                    <a:pt x="3056" y="2437"/>
                    <a:pt x="3989" y="2437"/>
                  </a:cubicBezTo>
                  <a:cubicBezTo>
                    <a:pt x="4073" y="2437"/>
                    <a:pt x="4157" y="2434"/>
                    <a:pt x="4242" y="2429"/>
                  </a:cubicBezTo>
                  <a:cubicBezTo>
                    <a:pt x="5134" y="2371"/>
                    <a:pt x="5995" y="1994"/>
                    <a:pt x="6883" y="1994"/>
                  </a:cubicBezTo>
                  <a:cubicBezTo>
                    <a:pt x="6944" y="1994"/>
                    <a:pt x="7005" y="1995"/>
                    <a:pt x="7066" y="1999"/>
                  </a:cubicBezTo>
                  <a:cubicBezTo>
                    <a:pt x="7479" y="2024"/>
                    <a:pt x="7881" y="2140"/>
                    <a:pt x="8290" y="2198"/>
                  </a:cubicBezTo>
                  <a:cubicBezTo>
                    <a:pt x="8453" y="2222"/>
                    <a:pt x="8620" y="2235"/>
                    <a:pt x="8786" y="2235"/>
                  </a:cubicBezTo>
                  <a:cubicBezTo>
                    <a:pt x="9148" y="2235"/>
                    <a:pt x="9509" y="2175"/>
                    <a:pt x="9831" y="2037"/>
                  </a:cubicBezTo>
                  <a:cubicBezTo>
                    <a:pt x="9128" y="1139"/>
                    <a:pt x="8205" y="437"/>
                    <a:pt x="7152"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657560" y="1606240"/>
              <a:ext cx="466815" cy="90986"/>
            </a:xfrm>
            <a:custGeom>
              <a:avLst/>
              <a:gdLst/>
              <a:ahLst/>
              <a:cxnLst/>
              <a:rect l="l" t="t" r="r" b="b"/>
              <a:pathLst>
                <a:path w="12924" h="2519" extrusionOk="0">
                  <a:moveTo>
                    <a:pt x="842" y="0"/>
                  </a:moveTo>
                  <a:cubicBezTo>
                    <a:pt x="484" y="530"/>
                    <a:pt x="195" y="1108"/>
                    <a:pt x="0" y="1730"/>
                  </a:cubicBezTo>
                  <a:cubicBezTo>
                    <a:pt x="853" y="2067"/>
                    <a:pt x="1769" y="2243"/>
                    <a:pt x="2685" y="2243"/>
                  </a:cubicBezTo>
                  <a:cubicBezTo>
                    <a:pt x="2942" y="2243"/>
                    <a:pt x="3199" y="2229"/>
                    <a:pt x="3455" y="2201"/>
                  </a:cubicBezTo>
                  <a:cubicBezTo>
                    <a:pt x="4358" y="2102"/>
                    <a:pt x="5256" y="1833"/>
                    <a:pt x="6159" y="1833"/>
                  </a:cubicBezTo>
                  <a:cubicBezTo>
                    <a:pt x="6309" y="1833"/>
                    <a:pt x="6459" y="1841"/>
                    <a:pt x="6610" y="1858"/>
                  </a:cubicBezTo>
                  <a:cubicBezTo>
                    <a:pt x="7367" y="1942"/>
                    <a:pt x="8077" y="2264"/>
                    <a:pt x="8825" y="2415"/>
                  </a:cubicBezTo>
                  <a:cubicBezTo>
                    <a:pt x="9180" y="2487"/>
                    <a:pt x="9536" y="2519"/>
                    <a:pt x="9892" y="2519"/>
                  </a:cubicBezTo>
                  <a:cubicBezTo>
                    <a:pt x="10912" y="2519"/>
                    <a:pt x="11930" y="2254"/>
                    <a:pt x="12924" y="1899"/>
                  </a:cubicBezTo>
                  <a:cubicBezTo>
                    <a:pt x="12767" y="1351"/>
                    <a:pt x="12539" y="835"/>
                    <a:pt x="12257" y="354"/>
                  </a:cubicBezTo>
                  <a:cubicBezTo>
                    <a:pt x="12220" y="357"/>
                    <a:pt x="12182" y="366"/>
                    <a:pt x="12144" y="368"/>
                  </a:cubicBezTo>
                  <a:cubicBezTo>
                    <a:pt x="12119" y="369"/>
                    <a:pt x="12094" y="369"/>
                    <a:pt x="12069" y="369"/>
                  </a:cubicBezTo>
                  <a:cubicBezTo>
                    <a:pt x="11632" y="369"/>
                    <a:pt x="11200" y="265"/>
                    <a:pt x="10763" y="226"/>
                  </a:cubicBezTo>
                  <a:cubicBezTo>
                    <a:pt x="10619" y="213"/>
                    <a:pt x="10475" y="207"/>
                    <a:pt x="10330" y="207"/>
                  </a:cubicBezTo>
                  <a:cubicBezTo>
                    <a:pt x="9873" y="207"/>
                    <a:pt x="9415" y="263"/>
                    <a:pt x="8959" y="318"/>
                  </a:cubicBezTo>
                  <a:cubicBezTo>
                    <a:pt x="8587" y="363"/>
                    <a:pt x="8211" y="408"/>
                    <a:pt x="7855" y="530"/>
                  </a:cubicBezTo>
                  <a:cubicBezTo>
                    <a:pt x="7547" y="635"/>
                    <a:pt x="7259" y="796"/>
                    <a:pt x="6945" y="875"/>
                  </a:cubicBezTo>
                  <a:cubicBezTo>
                    <a:pt x="6755" y="923"/>
                    <a:pt x="6561" y="941"/>
                    <a:pt x="6365" y="941"/>
                  </a:cubicBezTo>
                  <a:cubicBezTo>
                    <a:pt x="6126" y="941"/>
                    <a:pt x="5885" y="914"/>
                    <a:pt x="5648" y="885"/>
                  </a:cubicBezTo>
                  <a:cubicBezTo>
                    <a:pt x="4031" y="683"/>
                    <a:pt x="2435" y="348"/>
                    <a:pt x="84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687974" y="1562065"/>
              <a:ext cx="412310" cy="78200"/>
            </a:xfrm>
            <a:custGeom>
              <a:avLst/>
              <a:gdLst/>
              <a:ahLst/>
              <a:cxnLst/>
              <a:rect l="l" t="t" r="r" b="b"/>
              <a:pathLst>
                <a:path w="11415" h="2165" extrusionOk="0">
                  <a:moveTo>
                    <a:pt x="1046" y="1"/>
                  </a:moveTo>
                  <a:cubicBezTo>
                    <a:pt x="650" y="365"/>
                    <a:pt x="300" y="775"/>
                    <a:pt x="0" y="1222"/>
                  </a:cubicBezTo>
                  <a:cubicBezTo>
                    <a:pt x="1592" y="1569"/>
                    <a:pt x="3189" y="1905"/>
                    <a:pt x="4806" y="2107"/>
                  </a:cubicBezTo>
                  <a:cubicBezTo>
                    <a:pt x="5043" y="2137"/>
                    <a:pt x="5285" y="2164"/>
                    <a:pt x="5524" y="2164"/>
                  </a:cubicBezTo>
                  <a:cubicBezTo>
                    <a:pt x="5719" y="2164"/>
                    <a:pt x="5913" y="2147"/>
                    <a:pt x="6102" y="2098"/>
                  </a:cubicBezTo>
                  <a:cubicBezTo>
                    <a:pt x="6417" y="2019"/>
                    <a:pt x="6705" y="1858"/>
                    <a:pt x="7013" y="1753"/>
                  </a:cubicBezTo>
                  <a:cubicBezTo>
                    <a:pt x="7368" y="1631"/>
                    <a:pt x="7744" y="1586"/>
                    <a:pt x="8117" y="1541"/>
                  </a:cubicBezTo>
                  <a:cubicBezTo>
                    <a:pt x="8572" y="1486"/>
                    <a:pt x="9030" y="1430"/>
                    <a:pt x="9487" y="1430"/>
                  </a:cubicBezTo>
                  <a:cubicBezTo>
                    <a:pt x="9632" y="1430"/>
                    <a:pt x="9776" y="1436"/>
                    <a:pt x="9920" y="1449"/>
                  </a:cubicBezTo>
                  <a:cubicBezTo>
                    <a:pt x="10358" y="1488"/>
                    <a:pt x="10790" y="1592"/>
                    <a:pt x="11227" y="1592"/>
                  </a:cubicBezTo>
                  <a:cubicBezTo>
                    <a:pt x="11252" y="1592"/>
                    <a:pt x="11277" y="1592"/>
                    <a:pt x="11302" y="1591"/>
                  </a:cubicBezTo>
                  <a:cubicBezTo>
                    <a:pt x="11339" y="1590"/>
                    <a:pt x="11377" y="1580"/>
                    <a:pt x="11415" y="1577"/>
                  </a:cubicBezTo>
                  <a:cubicBezTo>
                    <a:pt x="11277" y="1338"/>
                    <a:pt x="11125" y="1107"/>
                    <a:pt x="10958" y="886"/>
                  </a:cubicBezTo>
                  <a:cubicBezTo>
                    <a:pt x="10933" y="851"/>
                    <a:pt x="10903" y="821"/>
                    <a:pt x="10876" y="787"/>
                  </a:cubicBezTo>
                  <a:cubicBezTo>
                    <a:pt x="10553" y="925"/>
                    <a:pt x="10191" y="985"/>
                    <a:pt x="9829" y="985"/>
                  </a:cubicBezTo>
                  <a:cubicBezTo>
                    <a:pt x="9663" y="985"/>
                    <a:pt x="9497" y="973"/>
                    <a:pt x="9335" y="949"/>
                  </a:cubicBezTo>
                  <a:cubicBezTo>
                    <a:pt x="8927" y="891"/>
                    <a:pt x="8524" y="774"/>
                    <a:pt x="8111" y="749"/>
                  </a:cubicBezTo>
                  <a:cubicBezTo>
                    <a:pt x="8051" y="745"/>
                    <a:pt x="7991" y="744"/>
                    <a:pt x="7931" y="744"/>
                  </a:cubicBezTo>
                  <a:cubicBezTo>
                    <a:pt x="7042" y="744"/>
                    <a:pt x="6180" y="1122"/>
                    <a:pt x="5287" y="1179"/>
                  </a:cubicBezTo>
                  <a:cubicBezTo>
                    <a:pt x="5202" y="1184"/>
                    <a:pt x="5118" y="1187"/>
                    <a:pt x="5034" y="1187"/>
                  </a:cubicBezTo>
                  <a:cubicBezTo>
                    <a:pt x="4101" y="1187"/>
                    <a:pt x="3189" y="864"/>
                    <a:pt x="2305" y="545"/>
                  </a:cubicBezTo>
                  <a:cubicBezTo>
                    <a:pt x="1877" y="390"/>
                    <a:pt x="1443" y="221"/>
                    <a:pt x="104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658102" y="1816025"/>
              <a:ext cx="463528" cy="69423"/>
            </a:xfrm>
            <a:custGeom>
              <a:avLst/>
              <a:gdLst/>
              <a:ahLst/>
              <a:cxnLst/>
              <a:rect l="l" t="t" r="r" b="b"/>
              <a:pathLst>
                <a:path w="12833" h="1922" extrusionOk="0">
                  <a:moveTo>
                    <a:pt x="1" y="1"/>
                  </a:moveTo>
                  <a:lnTo>
                    <a:pt x="1" y="1"/>
                  </a:lnTo>
                  <a:cubicBezTo>
                    <a:pt x="87" y="264"/>
                    <a:pt x="189" y="522"/>
                    <a:pt x="307" y="773"/>
                  </a:cubicBezTo>
                  <a:cubicBezTo>
                    <a:pt x="1126" y="892"/>
                    <a:pt x="1962" y="911"/>
                    <a:pt x="2801" y="911"/>
                  </a:cubicBezTo>
                  <a:cubicBezTo>
                    <a:pt x="3205" y="911"/>
                    <a:pt x="3609" y="907"/>
                    <a:pt x="4014" y="907"/>
                  </a:cubicBezTo>
                  <a:cubicBezTo>
                    <a:pt x="4560" y="907"/>
                    <a:pt x="5105" y="915"/>
                    <a:pt x="5646" y="953"/>
                  </a:cubicBezTo>
                  <a:cubicBezTo>
                    <a:pt x="7729" y="1101"/>
                    <a:pt x="9801" y="1709"/>
                    <a:pt x="11862" y="1921"/>
                  </a:cubicBezTo>
                  <a:cubicBezTo>
                    <a:pt x="12283" y="1349"/>
                    <a:pt x="12611" y="715"/>
                    <a:pt x="12833" y="40"/>
                  </a:cubicBezTo>
                  <a:cubicBezTo>
                    <a:pt x="12595" y="29"/>
                    <a:pt x="12357" y="24"/>
                    <a:pt x="12118" y="24"/>
                  </a:cubicBezTo>
                  <a:cubicBezTo>
                    <a:pt x="9854" y="24"/>
                    <a:pt x="7540" y="473"/>
                    <a:pt x="5257" y="498"/>
                  </a:cubicBezTo>
                  <a:cubicBezTo>
                    <a:pt x="5192" y="499"/>
                    <a:pt x="5126" y="499"/>
                    <a:pt x="5060" y="499"/>
                  </a:cubicBezTo>
                  <a:cubicBezTo>
                    <a:pt x="3877" y="499"/>
                    <a:pt x="2696" y="391"/>
                    <a:pt x="1517" y="282"/>
                  </a:cubicBezTo>
                  <a:cubicBezTo>
                    <a:pt x="1009" y="235"/>
                    <a:pt x="474" y="176"/>
                    <a:pt x="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694439" y="1885303"/>
              <a:ext cx="348305" cy="71879"/>
            </a:xfrm>
            <a:custGeom>
              <a:avLst/>
              <a:gdLst/>
              <a:ahLst/>
              <a:cxnLst/>
              <a:rect l="l" t="t" r="r" b="b"/>
              <a:pathLst>
                <a:path w="9643" h="1990" extrusionOk="0">
                  <a:moveTo>
                    <a:pt x="1280" y="1"/>
                  </a:moveTo>
                  <a:cubicBezTo>
                    <a:pt x="854" y="1"/>
                    <a:pt x="427" y="13"/>
                    <a:pt x="1" y="30"/>
                  </a:cubicBezTo>
                  <a:cubicBezTo>
                    <a:pt x="152" y="236"/>
                    <a:pt x="316" y="433"/>
                    <a:pt x="490" y="620"/>
                  </a:cubicBezTo>
                  <a:cubicBezTo>
                    <a:pt x="869" y="575"/>
                    <a:pt x="1248" y="543"/>
                    <a:pt x="1626" y="543"/>
                  </a:cubicBezTo>
                  <a:cubicBezTo>
                    <a:pt x="1934" y="543"/>
                    <a:pt x="2242" y="564"/>
                    <a:pt x="2547" y="617"/>
                  </a:cubicBezTo>
                  <a:cubicBezTo>
                    <a:pt x="3103" y="713"/>
                    <a:pt x="3636" y="908"/>
                    <a:pt x="4173" y="1080"/>
                  </a:cubicBezTo>
                  <a:cubicBezTo>
                    <a:pt x="5599" y="1538"/>
                    <a:pt x="7069" y="1843"/>
                    <a:pt x="8560" y="1990"/>
                  </a:cubicBezTo>
                  <a:cubicBezTo>
                    <a:pt x="8943" y="1787"/>
                    <a:pt x="9304" y="1549"/>
                    <a:pt x="9642" y="1278"/>
                  </a:cubicBezTo>
                  <a:cubicBezTo>
                    <a:pt x="8574" y="1233"/>
                    <a:pt x="7510" y="1088"/>
                    <a:pt x="6468" y="848"/>
                  </a:cubicBezTo>
                  <a:cubicBezTo>
                    <a:pt x="5560" y="637"/>
                    <a:pt x="4669" y="353"/>
                    <a:pt x="3751" y="191"/>
                  </a:cubicBezTo>
                  <a:cubicBezTo>
                    <a:pt x="2936" y="47"/>
                    <a:pt x="2109" y="1"/>
                    <a:pt x="128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669191" y="1843945"/>
              <a:ext cx="417403" cy="87555"/>
            </a:xfrm>
            <a:custGeom>
              <a:avLst/>
              <a:gdLst/>
              <a:ahLst/>
              <a:cxnLst/>
              <a:rect l="l" t="t" r="r" b="b"/>
              <a:pathLst>
                <a:path w="11556" h="2424" extrusionOk="0">
                  <a:moveTo>
                    <a:pt x="0" y="0"/>
                  </a:moveTo>
                  <a:lnTo>
                    <a:pt x="0" y="0"/>
                  </a:lnTo>
                  <a:cubicBezTo>
                    <a:pt x="193" y="415"/>
                    <a:pt x="427" y="809"/>
                    <a:pt x="700" y="1175"/>
                  </a:cubicBezTo>
                  <a:cubicBezTo>
                    <a:pt x="1125" y="1158"/>
                    <a:pt x="1550" y="1147"/>
                    <a:pt x="1974" y="1147"/>
                  </a:cubicBezTo>
                  <a:cubicBezTo>
                    <a:pt x="2805" y="1147"/>
                    <a:pt x="3633" y="1192"/>
                    <a:pt x="4450" y="1336"/>
                  </a:cubicBezTo>
                  <a:cubicBezTo>
                    <a:pt x="5368" y="1500"/>
                    <a:pt x="6259" y="1782"/>
                    <a:pt x="7167" y="1993"/>
                  </a:cubicBezTo>
                  <a:cubicBezTo>
                    <a:pt x="8210" y="2234"/>
                    <a:pt x="9273" y="2378"/>
                    <a:pt x="10341" y="2423"/>
                  </a:cubicBezTo>
                  <a:cubicBezTo>
                    <a:pt x="10799" y="2052"/>
                    <a:pt x="11207" y="1624"/>
                    <a:pt x="11555" y="1148"/>
                  </a:cubicBezTo>
                  <a:cubicBezTo>
                    <a:pt x="9494" y="937"/>
                    <a:pt x="7422" y="328"/>
                    <a:pt x="5339" y="181"/>
                  </a:cubicBezTo>
                  <a:cubicBezTo>
                    <a:pt x="4793" y="142"/>
                    <a:pt x="4242" y="134"/>
                    <a:pt x="3691" y="134"/>
                  </a:cubicBezTo>
                  <a:cubicBezTo>
                    <a:pt x="3295" y="134"/>
                    <a:pt x="2898" y="138"/>
                    <a:pt x="2502" y="138"/>
                  </a:cubicBezTo>
                  <a:cubicBezTo>
                    <a:pt x="1660" y="138"/>
                    <a:pt x="822" y="119"/>
                    <a:pt x="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712138" y="1904916"/>
              <a:ext cx="291488" cy="80403"/>
            </a:xfrm>
            <a:custGeom>
              <a:avLst/>
              <a:gdLst/>
              <a:ahLst/>
              <a:cxnLst/>
              <a:rect l="l" t="t" r="r" b="b"/>
              <a:pathLst>
                <a:path w="8070" h="2226" extrusionOk="0">
                  <a:moveTo>
                    <a:pt x="1136" y="0"/>
                  </a:moveTo>
                  <a:cubicBezTo>
                    <a:pt x="759" y="0"/>
                    <a:pt x="379" y="32"/>
                    <a:pt x="0" y="77"/>
                  </a:cubicBezTo>
                  <a:cubicBezTo>
                    <a:pt x="1232" y="1396"/>
                    <a:pt x="2981" y="2226"/>
                    <a:pt x="4929" y="2226"/>
                  </a:cubicBezTo>
                  <a:cubicBezTo>
                    <a:pt x="6023" y="2226"/>
                    <a:pt x="7101" y="1959"/>
                    <a:pt x="8070" y="1447"/>
                  </a:cubicBezTo>
                  <a:cubicBezTo>
                    <a:pt x="6579" y="1300"/>
                    <a:pt x="5109" y="995"/>
                    <a:pt x="3683" y="538"/>
                  </a:cubicBezTo>
                  <a:cubicBezTo>
                    <a:pt x="3146" y="365"/>
                    <a:pt x="2613" y="170"/>
                    <a:pt x="2057" y="74"/>
                  </a:cubicBezTo>
                  <a:cubicBezTo>
                    <a:pt x="1752" y="21"/>
                    <a:pt x="1445" y="0"/>
                    <a:pt x="113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643076" y="1697587"/>
              <a:ext cx="490799" cy="136497"/>
            </a:xfrm>
            <a:custGeom>
              <a:avLst/>
              <a:gdLst/>
              <a:ahLst/>
              <a:cxnLst/>
              <a:rect l="l" t="t" r="r" b="b"/>
              <a:pathLst>
                <a:path w="13588" h="3779" extrusionOk="0">
                  <a:moveTo>
                    <a:pt x="209" y="1"/>
                  </a:moveTo>
                  <a:lnTo>
                    <a:pt x="209" y="1"/>
                  </a:lnTo>
                  <a:cubicBezTo>
                    <a:pt x="1" y="1094"/>
                    <a:pt x="73" y="2221"/>
                    <a:pt x="417" y="3280"/>
                  </a:cubicBezTo>
                  <a:cubicBezTo>
                    <a:pt x="891" y="3455"/>
                    <a:pt x="1425" y="3514"/>
                    <a:pt x="1934" y="3561"/>
                  </a:cubicBezTo>
                  <a:cubicBezTo>
                    <a:pt x="3112" y="3670"/>
                    <a:pt x="4293" y="3778"/>
                    <a:pt x="5476" y="3778"/>
                  </a:cubicBezTo>
                  <a:cubicBezTo>
                    <a:pt x="5542" y="3778"/>
                    <a:pt x="5608" y="3778"/>
                    <a:pt x="5673" y="3777"/>
                  </a:cubicBezTo>
                  <a:cubicBezTo>
                    <a:pt x="7957" y="3753"/>
                    <a:pt x="10271" y="3303"/>
                    <a:pt x="12536" y="3303"/>
                  </a:cubicBezTo>
                  <a:cubicBezTo>
                    <a:pt x="12775" y="3303"/>
                    <a:pt x="13012" y="3308"/>
                    <a:pt x="13250" y="3319"/>
                  </a:cubicBezTo>
                  <a:cubicBezTo>
                    <a:pt x="13473" y="2640"/>
                    <a:pt x="13587" y="1931"/>
                    <a:pt x="13587" y="1217"/>
                  </a:cubicBezTo>
                  <a:cubicBezTo>
                    <a:pt x="13587" y="833"/>
                    <a:pt x="13548" y="459"/>
                    <a:pt x="13486" y="91"/>
                  </a:cubicBezTo>
                  <a:cubicBezTo>
                    <a:pt x="12630" y="547"/>
                    <a:pt x="11672" y="815"/>
                    <a:pt x="10703" y="850"/>
                  </a:cubicBezTo>
                  <a:cubicBezTo>
                    <a:pt x="9889" y="878"/>
                    <a:pt x="9009" y="768"/>
                    <a:pt x="8317" y="1198"/>
                  </a:cubicBezTo>
                  <a:cubicBezTo>
                    <a:pt x="7811" y="1514"/>
                    <a:pt x="7482" y="2085"/>
                    <a:pt x="6933" y="2319"/>
                  </a:cubicBezTo>
                  <a:cubicBezTo>
                    <a:pt x="6728" y="2407"/>
                    <a:pt x="6506" y="2440"/>
                    <a:pt x="6282" y="2440"/>
                  </a:cubicBezTo>
                  <a:cubicBezTo>
                    <a:pt x="6116" y="2440"/>
                    <a:pt x="5950" y="2422"/>
                    <a:pt x="5788" y="2394"/>
                  </a:cubicBezTo>
                  <a:cubicBezTo>
                    <a:pt x="3786" y="2057"/>
                    <a:pt x="2147" y="407"/>
                    <a:pt x="20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782391" y="1701488"/>
              <a:ext cx="128948" cy="40996"/>
            </a:xfrm>
            <a:custGeom>
              <a:avLst/>
              <a:gdLst/>
              <a:ahLst/>
              <a:cxnLst/>
              <a:rect l="l" t="t" r="r" b="b"/>
              <a:pathLst>
                <a:path w="3570" h="1135" extrusionOk="0">
                  <a:moveTo>
                    <a:pt x="2496" y="1"/>
                  </a:moveTo>
                  <a:cubicBezTo>
                    <a:pt x="1644" y="1"/>
                    <a:pt x="798" y="158"/>
                    <a:pt x="1" y="466"/>
                  </a:cubicBezTo>
                  <a:cubicBezTo>
                    <a:pt x="515" y="906"/>
                    <a:pt x="1193" y="1135"/>
                    <a:pt x="1869" y="1135"/>
                  </a:cubicBezTo>
                  <a:cubicBezTo>
                    <a:pt x="2358" y="1135"/>
                    <a:pt x="2845" y="1015"/>
                    <a:pt x="3269" y="769"/>
                  </a:cubicBezTo>
                  <a:cubicBezTo>
                    <a:pt x="3409" y="687"/>
                    <a:pt x="3557" y="569"/>
                    <a:pt x="3562" y="405"/>
                  </a:cubicBezTo>
                  <a:cubicBezTo>
                    <a:pt x="3569" y="149"/>
                    <a:pt x="3239" y="37"/>
                    <a:pt x="2983" y="18"/>
                  </a:cubicBezTo>
                  <a:cubicBezTo>
                    <a:pt x="2820" y="7"/>
                    <a:pt x="2658" y="1"/>
                    <a:pt x="2496"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816019" y="1497844"/>
              <a:ext cx="116306" cy="21997"/>
            </a:xfrm>
            <a:custGeom>
              <a:avLst/>
              <a:gdLst/>
              <a:ahLst/>
              <a:cxnLst/>
              <a:rect l="l" t="t" r="r" b="b"/>
              <a:pathLst>
                <a:path w="3220" h="609" extrusionOk="0">
                  <a:moveTo>
                    <a:pt x="2053" y="1"/>
                  </a:moveTo>
                  <a:cubicBezTo>
                    <a:pt x="1335" y="1"/>
                    <a:pt x="649" y="127"/>
                    <a:pt x="1" y="337"/>
                  </a:cubicBezTo>
                  <a:cubicBezTo>
                    <a:pt x="442" y="517"/>
                    <a:pt x="920" y="609"/>
                    <a:pt x="1397" y="609"/>
                  </a:cubicBezTo>
                  <a:cubicBezTo>
                    <a:pt x="1931" y="609"/>
                    <a:pt x="2465" y="493"/>
                    <a:pt x="2945" y="255"/>
                  </a:cubicBezTo>
                  <a:cubicBezTo>
                    <a:pt x="3037" y="210"/>
                    <a:pt x="3129" y="160"/>
                    <a:pt x="3219" y="111"/>
                  </a:cubicBezTo>
                  <a:cubicBezTo>
                    <a:pt x="2835" y="40"/>
                    <a:pt x="2444" y="3"/>
                    <a:pt x="20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769713" y="1501817"/>
              <a:ext cx="214300" cy="50315"/>
            </a:xfrm>
            <a:custGeom>
              <a:avLst/>
              <a:gdLst/>
              <a:ahLst/>
              <a:cxnLst/>
              <a:rect l="l" t="t" r="r" b="b"/>
              <a:pathLst>
                <a:path w="5933" h="1393" extrusionOk="0">
                  <a:moveTo>
                    <a:pt x="4501" y="1"/>
                  </a:moveTo>
                  <a:cubicBezTo>
                    <a:pt x="4411" y="51"/>
                    <a:pt x="4319" y="100"/>
                    <a:pt x="4227" y="145"/>
                  </a:cubicBezTo>
                  <a:cubicBezTo>
                    <a:pt x="3747" y="383"/>
                    <a:pt x="3213" y="499"/>
                    <a:pt x="2679" y="499"/>
                  </a:cubicBezTo>
                  <a:cubicBezTo>
                    <a:pt x="2202" y="499"/>
                    <a:pt x="1725" y="407"/>
                    <a:pt x="1283" y="227"/>
                  </a:cubicBezTo>
                  <a:cubicBezTo>
                    <a:pt x="835" y="372"/>
                    <a:pt x="402" y="551"/>
                    <a:pt x="0" y="781"/>
                  </a:cubicBezTo>
                  <a:cubicBezTo>
                    <a:pt x="750" y="1182"/>
                    <a:pt x="1602" y="1393"/>
                    <a:pt x="2453" y="1393"/>
                  </a:cubicBezTo>
                  <a:cubicBezTo>
                    <a:pt x="2878" y="1393"/>
                    <a:pt x="3302" y="1341"/>
                    <a:pt x="3712" y="1233"/>
                  </a:cubicBezTo>
                  <a:cubicBezTo>
                    <a:pt x="4472" y="1034"/>
                    <a:pt x="5191" y="663"/>
                    <a:pt x="5933" y="420"/>
                  </a:cubicBezTo>
                  <a:cubicBezTo>
                    <a:pt x="5473" y="227"/>
                    <a:pt x="4993" y="87"/>
                    <a:pt x="450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803738" y="3686860"/>
              <a:ext cx="363476" cy="95104"/>
            </a:xfrm>
            <a:custGeom>
              <a:avLst/>
              <a:gdLst/>
              <a:ahLst/>
              <a:cxnLst/>
              <a:rect l="l" t="t" r="r" b="b"/>
              <a:pathLst>
                <a:path w="10063" h="2633" extrusionOk="0">
                  <a:moveTo>
                    <a:pt x="324" y="1"/>
                  </a:moveTo>
                  <a:cubicBezTo>
                    <a:pt x="189" y="289"/>
                    <a:pt x="80" y="590"/>
                    <a:pt x="0" y="898"/>
                  </a:cubicBezTo>
                  <a:cubicBezTo>
                    <a:pt x="291" y="952"/>
                    <a:pt x="577" y="1022"/>
                    <a:pt x="847" y="1141"/>
                  </a:cubicBezTo>
                  <a:cubicBezTo>
                    <a:pt x="1235" y="1312"/>
                    <a:pt x="1577" y="1575"/>
                    <a:pt x="1940" y="1796"/>
                  </a:cubicBezTo>
                  <a:cubicBezTo>
                    <a:pt x="2833" y="2337"/>
                    <a:pt x="3856" y="2627"/>
                    <a:pt x="4901" y="2632"/>
                  </a:cubicBezTo>
                  <a:cubicBezTo>
                    <a:pt x="4909" y="2632"/>
                    <a:pt x="4917" y="2632"/>
                    <a:pt x="4925" y="2632"/>
                  </a:cubicBezTo>
                  <a:cubicBezTo>
                    <a:pt x="5673" y="2632"/>
                    <a:pt x="6411" y="2487"/>
                    <a:pt x="7150" y="2373"/>
                  </a:cubicBezTo>
                  <a:cubicBezTo>
                    <a:pt x="8115" y="2226"/>
                    <a:pt x="9088" y="2130"/>
                    <a:pt x="10063" y="2084"/>
                  </a:cubicBezTo>
                  <a:cubicBezTo>
                    <a:pt x="10054" y="1556"/>
                    <a:pt x="9963" y="1033"/>
                    <a:pt x="9794" y="534"/>
                  </a:cubicBezTo>
                  <a:cubicBezTo>
                    <a:pt x="9500" y="579"/>
                    <a:pt x="9210" y="642"/>
                    <a:pt x="8932" y="753"/>
                  </a:cubicBezTo>
                  <a:cubicBezTo>
                    <a:pt x="8431" y="954"/>
                    <a:pt x="7984" y="1275"/>
                    <a:pt x="7479" y="1469"/>
                  </a:cubicBezTo>
                  <a:cubicBezTo>
                    <a:pt x="7019" y="1647"/>
                    <a:pt x="6532" y="1714"/>
                    <a:pt x="6039" y="1714"/>
                  </a:cubicBezTo>
                  <a:cubicBezTo>
                    <a:pt x="5520" y="1714"/>
                    <a:pt x="4994" y="1640"/>
                    <a:pt x="4484" y="1543"/>
                  </a:cubicBezTo>
                  <a:cubicBezTo>
                    <a:pt x="3910" y="1434"/>
                    <a:pt x="3339" y="1298"/>
                    <a:pt x="2806" y="1062"/>
                  </a:cubicBezTo>
                  <a:cubicBezTo>
                    <a:pt x="2262" y="822"/>
                    <a:pt x="1767" y="482"/>
                    <a:pt x="1218" y="255"/>
                  </a:cubicBezTo>
                  <a:cubicBezTo>
                    <a:pt x="930" y="139"/>
                    <a:pt x="630" y="53"/>
                    <a:pt x="324" y="1"/>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829781" y="3634920"/>
              <a:ext cx="316483" cy="83437"/>
            </a:xfrm>
            <a:custGeom>
              <a:avLst/>
              <a:gdLst/>
              <a:ahLst/>
              <a:cxnLst/>
              <a:rect l="l" t="t" r="r" b="b"/>
              <a:pathLst>
                <a:path w="8762" h="2310" extrusionOk="0">
                  <a:moveTo>
                    <a:pt x="7853" y="0"/>
                  </a:moveTo>
                  <a:cubicBezTo>
                    <a:pt x="7658" y="36"/>
                    <a:pt x="7464" y="82"/>
                    <a:pt x="7275" y="149"/>
                  </a:cubicBezTo>
                  <a:cubicBezTo>
                    <a:pt x="6657" y="371"/>
                    <a:pt x="6111" y="769"/>
                    <a:pt x="5483" y="961"/>
                  </a:cubicBezTo>
                  <a:cubicBezTo>
                    <a:pt x="5165" y="1058"/>
                    <a:pt x="4840" y="1099"/>
                    <a:pt x="4511" y="1099"/>
                  </a:cubicBezTo>
                  <a:cubicBezTo>
                    <a:pt x="3791" y="1099"/>
                    <a:pt x="3057" y="902"/>
                    <a:pt x="2365" y="674"/>
                  </a:cubicBezTo>
                  <a:cubicBezTo>
                    <a:pt x="1755" y="471"/>
                    <a:pt x="1142" y="243"/>
                    <a:pt x="518" y="99"/>
                  </a:cubicBezTo>
                  <a:cubicBezTo>
                    <a:pt x="328" y="296"/>
                    <a:pt x="156" y="509"/>
                    <a:pt x="1" y="735"/>
                  </a:cubicBezTo>
                  <a:cubicBezTo>
                    <a:pt x="767" y="839"/>
                    <a:pt x="1510" y="1139"/>
                    <a:pt x="2193" y="1514"/>
                  </a:cubicBezTo>
                  <a:cubicBezTo>
                    <a:pt x="2685" y="1783"/>
                    <a:pt x="3164" y="2097"/>
                    <a:pt x="3710" y="2231"/>
                  </a:cubicBezTo>
                  <a:cubicBezTo>
                    <a:pt x="3942" y="2287"/>
                    <a:pt x="4181" y="2310"/>
                    <a:pt x="4421" y="2310"/>
                  </a:cubicBezTo>
                  <a:cubicBezTo>
                    <a:pt x="4609" y="2310"/>
                    <a:pt x="4797" y="2296"/>
                    <a:pt x="4982" y="2274"/>
                  </a:cubicBezTo>
                  <a:cubicBezTo>
                    <a:pt x="6276" y="2118"/>
                    <a:pt x="7505" y="1577"/>
                    <a:pt x="8762" y="1242"/>
                  </a:cubicBezTo>
                  <a:cubicBezTo>
                    <a:pt x="8524" y="784"/>
                    <a:pt x="8217" y="366"/>
                    <a:pt x="7853"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848419" y="3612525"/>
              <a:ext cx="265049" cy="62090"/>
            </a:xfrm>
            <a:custGeom>
              <a:avLst/>
              <a:gdLst/>
              <a:ahLst/>
              <a:cxnLst/>
              <a:rect l="l" t="t" r="r" b="b"/>
              <a:pathLst>
                <a:path w="7338" h="1719" extrusionOk="0">
                  <a:moveTo>
                    <a:pt x="6590" y="0"/>
                  </a:moveTo>
                  <a:cubicBezTo>
                    <a:pt x="5728" y="468"/>
                    <a:pt x="4870" y="942"/>
                    <a:pt x="3909" y="1024"/>
                  </a:cubicBezTo>
                  <a:cubicBezTo>
                    <a:pt x="3806" y="1033"/>
                    <a:pt x="3703" y="1037"/>
                    <a:pt x="3600" y="1037"/>
                  </a:cubicBezTo>
                  <a:cubicBezTo>
                    <a:pt x="2725" y="1037"/>
                    <a:pt x="1865" y="739"/>
                    <a:pt x="1013" y="506"/>
                  </a:cubicBezTo>
                  <a:cubicBezTo>
                    <a:pt x="802" y="448"/>
                    <a:pt x="588" y="408"/>
                    <a:pt x="376" y="358"/>
                  </a:cubicBezTo>
                  <a:cubicBezTo>
                    <a:pt x="245" y="471"/>
                    <a:pt x="120" y="592"/>
                    <a:pt x="0" y="717"/>
                  </a:cubicBezTo>
                  <a:cubicBezTo>
                    <a:pt x="625" y="862"/>
                    <a:pt x="1239" y="1090"/>
                    <a:pt x="1848" y="1292"/>
                  </a:cubicBezTo>
                  <a:cubicBezTo>
                    <a:pt x="2541" y="1522"/>
                    <a:pt x="3275" y="1719"/>
                    <a:pt x="3996" y="1719"/>
                  </a:cubicBezTo>
                  <a:cubicBezTo>
                    <a:pt x="4323" y="1719"/>
                    <a:pt x="4649" y="1678"/>
                    <a:pt x="4966" y="1581"/>
                  </a:cubicBezTo>
                  <a:cubicBezTo>
                    <a:pt x="5595" y="1388"/>
                    <a:pt x="6140" y="990"/>
                    <a:pt x="6759" y="769"/>
                  </a:cubicBezTo>
                  <a:cubicBezTo>
                    <a:pt x="6947" y="701"/>
                    <a:pt x="7142" y="656"/>
                    <a:pt x="7337" y="619"/>
                  </a:cubicBezTo>
                  <a:cubicBezTo>
                    <a:pt x="7108" y="390"/>
                    <a:pt x="6858" y="183"/>
                    <a:pt x="659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919142" y="3580559"/>
              <a:ext cx="116920" cy="18530"/>
            </a:xfrm>
            <a:custGeom>
              <a:avLst/>
              <a:gdLst/>
              <a:ahLst/>
              <a:cxnLst/>
              <a:rect l="l" t="t" r="r" b="b"/>
              <a:pathLst>
                <a:path w="3237" h="513" extrusionOk="0">
                  <a:moveTo>
                    <a:pt x="1761" y="0"/>
                  </a:moveTo>
                  <a:cubicBezTo>
                    <a:pt x="1164" y="0"/>
                    <a:pt x="568" y="106"/>
                    <a:pt x="1" y="316"/>
                  </a:cubicBezTo>
                  <a:lnTo>
                    <a:pt x="306" y="329"/>
                  </a:lnTo>
                  <a:cubicBezTo>
                    <a:pt x="867" y="351"/>
                    <a:pt x="1429" y="374"/>
                    <a:pt x="1984" y="458"/>
                  </a:cubicBezTo>
                  <a:cubicBezTo>
                    <a:pt x="2149" y="482"/>
                    <a:pt x="2316" y="512"/>
                    <a:pt x="2483" y="512"/>
                  </a:cubicBezTo>
                  <a:cubicBezTo>
                    <a:pt x="2538" y="512"/>
                    <a:pt x="2593" y="509"/>
                    <a:pt x="2648" y="501"/>
                  </a:cubicBezTo>
                  <a:cubicBezTo>
                    <a:pt x="2872" y="468"/>
                    <a:pt x="3064" y="363"/>
                    <a:pt x="3236" y="220"/>
                  </a:cubicBezTo>
                  <a:cubicBezTo>
                    <a:pt x="2755" y="74"/>
                    <a:pt x="2257" y="0"/>
                    <a:pt x="176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862000" y="3588469"/>
              <a:ext cx="224486" cy="61548"/>
            </a:xfrm>
            <a:custGeom>
              <a:avLst/>
              <a:gdLst/>
              <a:ahLst/>
              <a:cxnLst/>
              <a:rect l="l" t="t" r="r" b="b"/>
              <a:pathLst>
                <a:path w="6215" h="1704" extrusionOk="0">
                  <a:moveTo>
                    <a:pt x="4819" y="0"/>
                  </a:moveTo>
                  <a:cubicBezTo>
                    <a:pt x="4646" y="143"/>
                    <a:pt x="4454" y="248"/>
                    <a:pt x="4230" y="281"/>
                  </a:cubicBezTo>
                  <a:cubicBezTo>
                    <a:pt x="4175" y="289"/>
                    <a:pt x="4120" y="292"/>
                    <a:pt x="4066" y="292"/>
                  </a:cubicBezTo>
                  <a:cubicBezTo>
                    <a:pt x="3899" y="292"/>
                    <a:pt x="3732" y="262"/>
                    <a:pt x="3567" y="238"/>
                  </a:cubicBezTo>
                  <a:cubicBezTo>
                    <a:pt x="3012" y="154"/>
                    <a:pt x="2450" y="132"/>
                    <a:pt x="1888" y="109"/>
                  </a:cubicBezTo>
                  <a:lnTo>
                    <a:pt x="1583" y="96"/>
                  </a:lnTo>
                  <a:cubicBezTo>
                    <a:pt x="1004" y="308"/>
                    <a:pt x="468" y="623"/>
                    <a:pt x="1" y="1025"/>
                  </a:cubicBezTo>
                  <a:cubicBezTo>
                    <a:pt x="213" y="1074"/>
                    <a:pt x="427" y="1114"/>
                    <a:pt x="637" y="1172"/>
                  </a:cubicBezTo>
                  <a:cubicBezTo>
                    <a:pt x="1490" y="1405"/>
                    <a:pt x="2350" y="1704"/>
                    <a:pt x="3226" y="1704"/>
                  </a:cubicBezTo>
                  <a:cubicBezTo>
                    <a:pt x="3329" y="1704"/>
                    <a:pt x="3431" y="1700"/>
                    <a:pt x="3534" y="1691"/>
                  </a:cubicBezTo>
                  <a:cubicBezTo>
                    <a:pt x="4495" y="1609"/>
                    <a:pt x="5352" y="1134"/>
                    <a:pt x="6214" y="667"/>
                  </a:cubicBezTo>
                  <a:cubicBezTo>
                    <a:pt x="5785" y="375"/>
                    <a:pt x="5315" y="150"/>
                    <a:pt x="4819"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815405" y="3661396"/>
              <a:ext cx="342129" cy="87374"/>
            </a:xfrm>
            <a:custGeom>
              <a:avLst/>
              <a:gdLst/>
              <a:ahLst/>
              <a:cxnLst/>
              <a:rect l="l" t="t" r="r" b="b"/>
              <a:pathLst>
                <a:path w="9472" h="2419" extrusionOk="0">
                  <a:moveTo>
                    <a:pt x="398" y="1"/>
                  </a:moveTo>
                  <a:cubicBezTo>
                    <a:pt x="246" y="225"/>
                    <a:pt x="114" y="460"/>
                    <a:pt x="1" y="704"/>
                  </a:cubicBezTo>
                  <a:cubicBezTo>
                    <a:pt x="306" y="757"/>
                    <a:pt x="607" y="843"/>
                    <a:pt x="895" y="960"/>
                  </a:cubicBezTo>
                  <a:cubicBezTo>
                    <a:pt x="1444" y="1187"/>
                    <a:pt x="1940" y="1527"/>
                    <a:pt x="2483" y="1766"/>
                  </a:cubicBezTo>
                  <a:cubicBezTo>
                    <a:pt x="3016" y="2002"/>
                    <a:pt x="3587" y="2138"/>
                    <a:pt x="4161" y="2247"/>
                  </a:cubicBezTo>
                  <a:cubicBezTo>
                    <a:pt x="4671" y="2344"/>
                    <a:pt x="5198" y="2419"/>
                    <a:pt x="5717" y="2419"/>
                  </a:cubicBezTo>
                  <a:cubicBezTo>
                    <a:pt x="6210" y="2419"/>
                    <a:pt x="6696" y="2352"/>
                    <a:pt x="7156" y="2173"/>
                  </a:cubicBezTo>
                  <a:cubicBezTo>
                    <a:pt x="7661" y="1978"/>
                    <a:pt x="8108" y="1657"/>
                    <a:pt x="8609" y="1457"/>
                  </a:cubicBezTo>
                  <a:cubicBezTo>
                    <a:pt x="8887" y="1346"/>
                    <a:pt x="9177" y="1283"/>
                    <a:pt x="9471" y="1238"/>
                  </a:cubicBezTo>
                  <a:cubicBezTo>
                    <a:pt x="9386" y="986"/>
                    <a:pt x="9282" y="743"/>
                    <a:pt x="9160" y="509"/>
                  </a:cubicBezTo>
                  <a:cubicBezTo>
                    <a:pt x="7903" y="844"/>
                    <a:pt x="6674" y="1385"/>
                    <a:pt x="5380" y="1541"/>
                  </a:cubicBezTo>
                  <a:cubicBezTo>
                    <a:pt x="5194" y="1563"/>
                    <a:pt x="5006" y="1577"/>
                    <a:pt x="4818" y="1577"/>
                  </a:cubicBezTo>
                  <a:cubicBezTo>
                    <a:pt x="4579" y="1577"/>
                    <a:pt x="4340" y="1554"/>
                    <a:pt x="4108" y="1498"/>
                  </a:cubicBezTo>
                  <a:cubicBezTo>
                    <a:pt x="3562" y="1364"/>
                    <a:pt x="3082" y="1050"/>
                    <a:pt x="2590" y="781"/>
                  </a:cubicBezTo>
                  <a:cubicBezTo>
                    <a:pt x="1908" y="405"/>
                    <a:pt x="1164" y="105"/>
                    <a:pt x="39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801210" y="3801108"/>
              <a:ext cx="340395" cy="83690"/>
            </a:xfrm>
            <a:custGeom>
              <a:avLst/>
              <a:gdLst/>
              <a:ahLst/>
              <a:cxnLst/>
              <a:rect l="l" t="t" r="r" b="b"/>
              <a:pathLst>
                <a:path w="9424" h="2317" extrusionOk="0">
                  <a:moveTo>
                    <a:pt x="1" y="0"/>
                  </a:moveTo>
                  <a:lnTo>
                    <a:pt x="1" y="0"/>
                  </a:lnTo>
                  <a:cubicBezTo>
                    <a:pt x="36" y="183"/>
                    <a:pt x="81" y="362"/>
                    <a:pt x="136" y="540"/>
                  </a:cubicBezTo>
                  <a:cubicBezTo>
                    <a:pt x="1050" y="891"/>
                    <a:pt x="2018" y="1100"/>
                    <a:pt x="2996" y="1143"/>
                  </a:cubicBezTo>
                  <a:cubicBezTo>
                    <a:pt x="3156" y="1149"/>
                    <a:pt x="3317" y="1152"/>
                    <a:pt x="3479" y="1152"/>
                  </a:cubicBezTo>
                  <a:cubicBezTo>
                    <a:pt x="4014" y="1152"/>
                    <a:pt x="4553" y="1123"/>
                    <a:pt x="5087" y="1123"/>
                  </a:cubicBezTo>
                  <a:cubicBezTo>
                    <a:pt x="5782" y="1123"/>
                    <a:pt x="6468" y="1172"/>
                    <a:pt x="7122" y="1396"/>
                  </a:cubicBezTo>
                  <a:cubicBezTo>
                    <a:pt x="7608" y="1562"/>
                    <a:pt x="8056" y="1818"/>
                    <a:pt x="8500" y="2074"/>
                  </a:cubicBezTo>
                  <a:lnTo>
                    <a:pt x="8924" y="2316"/>
                  </a:lnTo>
                  <a:cubicBezTo>
                    <a:pt x="9110" y="2096"/>
                    <a:pt x="9278" y="1858"/>
                    <a:pt x="9423" y="1609"/>
                  </a:cubicBezTo>
                  <a:cubicBezTo>
                    <a:pt x="8738" y="1209"/>
                    <a:pt x="8050" y="797"/>
                    <a:pt x="7289" y="629"/>
                  </a:cubicBezTo>
                  <a:cubicBezTo>
                    <a:pt x="6964" y="557"/>
                    <a:pt x="6636" y="532"/>
                    <a:pt x="6305" y="532"/>
                  </a:cubicBezTo>
                  <a:cubicBezTo>
                    <a:pt x="5697" y="532"/>
                    <a:pt x="5083" y="617"/>
                    <a:pt x="4473" y="652"/>
                  </a:cubicBezTo>
                  <a:cubicBezTo>
                    <a:pt x="4262" y="664"/>
                    <a:pt x="4050" y="670"/>
                    <a:pt x="3839" y="670"/>
                  </a:cubicBezTo>
                  <a:cubicBezTo>
                    <a:pt x="2532" y="670"/>
                    <a:pt x="1233" y="444"/>
                    <a:pt x="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806086" y="3820576"/>
              <a:ext cx="317495" cy="111719"/>
            </a:xfrm>
            <a:custGeom>
              <a:avLst/>
              <a:gdLst/>
              <a:ahLst/>
              <a:cxnLst/>
              <a:rect l="l" t="t" r="r" b="b"/>
              <a:pathLst>
                <a:path w="8790" h="3093" extrusionOk="0">
                  <a:moveTo>
                    <a:pt x="1" y="1"/>
                  </a:moveTo>
                  <a:lnTo>
                    <a:pt x="1" y="1"/>
                  </a:lnTo>
                  <a:cubicBezTo>
                    <a:pt x="105" y="333"/>
                    <a:pt x="243" y="652"/>
                    <a:pt x="413" y="956"/>
                  </a:cubicBezTo>
                  <a:cubicBezTo>
                    <a:pt x="1249" y="1137"/>
                    <a:pt x="2056" y="1436"/>
                    <a:pt x="2808" y="1845"/>
                  </a:cubicBezTo>
                  <a:cubicBezTo>
                    <a:pt x="3160" y="2038"/>
                    <a:pt x="3501" y="2256"/>
                    <a:pt x="3877" y="2398"/>
                  </a:cubicBezTo>
                  <a:cubicBezTo>
                    <a:pt x="4525" y="2641"/>
                    <a:pt x="5236" y="2644"/>
                    <a:pt x="5918" y="2761"/>
                  </a:cubicBezTo>
                  <a:cubicBezTo>
                    <a:pt x="6314" y="2829"/>
                    <a:pt x="6700" y="2948"/>
                    <a:pt x="7076" y="3093"/>
                  </a:cubicBezTo>
                  <a:cubicBezTo>
                    <a:pt x="7254" y="3008"/>
                    <a:pt x="7427" y="2914"/>
                    <a:pt x="7593" y="2810"/>
                  </a:cubicBezTo>
                  <a:cubicBezTo>
                    <a:pt x="7380" y="2693"/>
                    <a:pt x="7168" y="2575"/>
                    <a:pt x="6953" y="2470"/>
                  </a:cubicBezTo>
                  <a:cubicBezTo>
                    <a:pt x="6244" y="2127"/>
                    <a:pt x="5461" y="1919"/>
                    <a:pt x="4830" y="1447"/>
                  </a:cubicBezTo>
                  <a:cubicBezTo>
                    <a:pt x="4848" y="1373"/>
                    <a:pt x="4936" y="1354"/>
                    <a:pt x="5016" y="1354"/>
                  </a:cubicBezTo>
                  <a:cubicBezTo>
                    <a:pt x="5027" y="1354"/>
                    <a:pt x="5038" y="1355"/>
                    <a:pt x="5049" y="1355"/>
                  </a:cubicBezTo>
                  <a:cubicBezTo>
                    <a:pt x="6167" y="1428"/>
                    <a:pt x="7261" y="1778"/>
                    <a:pt x="8232" y="2339"/>
                  </a:cubicBezTo>
                  <a:cubicBezTo>
                    <a:pt x="8431" y="2167"/>
                    <a:pt x="8618" y="1979"/>
                    <a:pt x="8789" y="1777"/>
                  </a:cubicBezTo>
                  <a:lnTo>
                    <a:pt x="8365" y="1535"/>
                  </a:lnTo>
                  <a:cubicBezTo>
                    <a:pt x="7921" y="1279"/>
                    <a:pt x="7473" y="1023"/>
                    <a:pt x="6987" y="857"/>
                  </a:cubicBezTo>
                  <a:cubicBezTo>
                    <a:pt x="6332" y="633"/>
                    <a:pt x="5645" y="584"/>
                    <a:pt x="4949" y="584"/>
                  </a:cubicBezTo>
                  <a:cubicBezTo>
                    <a:pt x="4419" y="584"/>
                    <a:pt x="3884" y="612"/>
                    <a:pt x="3353" y="612"/>
                  </a:cubicBezTo>
                  <a:cubicBezTo>
                    <a:pt x="3188" y="612"/>
                    <a:pt x="3024" y="609"/>
                    <a:pt x="2861" y="602"/>
                  </a:cubicBezTo>
                  <a:cubicBezTo>
                    <a:pt x="1883" y="561"/>
                    <a:pt x="915" y="352"/>
                    <a:pt x="1" y="1"/>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799259" y="3719224"/>
              <a:ext cx="368135" cy="87988"/>
            </a:xfrm>
            <a:custGeom>
              <a:avLst/>
              <a:gdLst/>
              <a:ahLst/>
              <a:cxnLst/>
              <a:rect l="l" t="t" r="r" b="b"/>
              <a:pathLst>
                <a:path w="10192" h="2436" extrusionOk="0">
                  <a:moveTo>
                    <a:pt x="124" y="1"/>
                  </a:moveTo>
                  <a:cubicBezTo>
                    <a:pt x="69" y="214"/>
                    <a:pt x="28" y="431"/>
                    <a:pt x="0" y="649"/>
                  </a:cubicBezTo>
                  <a:cubicBezTo>
                    <a:pt x="205" y="713"/>
                    <a:pt x="405" y="791"/>
                    <a:pt x="599" y="884"/>
                  </a:cubicBezTo>
                  <a:cubicBezTo>
                    <a:pt x="1079" y="1119"/>
                    <a:pt x="1512" y="1443"/>
                    <a:pt x="1998" y="1666"/>
                  </a:cubicBezTo>
                  <a:cubicBezTo>
                    <a:pt x="2564" y="1926"/>
                    <a:pt x="3186" y="2043"/>
                    <a:pt x="3805" y="2111"/>
                  </a:cubicBezTo>
                  <a:cubicBezTo>
                    <a:pt x="4407" y="2176"/>
                    <a:pt x="5012" y="2195"/>
                    <a:pt x="5617" y="2195"/>
                  </a:cubicBezTo>
                  <a:cubicBezTo>
                    <a:pt x="5873" y="2195"/>
                    <a:pt x="6128" y="2192"/>
                    <a:pt x="6383" y="2187"/>
                  </a:cubicBezTo>
                  <a:cubicBezTo>
                    <a:pt x="6794" y="2178"/>
                    <a:pt x="7205" y="2166"/>
                    <a:pt x="7615" y="2166"/>
                  </a:cubicBezTo>
                  <a:cubicBezTo>
                    <a:pt x="8056" y="2166"/>
                    <a:pt x="8496" y="2180"/>
                    <a:pt x="8935" y="2228"/>
                  </a:cubicBezTo>
                  <a:cubicBezTo>
                    <a:pt x="9313" y="2268"/>
                    <a:pt x="9686" y="2344"/>
                    <a:pt x="10055" y="2436"/>
                  </a:cubicBezTo>
                  <a:cubicBezTo>
                    <a:pt x="10144" y="2057"/>
                    <a:pt x="10190" y="1669"/>
                    <a:pt x="10191" y="1279"/>
                  </a:cubicBezTo>
                  <a:cubicBezTo>
                    <a:pt x="10191" y="1248"/>
                    <a:pt x="10188" y="1218"/>
                    <a:pt x="10187" y="1187"/>
                  </a:cubicBezTo>
                  <a:cubicBezTo>
                    <a:pt x="9212" y="1234"/>
                    <a:pt x="8239" y="1330"/>
                    <a:pt x="7274" y="1477"/>
                  </a:cubicBezTo>
                  <a:cubicBezTo>
                    <a:pt x="6535" y="1591"/>
                    <a:pt x="5797" y="1736"/>
                    <a:pt x="5049" y="1736"/>
                  </a:cubicBezTo>
                  <a:cubicBezTo>
                    <a:pt x="5041" y="1736"/>
                    <a:pt x="5033" y="1736"/>
                    <a:pt x="5025" y="1736"/>
                  </a:cubicBezTo>
                  <a:cubicBezTo>
                    <a:pt x="3980" y="1731"/>
                    <a:pt x="2956" y="1441"/>
                    <a:pt x="2064" y="900"/>
                  </a:cubicBezTo>
                  <a:cubicBezTo>
                    <a:pt x="1701" y="679"/>
                    <a:pt x="1359" y="416"/>
                    <a:pt x="971" y="244"/>
                  </a:cubicBezTo>
                  <a:cubicBezTo>
                    <a:pt x="701" y="125"/>
                    <a:pt x="415" y="55"/>
                    <a:pt x="1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796622" y="3742666"/>
              <a:ext cx="365859" cy="116631"/>
            </a:xfrm>
            <a:custGeom>
              <a:avLst/>
              <a:gdLst/>
              <a:ahLst/>
              <a:cxnLst/>
              <a:rect l="l" t="t" r="r" b="b"/>
              <a:pathLst>
                <a:path w="10129" h="3229" extrusionOk="0">
                  <a:moveTo>
                    <a:pt x="72" y="0"/>
                  </a:moveTo>
                  <a:cubicBezTo>
                    <a:pt x="1" y="539"/>
                    <a:pt x="19" y="1086"/>
                    <a:pt x="127" y="1618"/>
                  </a:cubicBezTo>
                  <a:cubicBezTo>
                    <a:pt x="1360" y="2062"/>
                    <a:pt x="2659" y="2288"/>
                    <a:pt x="3965" y="2288"/>
                  </a:cubicBezTo>
                  <a:cubicBezTo>
                    <a:pt x="4177" y="2288"/>
                    <a:pt x="4388" y="2282"/>
                    <a:pt x="4599" y="2270"/>
                  </a:cubicBezTo>
                  <a:cubicBezTo>
                    <a:pt x="5208" y="2235"/>
                    <a:pt x="5823" y="2151"/>
                    <a:pt x="6431" y="2151"/>
                  </a:cubicBezTo>
                  <a:cubicBezTo>
                    <a:pt x="6762" y="2151"/>
                    <a:pt x="7091" y="2176"/>
                    <a:pt x="7416" y="2247"/>
                  </a:cubicBezTo>
                  <a:cubicBezTo>
                    <a:pt x="8176" y="2415"/>
                    <a:pt x="8864" y="2827"/>
                    <a:pt x="9550" y="3228"/>
                  </a:cubicBezTo>
                  <a:cubicBezTo>
                    <a:pt x="9816" y="2780"/>
                    <a:pt x="10011" y="2294"/>
                    <a:pt x="10128" y="1787"/>
                  </a:cubicBezTo>
                  <a:cubicBezTo>
                    <a:pt x="9759" y="1695"/>
                    <a:pt x="9386" y="1620"/>
                    <a:pt x="9008" y="1579"/>
                  </a:cubicBezTo>
                  <a:cubicBezTo>
                    <a:pt x="8569" y="1531"/>
                    <a:pt x="8129" y="1517"/>
                    <a:pt x="7689" y="1517"/>
                  </a:cubicBezTo>
                  <a:cubicBezTo>
                    <a:pt x="7278" y="1517"/>
                    <a:pt x="6867" y="1529"/>
                    <a:pt x="6456" y="1538"/>
                  </a:cubicBezTo>
                  <a:cubicBezTo>
                    <a:pt x="6201" y="1543"/>
                    <a:pt x="5946" y="1546"/>
                    <a:pt x="5690" y="1546"/>
                  </a:cubicBezTo>
                  <a:cubicBezTo>
                    <a:pt x="5085" y="1546"/>
                    <a:pt x="4480" y="1527"/>
                    <a:pt x="3878" y="1462"/>
                  </a:cubicBezTo>
                  <a:cubicBezTo>
                    <a:pt x="3259" y="1394"/>
                    <a:pt x="2637" y="1277"/>
                    <a:pt x="2071" y="1017"/>
                  </a:cubicBezTo>
                  <a:cubicBezTo>
                    <a:pt x="1585" y="794"/>
                    <a:pt x="1150" y="470"/>
                    <a:pt x="671" y="235"/>
                  </a:cubicBezTo>
                  <a:cubicBezTo>
                    <a:pt x="478" y="142"/>
                    <a:pt x="278" y="64"/>
                    <a:pt x="72"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821003" y="3855071"/>
              <a:ext cx="240704" cy="95212"/>
            </a:xfrm>
            <a:custGeom>
              <a:avLst/>
              <a:gdLst/>
              <a:ahLst/>
              <a:cxnLst/>
              <a:rect l="l" t="t" r="r" b="b"/>
              <a:pathLst>
                <a:path w="6664" h="2636" extrusionOk="0">
                  <a:moveTo>
                    <a:pt x="0" y="1"/>
                  </a:moveTo>
                  <a:cubicBezTo>
                    <a:pt x="874" y="1572"/>
                    <a:pt x="2548" y="2636"/>
                    <a:pt x="4474" y="2636"/>
                  </a:cubicBezTo>
                  <a:cubicBezTo>
                    <a:pt x="5232" y="2635"/>
                    <a:pt x="5979" y="2465"/>
                    <a:pt x="6664" y="2138"/>
                  </a:cubicBezTo>
                  <a:cubicBezTo>
                    <a:pt x="6287" y="1993"/>
                    <a:pt x="5902" y="1874"/>
                    <a:pt x="5506" y="1806"/>
                  </a:cubicBezTo>
                  <a:cubicBezTo>
                    <a:pt x="4823" y="1689"/>
                    <a:pt x="4112" y="1686"/>
                    <a:pt x="3464" y="1443"/>
                  </a:cubicBezTo>
                  <a:cubicBezTo>
                    <a:pt x="3089" y="1301"/>
                    <a:pt x="2747" y="1083"/>
                    <a:pt x="2395" y="890"/>
                  </a:cubicBezTo>
                  <a:cubicBezTo>
                    <a:pt x="1643" y="481"/>
                    <a:pt x="836" y="182"/>
                    <a:pt x="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980546" y="3869483"/>
              <a:ext cx="122916" cy="52591"/>
            </a:xfrm>
            <a:custGeom>
              <a:avLst/>
              <a:gdLst/>
              <a:ahLst/>
              <a:cxnLst/>
              <a:rect l="l" t="t" r="r" b="b"/>
              <a:pathLst>
                <a:path w="3403" h="1456" extrusionOk="0">
                  <a:moveTo>
                    <a:pt x="186" y="0"/>
                  </a:moveTo>
                  <a:cubicBezTo>
                    <a:pt x="106" y="0"/>
                    <a:pt x="18" y="19"/>
                    <a:pt x="0" y="93"/>
                  </a:cubicBezTo>
                  <a:cubicBezTo>
                    <a:pt x="630" y="565"/>
                    <a:pt x="1413" y="773"/>
                    <a:pt x="2123" y="1116"/>
                  </a:cubicBezTo>
                  <a:cubicBezTo>
                    <a:pt x="2338" y="1221"/>
                    <a:pt x="2550" y="1339"/>
                    <a:pt x="2763" y="1456"/>
                  </a:cubicBezTo>
                  <a:cubicBezTo>
                    <a:pt x="2988" y="1316"/>
                    <a:pt x="3202" y="1158"/>
                    <a:pt x="3402" y="985"/>
                  </a:cubicBezTo>
                  <a:cubicBezTo>
                    <a:pt x="2431" y="424"/>
                    <a:pt x="1337" y="74"/>
                    <a:pt x="219" y="1"/>
                  </a:cubicBezTo>
                  <a:cubicBezTo>
                    <a:pt x="208" y="1"/>
                    <a:pt x="197" y="0"/>
                    <a:pt x="1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676271" y="3639724"/>
              <a:ext cx="623937" cy="251504"/>
            </a:xfrm>
            <a:custGeom>
              <a:avLst/>
              <a:gdLst/>
              <a:ahLst/>
              <a:cxnLst/>
              <a:rect l="l" t="t" r="r" b="b"/>
              <a:pathLst>
                <a:path w="17274" h="6963" extrusionOk="0">
                  <a:moveTo>
                    <a:pt x="14844" y="0"/>
                  </a:moveTo>
                  <a:cubicBezTo>
                    <a:pt x="14153" y="0"/>
                    <a:pt x="13328" y="77"/>
                    <a:pt x="12410" y="227"/>
                  </a:cubicBezTo>
                  <a:cubicBezTo>
                    <a:pt x="12469" y="297"/>
                    <a:pt x="12516" y="375"/>
                    <a:pt x="12570" y="448"/>
                  </a:cubicBezTo>
                  <a:cubicBezTo>
                    <a:pt x="12647" y="553"/>
                    <a:pt x="12729" y="655"/>
                    <a:pt x="12799" y="766"/>
                  </a:cubicBezTo>
                  <a:cubicBezTo>
                    <a:pt x="13352" y="689"/>
                    <a:pt x="13845" y="650"/>
                    <a:pt x="14260" y="650"/>
                  </a:cubicBezTo>
                  <a:cubicBezTo>
                    <a:pt x="15056" y="650"/>
                    <a:pt x="15567" y="794"/>
                    <a:pt x="15666" y="1097"/>
                  </a:cubicBezTo>
                  <a:cubicBezTo>
                    <a:pt x="15818" y="1558"/>
                    <a:pt x="14987" y="2285"/>
                    <a:pt x="13560" y="3059"/>
                  </a:cubicBezTo>
                  <a:cubicBezTo>
                    <a:pt x="12406" y="3686"/>
                    <a:pt x="10863" y="4342"/>
                    <a:pt x="9126" y="4913"/>
                  </a:cubicBezTo>
                  <a:cubicBezTo>
                    <a:pt x="7222" y="5538"/>
                    <a:pt x="5444" y="5941"/>
                    <a:pt x="4091" y="6094"/>
                  </a:cubicBezTo>
                  <a:cubicBezTo>
                    <a:pt x="3687" y="6139"/>
                    <a:pt x="3320" y="6162"/>
                    <a:pt x="3000" y="6162"/>
                  </a:cubicBezTo>
                  <a:cubicBezTo>
                    <a:pt x="2205" y="6162"/>
                    <a:pt x="1694" y="6019"/>
                    <a:pt x="1595" y="5716"/>
                  </a:cubicBezTo>
                  <a:cubicBezTo>
                    <a:pt x="1456" y="5292"/>
                    <a:pt x="2154" y="4637"/>
                    <a:pt x="3385" y="3930"/>
                  </a:cubicBezTo>
                  <a:cubicBezTo>
                    <a:pt x="3372" y="3782"/>
                    <a:pt x="3363" y="3632"/>
                    <a:pt x="3363" y="3480"/>
                  </a:cubicBezTo>
                  <a:cubicBezTo>
                    <a:pt x="3363" y="3466"/>
                    <a:pt x="3364" y="3454"/>
                    <a:pt x="3365" y="3441"/>
                  </a:cubicBezTo>
                  <a:cubicBezTo>
                    <a:pt x="3368" y="3375"/>
                    <a:pt x="3375" y="3308"/>
                    <a:pt x="3378" y="3242"/>
                  </a:cubicBezTo>
                  <a:lnTo>
                    <a:pt x="3378" y="3242"/>
                  </a:lnTo>
                  <a:cubicBezTo>
                    <a:pt x="1262" y="4360"/>
                    <a:pt x="0" y="5495"/>
                    <a:pt x="242" y="6234"/>
                  </a:cubicBezTo>
                  <a:cubicBezTo>
                    <a:pt x="403" y="6725"/>
                    <a:pt x="1205" y="6962"/>
                    <a:pt x="2422" y="6962"/>
                  </a:cubicBezTo>
                  <a:cubicBezTo>
                    <a:pt x="3044" y="6962"/>
                    <a:pt x="3774" y="6900"/>
                    <a:pt x="4583" y="6778"/>
                  </a:cubicBezTo>
                  <a:cubicBezTo>
                    <a:pt x="5984" y="6566"/>
                    <a:pt x="7618" y="6175"/>
                    <a:pt x="9331" y="5613"/>
                  </a:cubicBezTo>
                  <a:cubicBezTo>
                    <a:pt x="10923" y="5090"/>
                    <a:pt x="12369" y="4489"/>
                    <a:pt x="13573" y="3876"/>
                  </a:cubicBezTo>
                  <a:cubicBezTo>
                    <a:pt x="15872" y="2707"/>
                    <a:pt x="17273" y="1499"/>
                    <a:pt x="17020" y="727"/>
                  </a:cubicBezTo>
                  <a:cubicBezTo>
                    <a:pt x="16859" y="237"/>
                    <a:pt x="16058" y="0"/>
                    <a:pt x="14844"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525632" y="2980606"/>
              <a:ext cx="216937" cy="42477"/>
            </a:xfrm>
            <a:custGeom>
              <a:avLst/>
              <a:gdLst/>
              <a:ahLst/>
              <a:cxnLst/>
              <a:rect l="l" t="t" r="r" b="b"/>
              <a:pathLst>
                <a:path w="6006" h="1176" extrusionOk="0">
                  <a:moveTo>
                    <a:pt x="650" y="0"/>
                  </a:moveTo>
                  <a:cubicBezTo>
                    <a:pt x="420" y="129"/>
                    <a:pt x="203" y="281"/>
                    <a:pt x="1" y="450"/>
                  </a:cubicBezTo>
                  <a:cubicBezTo>
                    <a:pt x="1164" y="710"/>
                    <a:pt x="2316" y="1026"/>
                    <a:pt x="3501" y="1138"/>
                  </a:cubicBezTo>
                  <a:cubicBezTo>
                    <a:pt x="3756" y="1162"/>
                    <a:pt x="4015" y="1175"/>
                    <a:pt x="4276" y="1175"/>
                  </a:cubicBezTo>
                  <a:cubicBezTo>
                    <a:pt x="4860" y="1175"/>
                    <a:pt x="5448" y="1110"/>
                    <a:pt x="6005" y="962"/>
                  </a:cubicBezTo>
                  <a:cubicBezTo>
                    <a:pt x="5825" y="750"/>
                    <a:pt x="5624" y="555"/>
                    <a:pt x="5407" y="381"/>
                  </a:cubicBezTo>
                  <a:cubicBezTo>
                    <a:pt x="4932" y="469"/>
                    <a:pt x="4445" y="510"/>
                    <a:pt x="3960" y="510"/>
                  </a:cubicBezTo>
                  <a:cubicBezTo>
                    <a:pt x="3759" y="510"/>
                    <a:pt x="3558" y="503"/>
                    <a:pt x="3358" y="490"/>
                  </a:cubicBezTo>
                  <a:cubicBezTo>
                    <a:pt x="2441" y="426"/>
                    <a:pt x="1541" y="234"/>
                    <a:pt x="65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498651" y="2996896"/>
              <a:ext cx="255332" cy="48943"/>
            </a:xfrm>
            <a:custGeom>
              <a:avLst/>
              <a:gdLst/>
              <a:ahLst/>
              <a:cxnLst/>
              <a:rect l="l" t="t" r="r" b="b"/>
              <a:pathLst>
                <a:path w="7069" h="1355" extrusionOk="0">
                  <a:moveTo>
                    <a:pt x="748" y="1"/>
                  </a:moveTo>
                  <a:cubicBezTo>
                    <a:pt x="465" y="239"/>
                    <a:pt x="214" y="512"/>
                    <a:pt x="1" y="813"/>
                  </a:cubicBezTo>
                  <a:cubicBezTo>
                    <a:pt x="922" y="1042"/>
                    <a:pt x="1859" y="1201"/>
                    <a:pt x="2804" y="1291"/>
                  </a:cubicBezTo>
                  <a:cubicBezTo>
                    <a:pt x="3238" y="1331"/>
                    <a:pt x="3679" y="1354"/>
                    <a:pt x="4120" y="1354"/>
                  </a:cubicBezTo>
                  <a:cubicBezTo>
                    <a:pt x="5125" y="1354"/>
                    <a:pt x="6132" y="1235"/>
                    <a:pt x="7069" y="935"/>
                  </a:cubicBezTo>
                  <a:cubicBezTo>
                    <a:pt x="6972" y="787"/>
                    <a:pt x="6866" y="646"/>
                    <a:pt x="6752" y="511"/>
                  </a:cubicBezTo>
                  <a:cubicBezTo>
                    <a:pt x="6194" y="659"/>
                    <a:pt x="5603" y="725"/>
                    <a:pt x="5017" y="725"/>
                  </a:cubicBezTo>
                  <a:cubicBezTo>
                    <a:pt x="4759" y="725"/>
                    <a:pt x="4501" y="712"/>
                    <a:pt x="4247" y="688"/>
                  </a:cubicBezTo>
                  <a:cubicBezTo>
                    <a:pt x="3063" y="576"/>
                    <a:pt x="1910" y="261"/>
                    <a:pt x="74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474270" y="3051004"/>
              <a:ext cx="295281" cy="41755"/>
            </a:xfrm>
            <a:custGeom>
              <a:avLst/>
              <a:gdLst/>
              <a:ahLst/>
              <a:cxnLst/>
              <a:rect l="l" t="t" r="r" b="b"/>
              <a:pathLst>
                <a:path w="8175" h="1156" extrusionOk="0">
                  <a:moveTo>
                    <a:pt x="8056" y="1"/>
                  </a:moveTo>
                  <a:cubicBezTo>
                    <a:pt x="7067" y="367"/>
                    <a:pt x="6019" y="586"/>
                    <a:pt x="4967" y="659"/>
                  </a:cubicBezTo>
                  <a:cubicBezTo>
                    <a:pt x="4670" y="680"/>
                    <a:pt x="4373" y="690"/>
                    <a:pt x="4076" y="690"/>
                  </a:cubicBezTo>
                  <a:cubicBezTo>
                    <a:pt x="2773" y="690"/>
                    <a:pt x="1473" y="497"/>
                    <a:pt x="204" y="181"/>
                  </a:cubicBezTo>
                  <a:cubicBezTo>
                    <a:pt x="118" y="396"/>
                    <a:pt x="51" y="616"/>
                    <a:pt x="1" y="842"/>
                  </a:cubicBezTo>
                  <a:cubicBezTo>
                    <a:pt x="1209" y="1016"/>
                    <a:pt x="2423" y="1155"/>
                    <a:pt x="3641" y="1155"/>
                  </a:cubicBezTo>
                  <a:cubicBezTo>
                    <a:pt x="3826" y="1155"/>
                    <a:pt x="4010" y="1152"/>
                    <a:pt x="4195" y="1145"/>
                  </a:cubicBezTo>
                  <a:cubicBezTo>
                    <a:pt x="5559" y="1094"/>
                    <a:pt x="6933" y="836"/>
                    <a:pt x="8175" y="281"/>
                  </a:cubicBezTo>
                  <a:cubicBezTo>
                    <a:pt x="8139" y="187"/>
                    <a:pt x="8098" y="93"/>
                    <a:pt x="8056"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481638" y="3026298"/>
              <a:ext cx="283650" cy="49629"/>
            </a:xfrm>
            <a:custGeom>
              <a:avLst/>
              <a:gdLst/>
              <a:ahLst/>
              <a:cxnLst/>
              <a:rect l="l" t="t" r="r" b="b"/>
              <a:pathLst>
                <a:path w="7853" h="1374" extrusionOk="0">
                  <a:moveTo>
                    <a:pt x="472" y="0"/>
                  </a:moveTo>
                  <a:cubicBezTo>
                    <a:pt x="282" y="269"/>
                    <a:pt x="123" y="559"/>
                    <a:pt x="0" y="865"/>
                  </a:cubicBezTo>
                  <a:cubicBezTo>
                    <a:pt x="1269" y="1181"/>
                    <a:pt x="2569" y="1374"/>
                    <a:pt x="3872" y="1374"/>
                  </a:cubicBezTo>
                  <a:cubicBezTo>
                    <a:pt x="4169" y="1374"/>
                    <a:pt x="4466" y="1364"/>
                    <a:pt x="4763" y="1343"/>
                  </a:cubicBezTo>
                  <a:cubicBezTo>
                    <a:pt x="5815" y="1269"/>
                    <a:pt x="6863" y="1050"/>
                    <a:pt x="7852" y="685"/>
                  </a:cubicBezTo>
                  <a:cubicBezTo>
                    <a:pt x="7762" y="489"/>
                    <a:pt x="7657" y="301"/>
                    <a:pt x="7540" y="121"/>
                  </a:cubicBezTo>
                  <a:cubicBezTo>
                    <a:pt x="6603" y="421"/>
                    <a:pt x="5596" y="541"/>
                    <a:pt x="4591" y="541"/>
                  </a:cubicBezTo>
                  <a:cubicBezTo>
                    <a:pt x="4150" y="541"/>
                    <a:pt x="3710" y="518"/>
                    <a:pt x="3275" y="477"/>
                  </a:cubicBezTo>
                  <a:cubicBezTo>
                    <a:pt x="2330" y="388"/>
                    <a:pt x="1393" y="228"/>
                    <a:pt x="4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566737" y="2960631"/>
              <a:ext cx="116920" cy="20191"/>
            </a:xfrm>
            <a:custGeom>
              <a:avLst/>
              <a:gdLst/>
              <a:ahLst/>
              <a:cxnLst/>
              <a:rect l="l" t="t" r="r" b="b"/>
              <a:pathLst>
                <a:path w="3237" h="559" extrusionOk="0">
                  <a:moveTo>
                    <a:pt x="1608" y="0"/>
                  </a:moveTo>
                  <a:cubicBezTo>
                    <a:pt x="1062" y="0"/>
                    <a:pt x="516" y="106"/>
                    <a:pt x="1" y="318"/>
                  </a:cubicBezTo>
                  <a:cubicBezTo>
                    <a:pt x="525" y="479"/>
                    <a:pt x="1073" y="559"/>
                    <a:pt x="1621" y="559"/>
                  </a:cubicBezTo>
                  <a:cubicBezTo>
                    <a:pt x="2166" y="559"/>
                    <a:pt x="2712" y="480"/>
                    <a:pt x="3236" y="327"/>
                  </a:cubicBezTo>
                  <a:cubicBezTo>
                    <a:pt x="2716" y="109"/>
                    <a:pt x="2162" y="0"/>
                    <a:pt x="16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549074" y="2972118"/>
              <a:ext cx="171823" cy="26946"/>
            </a:xfrm>
            <a:custGeom>
              <a:avLst/>
              <a:gdLst/>
              <a:ahLst/>
              <a:cxnLst/>
              <a:rect l="l" t="t" r="r" b="b"/>
              <a:pathLst>
                <a:path w="4757" h="746" extrusionOk="0">
                  <a:moveTo>
                    <a:pt x="490" y="0"/>
                  </a:moveTo>
                  <a:cubicBezTo>
                    <a:pt x="321" y="69"/>
                    <a:pt x="158" y="147"/>
                    <a:pt x="0" y="236"/>
                  </a:cubicBezTo>
                  <a:cubicBezTo>
                    <a:pt x="891" y="469"/>
                    <a:pt x="1791" y="663"/>
                    <a:pt x="2709" y="726"/>
                  </a:cubicBezTo>
                  <a:cubicBezTo>
                    <a:pt x="2907" y="739"/>
                    <a:pt x="3105" y="746"/>
                    <a:pt x="3304" y="746"/>
                  </a:cubicBezTo>
                  <a:cubicBezTo>
                    <a:pt x="3791" y="746"/>
                    <a:pt x="4279" y="705"/>
                    <a:pt x="4757" y="616"/>
                  </a:cubicBezTo>
                  <a:cubicBezTo>
                    <a:pt x="4443" y="366"/>
                    <a:pt x="4095" y="161"/>
                    <a:pt x="3725" y="9"/>
                  </a:cubicBezTo>
                  <a:cubicBezTo>
                    <a:pt x="3201" y="162"/>
                    <a:pt x="2655" y="241"/>
                    <a:pt x="2110" y="241"/>
                  </a:cubicBezTo>
                  <a:cubicBezTo>
                    <a:pt x="1562" y="241"/>
                    <a:pt x="1014" y="161"/>
                    <a:pt x="49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484528" y="3170561"/>
              <a:ext cx="284373" cy="54830"/>
            </a:xfrm>
            <a:custGeom>
              <a:avLst/>
              <a:gdLst/>
              <a:ahLst/>
              <a:cxnLst/>
              <a:rect l="l" t="t" r="r" b="b"/>
              <a:pathLst>
                <a:path w="7873" h="1518" extrusionOk="0">
                  <a:moveTo>
                    <a:pt x="7872" y="0"/>
                  </a:moveTo>
                  <a:cubicBezTo>
                    <a:pt x="6885" y="386"/>
                    <a:pt x="5825" y="603"/>
                    <a:pt x="4764" y="670"/>
                  </a:cubicBezTo>
                  <a:cubicBezTo>
                    <a:pt x="4490" y="687"/>
                    <a:pt x="4216" y="696"/>
                    <a:pt x="3943" y="696"/>
                  </a:cubicBezTo>
                  <a:cubicBezTo>
                    <a:pt x="2621" y="696"/>
                    <a:pt x="1302" y="507"/>
                    <a:pt x="1" y="245"/>
                  </a:cubicBezTo>
                  <a:lnTo>
                    <a:pt x="1" y="245"/>
                  </a:lnTo>
                  <a:cubicBezTo>
                    <a:pt x="142" y="554"/>
                    <a:pt x="321" y="844"/>
                    <a:pt x="532" y="1110"/>
                  </a:cubicBezTo>
                  <a:cubicBezTo>
                    <a:pt x="1604" y="1382"/>
                    <a:pt x="2709" y="1518"/>
                    <a:pt x="3815" y="1518"/>
                  </a:cubicBezTo>
                  <a:cubicBezTo>
                    <a:pt x="4980" y="1518"/>
                    <a:pt x="6146" y="1367"/>
                    <a:pt x="7274" y="1066"/>
                  </a:cubicBezTo>
                  <a:cubicBezTo>
                    <a:pt x="7523" y="741"/>
                    <a:pt x="7724" y="382"/>
                    <a:pt x="78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470622" y="3061153"/>
              <a:ext cx="305828" cy="59309"/>
            </a:xfrm>
            <a:custGeom>
              <a:avLst/>
              <a:gdLst/>
              <a:ahLst/>
              <a:cxnLst/>
              <a:rect l="l" t="t" r="r" b="b"/>
              <a:pathLst>
                <a:path w="8467" h="1642" extrusionOk="0">
                  <a:moveTo>
                    <a:pt x="8276" y="0"/>
                  </a:moveTo>
                  <a:cubicBezTo>
                    <a:pt x="7034" y="555"/>
                    <a:pt x="5660" y="813"/>
                    <a:pt x="4296" y="863"/>
                  </a:cubicBezTo>
                  <a:cubicBezTo>
                    <a:pt x="4109" y="870"/>
                    <a:pt x="3922" y="873"/>
                    <a:pt x="3736" y="873"/>
                  </a:cubicBezTo>
                  <a:cubicBezTo>
                    <a:pt x="2520" y="873"/>
                    <a:pt x="1308" y="734"/>
                    <a:pt x="102" y="559"/>
                  </a:cubicBezTo>
                  <a:cubicBezTo>
                    <a:pt x="42" y="824"/>
                    <a:pt x="8" y="1094"/>
                    <a:pt x="1" y="1366"/>
                  </a:cubicBezTo>
                  <a:cubicBezTo>
                    <a:pt x="1107" y="1535"/>
                    <a:pt x="2223" y="1641"/>
                    <a:pt x="3339" y="1641"/>
                  </a:cubicBezTo>
                  <a:cubicBezTo>
                    <a:pt x="3737" y="1641"/>
                    <a:pt x="4136" y="1628"/>
                    <a:pt x="4534" y="1598"/>
                  </a:cubicBezTo>
                  <a:cubicBezTo>
                    <a:pt x="5880" y="1499"/>
                    <a:pt x="7221" y="1212"/>
                    <a:pt x="8466" y="700"/>
                  </a:cubicBezTo>
                  <a:cubicBezTo>
                    <a:pt x="8423" y="462"/>
                    <a:pt x="8358" y="228"/>
                    <a:pt x="827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525055" y="3231748"/>
              <a:ext cx="200683" cy="37745"/>
            </a:xfrm>
            <a:custGeom>
              <a:avLst/>
              <a:gdLst/>
              <a:ahLst/>
              <a:cxnLst/>
              <a:rect l="l" t="t" r="r" b="b"/>
              <a:pathLst>
                <a:path w="5556" h="1045" extrusionOk="0">
                  <a:moveTo>
                    <a:pt x="5556" y="0"/>
                  </a:moveTo>
                  <a:cubicBezTo>
                    <a:pt x="4736" y="258"/>
                    <a:pt x="3867" y="364"/>
                    <a:pt x="2983" y="364"/>
                  </a:cubicBezTo>
                  <a:cubicBezTo>
                    <a:pt x="1990" y="364"/>
                    <a:pt x="979" y="230"/>
                    <a:pt x="1" y="27"/>
                  </a:cubicBezTo>
                  <a:lnTo>
                    <a:pt x="1" y="27"/>
                  </a:lnTo>
                  <a:cubicBezTo>
                    <a:pt x="749" y="661"/>
                    <a:pt x="1712" y="1044"/>
                    <a:pt x="2758" y="1044"/>
                  </a:cubicBezTo>
                  <a:cubicBezTo>
                    <a:pt x="2826" y="1044"/>
                    <a:pt x="2896" y="1042"/>
                    <a:pt x="2965" y="1039"/>
                  </a:cubicBezTo>
                  <a:cubicBezTo>
                    <a:pt x="3922" y="994"/>
                    <a:pt x="4834" y="628"/>
                    <a:pt x="555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503708" y="3209029"/>
              <a:ext cx="243557" cy="35903"/>
            </a:xfrm>
            <a:custGeom>
              <a:avLst/>
              <a:gdLst/>
              <a:ahLst/>
              <a:cxnLst/>
              <a:rect l="l" t="t" r="r" b="b"/>
              <a:pathLst>
                <a:path w="6743" h="994" extrusionOk="0">
                  <a:moveTo>
                    <a:pt x="6743" y="0"/>
                  </a:moveTo>
                  <a:lnTo>
                    <a:pt x="6743" y="0"/>
                  </a:lnTo>
                  <a:cubicBezTo>
                    <a:pt x="5615" y="301"/>
                    <a:pt x="4448" y="452"/>
                    <a:pt x="3282" y="452"/>
                  </a:cubicBezTo>
                  <a:cubicBezTo>
                    <a:pt x="2177" y="452"/>
                    <a:pt x="1073" y="317"/>
                    <a:pt x="1" y="45"/>
                  </a:cubicBezTo>
                  <a:lnTo>
                    <a:pt x="1" y="45"/>
                  </a:lnTo>
                  <a:cubicBezTo>
                    <a:pt x="177" y="268"/>
                    <a:pt x="375" y="472"/>
                    <a:pt x="592" y="656"/>
                  </a:cubicBezTo>
                  <a:cubicBezTo>
                    <a:pt x="1570" y="859"/>
                    <a:pt x="2581" y="993"/>
                    <a:pt x="3574" y="993"/>
                  </a:cubicBezTo>
                  <a:cubicBezTo>
                    <a:pt x="4458" y="993"/>
                    <a:pt x="5328" y="887"/>
                    <a:pt x="6148" y="629"/>
                  </a:cubicBezTo>
                  <a:cubicBezTo>
                    <a:pt x="6366" y="440"/>
                    <a:pt x="6565" y="229"/>
                    <a:pt x="6743"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477665" y="3134441"/>
              <a:ext cx="300229" cy="61260"/>
            </a:xfrm>
            <a:custGeom>
              <a:avLst/>
              <a:gdLst/>
              <a:ahLst/>
              <a:cxnLst/>
              <a:rect l="l" t="t" r="r" b="b"/>
              <a:pathLst>
                <a:path w="8312" h="1696" extrusionOk="0">
                  <a:moveTo>
                    <a:pt x="8311" y="0"/>
                  </a:moveTo>
                  <a:lnTo>
                    <a:pt x="8311" y="0"/>
                  </a:lnTo>
                  <a:cubicBezTo>
                    <a:pt x="6721" y="789"/>
                    <a:pt x="4942" y="1197"/>
                    <a:pt x="3166" y="1197"/>
                  </a:cubicBezTo>
                  <a:cubicBezTo>
                    <a:pt x="2096" y="1197"/>
                    <a:pt x="1027" y="1049"/>
                    <a:pt x="1" y="747"/>
                  </a:cubicBezTo>
                  <a:lnTo>
                    <a:pt x="1" y="747"/>
                  </a:lnTo>
                  <a:cubicBezTo>
                    <a:pt x="54" y="916"/>
                    <a:pt x="117" y="1083"/>
                    <a:pt x="191" y="1245"/>
                  </a:cubicBezTo>
                  <a:cubicBezTo>
                    <a:pt x="1492" y="1507"/>
                    <a:pt x="2811" y="1696"/>
                    <a:pt x="4133" y="1696"/>
                  </a:cubicBezTo>
                  <a:cubicBezTo>
                    <a:pt x="4406" y="1696"/>
                    <a:pt x="4680" y="1687"/>
                    <a:pt x="4954" y="1670"/>
                  </a:cubicBezTo>
                  <a:cubicBezTo>
                    <a:pt x="6015" y="1603"/>
                    <a:pt x="7075" y="1386"/>
                    <a:pt x="8062" y="999"/>
                  </a:cubicBezTo>
                  <a:cubicBezTo>
                    <a:pt x="8186" y="678"/>
                    <a:pt x="8270" y="342"/>
                    <a:pt x="831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470405" y="3086401"/>
              <a:ext cx="308790" cy="53349"/>
            </a:xfrm>
            <a:custGeom>
              <a:avLst/>
              <a:gdLst/>
              <a:ahLst/>
              <a:cxnLst/>
              <a:rect l="l" t="t" r="r" b="b"/>
              <a:pathLst>
                <a:path w="8549" h="1477" extrusionOk="0">
                  <a:moveTo>
                    <a:pt x="8472" y="1"/>
                  </a:moveTo>
                  <a:cubicBezTo>
                    <a:pt x="7226" y="512"/>
                    <a:pt x="5886" y="799"/>
                    <a:pt x="4540" y="898"/>
                  </a:cubicBezTo>
                  <a:cubicBezTo>
                    <a:pt x="4140" y="928"/>
                    <a:pt x="3739" y="942"/>
                    <a:pt x="3338" y="942"/>
                  </a:cubicBezTo>
                  <a:cubicBezTo>
                    <a:pt x="2224" y="942"/>
                    <a:pt x="1111" y="835"/>
                    <a:pt x="6" y="666"/>
                  </a:cubicBezTo>
                  <a:cubicBezTo>
                    <a:pt x="2" y="775"/>
                    <a:pt x="0" y="885"/>
                    <a:pt x="6" y="996"/>
                  </a:cubicBezTo>
                  <a:cubicBezTo>
                    <a:pt x="8" y="1055"/>
                    <a:pt x="18" y="1112"/>
                    <a:pt x="22" y="1169"/>
                  </a:cubicBezTo>
                  <a:cubicBezTo>
                    <a:pt x="1342" y="1334"/>
                    <a:pt x="2667" y="1476"/>
                    <a:pt x="3994" y="1476"/>
                  </a:cubicBezTo>
                  <a:cubicBezTo>
                    <a:pt x="4179" y="1476"/>
                    <a:pt x="4365" y="1473"/>
                    <a:pt x="4551" y="1467"/>
                  </a:cubicBezTo>
                  <a:cubicBezTo>
                    <a:pt x="5910" y="1425"/>
                    <a:pt x="7281" y="1208"/>
                    <a:pt x="8545" y="725"/>
                  </a:cubicBezTo>
                  <a:cubicBezTo>
                    <a:pt x="8545" y="680"/>
                    <a:pt x="8548" y="635"/>
                    <a:pt x="8545" y="589"/>
                  </a:cubicBezTo>
                  <a:cubicBezTo>
                    <a:pt x="8534" y="391"/>
                    <a:pt x="8510" y="194"/>
                    <a:pt x="8472"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471200" y="3112588"/>
              <a:ext cx="307995" cy="65088"/>
            </a:xfrm>
            <a:custGeom>
              <a:avLst/>
              <a:gdLst/>
              <a:ahLst/>
              <a:cxnLst/>
              <a:rect l="l" t="t" r="r" b="b"/>
              <a:pathLst>
                <a:path w="8527" h="1802" extrusionOk="0">
                  <a:moveTo>
                    <a:pt x="8523" y="0"/>
                  </a:moveTo>
                  <a:cubicBezTo>
                    <a:pt x="7259" y="483"/>
                    <a:pt x="5888" y="700"/>
                    <a:pt x="4530" y="743"/>
                  </a:cubicBezTo>
                  <a:cubicBezTo>
                    <a:pt x="4344" y="749"/>
                    <a:pt x="4158" y="752"/>
                    <a:pt x="3972" y="752"/>
                  </a:cubicBezTo>
                  <a:cubicBezTo>
                    <a:pt x="2645" y="752"/>
                    <a:pt x="1321" y="610"/>
                    <a:pt x="0" y="445"/>
                  </a:cubicBezTo>
                  <a:lnTo>
                    <a:pt x="0" y="445"/>
                  </a:lnTo>
                  <a:cubicBezTo>
                    <a:pt x="27" y="753"/>
                    <a:pt x="87" y="1057"/>
                    <a:pt x="181" y="1352"/>
                  </a:cubicBezTo>
                  <a:cubicBezTo>
                    <a:pt x="1207" y="1654"/>
                    <a:pt x="2275" y="1802"/>
                    <a:pt x="3345" y="1802"/>
                  </a:cubicBezTo>
                  <a:cubicBezTo>
                    <a:pt x="5121" y="1802"/>
                    <a:pt x="6900" y="1394"/>
                    <a:pt x="8491" y="605"/>
                  </a:cubicBezTo>
                  <a:cubicBezTo>
                    <a:pt x="8515" y="404"/>
                    <a:pt x="8526" y="203"/>
                    <a:pt x="8523"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529353" y="2849454"/>
              <a:ext cx="182406" cy="517202"/>
            </a:xfrm>
            <a:custGeom>
              <a:avLst/>
              <a:gdLst/>
              <a:ahLst/>
              <a:cxnLst/>
              <a:rect l="l" t="t" r="r" b="b"/>
              <a:pathLst>
                <a:path w="5050" h="14319" extrusionOk="0">
                  <a:moveTo>
                    <a:pt x="4512" y="1"/>
                  </a:moveTo>
                  <a:cubicBezTo>
                    <a:pt x="4339" y="1"/>
                    <a:pt x="3996" y="216"/>
                    <a:pt x="3248" y="1975"/>
                  </a:cubicBezTo>
                  <a:cubicBezTo>
                    <a:pt x="3103" y="2316"/>
                    <a:pt x="2954" y="2689"/>
                    <a:pt x="2804" y="3087"/>
                  </a:cubicBezTo>
                  <a:cubicBezTo>
                    <a:pt x="2896" y="3090"/>
                    <a:pt x="2987" y="3098"/>
                    <a:pt x="3078" y="3108"/>
                  </a:cubicBezTo>
                  <a:cubicBezTo>
                    <a:pt x="3768" y="1290"/>
                    <a:pt x="4313" y="295"/>
                    <a:pt x="4512" y="266"/>
                  </a:cubicBezTo>
                  <a:lnTo>
                    <a:pt x="4512" y="266"/>
                  </a:lnTo>
                  <a:cubicBezTo>
                    <a:pt x="4671" y="399"/>
                    <a:pt x="4600" y="1512"/>
                    <a:pt x="4213" y="3384"/>
                  </a:cubicBezTo>
                  <a:cubicBezTo>
                    <a:pt x="3987" y="4470"/>
                    <a:pt x="3657" y="5810"/>
                    <a:pt x="3201" y="7367"/>
                  </a:cubicBezTo>
                  <a:cubicBezTo>
                    <a:pt x="2704" y="9065"/>
                    <a:pt x="2222" y="10463"/>
                    <a:pt x="1801" y="11539"/>
                  </a:cubicBezTo>
                  <a:cubicBezTo>
                    <a:pt x="1170" y="13150"/>
                    <a:pt x="678" y="14032"/>
                    <a:pt x="492" y="14059"/>
                  </a:cubicBezTo>
                  <a:cubicBezTo>
                    <a:pt x="339" y="13932"/>
                    <a:pt x="398" y="12905"/>
                    <a:pt x="743" y="11176"/>
                  </a:cubicBezTo>
                  <a:cubicBezTo>
                    <a:pt x="662" y="11135"/>
                    <a:pt x="580" y="11094"/>
                    <a:pt x="503" y="11049"/>
                  </a:cubicBezTo>
                  <a:cubicBezTo>
                    <a:pt x="158" y="12741"/>
                    <a:pt x="0" y="14191"/>
                    <a:pt x="410" y="14310"/>
                  </a:cubicBezTo>
                  <a:cubicBezTo>
                    <a:pt x="428" y="14316"/>
                    <a:pt x="446" y="14318"/>
                    <a:pt x="463" y="14318"/>
                  </a:cubicBezTo>
                  <a:cubicBezTo>
                    <a:pt x="467" y="14318"/>
                    <a:pt x="470" y="14318"/>
                    <a:pt x="473" y="14318"/>
                  </a:cubicBezTo>
                  <a:cubicBezTo>
                    <a:pt x="878" y="14298"/>
                    <a:pt x="1479" y="13084"/>
                    <a:pt x="2062" y="11587"/>
                  </a:cubicBezTo>
                  <a:cubicBezTo>
                    <a:pt x="2598" y="10210"/>
                    <a:pt x="3119" y="8594"/>
                    <a:pt x="3457" y="7442"/>
                  </a:cubicBezTo>
                  <a:cubicBezTo>
                    <a:pt x="3869" y="6032"/>
                    <a:pt x="4214" y="4671"/>
                    <a:pt x="4460" y="3498"/>
                  </a:cubicBezTo>
                  <a:cubicBezTo>
                    <a:pt x="4541" y="3107"/>
                    <a:pt x="4612" y="2737"/>
                    <a:pt x="4670" y="2392"/>
                  </a:cubicBezTo>
                  <a:cubicBezTo>
                    <a:pt x="5049" y="149"/>
                    <a:pt x="4729" y="55"/>
                    <a:pt x="4593" y="15"/>
                  </a:cubicBezTo>
                  <a:cubicBezTo>
                    <a:pt x="4571" y="8"/>
                    <a:pt x="4545" y="1"/>
                    <a:pt x="45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799061" y="1843693"/>
              <a:ext cx="342851" cy="102834"/>
            </a:xfrm>
            <a:custGeom>
              <a:avLst/>
              <a:gdLst/>
              <a:ahLst/>
              <a:cxnLst/>
              <a:rect l="l" t="t" r="r" b="b"/>
              <a:pathLst>
                <a:path w="9492" h="2847" extrusionOk="0">
                  <a:moveTo>
                    <a:pt x="3133" y="0"/>
                  </a:moveTo>
                  <a:cubicBezTo>
                    <a:pt x="2082" y="0"/>
                    <a:pt x="1030" y="247"/>
                    <a:pt x="87" y="713"/>
                  </a:cubicBezTo>
                  <a:cubicBezTo>
                    <a:pt x="1" y="1239"/>
                    <a:pt x="11" y="1776"/>
                    <a:pt x="114" y="2300"/>
                  </a:cubicBezTo>
                  <a:cubicBezTo>
                    <a:pt x="1499" y="1776"/>
                    <a:pt x="2929" y="1362"/>
                    <a:pt x="4353" y="1362"/>
                  </a:cubicBezTo>
                  <a:cubicBezTo>
                    <a:pt x="4883" y="1362"/>
                    <a:pt x="5413" y="1420"/>
                    <a:pt x="5939" y="1550"/>
                  </a:cubicBezTo>
                  <a:cubicBezTo>
                    <a:pt x="7097" y="1838"/>
                    <a:pt x="8157" y="2467"/>
                    <a:pt x="9282" y="2847"/>
                  </a:cubicBezTo>
                  <a:cubicBezTo>
                    <a:pt x="9404" y="2454"/>
                    <a:pt x="9475" y="2048"/>
                    <a:pt x="9492" y="1638"/>
                  </a:cubicBezTo>
                  <a:cubicBezTo>
                    <a:pt x="7790" y="1514"/>
                    <a:pt x="6179" y="493"/>
                    <a:pt x="4467" y="137"/>
                  </a:cubicBezTo>
                  <a:cubicBezTo>
                    <a:pt x="4028" y="45"/>
                    <a:pt x="3581" y="0"/>
                    <a:pt x="3133"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851254" y="1723774"/>
              <a:ext cx="182587" cy="60068"/>
            </a:xfrm>
            <a:custGeom>
              <a:avLst/>
              <a:gdLst/>
              <a:ahLst/>
              <a:cxnLst/>
              <a:rect l="l" t="t" r="r" b="b"/>
              <a:pathLst>
                <a:path w="5055" h="1663" extrusionOk="0">
                  <a:moveTo>
                    <a:pt x="3317" y="1"/>
                  </a:moveTo>
                  <a:cubicBezTo>
                    <a:pt x="2098" y="1"/>
                    <a:pt x="900" y="473"/>
                    <a:pt x="1" y="1360"/>
                  </a:cubicBezTo>
                  <a:cubicBezTo>
                    <a:pt x="528" y="1546"/>
                    <a:pt x="1067" y="1663"/>
                    <a:pt x="1611" y="1663"/>
                  </a:cubicBezTo>
                  <a:cubicBezTo>
                    <a:pt x="1852" y="1663"/>
                    <a:pt x="2095" y="1639"/>
                    <a:pt x="2337" y="1589"/>
                  </a:cubicBezTo>
                  <a:cubicBezTo>
                    <a:pt x="3306" y="1384"/>
                    <a:pt x="4162" y="762"/>
                    <a:pt x="5054" y="332"/>
                  </a:cubicBezTo>
                  <a:cubicBezTo>
                    <a:pt x="4490" y="109"/>
                    <a:pt x="3901" y="1"/>
                    <a:pt x="331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826476" y="1735766"/>
              <a:ext cx="287118" cy="81198"/>
            </a:xfrm>
            <a:custGeom>
              <a:avLst/>
              <a:gdLst/>
              <a:ahLst/>
              <a:cxnLst/>
              <a:rect l="l" t="t" r="r" b="b"/>
              <a:pathLst>
                <a:path w="7949" h="2248" extrusionOk="0">
                  <a:moveTo>
                    <a:pt x="5739" y="0"/>
                  </a:moveTo>
                  <a:cubicBezTo>
                    <a:pt x="4848" y="430"/>
                    <a:pt x="3992" y="1052"/>
                    <a:pt x="3022" y="1257"/>
                  </a:cubicBezTo>
                  <a:cubicBezTo>
                    <a:pt x="2780" y="1307"/>
                    <a:pt x="2538" y="1331"/>
                    <a:pt x="2296" y="1331"/>
                  </a:cubicBezTo>
                  <a:cubicBezTo>
                    <a:pt x="1753" y="1331"/>
                    <a:pt x="1214" y="1214"/>
                    <a:pt x="687" y="1028"/>
                  </a:cubicBezTo>
                  <a:cubicBezTo>
                    <a:pt x="425" y="1287"/>
                    <a:pt x="195" y="1575"/>
                    <a:pt x="0" y="1886"/>
                  </a:cubicBezTo>
                  <a:cubicBezTo>
                    <a:pt x="794" y="2124"/>
                    <a:pt x="1623" y="2247"/>
                    <a:pt x="2451" y="2247"/>
                  </a:cubicBezTo>
                  <a:cubicBezTo>
                    <a:pt x="2951" y="2247"/>
                    <a:pt x="3452" y="2202"/>
                    <a:pt x="3944" y="2110"/>
                  </a:cubicBezTo>
                  <a:cubicBezTo>
                    <a:pt x="4704" y="1966"/>
                    <a:pt x="5446" y="1717"/>
                    <a:pt x="6217" y="1650"/>
                  </a:cubicBezTo>
                  <a:cubicBezTo>
                    <a:pt x="6364" y="1637"/>
                    <a:pt x="6512" y="1630"/>
                    <a:pt x="6660" y="1630"/>
                  </a:cubicBezTo>
                  <a:cubicBezTo>
                    <a:pt x="7093" y="1630"/>
                    <a:pt x="7524" y="1684"/>
                    <a:pt x="7949" y="1778"/>
                  </a:cubicBezTo>
                  <a:cubicBezTo>
                    <a:pt x="7411" y="974"/>
                    <a:pt x="6640" y="353"/>
                    <a:pt x="5739"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802167" y="1794642"/>
              <a:ext cx="340178" cy="108252"/>
            </a:xfrm>
            <a:custGeom>
              <a:avLst/>
              <a:gdLst/>
              <a:ahLst/>
              <a:cxnLst/>
              <a:rect l="l" t="t" r="r" b="b"/>
              <a:pathLst>
                <a:path w="9418" h="2997" extrusionOk="0">
                  <a:moveTo>
                    <a:pt x="7334" y="0"/>
                  </a:moveTo>
                  <a:cubicBezTo>
                    <a:pt x="7186" y="0"/>
                    <a:pt x="7038" y="7"/>
                    <a:pt x="6891" y="20"/>
                  </a:cubicBezTo>
                  <a:cubicBezTo>
                    <a:pt x="6119" y="87"/>
                    <a:pt x="5377" y="336"/>
                    <a:pt x="4617" y="480"/>
                  </a:cubicBezTo>
                  <a:cubicBezTo>
                    <a:pt x="4125" y="572"/>
                    <a:pt x="3624" y="617"/>
                    <a:pt x="3124" y="617"/>
                  </a:cubicBezTo>
                  <a:cubicBezTo>
                    <a:pt x="2296" y="617"/>
                    <a:pt x="1467" y="494"/>
                    <a:pt x="673" y="256"/>
                  </a:cubicBezTo>
                  <a:cubicBezTo>
                    <a:pt x="326" y="807"/>
                    <a:pt x="96" y="1426"/>
                    <a:pt x="1" y="2071"/>
                  </a:cubicBezTo>
                  <a:cubicBezTo>
                    <a:pt x="944" y="1605"/>
                    <a:pt x="1996" y="1359"/>
                    <a:pt x="3047" y="1359"/>
                  </a:cubicBezTo>
                  <a:cubicBezTo>
                    <a:pt x="3495" y="1359"/>
                    <a:pt x="3942" y="1404"/>
                    <a:pt x="4381" y="1495"/>
                  </a:cubicBezTo>
                  <a:cubicBezTo>
                    <a:pt x="6093" y="1852"/>
                    <a:pt x="7704" y="2872"/>
                    <a:pt x="9406" y="2996"/>
                  </a:cubicBezTo>
                  <a:cubicBezTo>
                    <a:pt x="9409" y="2922"/>
                    <a:pt x="9417" y="2849"/>
                    <a:pt x="9417" y="2774"/>
                  </a:cubicBezTo>
                  <a:cubicBezTo>
                    <a:pt x="9418" y="1840"/>
                    <a:pt x="9142" y="926"/>
                    <a:pt x="8622" y="148"/>
                  </a:cubicBezTo>
                  <a:cubicBezTo>
                    <a:pt x="8197" y="54"/>
                    <a:pt x="7766" y="0"/>
                    <a:pt x="733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813437" y="1956820"/>
              <a:ext cx="301169" cy="71951"/>
            </a:xfrm>
            <a:custGeom>
              <a:avLst/>
              <a:gdLst/>
              <a:ahLst/>
              <a:cxnLst/>
              <a:rect l="l" t="t" r="r" b="b"/>
              <a:pathLst>
                <a:path w="8338" h="1992" extrusionOk="0">
                  <a:moveTo>
                    <a:pt x="806" y="0"/>
                  </a:moveTo>
                  <a:cubicBezTo>
                    <a:pt x="530" y="0"/>
                    <a:pt x="258" y="32"/>
                    <a:pt x="1" y="104"/>
                  </a:cubicBezTo>
                  <a:cubicBezTo>
                    <a:pt x="190" y="570"/>
                    <a:pt x="459" y="1001"/>
                    <a:pt x="793" y="1377"/>
                  </a:cubicBezTo>
                  <a:cubicBezTo>
                    <a:pt x="807" y="1372"/>
                    <a:pt x="818" y="1363"/>
                    <a:pt x="831" y="1358"/>
                  </a:cubicBezTo>
                  <a:cubicBezTo>
                    <a:pt x="1109" y="1254"/>
                    <a:pt x="1408" y="1229"/>
                    <a:pt x="1705" y="1229"/>
                  </a:cubicBezTo>
                  <a:cubicBezTo>
                    <a:pt x="1766" y="1229"/>
                    <a:pt x="1828" y="1230"/>
                    <a:pt x="1889" y="1231"/>
                  </a:cubicBezTo>
                  <a:cubicBezTo>
                    <a:pt x="2291" y="1241"/>
                    <a:pt x="2696" y="1275"/>
                    <a:pt x="3085" y="1379"/>
                  </a:cubicBezTo>
                  <a:cubicBezTo>
                    <a:pt x="3400" y="1463"/>
                    <a:pt x="3699" y="1592"/>
                    <a:pt x="4008" y="1693"/>
                  </a:cubicBezTo>
                  <a:cubicBezTo>
                    <a:pt x="4681" y="1911"/>
                    <a:pt x="5378" y="1992"/>
                    <a:pt x="6084" y="1992"/>
                  </a:cubicBezTo>
                  <a:cubicBezTo>
                    <a:pt x="6522" y="1992"/>
                    <a:pt x="6965" y="1961"/>
                    <a:pt x="7407" y="1913"/>
                  </a:cubicBezTo>
                  <a:cubicBezTo>
                    <a:pt x="7767" y="1610"/>
                    <a:pt x="8081" y="1257"/>
                    <a:pt x="8338" y="862"/>
                  </a:cubicBezTo>
                  <a:cubicBezTo>
                    <a:pt x="8262" y="859"/>
                    <a:pt x="8187" y="858"/>
                    <a:pt x="8111" y="858"/>
                  </a:cubicBezTo>
                  <a:cubicBezTo>
                    <a:pt x="7229" y="858"/>
                    <a:pt x="6326" y="1008"/>
                    <a:pt x="5436" y="1008"/>
                  </a:cubicBezTo>
                  <a:cubicBezTo>
                    <a:pt x="5120" y="1008"/>
                    <a:pt x="4806" y="989"/>
                    <a:pt x="4495" y="938"/>
                  </a:cubicBezTo>
                  <a:cubicBezTo>
                    <a:pt x="3568" y="785"/>
                    <a:pt x="2711" y="350"/>
                    <a:pt x="1798" y="126"/>
                  </a:cubicBezTo>
                  <a:cubicBezTo>
                    <a:pt x="1479" y="47"/>
                    <a:pt x="1140" y="0"/>
                    <a:pt x="806"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842044" y="2001176"/>
              <a:ext cx="238934" cy="64799"/>
            </a:xfrm>
            <a:custGeom>
              <a:avLst/>
              <a:gdLst/>
              <a:ahLst/>
              <a:cxnLst/>
              <a:rect l="l" t="t" r="r" b="b"/>
              <a:pathLst>
                <a:path w="6615" h="1794" extrusionOk="0">
                  <a:moveTo>
                    <a:pt x="925" y="0"/>
                  </a:moveTo>
                  <a:cubicBezTo>
                    <a:pt x="623" y="0"/>
                    <a:pt x="320" y="25"/>
                    <a:pt x="39" y="130"/>
                  </a:cubicBezTo>
                  <a:cubicBezTo>
                    <a:pt x="26" y="134"/>
                    <a:pt x="14" y="143"/>
                    <a:pt x="1" y="148"/>
                  </a:cubicBezTo>
                  <a:cubicBezTo>
                    <a:pt x="869" y="1152"/>
                    <a:pt x="2144" y="1793"/>
                    <a:pt x="3576" y="1793"/>
                  </a:cubicBezTo>
                  <a:cubicBezTo>
                    <a:pt x="3615" y="1793"/>
                    <a:pt x="3653" y="1789"/>
                    <a:pt x="3692" y="1788"/>
                  </a:cubicBezTo>
                  <a:cubicBezTo>
                    <a:pt x="4764" y="1762"/>
                    <a:pt x="5794" y="1372"/>
                    <a:pt x="6615" y="683"/>
                  </a:cubicBezTo>
                  <a:lnTo>
                    <a:pt x="6615" y="683"/>
                  </a:lnTo>
                  <a:cubicBezTo>
                    <a:pt x="6173" y="732"/>
                    <a:pt x="5731" y="763"/>
                    <a:pt x="5292" y="763"/>
                  </a:cubicBezTo>
                  <a:cubicBezTo>
                    <a:pt x="4587" y="763"/>
                    <a:pt x="3889" y="682"/>
                    <a:pt x="3216" y="464"/>
                  </a:cubicBezTo>
                  <a:cubicBezTo>
                    <a:pt x="2907" y="364"/>
                    <a:pt x="2608" y="235"/>
                    <a:pt x="2293" y="150"/>
                  </a:cubicBezTo>
                  <a:cubicBezTo>
                    <a:pt x="1904" y="47"/>
                    <a:pt x="1499" y="12"/>
                    <a:pt x="1097" y="2"/>
                  </a:cubicBezTo>
                  <a:cubicBezTo>
                    <a:pt x="1039" y="1"/>
                    <a:pt x="982" y="0"/>
                    <a:pt x="92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803142" y="1892888"/>
              <a:ext cx="331184" cy="100341"/>
            </a:xfrm>
            <a:custGeom>
              <a:avLst/>
              <a:gdLst/>
              <a:ahLst/>
              <a:cxnLst/>
              <a:rect l="l" t="t" r="r" b="b"/>
              <a:pathLst>
                <a:path w="9169" h="2778" extrusionOk="0">
                  <a:moveTo>
                    <a:pt x="4099" y="364"/>
                  </a:moveTo>
                  <a:cubicBezTo>
                    <a:pt x="4353" y="364"/>
                    <a:pt x="4607" y="379"/>
                    <a:pt x="4859" y="409"/>
                  </a:cubicBezTo>
                  <a:cubicBezTo>
                    <a:pt x="5200" y="449"/>
                    <a:pt x="5603" y="575"/>
                    <a:pt x="5685" y="908"/>
                  </a:cubicBezTo>
                  <a:cubicBezTo>
                    <a:pt x="5742" y="1140"/>
                    <a:pt x="5602" y="1388"/>
                    <a:pt x="5400" y="1516"/>
                  </a:cubicBezTo>
                  <a:cubicBezTo>
                    <a:pt x="5383" y="1527"/>
                    <a:pt x="5362" y="1534"/>
                    <a:pt x="5344" y="1544"/>
                  </a:cubicBezTo>
                  <a:cubicBezTo>
                    <a:pt x="5205" y="1635"/>
                    <a:pt x="5010" y="1670"/>
                    <a:pt x="4838" y="1675"/>
                  </a:cubicBezTo>
                  <a:cubicBezTo>
                    <a:pt x="4794" y="1677"/>
                    <a:pt x="4751" y="1677"/>
                    <a:pt x="4708" y="1677"/>
                  </a:cubicBezTo>
                  <a:cubicBezTo>
                    <a:pt x="4346" y="1677"/>
                    <a:pt x="3985" y="1629"/>
                    <a:pt x="3637" y="1533"/>
                  </a:cubicBezTo>
                  <a:cubicBezTo>
                    <a:pt x="3327" y="1448"/>
                    <a:pt x="2974" y="1251"/>
                    <a:pt x="2978" y="930"/>
                  </a:cubicBezTo>
                  <a:cubicBezTo>
                    <a:pt x="2979" y="736"/>
                    <a:pt x="3122" y="566"/>
                    <a:pt x="3295" y="480"/>
                  </a:cubicBezTo>
                  <a:cubicBezTo>
                    <a:pt x="3469" y="393"/>
                    <a:pt x="3667" y="376"/>
                    <a:pt x="3861" y="369"/>
                  </a:cubicBezTo>
                  <a:cubicBezTo>
                    <a:pt x="3940" y="366"/>
                    <a:pt x="4019" y="364"/>
                    <a:pt x="4099" y="364"/>
                  </a:cubicBezTo>
                  <a:close/>
                  <a:moveTo>
                    <a:pt x="4239" y="0"/>
                  </a:moveTo>
                  <a:cubicBezTo>
                    <a:pt x="2816" y="0"/>
                    <a:pt x="1386" y="414"/>
                    <a:pt x="1" y="937"/>
                  </a:cubicBezTo>
                  <a:cubicBezTo>
                    <a:pt x="63" y="1259"/>
                    <a:pt x="159" y="1572"/>
                    <a:pt x="286" y="1873"/>
                  </a:cubicBezTo>
                  <a:cubicBezTo>
                    <a:pt x="542" y="1802"/>
                    <a:pt x="814" y="1770"/>
                    <a:pt x="1089" y="1770"/>
                  </a:cubicBezTo>
                  <a:cubicBezTo>
                    <a:pt x="1424" y="1770"/>
                    <a:pt x="1763" y="1817"/>
                    <a:pt x="2083" y="1896"/>
                  </a:cubicBezTo>
                  <a:cubicBezTo>
                    <a:pt x="2996" y="2120"/>
                    <a:pt x="3853" y="2554"/>
                    <a:pt x="4780" y="2708"/>
                  </a:cubicBezTo>
                  <a:cubicBezTo>
                    <a:pt x="5090" y="2759"/>
                    <a:pt x="5404" y="2778"/>
                    <a:pt x="5719" y="2778"/>
                  </a:cubicBezTo>
                  <a:cubicBezTo>
                    <a:pt x="6607" y="2778"/>
                    <a:pt x="7510" y="2628"/>
                    <a:pt x="8391" y="2628"/>
                  </a:cubicBezTo>
                  <a:cubicBezTo>
                    <a:pt x="8468" y="2628"/>
                    <a:pt x="8546" y="2629"/>
                    <a:pt x="8623" y="2632"/>
                  </a:cubicBezTo>
                  <a:cubicBezTo>
                    <a:pt x="8856" y="2276"/>
                    <a:pt x="9039" y="1890"/>
                    <a:pt x="9169" y="1485"/>
                  </a:cubicBezTo>
                  <a:cubicBezTo>
                    <a:pt x="8044" y="1105"/>
                    <a:pt x="6984" y="475"/>
                    <a:pt x="5826" y="188"/>
                  </a:cubicBezTo>
                  <a:cubicBezTo>
                    <a:pt x="5300" y="58"/>
                    <a:pt x="4770" y="0"/>
                    <a:pt x="423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910563" y="1906000"/>
              <a:ext cx="99980" cy="47462"/>
            </a:xfrm>
            <a:custGeom>
              <a:avLst/>
              <a:gdLst/>
              <a:ahLst/>
              <a:cxnLst/>
              <a:rect l="l" t="t" r="r" b="b"/>
              <a:pathLst>
                <a:path w="2768" h="1314" extrusionOk="0">
                  <a:moveTo>
                    <a:pt x="1117" y="0"/>
                  </a:moveTo>
                  <a:cubicBezTo>
                    <a:pt x="1040" y="0"/>
                    <a:pt x="964" y="2"/>
                    <a:pt x="887" y="5"/>
                  </a:cubicBezTo>
                  <a:cubicBezTo>
                    <a:pt x="693" y="12"/>
                    <a:pt x="494" y="30"/>
                    <a:pt x="321" y="116"/>
                  </a:cubicBezTo>
                  <a:cubicBezTo>
                    <a:pt x="148" y="203"/>
                    <a:pt x="5" y="372"/>
                    <a:pt x="4" y="566"/>
                  </a:cubicBezTo>
                  <a:cubicBezTo>
                    <a:pt x="0" y="888"/>
                    <a:pt x="353" y="1084"/>
                    <a:pt x="663" y="1170"/>
                  </a:cubicBezTo>
                  <a:cubicBezTo>
                    <a:pt x="1009" y="1265"/>
                    <a:pt x="1367" y="1314"/>
                    <a:pt x="1725" y="1314"/>
                  </a:cubicBezTo>
                  <a:cubicBezTo>
                    <a:pt x="1771" y="1314"/>
                    <a:pt x="1818" y="1313"/>
                    <a:pt x="1864" y="1311"/>
                  </a:cubicBezTo>
                  <a:cubicBezTo>
                    <a:pt x="2036" y="1306"/>
                    <a:pt x="2231" y="1271"/>
                    <a:pt x="2370" y="1181"/>
                  </a:cubicBezTo>
                  <a:cubicBezTo>
                    <a:pt x="2388" y="1171"/>
                    <a:pt x="2409" y="1164"/>
                    <a:pt x="2426" y="1152"/>
                  </a:cubicBezTo>
                  <a:cubicBezTo>
                    <a:pt x="2628" y="1024"/>
                    <a:pt x="2768" y="777"/>
                    <a:pt x="2711" y="545"/>
                  </a:cubicBezTo>
                  <a:cubicBezTo>
                    <a:pt x="2630" y="211"/>
                    <a:pt x="2226" y="86"/>
                    <a:pt x="1885" y="46"/>
                  </a:cubicBezTo>
                  <a:cubicBezTo>
                    <a:pt x="1630" y="16"/>
                    <a:pt x="1373" y="0"/>
                    <a:pt x="1117"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276965" y="2223422"/>
              <a:ext cx="85135" cy="55372"/>
            </a:xfrm>
            <a:custGeom>
              <a:avLst/>
              <a:gdLst/>
              <a:ahLst/>
              <a:cxnLst/>
              <a:rect l="l" t="t" r="r" b="b"/>
              <a:pathLst>
                <a:path w="2357" h="1533" extrusionOk="0">
                  <a:moveTo>
                    <a:pt x="1863" y="1"/>
                  </a:moveTo>
                  <a:cubicBezTo>
                    <a:pt x="971" y="1"/>
                    <a:pt x="225" y="608"/>
                    <a:pt x="0" y="1428"/>
                  </a:cubicBezTo>
                  <a:cubicBezTo>
                    <a:pt x="156" y="1491"/>
                    <a:pt x="321" y="1532"/>
                    <a:pt x="490" y="1532"/>
                  </a:cubicBezTo>
                  <a:cubicBezTo>
                    <a:pt x="511" y="1532"/>
                    <a:pt x="532" y="1532"/>
                    <a:pt x="553" y="1530"/>
                  </a:cubicBezTo>
                  <a:cubicBezTo>
                    <a:pt x="965" y="1504"/>
                    <a:pt x="1346" y="1303"/>
                    <a:pt x="1691" y="1075"/>
                  </a:cubicBezTo>
                  <a:cubicBezTo>
                    <a:pt x="1771" y="1023"/>
                    <a:pt x="1852" y="967"/>
                    <a:pt x="1902" y="885"/>
                  </a:cubicBezTo>
                  <a:cubicBezTo>
                    <a:pt x="1989" y="739"/>
                    <a:pt x="1958" y="546"/>
                    <a:pt x="2045" y="399"/>
                  </a:cubicBezTo>
                  <a:cubicBezTo>
                    <a:pt x="2107" y="297"/>
                    <a:pt x="2217" y="235"/>
                    <a:pt x="2301" y="149"/>
                  </a:cubicBezTo>
                  <a:cubicBezTo>
                    <a:pt x="2323" y="126"/>
                    <a:pt x="2341" y="100"/>
                    <a:pt x="2357" y="72"/>
                  </a:cubicBezTo>
                  <a:cubicBezTo>
                    <a:pt x="2199" y="30"/>
                    <a:pt x="2035" y="1"/>
                    <a:pt x="186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292352" y="2317262"/>
              <a:ext cx="68303" cy="46378"/>
            </a:xfrm>
            <a:custGeom>
              <a:avLst/>
              <a:gdLst/>
              <a:ahLst/>
              <a:cxnLst/>
              <a:rect l="l" t="t" r="r" b="b"/>
              <a:pathLst>
                <a:path w="1891" h="1284" extrusionOk="0">
                  <a:moveTo>
                    <a:pt x="1270" y="1"/>
                  </a:moveTo>
                  <a:cubicBezTo>
                    <a:pt x="1253" y="1"/>
                    <a:pt x="1235" y="2"/>
                    <a:pt x="1218" y="3"/>
                  </a:cubicBezTo>
                  <a:cubicBezTo>
                    <a:pt x="941" y="21"/>
                    <a:pt x="653" y="65"/>
                    <a:pt x="426" y="224"/>
                  </a:cubicBezTo>
                  <a:cubicBezTo>
                    <a:pt x="265" y="336"/>
                    <a:pt x="139" y="497"/>
                    <a:pt x="1" y="638"/>
                  </a:cubicBezTo>
                  <a:cubicBezTo>
                    <a:pt x="356" y="1031"/>
                    <a:pt x="866" y="1283"/>
                    <a:pt x="1437" y="1283"/>
                  </a:cubicBezTo>
                  <a:cubicBezTo>
                    <a:pt x="1590" y="1282"/>
                    <a:pt x="1741" y="1262"/>
                    <a:pt x="1890" y="1225"/>
                  </a:cubicBezTo>
                  <a:cubicBezTo>
                    <a:pt x="1881" y="1207"/>
                    <a:pt x="1874" y="1188"/>
                    <a:pt x="1864" y="1170"/>
                  </a:cubicBezTo>
                  <a:cubicBezTo>
                    <a:pt x="1730" y="956"/>
                    <a:pt x="1526" y="767"/>
                    <a:pt x="1500" y="514"/>
                  </a:cubicBezTo>
                  <a:cubicBezTo>
                    <a:pt x="1491" y="423"/>
                    <a:pt x="1506" y="330"/>
                    <a:pt x="1498" y="238"/>
                  </a:cubicBezTo>
                  <a:cubicBezTo>
                    <a:pt x="1488" y="146"/>
                    <a:pt x="1444" y="48"/>
                    <a:pt x="1358" y="15"/>
                  </a:cubicBezTo>
                  <a:cubicBezTo>
                    <a:pt x="1330" y="4"/>
                    <a:pt x="1300" y="1"/>
                    <a:pt x="127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370226" y="2240001"/>
              <a:ext cx="44139" cy="70434"/>
            </a:xfrm>
            <a:custGeom>
              <a:avLst/>
              <a:gdLst/>
              <a:ahLst/>
              <a:cxnLst/>
              <a:rect l="l" t="t" r="r" b="b"/>
              <a:pathLst>
                <a:path w="1222" h="1950" extrusionOk="0">
                  <a:moveTo>
                    <a:pt x="519" y="1"/>
                  </a:moveTo>
                  <a:cubicBezTo>
                    <a:pt x="332" y="161"/>
                    <a:pt x="197" y="388"/>
                    <a:pt x="74" y="609"/>
                  </a:cubicBezTo>
                  <a:cubicBezTo>
                    <a:pt x="47" y="657"/>
                    <a:pt x="19" y="706"/>
                    <a:pt x="13" y="760"/>
                  </a:cubicBezTo>
                  <a:cubicBezTo>
                    <a:pt x="1" y="854"/>
                    <a:pt x="52" y="943"/>
                    <a:pt x="100" y="1023"/>
                  </a:cubicBezTo>
                  <a:cubicBezTo>
                    <a:pt x="188" y="1169"/>
                    <a:pt x="282" y="1320"/>
                    <a:pt x="427" y="1407"/>
                  </a:cubicBezTo>
                  <a:cubicBezTo>
                    <a:pt x="529" y="1467"/>
                    <a:pt x="648" y="1491"/>
                    <a:pt x="751" y="1550"/>
                  </a:cubicBezTo>
                  <a:cubicBezTo>
                    <a:pt x="916" y="1645"/>
                    <a:pt x="1020" y="1816"/>
                    <a:pt x="1158" y="1949"/>
                  </a:cubicBezTo>
                  <a:cubicBezTo>
                    <a:pt x="1198" y="1797"/>
                    <a:pt x="1219" y="1640"/>
                    <a:pt x="1222" y="1482"/>
                  </a:cubicBezTo>
                  <a:cubicBezTo>
                    <a:pt x="1222" y="884"/>
                    <a:pt x="944" y="356"/>
                    <a:pt x="51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274147" y="2225987"/>
              <a:ext cx="137942" cy="100739"/>
            </a:xfrm>
            <a:custGeom>
              <a:avLst/>
              <a:gdLst/>
              <a:ahLst/>
              <a:cxnLst/>
              <a:rect l="l" t="t" r="r" b="b"/>
              <a:pathLst>
                <a:path w="3819" h="2789" extrusionOk="0">
                  <a:moveTo>
                    <a:pt x="2435" y="0"/>
                  </a:moveTo>
                  <a:cubicBezTo>
                    <a:pt x="2419" y="29"/>
                    <a:pt x="2401" y="54"/>
                    <a:pt x="2379" y="76"/>
                  </a:cubicBezTo>
                  <a:cubicBezTo>
                    <a:pt x="2295" y="162"/>
                    <a:pt x="2185" y="226"/>
                    <a:pt x="2123" y="328"/>
                  </a:cubicBezTo>
                  <a:cubicBezTo>
                    <a:pt x="2036" y="474"/>
                    <a:pt x="2067" y="667"/>
                    <a:pt x="1980" y="814"/>
                  </a:cubicBezTo>
                  <a:cubicBezTo>
                    <a:pt x="1930" y="896"/>
                    <a:pt x="1849" y="952"/>
                    <a:pt x="1769" y="1004"/>
                  </a:cubicBezTo>
                  <a:cubicBezTo>
                    <a:pt x="1424" y="1232"/>
                    <a:pt x="1043" y="1433"/>
                    <a:pt x="631" y="1458"/>
                  </a:cubicBezTo>
                  <a:cubicBezTo>
                    <a:pt x="610" y="1459"/>
                    <a:pt x="589" y="1460"/>
                    <a:pt x="568" y="1460"/>
                  </a:cubicBezTo>
                  <a:cubicBezTo>
                    <a:pt x="399" y="1460"/>
                    <a:pt x="234" y="1419"/>
                    <a:pt x="78" y="1356"/>
                  </a:cubicBezTo>
                  <a:cubicBezTo>
                    <a:pt x="32" y="1520"/>
                    <a:pt x="1" y="1690"/>
                    <a:pt x="1" y="1869"/>
                  </a:cubicBezTo>
                  <a:cubicBezTo>
                    <a:pt x="1" y="1901"/>
                    <a:pt x="9" y="1930"/>
                    <a:pt x="10" y="1962"/>
                  </a:cubicBezTo>
                  <a:cubicBezTo>
                    <a:pt x="147" y="1993"/>
                    <a:pt x="289" y="2009"/>
                    <a:pt x="430" y="2009"/>
                  </a:cubicBezTo>
                  <a:cubicBezTo>
                    <a:pt x="758" y="2009"/>
                    <a:pt x="1086" y="1924"/>
                    <a:pt x="1366" y="1754"/>
                  </a:cubicBezTo>
                  <a:cubicBezTo>
                    <a:pt x="1500" y="1672"/>
                    <a:pt x="1630" y="1571"/>
                    <a:pt x="1785" y="1550"/>
                  </a:cubicBezTo>
                  <a:cubicBezTo>
                    <a:pt x="1807" y="1547"/>
                    <a:pt x="1828" y="1545"/>
                    <a:pt x="1849" y="1545"/>
                  </a:cubicBezTo>
                  <a:cubicBezTo>
                    <a:pt x="2211" y="1545"/>
                    <a:pt x="2454" y="1971"/>
                    <a:pt x="2786" y="2156"/>
                  </a:cubicBezTo>
                  <a:cubicBezTo>
                    <a:pt x="2962" y="2253"/>
                    <a:pt x="3173" y="2285"/>
                    <a:pt x="3337" y="2404"/>
                  </a:cubicBezTo>
                  <a:cubicBezTo>
                    <a:pt x="3470" y="2502"/>
                    <a:pt x="3555" y="2644"/>
                    <a:pt x="3639" y="2789"/>
                  </a:cubicBezTo>
                  <a:cubicBezTo>
                    <a:pt x="3718" y="2646"/>
                    <a:pt x="3778" y="2494"/>
                    <a:pt x="3818" y="2336"/>
                  </a:cubicBezTo>
                  <a:cubicBezTo>
                    <a:pt x="3680" y="2204"/>
                    <a:pt x="3576" y="2033"/>
                    <a:pt x="3411" y="1937"/>
                  </a:cubicBezTo>
                  <a:cubicBezTo>
                    <a:pt x="3308" y="1878"/>
                    <a:pt x="3189" y="1854"/>
                    <a:pt x="3087" y="1794"/>
                  </a:cubicBezTo>
                  <a:cubicBezTo>
                    <a:pt x="2942" y="1708"/>
                    <a:pt x="2848" y="1556"/>
                    <a:pt x="2760" y="1410"/>
                  </a:cubicBezTo>
                  <a:cubicBezTo>
                    <a:pt x="2712" y="1330"/>
                    <a:pt x="2661" y="1242"/>
                    <a:pt x="2673" y="1148"/>
                  </a:cubicBezTo>
                  <a:cubicBezTo>
                    <a:pt x="2679" y="1094"/>
                    <a:pt x="2707" y="1044"/>
                    <a:pt x="2734" y="996"/>
                  </a:cubicBezTo>
                  <a:cubicBezTo>
                    <a:pt x="2857" y="776"/>
                    <a:pt x="2992" y="549"/>
                    <a:pt x="3180" y="388"/>
                  </a:cubicBezTo>
                  <a:cubicBezTo>
                    <a:pt x="2962" y="205"/>
                    <a:pt x="2709" y="73"/>
                    <a:pt x="24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274472" y="2281828"/>
              <a:ext cx="131116" cy="79717"/>
            </a:xfrm>
            <a:custGeom>
              <a:avLst/>
              <a:gdLst/>
              <a:ahLst/>
              <a:cxnLst/>
              <a:rect l="l" t="t" r="r" b="b"/>
              <a:pathLst>
                <a:path w="3630" h="2207" extrusionOk="0">
                  <a:moveTo>
                    <a:pt x="1840" y="0"/>
                  </a:moveTo>
                  <a:cubicBezTo>
                    <a:pt x="1819" y="0"/>
                    <a:pt x="1798" y="2"/>
                    <a:pt x="1776" y="5"/>
                  </a:cubicBezTo>
                  <a:cubicBezTo>
                    <a:pt x="1621" y="25"/>
                    <a:pt x="1491" y="126"/>
                    <a:pt x="1357" y="208"/>
                  </a:cubicBezTo>
                  <a:cubicBezTo>
                    <a:pt x="1077" y="379"/>
                    <a:pt x="749" y="464"/>
                    <a:pt x="420" y="464"/>
                  </a:cubicBezTo>
                  <a:cubicBezTo>
                    <a:pt x="279" y="464"/>
                    <a:pt x="138" y="448"/>
                    <a:pt x="1" y="417"/>
                  </a:cubicBezTo>
                  <a:lnTo>
                    <a:pt x="1" y="417"/>
                  </a:lnTo>
                  <a:cubicBezTo>
                    <a:pt x="21" y="863"/>
                    <a:pt x="196" y="1288"/>
                    <a:pt x="496" y="1619"/>
                  </a:cubicBezTo>
                  <a:cubicBezTo>
                    <a:pt x="634" y="1479"/>
                    <a:pt x="760" y="1318"/>
                    <a:pt x="921" y="1206"/>
                  </a:cubicBezTo>
                  <a:cubicBezTo>
                    <a:pt x="1148" y="1047"/>
                    <a:pt x="1436" y="1002"/>
                    <a:pt x="1713" y="985"/>
                  </a:cubicBezTo>
                  <a:cubicBezTo>
                    <a:pt x="1730" y="984"/>
                    <a:pt x="1748" y="983"/>
                    <a:pt x="1765" y="983"/>
                  </a:cubicBezTo>
                  <a:cubicBezTo>
                    <a:pt x="1795" y="983"/>
                    <a:pt x="1825" y="986"/>
                    <a:pt x="1853" y="997"/>
                  </a:cubicBezTo>
                  <a:cubicBezTo>
                    <a:pt x="1939" y="1029"/>
                    <a:pt x="1983" y="1127"/>
                    <a:pt x="1993" y="1220"/>
                  </a:cubicBezTo>
                  <a:cubicBezTo>
                    <a:pt x="2001" y="1311"/>
                    <a:pt x="1986" y="1404"/>
                    <a:pt x="1995" y="1496"/>
                  </a:cubicBezTo>
                  <a:cubicBezTo>
                    <a:pt x="2021" y="1748"/>
                    <a:pt x="2225" y="1937"/>
                    <a:pt x="2359" y="2152"/>
                  </a:cubicBezTo>
                  <a:cubicBezTo>
                    <a:pt x="2369" y="2170"/>
                    <a:pt x="2376" y="2189"/>
                    <a:pt x="2384" y="2207"/>
                  </a:cubicBezTo>
                  <a:cubicBezTo>
                    <a:pt x="2917" y="2077"/>
                    <a:pt x="3370" y="1728"/>
                    <a:pt x="3630" y="1245"/>
                  </a:cubicBezTo>
                  <a:cubicBezTo>
                    <a:pt x="3546" y="1100"/>
                    <a:pt x="3461" y="958"/>
                    <a:pt x="3328" y="860"/>
                  </a:cubicBezTo>
                  <a:cubicBezTo>
                    <a:pt x="3164" y="739"/>
                    <a:pt x="2953" y="709"/>
                    <a:pt x="2777" y="611"/>
                  </a:cubicBezTo>
                  <a:cubicBezTo>
                    <a:pt x="2445" y="427"/>
                    <a:pt x="2202" y="0"/>
                    <a:pt x="184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2"/>
          <p:cNvSpPr txBox="1">
            <a:spLocks noGrp="1"/>
          </p:cNvSpPr>
          <p:nvPr>
            <p:ph type="ctrTitle"/>
          </p:nvPr>
        </p:nvSpPr>
        <p:spPr>
          <a:xfrm>
            <a:off x="4645325" y="866925"/>
            <a:ext cx="3661200" cy="2052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5200"/>
              <a:buNone/>
              <a:defRPr sz="5200">
                <a:solidFill>
                  <a:schemeClr val="lt1"/>
                </a:solidFill>
              </a:defRPr>
            </a:lvl1pPr>
            <a:lvl2pPr lvl="1">
              <a:spcBef>
                <a:spcPts val="0"/>
              </a:spcBef>
              <a:spcAft>
                <a:spcPts val="0"/>
              </a:spcAft>
              <a:buClr>
                <a:schemeClr val="lt1"/>
              </a:buClr>
              <a:buSzPts val="5200"/>
              <a:buNone/>
              <a:defRPr sz="5200">
                <a:solidFill>
                  <a:schemeClr val="lt1"/>
                </a:solidFill>
              </a:defRPr>
            </a:lvl2pPr>
            <a:lvl3pPr lvl="2">
              <a:spcBef>
                <a:spcPts val="0"/>
              </a:spcBef>
              <a:spcAft>
                <a:spcPts val="0"/>
              </a:spcAft>
              <a:buClr>
                <a:schemeClr val="lt1"/>
              </a:buClr>
              <a:buSzPts val="5200"/>
              <a:buNone/>
              <a:defRPr sz="5200">
                <a:solidFill>
                  <a:schemeClr val="lt1"/>
                </a:solidFill>
              </a:defRPr>
            </a:lvl3pPr>
            <a:lvl4pPr lvl="3">
              <a:spcBef>
                <a:spcPts val="0"/>
              </a:spcBef>
              <a:spcAft>
                <a:spcPts val="0"/>
              </a:spcAft>
              <a:buClr>
                <a:schemeClr val="lt1"/>
              </a:buClr>
              <a:buSzPts val="5200"/>
              <a:buNone/>
              <a:defRPr sz="5200">
                <a:solidFill>
                  <a:schemeClr val="lt1"/>
                </a:solidFill>
              </a:defRPr>
            </a:lvl4pPr>
            <a:lvl5pPr lvl="4">
              <a:spcBef>
                <a:spcPts val="0"/>
              </a:spcBef>
              <a:spcAft>
                <a:spcPts val="0"/>
              </a:spcAft>
              <a:buClr>
                <a:schemeClr val="lt1"/>
              </a:buClr>
              <a:buSzPts val="5200"/>
              <a:buNone/>
              <a:defRPr sz="5200">
                <a:solidFill>
                  <a:schemeClr val="lt1"/>
                </a:solidFill>
              </a:defRPr>
            </a:lvl5pPr>
            <a:lvl6pPr lvl="5">
              <a:spcBef>
                <a:spcPts val="0"/>
              </a:spcBef>
              <a:spcAft>
                <a:spcPts val="0"/>
              </a:spcAft>
              <a:buClr>
                <a:schemeClr val="lt1"/>
              </a:buClr>
              <a:buSzPts val="5200"/>
              <a:buNone/>
              <a:defRPr sz="5200">
                <a:solidFill>
                  <a:schemeClr val="lt1"/>
                </a:solidFill>
              </a:defRPr>
            </a:lvl6pPr>
            <a:lvl7pPr lvl="6">
              <a:spcBef>
                <a:spcPts val="0"/>
              </a:spcBef>
              <a:spcAft>
                <a:spcPts val="0"/>
              </a:spcAft>
              <a:buClr>
                <a:schemeClr val="lt1"/>
              </a:buClr>
              <a:buSzPts val="5200"/>
              <a:buNone/>
              <a:defRPr sz="5200">
                <a:solidFill>
                  <a:schemeClr val="lt1"/>
                </a:solidFill>
              </a:defRPr>
            </a:lvl7pPr>
            <a:lvl8pPr lvl="7">
              <a:spcBef>
                <a:spcPts val="0"/>
              </a:spcBef>
              <a:spcAft>
                <a:spcPts val="0"/>
              </a:spcAft>
              <a:buClr>
                <a:schemeClr val="lt1"/>
              </a:buClr>
              <a:buSzPts val="5200"/>
              <a:buNone/>
              <a:defRPr sz="5200">
                <a:solidFill>
                  <a:schemeClr val="lt1"/>
                </a:solidFill>
              </a:defRPr>
            </a:lvl8pPr>
            <a:lvl9pPr lvl="8">
              <a:spcBef>
                <a:spcPts val="0"/>
              </a:spcBef>
              <a:spcAft>
                <a:spcPts val="0"/>
              </a:spcAft>
              <a:buClr>
                <a:schemeClr val="lt1"/>
              </a:buClr>
              <a:buSzPts val="5200"/>
              <a:buNone/>
              <a:defRPr sz="5200">
                <a:solidFill>
                  <a:schemeClr val="lt1"/>
                </a:solidFill>
              </a:defRPr>
            </a:lvl9pPr>
          </a:lstStyle>
          <a:p>
            <a:endParaRPr/>
          </a:p>
        </p:txBody>
      </p:sp>
      <p:sp>
        <p:nvSpPr>
          <p:cNvPr id="166" name="Google Shape;166;p2"/>
          <p:cNvSpPr txBox="1">
            <a:spLocks noGrp="1"/>
          </p:cNvSpPr>
          <p:nvPr>
            <p:ph type="subTitle" idx="1"/>
          </p:nvPr>
        </p:nvSpPr>
        <p:spPr>
          <a:xfrm>
            <a:off x="5313862" y="3243050"/>
            <a:ext cx="2760300" cy="915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SECTION_HEADER_1">
    <p:bg>
      <p:bgPr>
        <a:blipFill>
          <a:blip r:embed="rId2">
            <a:alphaModFix/>
          </a:blip>
          <a:stretch>
            <a:fillRect/>
          </a:stretch>
        </a:blipFill>
        <a:effectLst/>
      </p:bgPr>
    </p:bg>
    <p:spTree>
      <p:nvGrpSpPr>
        <p:cNvPr id="1" name="Shape 661"/>
        <p:cNvGrpSpPr/>
        <p:nvPr/>
      </p:nvGrpSpPr>
      <p:grpSpPr>
        <a:xfrm>
          <a:off x="0" y="0"/>
          <a:ext cx="0" cy="0"/>
          <a:chOff x="0" y="0"/>
          <a:chExt cx="0" cy="0"/>
        </a:xfrm>
      </p:grpSpPr>
      <p:sp>
        <p:nvSpPr>
          <p:cNvPr id="662" name="Google Shape;662;p47"/>
          <p:cNvSpPr txBox="1">
            <a:spLocks noGrp="1"/>
          </p:cNvSpPr>
          <p:nvPr>
            <p:ph type="title"/>
          </p:nvPr>
        </p:nvSpPr>
        <p:spPr>
          <a:xfrm>
            <a:off x="2844150" y="730250"/>
            <a:ext cx="34557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200"/>
              <a:buNone/>
              <a:defRPr sz="42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663" name="Google Shape;663;p47"/>
          <p:cNvSpPr txBox="1">
            <a:spLocks noGrp="1"/>
          </p:cNvSpPr>
          <p:nvPr>
            <p:ph type="subTitle" idx="1"/>
          </p:nvPr>
        </p:nvSpPr>
        <p:spPr>
          <a:xfrm>
            <a:off x="2952150" y="1572050"/>
            <a:ext cx="3239700" cy="14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664" name="Google Shape;664;p47"/>
          <p:cNvSpPr txBox="1"/>
          <p:nvPr/>
        </p:nvSpPr>
        <p:spPr>
          <a:xfrm>
            <a:off x="3154800" y="3579475"/>
            <a:ext cx="2834400" cy="6831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a:solidFill>
                  <a:schemeClr val="accent4"/>
                </a:solidFill>
                <a:latin typeface="Rajdhani"/>
                <a:ea typeface="Rajdhani"/>
                <a:cs typeface="Rajdhani"/>
                <a:sym typeface="Rajdhani"/>
              </a:rPr>
              <a:t>CREDITS: This presentation template was created by </a:t>
            </a:r>
            <a:r>
              <a:rPr lang="en" sz="1000">
                <a:solidFill>
                  <a:schemeClr val="accent4"/>
                </a:solidFill>
                <a:uFill>
                  <a:noFill/>
                </a:uFill>
                <a:latin typeface="Rajdhani"/>
                <a:ea typeface="Rajdhani"/>
                <a:cs typeface="Rajdhani"/>
                <a:sym typeface="Rajdhani"/>
                <a:hlinkClick r:id="rId3">
                  <a:extLst>
                    <a:ext uri="{A12FA001-AC4F-418D-AE19-62706E023703}">
                      <ahyp:hlinkClr xmlns:ahyp="http://schemas.microsoft.com/office/drawing/2018/hyperlinkcolor" val="tx"/>
                    </a:ext>
                  </a:extLst>
                </a:hlinkClick>
              </a:rPr>
              <a:t>Slidesgo</a:t>
            </a:r>
            <a:r>
              <a:rPr lang="en" sz="1000">
                <a:solidFill>
                  <a:schemeClr val="accent4"/>
                </a:solidFill>
                <a:latin typeface="Rajdhani"/>
                <a:ea typeface="Rajdhani"/>
                <a:cs typeface="Rajdhani"/>
                <a:sym typeface="Rajdhani"/>
              </a:rPr>
              <a:t>, including icons by </a:t>
            </a:r>
            <a:r>
              <a:rPr lang="en" sz="1000">
                <a:solidFill>
                  <a:schemeClr val="accent4"/>
                </a:solidFill>
                <a:uFill>
                  <a:noFill/>
                </a:uFill>
                <a:latin typeface="Rajdhani"/>
                <a:ea typeface="Rajdhani"/>
                <a:cs typeface="Rajdhani"/>
                <a:sym typeface="Rajdhani"/>
                <a:hlinkClick r:id="rId4">
                  <a:extLst>
                    <a:ext uri="{A12FA001-AC4F-418D-AE19-62706E023703}">
                      <ahyp:hlinkClr xmlns:ahyp="http://schemas.microsoft.com/office/drawing/2018/hyperlinkcolor" val="tx"/>
                    </a:ext>
                  </a:extLst>
                </a:hlinkClick>
              </a:rPr>
              <a:t>Flaticon</a:t>
            </a:r>
            <a:r>
              <a:rPr lang="en" sz="1000">
                <a:solidFill>
                  <a:schemeClr val="accent4"/>
                </a:solidFill>
                <a:latin typeface="Rajdhani"/>
                <a:ea typeface="Rajdhani"/>
                <a:cs typeface="Rajdhani"/>
                <a:sym typeface="Rajdhani"/>
              </a:rPr>
              <a:t>, and infographics &amp; images by </a:t>
            </a:r>
            <a:r>
              <a:rPr lang="en" sz="1000">
                <a:solidFill>
                  <a:schemeClr val="accent4"/>
                </a:solidFill>
                <a:uFill>
                  <a:noFill/>
                </a:uFill>
                <a:latin typeface="Rajdhani"/>
                <a:ea typeface="Rajdhani"/>
                <a:cs typeface="Rajdhani"/>
                <a:sym typeface="Rajdhani"/>
                <a:hlinkClick r:id="rId5">
                  <a:extLst>
                    <a:ext uri="{A12FA001-AC4F-418D-AE19-62706E023703}">
                      <ahyp:hlinkClr xmlns:ahyp="http://schemas.microsoft.com/office/drawing/2018/hyperlinkcolor" val="tx"/>
                    </a:ext>
                  </a:extLst>
                </a:hlinkClick>
              </a:rPr>
              <a:t>Freepik</a:t>
            </a:r>
            <a:r>
              <a:rPr lang="en" sz="1000">
                <a:solidFill>
                  <a:schemeClr val="accent4"/>
                </a:solidFill>
                <a:latin typeface="Rajdhani"/>
                <a:ea typeface="Rajdhani"/>
                <a:cs typeface="Rajdhani"/>
                <a:sym typeface="Rajdhani"/>
              </a:rPr>
              <a:t>. </a:t>
            </a:r>
            <a:endParaRPr sz="1000">
              <a:solidFill>
                <a:schemeClr val="accent4"/>
              </a:solidFill>
              <a:latin typeface="Rajdhani"/>
              <a:ea typeface="Rajdhani"/>
              <a:cs typeface="Rajdhani"/>
              <a:sym typeface="Rajdhani"/>
            </a:endParaRPr>
          </a:p>
          <a:p>
            <a:pPr marL="0" lvl="0" indent="0" algn="ctr" rtl="0">
              <a:spcBef>
                <a:spcPts val="300"/>
              </a:spcBef>
              <a:spcAft>
                <a:spcPts val="0"/>
              </a:spcAft>
              <a:buNone/>
            </a:pPr>
            <a:endParaRPr sz="1000">
              <a:solidFill>
                <a:schemeClr val="accent4"/>
              </a:solidFill>
              <a:latin typeface="Rajdhani"/>
              <a:ea typeface="Rajdhani"/>
              <a:cs typeface="Rajdhani"/>
              <a:sym typeface="Rajdhan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SECTION_HEADER_1_1">
    <p:bg>
      <p:bgPr>
        <a:blipFill>
          <a:blip r:embed="rId2">
            <a:alphaModFix/>
          </a:blip>
          <a:stretch>
            <a:fillRect/>
          </a:stretch>
        </a:blipFill>
        <a:effectLst/>
      </p:bgPr>
    </p:bg>
    <p:spTree>
      <p:nvGrpSpPr>
        <p:cNvPr id="1" name="Shape 66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_3_1_1_1_2_1_1">
    <p:bg>
      <p:bgPr>
        <a:blipFill>
          <a:blip r:embed="rId2">
            <a:alphaModFix/>
          </a:blip>
          <a:stretch>
            <a:fillRect/>
          </a:stretch>
        </a:blipFill>
        <a:effectLst/>
      </p:bgPr>
    </p:bg>
    <p:spTree>
      <p:nvGrpSpPr>
        <p:cNvPr id="1" name="Shape 66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TITLE_ONLY_1_1_1_2">
    <p:bg>
      <p:bgPr>
        <a:blipFill>
          <a:blip r:embed="rId2">
            <a:alphaModFix/>
          </a:blip>
          <a:stretch>
            <a:fillRect/>
          </a:stretch>
        </a:blipFill>
        <a:effectLst/>
      </p:bgPr>
    </p:bg>
    <p:spTree>
      <p:nvGrpSpPr>
        <p:cNvPr id="1" name="Shape 66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TITLE_ONLY_1_2">
    <p:bg>
      <p:bgPr>
        <a:blipFill>
          <a:blip r:embed="rId2">
            <a:alphaModFix/>
          </a:blip>
          <a:stretch>
            <a:fillRect/>
          </a:stretch>
        </a:blipFill>
        <a:effectLst/>
      </p:bgPr>
    </p:bg>
    <p:spTree>
      <p:nvGrpSpPr>
        <p:cNvPr id="1" name="Shape 6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TITLE_AND_TWO_COLUMNS_1_1">
    <p:bg>
      <p:bgPr>
        <a:blipFill>
          <a:blip r:embed="rId2">
            <a:alphaModFix/>
          </a:blip>
          <a:stretch>
            <a:fillRect/>
          </a:stretch>
        </a:blipFill>
        <a:effectLst/>
      </p:bgPr>
    </p:bg>
    <p:spTree>
      <p:nvGrpSpPr>
        <p:cNvPr id="1" name="Shape 669"/>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5">
  <p:cSld name="SECTION_TITLE_AND_DESCRIPTION_1_4_1_2">
    <p:bg>
      <p:bgPr>
        <a:blipFill>
          <a:blip r:embed="rId2">
            <a:alphaModFix/>
          </a:blip>
          <a:stretch>
            <a:fillRect/>
          </a:stretch>
        </a:blipFill>
        <a:effectLst/>
      </p:bgPr>
    </p:bg>
    <p:spTree>
      <p:nvGrpSpPr>
        <p:cNvPr id="1" name="Shape 67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67"/>
        <p:cNvGrpSpPr/>
        <p:nvPr/>
      </p:nvGrpSpPr>
      <p:grpSpPr>
        <a:xfrm>
          <a:off x="0" y="0"/>
          <a:ext cx="0" cy="0"/>
          <a:chOff x="0" y="0"/>
          <a:chExt cx="0" cy="0"/>
        </a:xfrm>
      </p:grpSpPr>
      <p:sp>
        <p:nvSpPr>
          <p:cNvPr id="168" name="Google Shape;168;p3"/>
          <p:cNvSpPr txBox="1">
            <a:spLocks noGrp="1"/>
          </p:cNvSpPr>
          <p:nvPr>
            <p:ph type="title"/>
          </p:nvPr>
        </p:nvSpPr>
        <p:spPr>
          <a:xfrm>
            <a:off x="5230900" y="2274700"/>
            <a:ext cx="3455700" cy="841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69" name="Google Shape;169;p3"/>
          <p:cNvSpPr txBox="1">
            <a:spLocks noGrp="1"/>
          </p:cNvSpPr>
          <p:nvPr>
            <p:ph type="subTitle" idx="1"/>
          </p:nvPr>
        </p:nvSpPr>
        <p:spPr>
          <a:xfrm>
            <a:off x="5230900" y="3090650"/>
            <a:ext cx="2760300" cy="9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70" name="Google Shape;170;p3"/>
          <p:cNvSpPr txBox="1">
            <a:spLocks noGrp="1"/>
          </p:cNvSpPr>
          <p:nvPr>
            <p:ph type="title" idx="2" hasCustomPrompt="1"/>
          </p:nvPr>
        </p:nvSpPr>
        <p:spPr>
          <a:xfrm>
            <a:off x="5230900" y="1293975"/>
            <a:ext cx="2383800" cy="792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4"/>
          <p:cNvSpPr txBox="1">
            <a:spLocks noGrp="1"/>
          </p:cNvSpPr>
          <p:nvPr>
            <p:ph type="body" idx="1"/>
          </p:nvPr>
        </p:nvSpPr>
        <p:spPr>
          <a:xfrm>
            <a:off x="696675" y="999150"/>
            <a:ext cx="7652700" cy="30735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Clr>
                <a:schemeClr val="accent2"/>
              </a:buClr>
              <a:buSzPts val="1100"/>
              <a:buFont typeface="Staatliches"/>
              <a:buAutoNum type="arabicPeriod"/>
              <a:defRPr sz="1200">
                <a:solidFill>
                  <a:srgbClr val="FFFFFF"/>
                </a:solidFill>
              </a:defRPr>
            </a:lvl1pPr>
            <a:lvl2pPr marL="914400" lvl="1" indent="-298450" rtl="0">
              <a:spcBef>
                <a:spcPts val="1600"/>
              </a:spcBef>
              <a:spcAft>
                <a:spcPts val="0"/>
              </a:spcAft>
              <a:buClr>
                <a:schemeClr val="dk1"/>
              </a:buClr>
              <a:buSzPts val="1100"/>
              <a:buFont typeface="Muli"/>
              <a:buAutoNum type="alphaLcPeriod"/>
              <a:defRPr>
                <a:solidFill>
                  <a:srgbClr val="FFFFFF"/>
                </a:solidFill>
              </a:defRPr>
            </a:lvl2pPr>
            <a:lvl3pPr marL="1371600" lvl="2" indent="-298450" rtl="0">
              <a:spcBef>
                <a:spcPts val="1600"/>
              </a:spcBef>
              <a:spcAft>
                <a:spcPts val="0"/>
              </a:spcAft>
              <a:buClr>
                <a:schemeClr val="dk1"/>
              </a:buClr>
              <a:buSzPts val="1100"/>
              <a:buFont typeface="Muli"/>
              <a:buAutoNum type="romanLcPeriod"/>
              <a:defRPr>
                <a:solidFill>
                  <a:srgbClr val="FFFFFF"/>
                </a:solidFill>
              </a:defRPr>
            </a:lvl3pPr>
            <a:lvl4pPr marL="1828800" lvl="3" indent="-298450" rtl="0">
              <a:spcBef>
                <a:spcPts val="1600"/>
              </a:spcBef>
              <a:spcAft>
                <a:spcPts val="0"/>
              </a:spcAft>
              <a:buClr>
                <a:schemeClr val="dk1"/>
              </a:buClr>
              <a:buSzPts val="1100"/>
              <a:buFont typeface="Muli"/>
              <a:buAutoNum type="arabicPeriod"/>
              <a:defRPr>
                <a:solidFill>
                  <a:srgbClr val="FFFFFF"/>
                </a:solidFill>
              </a:defRPr>
            </a:lvl4pPr>
            <a:lvl5pPr marL="2286000" lvl="4" indent="-298450" rtl="0">
              <a:spcBef>
                <a:spcPts val="1600"/>
              </a:spcBef>
              <a:spcAft>
                <a:spcPts val="0"/>
              </a:spcAft>
              <a:buClr>
                <a:schemeClr val="dk1"/>
              </a:buClr>
              <a:buSzPts val="1100"/>
              <a:buFont typeface="Muli"/>
              <a:buAutoNum type="alphaLcPeriod"/>
              <a:defRPr>
                <a:solidFill>
                  <a:srgbClr val="FFFFFF"/>
                </a:solidFill>
              </a:defRPr>
            </a:lvl5pPr>
            <a:lvl6pPr marL="2743200" lvl="5" indent="-298450" rtl="0">
              <a:spcBef>
                <a:spcPts val="1600"/>
              </a:spcBef>
              <a:spcAft>
                <a:spcPts val="0"/>
              </a:spcAft>
              <a:buClr>
                <a:schemeClr val="dk1"/>
              </a:buClr>
              <a:buSzPts val="1100"/>
              <a:buFont typeface="Muli"/>
              <a:buAutoNum type="romanLcPeriod"/>
              <a:defRPr>
                <a:solidFill>
                  <a:srgbClr val="FFFFFF"/>
                </a:solidFill>
              </a:defRPr>
            </a:lvl6pPr>
            <a:lvl7pPr marL="3200400" lvl="6" indent="-298450" rtl="0">
              <a:spcBef>
                <a:spcPts val="1600"/>
              </a:spcBef>
              <a:spcAft>
                <a:spcPts val="0"/>
              </a:spcAft>
              <a:buClr>
                <a:schemeClr val="dk1"/>
              </a:buClr>
              <a:buSzPts val="1100"/>
              <a:buFont typeface="Muli"/>
              <a:buAutoNum type="arabicPeriod"/>
              <a:defRPr>
                <a:solidFill>
                  <a:srgbClr val="FFFFFF"/>
                </a:solidFill>
              </a:defRPr>
            </a:lvl7pPr>
            <a:lvl8pPr marL="3657600" lvl="7" indent="-298450" rtl="0">
              <a:spcBef>
                <a:spcPts val="1600"/>
              </a:spcBef>
              <a:spcAft>
                <a:spcPts val="0"/>
              </a:spcAft>
              <a:buClr>
                <a:schemeClr val="dk1"/>
              </a:buClr>
              <a:buSzPts val="1100"/>
              <a:buFont typeface="Muli"/>
              <a:buAutoNum type="alphaLcPeriod"/>
              <a:defRPr>
                <a:solidFill>
                  <a:srgbClr val="FFFFFF"/>
                </a:solidFill>
              </a:defRPr>
            </a:lvl8pPr>
            <a:lvl9pPr marL="4114800" lvl="8" indent="-298450" rtl="0">
              <a:spcBef>
                <a:spcPts val="1600"/>
              </a:spcBef>
              <a:spcAft>
                <a:spcPts val="1600"/>
              </a:spcAft>
              <a:buClr>
                <a:schemeClr val="dk1"/>
              </a:buClr>
              <a:buSzPts val="1100"/>
              <a:buFont typeface="Muli"/>
              <a:buAutoNum type="romanLcPeriod"/>
              <a:defRPr>
                <a:solidFill>
                  <a:srgbClr val="FFFFFF"/>
                </a:solidFill>
              </a:defRPr>
            </a:lvl9pPr>
          </a:lstStyle>
          <a:p>
            <a:endParaRPr/>
          </a:p>
        </p:txBody>
      </p:sp>
      <p:sp>
        <p:nvSpPr>
          <p:cNvPr id="173" name="Google Shape;173;p4"/>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6"/>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TITLE_AND_TWO_COLUMNS_1_2">
    <p:bg>
      <p:bgPr>
        <a:blipFill>
          <a:blip r:embed="rId2">
            <a:alphaModFix/>
          </a:blip>
          <a:stretch>
            <a:fillRect/>
          </a:stretch>
        </a:blipFill>
        <a:effectLst/>
      </p:bgPr>
    </p:bg>
    <p:spTree>
      <p:nvGrpSpPr>
        <p:cNvPr id="1" name="Shape 222"/>
        <p:cNvGrpSpPr/>
        <p:nvPr/>
      </p:nvGrpSpPr>
      <p:grpSpPr>
        <a:xfrm>
          <a:off x="0" y="0"/>
          <a:ext cx="0" cy="0"/>
          <a:chOff x="0" y="0"/>
          <a:chExt cx="0" cy="0"/>
        </a:xfrm>
      </p:grpSpPr>
      <p:sp>
        <p:nvSpPr>
          <p:cNvPr id="223" name="Google Shape;223;p14"/>
          <p:cNvSpPr txBox="1">
            <a:spLocks noGrp="1"/>
          </p:cNvSpPr>
          <p:nvPr>
            <p:ph type="body" idx="1"/>
          </p:nvPr>
        </p:nvSpPr>
        <p:spPr>
          <a:xfrm>
            <a:off x="2677625" y="1046400"/>
            <a:ext cx="3788700" cy="647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rgbClr val="FFFFFF"/>
              </a:buClr>
              <a:buSzPts val="1400"/>
              <a:buChar char="●"/>
              <a:defRPr sz="1400">
                <a:solidFill>
                  <a:srgbClr val="FFFFFF"/>
                </a:solidFill>
              </a:defRPr>
            </a:lvl1pPr>
            <a:lvl2pPr marL="914400" lvl="1" indent="-317500" algn="ctr" rtl="0">
              <a:spcBef>
                <a:spcPts val="1600"/>
              </a:spcBef>
              <a:spcAft>
                <a:spcPts val="0"/>
              </a:spcAft>
              <a:buClr>
                <a:srgbClr val="FFFFFF"/>
              </a:buClr>
              <a:buSzPts val="1400"/>
              <a:buChar char="○"/>
              <a:defRPr>
                <a:solidFill>
                  <a:srgbClr val="FFFFFF"/>
                </a:solidFill>
              </a:defRPr>
            </a:lvl2pPr>
            <a:lvl3pPr marL="1371600" lvl="2" indent="-317500" algn="ctr" rtl="0">
              <a:spcBef>
                <a:spcPts val="1600"/>
              </a:spcBef>
              <a:spcAft>
                <a:spcPts val="0"/>
              </a:spcAft>
              <a:buClr>
                <a:srgbClr val="FFFFFF"/>
              </a:buClr>
              <a:buSzPts val="1400"/>
              <a:buChar char="■"/>
              <a:defRPr>
                <a:solidFill>
                  <a:srgbClr val="FFFFFF"/>
                </a:solidFill>
              </a:defRPr>
            </a:lvl3pPr>
            <a:lvl4pPr marL="1828800" lvl="3" indent="-317500" algn="ctr" rtl="0">
              <a:spcBef>
                <a:spcPts val="1600"/>
              </a:spcBef>
              <a:spcAft>
                <a:spcPts val="0"/>
              </a:spcAft>
              <a:buClr>
                <a:srgbClr val="FFFFFF"/>
              </a:buClr>
              <a:buSzPts val="1400"/>
              <a:buChar char="●"/>
              <a:defRPr>
                <a:solidFill>
                  <a:srgbClr val="FFFFFF"/>
                </a:solidFill>
              </a:defRPr>
            </a:lvl4pPr>
            <a:lvl5pPr marL="2286000" lvl="4" indent="-317500" algn="ctr" rtl="0">
              <a:spcBef>
                <a:spcPts val="1600"/>
              </a:spcBef>
              <a:spcAft>
                <a:spcPts val="0"/>
              </a:spcAft>
              <a:buClr>
                <a:srgbClr val="FFFFFF"/>
              </a:buClr>
              <a:buSzPts val="1400"/>
              <a:buChar char="○"/>
              <a:defRPr>
                <a:solidFill>
                  <a:srgbClr val="FFFFFF"/>
                </a:solidFill>
              </a:defRPr>
            </a:lvl5pPr>
            <a:lvl6pPr marL="2743200" lvl="5" indent="-317500" algn="ctr" rtl="0">
              <a:spcBef>
                <a:spcPts val="1600"/>
              </a:spcBef>
              <a:spcAft>
                <a:spcPts val="0"/>
              </a:spcAft>
              <a:buClr>
                <a:srgbClr val="FFFFFF"/>
              </a:buClr>
              <a:buSzPts val="1400"/>
              <a:buChar char="■"/>
              <a:defRPr>
                <a:solidFill>
                  <a:srgbClr val="FFFFFF"/>
                </a:solidFill>
              </a:defRPr>
            </a:lvl6pPr>
            <a:lvl7pPr marL="3200400" lvl="6" indent="-317500" algn="ctr" rtl="0">
              <a:spcBef>
                <a:spcPts val="1600"/>
              </a:spcBef>
              <a:spcAft>
                <a:spcPts val="0"/>
              </a:spcAft>
              <a:buClr>
                <a:srgbClr val="FFFFFF"/>
              </a:buClr>
              <a:buSzPts val="1400"/>
              <a:buChar char="●"/>
              <a:defRPr>
                <a:solidFill>
                  <a:srgbClr val="FFFFFF"/>
                </a:solidFill>
              </a:defRPr>
            </a:lvl7pPr>
            <a:lvl8pPr marL="3657600" lvl="7" indent="-317500" algn="ctr" rtl="0">
              <a:spcBef>
                <a:spcPts val="1600"/>
              </a:spcBef>
              <a:spcAft>
                <a:spcPts val="0"/>
              </a:spcAft>
              <a:buClr>
                <a:srgbClr val="FFFFFF"/>
              </a:buClr>
              <a:buSzPts val="1400"/>
              <a:buChar char="○"/>
              <a:defRPr>
                <a:solidFill>
                  <a:srgbClr val="FFFFFF"/>
                </a:solidFill>
              </a:defRPr>
            </a:lvl8pPr>
            <a:lvl9pPr marL="4114800" lvl="8" indent="-317500" algn="ctr" rtl="0">
              <a:spcBef>
                <a:spcPts val="1600"/>
              </a:spcBef>
              <a:spcAft>
                <a:spcPts val="1600"/>
              </a:spcAft>
              <a:buClr>
                <a:srgbClr val="FFFFFF"/>
              </a:buClr>
              <a:buSzPts val="1400"/>
              <a:buChar char="■"/>
              <a:defRPr>
                <a:solidFill>
                  <a:srgbClr val="FFFFFF"/>
                </a:solidFill>
              </a:defRPr>
            </a:lvl9pPr>
          </a:lstStyle>
          <a:p>
            <a:endParaRPr/>
          </a:p>
        </p:txBody>
      </p:sp>
      <p:sp>
        <p:nvSpPr>
          <p:cNvPr id="224" name="Google Shape;224;p14"/>
          <p:cNvSpPr txBox="1">
            <a:spLocks noGrp="1"/>
          </p:cNvSpPr>
          <p:nvPr>
            <p:ph type="title"/>
          </p:nvPr>
        </p:nvSpPr>
        <p:spPr>
          <a:xfrm>
            <a:off x="2012725" y="290600"/>
            <a:ext cx="5118600" cy="7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_2_1">
    <p:bg>
      <p:bgPr>
        <a:blipFill>
          <a:blip r:embed="rId2">
            <a:alphaModFix/>
          </a:blip>
          <a:stretch>
            <a:fillRect/>
          </a:stretch>
        </a:blipFill>
        <a:effectLst/>
      </p:bgPr>
    </p:bg>
    <p:spTree>
      <p:nvGrpSpPr>
        <p:cNvPr id="1" name="Shape 277"/>
        <p:cNvGrpSpPr/>
        <p:nvPr/>
      </p:nvGrpSpPr>
      <p:grpSpPr>
        <a:xfrm>
          <a:off x="0" y="0"/>
          <a:ext cx="0" cy="0"/>
          <a:chOff x="0" y="0"/>
          <a:chExt cx="0" cy="0"/>
        </a:xfrm>
      </p:grpSpPr>
      <p:sp>
        <p:nvSpPr>
          <p:cNvPr id="278" name="Google Shape;278;p19"/>
          <p:cNvSpPr txBox="1">
            <a:spLocks noGrp="1"/>
          </p:cNvSpPr>
          <p:nvPr>
            <p:ph type="body" idx="1"/>
          </p:nvPr>
        </p:nvSpPr>
        <p:spPr>
          <a:xfrm>
            <a:off x="4748825" y="1747538"/>
            <a:ext cx="3073200" cy="22554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Clr>
                <a:srgbClr val="FFFFFF"/>
              </a:buClr>
              <a:buSzPts val="1600"/>
              <a:buChar char="●"/>
              <a:defRPr sz="1600">
                <a:solidFill>
                  <a:srgbClr val="FFFFFF"/>
                </a:solidFill>
              </a:defRPr>
            </a:lvl1pPr>
            <a:lvl2pPr marL="914400" lvl="1" indent="-330200" algn="ctr" rtl="0">
              <a:spcBef>
                <a:spcPts val="0"/>
              </a:spcBef>
              <a:spcAft>
                <a:spcPts val="0"/>
              </a:spcAft>
              <a:buClr>
                <a:srgbClr val="FFFFFF"/>
              </a:buClr>
              <a:buSzPts val="1600"/>
              <a:buChar char="○"/>
              <a:defRPr sz="1600">
                <a:solidFill>
                  <a:srgbClr val="FFFFFF"/>
                </a:solidFill>
              </a:defRPr>
            </a:lvl2pPr>
            <a:lvl3pPr marL="1371600" lvl="2" indent="-330200" algn="ctr" rtl="0">
              <a:spcBef>
                <a:spcPts val="1600"/>
              </a:spcBef>
              <a:spcAft>
                <a:spcPts val="0"/>
              </a:spcAft>
              <a:buClr>
                <a:srgbClr val="FFFFFF"/>
              </a:buClr>
              <a:buSzPts val="1600"/>
              <a:buChar char="■"/>
              <a:defRPr sz="1600">
                <a:solidFill>
                  <a:srgbClr val="FFFFFF"/>
                </a:solidFill>
              </a:defRPr>
            </a:lvl3pPr>
            <a:lvl4pPr marL="1828800" lvl="3" indent="-330200" algn="ctr" rtl="0">
              <a:spcBef>
                <a:spcPts val="1600"/>
              </a:spcBef>
              <a:spcAft>
                <a:spcPts val="0"/>
              </a:spcAft>
              <a:buClr>
                <a:srgbClr val="FFFFFF"/>
              </a:buClr>
              <a:buSzPts val="1600"/>
              <a:buChar char="●"/>
              <a:defRPr sz="1600">
                <a:solidFill>
                  <a:srgbClr val="FFFFFF"/>
                </a:solidFill>
              </a:defRPr>
            </a:lvl4pPr>
            <a:lvl5pPr marL="2286000" lvl="4" indent="-330200" algn="ctr" rtl="0">
              <a:spcBef>
                <a:spcPts val="1600"/>
              </a:spcBef>
              <a:spcAft>
                <a:spcPts val="0"/>
              </a:spcAft>
              <a:buClr>
                <a:srgbClr val="FFFFFF"/>
              </a:buClr>
              <a:buSzPts val="1600"/>
              <a:buChar char="○"/>
              <a:defRPr sz="1600">
                <a:solidFill>
                  <a:srgbClr val="FFFFFF"/>
                </a:solidFill>
              </a:defRPr>
            </a:lvl5pPr>
            <a:lvl6pPr marL="2743200" lvl="5" indent="-330200" algn="ctr" rtl="0">
              <a:spcBef>
                <a:spcPts val="1600"/>
              </a:spcBef>
              <a:spcAft>
                <a:spcPts val="0"/>
              </a:spcAft>
              <a:buClr>
                <a:srgbClr val="FFFFFF"/>
              </a:buClr>
              <a:buSzPts val="1600"/>
              <a:buChar char="■"/>
              <a:defRPr sz="1600">
                <a:solidFill>
                  <a:srgbClr val="FFFFFF"/>
                </a:solidFill>
              </a:defRPr>
            </a:lvl6pPr>
            <a:lvl7pPr marL="3200400" lvl="6" indent="-330200" algn="ctr" rtl="0">
              <a:spcBef>
                <a:spcPts val="1600"/>
              </a:spcBef>
              <a:spcAft>
                <a:spcPts val="0"/>
              </a:spcAft>
              <a:buClr>
                <a:srgbClr val="FFFFFF"/>
              </a:buClr>
              <a:buSzPts val="1600"/>
              <a:buChar char="●"/>
              <a:defRPr sz="1600">
                <a:solidFill>
                  <a:srgbClr val="FFFFFF"/>
                </a:solidFill>
              </a:defRPr>
            </a:lvl7pPr>
            <a:lvl8pPr marL="3657600" lvl="7" indent="-330200" algn="ctr" rtl="0">
              <a:spcBef>
                <a:spcPts val="1600"/>
              </a:spcBef>
              <a:spcAft>
                <a:spcPts val="0"/>
              </a:spcAft>
              <a:buClr>
                <a:srgbClr val="FFFFFF"/>
              </a:buClr>
              <a:buSzPts val="1600"/>
              <a:buChar char="○"/>
              <a:defRPr sz="1600">
                <a:solidFill>
                  <a:srgbClr val="FFFFFF"/>
                </a:solidFill>
              </a:defRPr>
            </a:lvl8pPr>
            <a:lvl9pPr marL="4114800" lvl="8" indent="-330200" algn="ctr" rtl="0">
              <a:spcBef>
                <a:spcPts val="1600"/>
              </a:spcBef>
              <a:spcAft>
                <a:spcPts val="1600"/>
              </a:spcAft>
              <a:buClr>
                <a:srgbClr val="FFFFFF"/>
              </a:buClr>
              <a:buSzPts val="1600"/>
              <a:buChar char="■"/>
              <a:defRPr sz="1600">
                <a:solidFill>
                  <a:srgbClr val="FFFFFF"/>
                </a:solidFill>
              </a:defRPr>
            </a:lvl9pPr>
          </a:lstStyle>
          <a:p>
            <a:endParaRPr/>
          </a:p>
        </p:txBody>
      </p:sp>
      <p:sp>
        <p:nvSpPr>
          <p:cNvPr id="279" name="Google Shape;279;p19"/>
          <p:cNvSpPr txBox="1">
            <a:spLocks noGrp="1"/>
          </p:cNvSpPr>
          <p:nvPr>
            <p:ph type="title"/>
          </p:nvPr>
        </p:nvSpPr>
        <p:spPr>
          <a:xfrm>
            <a:off x="4748825" y="1279675"/>
            <a:ext cx="3073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280" name="Google Shape;280;p19"/>
          <p:cNvSpPr/>
          <p:nvPr/>
        </p:nvSpPr>
        <p:spPr>
          <a:xfrm>
            <a:off x="2520750" y="-737625"/>
            <a:ext cx="6772200" cy="67722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19"/>
          <p:cNvGrpSpPr/>
          <p:nvPr/>
        </p:nvGrpSpPr>
        <p:grpSpPr>
          <a:xfrm>
            <a:off x="111775" y="3579954"/>
            <a:ext cx="4941854" cy="4437568"/>
            <a:chOff x="375850" y="3579954"/>
            <a:chExt cx="4941854" cy="4437568"/>
          </a:xfrm>
        </p:grpSpPr>
        <p:sp>
          <p:nvSpPr>
            <p:cNvPr id="282" name="Google Shape;282;p19"/>
            <p:cNvSpPr/>
            <p:nvPr/>
          </p:nvSpPr>
          <p:spPr>
            <a:xfrm>
              <a:off x="409027" y="3579954"/>
              <a:ext cx="4875500" cy="4437568"/>
            </a:xfrm>
            <a:custGeom>
              <a:avLst/>
              <a:gdLst/>
              <a:ahLst/>
              <a:cxnLst/>
              <a:rect l="l" t="t" r="r" b="b"/>
              <a:pathLst>
                <a:path w="6613" h="6019" extrusionOk="0">
                  <a:moveTo>
                    <a:pt x="3306" y="0"/>
                  </a:moveTo>
                  <a:cubicBezTo>
                    <a:pt x="2536" y="0"/>
                    <a:pt x="1766" y="293"/>
                    <a:pt x="1180" y="879"/>
                  </a:cubicBezTo>
                  <a:cubicBezTo>
                    <a:pt x="1" y="2058"/>
                    <a:pt x="1" y="3960"/>
                    <a:pt x="1180" y="5139"/>
                  </a:cubicBezTo>
                  <a:cubicBezTo>
                    <a:pt x="1766" y="5725"/>
                    <a:pt x="2536" y="6018"/>
                    <a:pt x="3306" y="6018"/>
                  </a:cubicBezTo>
                  <a:cubicBezTo>
                    <a:pt x="4077" y="6018"/>
                    <a:pt x="4847" y="5725"/>
                    <a:pt x="5433" y="5139"/>
                  </a:cubicBezTo>
                  <a:cubicBezTo>
                    <a:pt x="6612" y="3960"/>
                    <a:pt x="6612" y="2058"/>
                    <a:pt x="5433" y="879"/>
                  </a:cubicBezTo>
                  <a:cubicBezTo>
                    <a:pt x="4847" y="293"/>
                    <a:pt x="4077" y="0"/>
                    <a:pt x="3306" y="0"/>
                  </a:cubicBezTo>
                  <a:close/>
                </a:path>
              </a:pathLst>
            </a:custGeom>
            <a:solidFill>
              <a:srgbClr val="FFE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75850" y="5218993"/>
              <a:ext cx="4941854" cy="2693211"/>
            </a:xfrm>
            <a:custGeom>
              <a:avLst/>
              <a:gdLst/>
              <a:ahLst/>
              <a:cxnLst/>
              <a:rect l="l" t="t" r="r" b="b"/>
              <a:pathLst>
                <a:path w="6703" h="3653" extrusionOk="0">
                  <a:moveTo>
                    <a:pt x="411" y="1"/>
                  </a:moveTo>
                  <a:lnTo>
                    <a:pt x="411" y="1"/>
                  </a:lnTo>
                  <a:cubicBezTo>
                    <a:pt x="0" y="1880"/>
                    <a:pt x="1430" y="3652"/>
                    <a:pt x="3355" y="3652"/>
                  </a:cubicBezTo>
                  <a:cubicBezTo>
                    <a:pt x="5272" y="3652"/>
                    <a:pt x="6703" y="1880"/>
                    <a:pt x="6292" y="1"/>
                  </a:cubicBezTo>
                  <a:lnTo>
                    <a:pt x="6292" y="1"/>
                  </a:lnTo>
                  <a:cubicBezTo>
                    <a:pt x="5995" y="1385"/>
                    <a:pt x="4770" y="2374"/>
                    <a:pt x="3355" y="2382"/>
                  </a:cubicBezTo>
                  <a:cubicBezTo>
                    <a:pt x="1933" y="2374"/>
                    <a:pt x="708" y="1385"/>
                    <a:pt x="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19"/>
            <p:cNvGrpSpPr/>
            <p:nvPr/>
          </p:nvGrpSpPr>
          <p:grpSpPr>
            <a:xfrm>
              <a:off x="2165720" y="4251357"/>
              <a:ext cx="1105890" cy="1091881"/>
              <a:chOff x="2103408" y="4068869"/>
              <a:chExt cx="1105890" cy="1091881"/>
            </a:xfrm>
          </p:grpSpPr>
          <p:sp>
            <p:nvSpPr>
              <p:cNvPr id="285" name="Google Shape;285;p19"/>
              <p:cNvSpPr/>
              <p:nvPr/>
            </p:nvSpPr>
            <p:spPr>
              <a:xfrm>
                <a:off x="2103408" y="4071817"/>
                <a:ext cx="1105890" cy="1088933"/>
              </a:xfrm>
              <a:custGeom>
                <a:avLst/>
                <a:gdLst/>
                <a:ahLst/>
                <a:cxnLst/>
                <a:rect l="l" t="t" r="r" b="b"/>
                <a:pathLst>
                  <a:path w="1500" h="1477" extrusionOk="0">
                    <a:moveTo>
                      <a:pt x="745" y="0"/>
                    </a:moveTo>
                    <a:cubicBezTo>
                      <a:pt x="741" y="0"/>
                      <a:pt x="736" y="0"/>
                      <a:pt x="731" y="1"/>
                    </a:cubicBezTo>
                    <a:cubicBezTo>
                      <a:pt x="328" y="8"/>
                      <a:pt x="1" y="351"/>
                      <a:pt x="16" y="754"/>
                    </a:cubicBezTo>
                    <a:cubicBezTo>
                      <a:pt x="23" y="1160"/>
                      <a:pt x="351" y="1477"/>
                      <a:pt x="755" y="1477"/>
                    </a:cubicBezTo>
                    <a:cubicBezTo>
                      <a:pt x="760" y="1477"/>
                      <a:pt x="764" y="1477"/>
                      <a:pt x="769" y="1477"/>
                    </a:cubicBezTo>
                    <a:cubicBezTo>
                      <a:pt x="1172" y="1461"/>
                      <a:pt x="1499" y="1127"/>
                      <a:pt x="1484" y="716"/>
                    </a:cubicBezTo>
                    <a:cubicBezTo>
                      <a:pt x="1477" y="317"/>
                      <a:pt x="1150" y="0"/>
                      <a:pt x="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9"/>
              <p:cNvSpPr/>
              <p:nvPr/>
            </p:nvSpPr>
            <p:spPr>
              <a:xfrm>
                <a:off x="2103408" y="4068869"/>
                <a:ext cx="1105890" cy="623722"/>
              </a:xfrm>
              <a:custGeom>
                <a:avLst/>
                <a:gdLst/>
                <a:ahLst/>
                <a:cxnLst/>
                <a:rect l="l" t="t" r="r" b="b"/>
                <a:pathLst>
                  <a:path w="1500" h="846" extrusionOk="0">
                    <a:moveTo>
                      <a:pt x="754" y="1"/>
                    </a:moveTo>
                    <a:cubicBezTo>
                      <a:pt x="335" y="1"/>
                      <a:pt x="1" y="343"/>
                      <a:pt x="16" y="762"/>
                    </a:cubicBezTo>
                    <a:cubicBezTo>
                      <a:pt x="16" y="792"/>
                      <a:pt x="16" y="823"/>
                      <a:pt x="24" y="845"/>
                    </a:cubicBezTo>
                    <a:cubicBezTo>
                      <a:pt x="62" y="473"/>
                      <a:pt x="373" y="199"/>
                      <a:pt x="754" y="191"/>
                    </a:cubicBezTo>
                    <a:cubicBezTo>
                      <a:pt x="1127" y="199"/>
                      <a:pt x="1439" y="473"/>
                      <a:pt x="1477" y="845"/>
                    </a:cubicBezTo>
                    <a:cubicBezTo>
                      <a:pt x="1484" y="823"/>
                      <a:pt x="1484" y="792"/>
                      <a:pt x="1492" y="762"/>
                    </a:cubicBezTo>
                    <a:cubicBezTo>
                      <a:pt x="1499" y="343"/>
                      <a:pt x="1165" y="1"/>
                      <a:pt x="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19"/>
            <p:cNvGrpSpPr/>
            <p:nvPr/>
          </p:nvGrpSpPr>
          <p:grpSpPr>
            <a:xfrm>
              <a:off x="3469461" y="4176857"/>
              <a:ext cx="648051" cy="564741"/>
              <a:chOff x="1066086" y="5214569"/>
              <a:chExt cx="648051" cy="564741"/>
            </a:xfrm>
          </p:grpSpPr>
          <p:sp>
            <p:nvSpPr>
              <p:cNvPr id="288" name="Google Shape;288;p19"/>
              <p:cNvSpPr/>
              <p:nvPr/>
            </p:nvSpPr>
            <p:spPr>
              <a:xfrm>
                <a:off x="1066086" y="5230052"/>
                <a:ext cx="639942" cy="549259"/>
              </a:xfrm>
              <a:custGeom>
                <a:avLst/>
                <a:gdLst/>
                <a:ahLst/>
                <a:cxnLst/>
                <a:rect l="l" t="t" r="r" b="b"/>
                <a:pathLst>
                  <a:path w="868" h="745" extrusionOk="0">
                    <a:moveTo>
                      <a:pt x="495" y="1"/>
                    </a:moveTo>
                    <a:cubicBezTo>
                      <a:pt x="168" y="1"/>
                      <a:pt x="0" y="404"/>
                      <a:pt x="228" y="632"/>
                    </a:cubicBezTo>
                    <a:cubicBezTo>
                      <a:pt x="306" y="710"/>
                      <a:pt x="401" y="744"/>
                      <a:pt x="495" y="744"/>
                    </a:cubicBezTo>
                    <a:cubicBezTo>
                      <a:pt x="685" y="744"/>
                      <a:pt x="868" y="599"/>
                      <a:pt x="868" y="374"/>
                    </a:cubicBezTo>
                    <a:cubicBezTo>
                      <a:pt x="868" y="168"/>
                      <a:pt x="700" y="1"/>
                      <a:pt x="4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1144235" y="5214569"/>
                <a:ext cx="569902" cy="325132"/>
              </a:xfrm>
              <a:custGeom>
                <a:avLst/>
                <a:gdLst/>
                <a:ahLst/>
                <a:cxnLst/>
                <a:rect l="l" t="t" r="r" b="b"/>
                <a:pathLst>
                  <a:path w="773" h="441" extrusionOk="0">
                    <a:moveTo>
                      <a:pt x="386" y="1"/>
                    </a:moveTo>
                    <a:cubicBezTo>
                      <a:pt x="193" y="1"/>
                      <a:pt x="1" y="132"/>
                      <a:pt x="16" y="395"/>
                    </a:cubicBezTo>
                    <a:lnTo>
                      <a:pt x="16" y="440"/>
                    </a:lnTo>
                    <a:cubicBezTo>
                      <a:pt x="39" y="242"/>
                      <a:pt x="199" y="105"/>
                      <a:pt x="389" y="105"/>
                    </a:cubicBezTo>
                    <a:cubicBezTo>
                      <a:pt x="579" y="105"/>
                      <a:pt x="739" y="250"/>
                      <a:pt x="762" y="440"/>
                    </a:cubicBezTo>
                    <a:lnTo>
                      <a:pt x="762" y="395"/>
                    </a:lnTo>
                    <a:cubicBezTo>
                      <a:pt x="773" y="132"/>
                      <a:pt x="579"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9"/>
            <p:cNvGrpSpPr/>
            <p:nvPr/>
          </p:nvGrpSpPr>
          <p:grpSpPr>
            <a:xfrm>
              <a:off x="1148054" y="4607862"/>
              <a:ext cx="819833" cy="700397"/>
              <a:chOff x="3255479" y="4854787"/>
              <a:chExt cx="819833" cy="700397"/>
            </a:xfrm>
          </p:grpSpPr>
          <p:sp>
            <p:nvSpPr>
              <p:cNvPr id="291" name="Google Shape;291;p19"/>
              <p:cNvSpPr/>
              <p:nvPr/>
            </p:nvSpPr>
            <p:spPr>
              <a:xfrm>
                <a:off x="3255479" y="4854787"/>
                <a:ext cx="819833" cy="700397"/>
              </a:xfrm>
              <a:custGeom>
                <a:avLst/>
                <a:gdLst/>
                <a:ahLst/>
                <a:cxnLst/>
                <a:rect l="l" t="t" r="r" b="b"/>
                <a:pathLst>
                  <a:path w="1112" h="950" extrusionOk="0">
                    <a:moveTo>
                      <a:pt x="640" y="0"/>
                    </a:moveTo>
                    <a:cubicBezTo>
                      <a:pt x="214" y="0"/>
                      <a:pt x="1" y="510"/>
                      <a:pt x="305" y="807"/>
                    </a:cubicBezTo>
                    <a:cubicBezTo>
                      <a:pt x="402" y="905"/>
                      <a:pt x="521" y="950"/>
                      <a:pt x="637" y="950"/>
                    </a:cubicBezTo>
                    <a:cubicBezTo>
                      <a:pt x="880" y="950"/>
                      <a:pt x="1112" y="759"/>
                      <a:pt x="1112" y="472"/>
                    </a:cubicBezTo>
                    <a:cubicBezTo>
                      <a:pt x="1112" y="205"/>
                      <a:pt x="899" y="0"/>
                      <a:pt x="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3373440" y="4854787"/>
                <a:ext cx="701872" cy="392960"/>
              </a:xfrm>
              <a:custGeom>
                <a:avLst/>
                <a:gdLst/>
                <a:ahLst/>
                <a:cxnLst/>
                <a:rect l="l" t="t" r="r" b="b"/>
                <a:pathLst>
                  <a:path w="952" h="533" extrusionOk="0">
                    <a:moveTo>
                      <a:pt x="476" y="0"/>
                    </a:moveTo>
                    <a:cubicBezTo>
                      <a:pt x="238" y="0"/>
                      <a:pt x="1" y="160"/>
                      <a:pt x="1" y="479"/>
                    </a:cubicBezTo>
                    <a:cubicBezTo>
                      <a:pt x="1" y="495"/>
                      <a:pt x="8" y="510"/>
                      <a:pt x="8" y="533"/>
                    </a:cubicBezTo>
                    <a:cubicBezTo>
                      <a:pt x="39" y="289"/>
                      <a:pt x="236" y="114"/>
                      <a:pt x="480" y="114"/>
                    </a:cubicBezTo>
                    <a:cubicBezTo>
                      <a:pt x="716" y="114"/>
                      <a:pt x="921" y="289"/>
                      <a:pt x="952" y="533"/>
                    </a:cubicBezTo>
                    <a:cubicBezTo>
                      <a:pt x="952" y="510"/>
                      <a:pt x="952" y="495"/>
                      <a:pt x="952" y="479"/>
                    </a:cubicBezTo>
                    <a:cubicBezTo>
                      <a:pt x="952" y="160"/>
                      <a:pt x="714" y="0"/>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19"/>
            <p:cNvGrpSpPr/>
            <p:nvPr/>
          </p:nvGrpSpPr>
          <p:grpSpPr>
            <a:xfrm>
              <a:off x="2537477" y="5488092"/>
              <a:ext cx="1007848" cy="998987"/>
              <a:chOff x="2156477" y="5488092"/>
              <a:chExt cx="1007848" cy="998987"/>
            </a:xfrm>
          </p:grpSpPr>
          <p:sp>
            <p:nvSpPr>
              <p:cNvPr id="294" name="Google Shape;294;p19"/>
              <p:cNvSpPr/>
              <p:nvPr/>
            </p:nvSpPr>
            <p:spPr>
              <a:xfrm>
                <a:off x="2165337" y="5488092"/>
                <a:ext cx="998987" cy="998987"/>
              </a:xfrm>
              <a:custGeom>
                <a:avLst/>
                <a:gdLst/>
                <a:ahLst/>
                <a:cxnLst/>
                <a:rect l="l" t="t" r="r" b="b"/>
                <a:pathLst>
                  <a:path w="1355" h="1355" extrusionOk="0">
                    <a:moveTo>
                      <a:pt x="678" y="1"/>
                    </a:moveTo>
                    <a:cubicBezTo>
                      <a:pt x="305" y="1"/>
                      <a:pt x="0" y="305"/>
                      <a:pt x="0" y="678"/>
                    </a:cubicBezTo>
                    <a:cubicBezTo>
                      <a:pt x="0" y="1051"/>
                      <a:pt x="305" y="1355"/>
                      <a:pt x="678" y="1355"/>
                    </a:cubicBezTo>
                    <a:cubicBezTo>
                      <a:pt x="1050" y="1355"/>
                      <a:pt x="1355" y="1051"/>
                      <a:pt x="1355" y="678"/>
                    </a:cubicBezTo>
                    <a:cubicBezTo>
                      <a:pt x="1355" y="305"/>
                      <a:pt x="1050" y="1"/>
                      <a:pt x="6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2156477" y="5488092"/>
                <a:ext cx="999725" cy="555894"/>
              </a:xfrm>
              <a:custGeom>
                <a:avLst/>
                <a:gdLst/>
                <a:ahLst/>
                <a:cxnLst/>
                <a:rect l="l" t="t" r="r" b="b"/>
                <a:pathLst>
                  <a:path w="1356" h="754" extrusionOk="0">
                    <a:moveTo>
                      <a:pt x="678" y="1"/>
                    </a:moveTo>
                    <a:cubicBezTo>
                      <a:pt x="305" y="1"/>
                      <a:pt x="1" y="305"/>
                      <a:pt x="1" y="678"/>
                    </a:cubicBezTo>
                    <a:cubicBezTo>
                      <a:pt x="1" y="701"/>
                      <a:pt x="8" y="731"/>
                      <a:pt x="8" y="754"/>
                    </a:cubicBezTo>
                    <a:cubicBezTo>
                      <a:pt x="46" y="412"/>
                      <a:pt x="336" y="153"/>
                      <a:pt x="686" y="153"/>
                    </a:cubicBezTo>
                    <a:cubicBezTo>
                      <a:pt x="1028" y="161"/>
                      <a:pt x="1309" y="412"/>
                      <a:pt x="1347" y="754"/>
                    </a:cubicBezTo>
                    <a:cubicBezTo>
                      <a:pt x="1355" y="731"/>
                      <a:pt x="1355" y="701"/>
                      <a:pt x="1355" y="678"/>
                    </a:cubicBezTo>
                    <a:cubicBezTo>
                      <a:pt x="1355" y="305"/>
                      <a:pt x="1051" y="1"/>
                      <a:pt x="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6" name="Google Shape;296;p19"/>
          <p:cNvGrpSpPr/>
          <p:nvPr/>
        </p:nvGrpSpPr>
        <p:grpSpPr>
          <a:xfrm>
            <a:off x="1586107" y="1444048"/>
            <a:ext cx="1993182" cy="2255393"/>
            <a:chOff x="4939875" y="1752725"/>
            <a:chExt cx="186425" cy="210950"/>
          </a:xfrm>
        </p:grpSpPr>
        <p:sp>
          <p:nvSpPr>
            <p:cNvPr id="297" name="Google Shape;297;p19"/>
            <p:cNvSpPr/>
            <p:nvPr/>
          </p:nvSpPr>
          <p:spPr>
            <a:xfrm>
              <a:off x="4985325" y="1795900"/>
              <a:ext cx="96650" cy="66000"/>
            </a:xfrm>
            <a:custGeom>
              <a:avLst/>
              <a:gdLst/>
              <a:ahLst/>
              <a:cxnLst/>
              <a:rect l="l" t="t" r="r" b="b"/>
              <a:pathLst>
                <a:path w="3866" h="2640" extrusionOk="0">
                  <a:moveTo>
                    <a:pt x="1028" y="0"/>
                  </a:moveTo>
                  <a:cubicBezTo>
                    <a:pt x="457" y="0"/>
                    <a:pt x="1" y="457"/>
                    <a:pt x="1" y="1027"/>
                  </a:cubicBezTo>
                  <a:lnTo>
                    <a:pt x="1" y="1605"/>
                  </a:lnTo>
                  <a:cubicBezTo>
                    <a:pt x="1" y="2176"/>
                    <a:pt x="457" y="2640"/>
                    <a:pt x="1028" y="2640"/>
                  </a:cubicBezTo>
                  <a:lnTo>
                    <a:pt x="2839" y="2640"/>
                  </a:lnTo>
                  <a:cubicBezTo>
                    <a:pt x="3409" y="2640"/>
                    <a:pt x="3866" y="2176"/>
                    <a:pt x="3866" y="1605"/>
                  </a:cubicBezTo>
                  <a:lnTo>
                    <a:pt x="3866" y="1027"/>
                  </a:lnTo>
                  <a:cubicBezTo>
                    <a:pt x="3866" y="457"/>
                    <a:pt x="3409" y="0"/>
                    <a:pt x="2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4991425" y="1800075"/>
              <a:ext cx="84275" cy="46050"/>
            </a:xfrm>
            <a:custGeom>
              <a:avLst/>
              <a:gdLst/>
              <a:ahLst/>
              <a:cxnLst/>
              <a:rect l="l" t="t" r="r" b="b"/>
              <a:pathLst>
                <a:path w="3371" h="1842" extrusionOk="0">
                  <a:moveTo>
                    <a:pt x="807" y="0"/>
                  </a:moveTo>
                  <a:cubicBezTo>
                    <a:pt x="365" y="0"/>
                    <a:pt x="0" y="358"/>
                    <a:pt x="0" y="799"/>
                  </a:cubicBezTo>
                  <a:lnTo>
                    <a:pt x="0" y="1043"/>
                  </a:lnTo>
                  <a:cubicBezTo>
                    <a:pt x="0" y="1484"/>
                    <a:pt x="365" y="1842"/>
                    <a:pt x="807" y="1842"/>
                  </a:cubicBezTo>
                  <a:lnTo>
                    <a:pt x="2572" y="1842"/>
                  </a:lnTo>
                  <a:cubicBezTo>
                    <a:pt x="3013" y="1842"/>
                    <a:pt x="3371" y="1484"/>
                    <a:pt x="3371" y="1043"/>
                  </a:cubicBezTo>
                  <a:lnTo>
                    <a:pt x="3371" y="799"/>
                  </a:lnTo>
                  <a:cubicBezTo>
                    <a:pt x="3371" y="358"/>
                    <a:pt x="3013" y="0"/>
                    <a:pt x="2572" y="0"/>
                  </a:cubicBezTo>
                  <a:close/>
                </a:path>
              </a:pathLst>
            </a:custGeom>
            <a:solidFill>
              <a:srgbClr val="B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4992750" y="1819100"/>
              <a:ext cx="81800" cy="72875"/>
            </a:xfrm>
            <a:custGeom>
              <a:avLst/>
              <a:gdLst/>
              <a:ahLst/>
              <a:cxnLst/>
              <a:rect l="l" t="t" r="r" b="b"/>
              <a:pathLst>
                <a:path w="3272" h="2915" extrusionOk="0">
                  <a:moveTo>
                    <a:pt x="1461" y="0"/>
                  </a:moveTo>
                  <a:cubicBezTo>
                    <a:pt x="655" y="0"/>
                    <a:pt x="1" y="654"/>
                    <a:pt x="1" y="1461"/>
                  </a:cubicBezTo>
                  <a:lnTo>
                    <a:pt x="1" y="2047"/>
                  </a:lnTo>
                  <a:cubicBezTo>
                    <a:pt x="1" y="2526"/>
                    <a:pt x="389" y="2914"/>
                    <a:pt x="875" y="2914"/>
                  </a:cubicBezTo>
                  <a:lnTo>
                    <a:pt x="2397" y="2914"/>
                  </a:lnTo>
                  <a:cubicBezTo>
                    <a:pt x="2884" y="2914"/>
                    <a:pt x="3272" y="2526"/>
                    <a:pt x="3272" y="2047"/>
                  </a:cubicBezTo>
                  <a:lnTo>
                    <a:pt x="3272" y="1461"/>
                  </a:lnTo>
                  <a:cubicBezTo>
                    <a:pt x="3272" y="654"/>
                    <a:pt x="2618" y="0"/>
                    <a:pt x="1811" y="0"/>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4999600" y="1820625"/>
              <a:ext cx="67925" cy="65250"/>
            </a:xfrm>
            <a:custGeom>
              <a:avLst/>
              <a:gdLst/>
              <a:ahLst/>
              <a:cxnLst/>
              <a:rect l="l" t="t" r="r" b="b"/>
              <a:pathLst>
                <a:path w="2717" h="2610" extrusionOk="0">
                  <a:moveTo>
                    <a:pt x="1218" y="0"/>
                  </a:moveTo>
                  <a:cubicBezTo>
                    <a:pt x="548" y="0"/>
                    <a:pt x="0" y="540"/>
                    <a:pt x="0" y="1210"/>
                  </a:cubicBezTo>
                  <a:lnTo>
                    <a:pt x="0" y="1887"/>
                  </a:lnTo>
                  <a:cubicBezTo>
                    <a:pt x="0" y="2282"/>
                    <a:pt x="328" y="2610"/>
                    <a:pt x="723" y="2610"/>
                  </a:cubicBezTo>
                  <a:lnTo>
                    <a:pt x="1994" y="2610"/>
                  </a:lnTo>
                  <a:cubicBezTo>
                    <a:pt x="2397" y="2610"/>
                    <a:pt x="2716" y="2282"/>
                    <a:pt x="2716" y="1887"/>
                  </a:cubicBezTo>
                  <a:lnTo>
                    <a:pt x="2716" y="1210"/>
                  </a:lnTo>
                  <a:cubicBezTo>
                    <a:pt x="2716" y="540"/>
                    <a:pt x="2176" y="0"/>
                    <a:pt x="1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5011000" y="1840575"/>
              <a:ext cx="45300" cy="31800"/>
            </a:xfrm>
            <a:custGeom>
              <a:avLst/>
              <a:gdLst/>
              <a:ahLst/>
              <a:cxnLst/>
              <a:rect l="l" t="t" r="r" b="b"/>
              <a:pathLst>
                <a:path w="1812" h="1272" extrusionOk="0">
                  <a:moveTo>
                    <a:pt x="336" y="1"/>
                  </a:moveTo>
                  <a:cubicBezTo>
                    <a:pt x="153" y="1"/>
                    <a:pt x="1" y="153"/>
                    <a:pt x="1" y="336"/>
                  </a:cubicBezTo>
                  <a:lnTo>
                    <a:pt x="1" y="929"/>
                  </a:lnTo>
                  <a:cubicBezTo>
                    <a:pt x="1" y="1119"/>
                    <a:pt x="153" y="1271"/>
                    <a:pt x="336" y="1271"/>
                  </a:cubicBezTo>
                  <a:lnTo>
                    <a:pt x="1477" y="1271"/>
                  </a:lnTo>
                  <a:cubicBezTo>
                    <a:pt x="1659" y="1271"/>
                    <a:pt x="1812" y="1119"/>
                    <a:pt x="1812" y="929"/>
                  </a:cubicBezTo>
                  <a:lnTo>
                    <a:pt x="1812" y="336"/>
                  </a:lnTo>
                  <a:cubicBezTo>
                    <a:pt x="1812" y="153"/>
                    <a:pt x="1659" y="1"/>
                    <a:pt x="1477" y="1"/>
                  </a:cubicBezTo>
                  <a:close/>
                </a:path>
              </a:pathLst>
            </a:custGeom>
            <a:solidFill>
              <a:srgbClr val="B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a:off x="5016150" y="1846100"/>
              <a:ext cx="26450" cy="2875"/>
            </a:xfrm>
            <a:custGeom>
              <a:avLst/>
              <a:gdLst/>
              <a:ahLst/>
              <a:cxnLst/>
              <a:rect l="l" t="t" r="r" b="b"/>
              <a:pathLst>
                <a:path w="1058" h="115" extrusionOk="0">
                  <a:moveTo>
                    <a:pt x="54" y="1"/>
                  </a:moveTo>
                  <a:cubicBezTo>
                    <a:pt x="23" y="1"/>
                    <a:pt x="0" y="31"/>
                    <a:pt x="0" y="61"/>
                  </a:cubicBezTo>
                  <a:cubicBezTo>
                    <a:pt x="0" y="84"/>
                    <a:pt x="23" y="115"/>
                    <a:pt x="54" y="115"/>
                  </a:cubicBezTo>
                  <a:lnTo>
                    <a:pt x="1005" y="115"/>
                  </a:lnTo>
                  <a:cubicBezTo>
                    <a:pt x="1035" y="115"/>
                    <a:pt x="1058" y="84"/>
                    <a:pt x="1058" y="61"/>
                  </a:cubicBezTo>
                  <a:cubicBezTo>
                    <a:pt x="1058" y="31"/>
                    <a:pt x="1035" y="1"/>
                    <a:pt x="1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5047150" y="1846100"/>
              <a:ext cx="4025" cy="2875"/>
            </a:xfrm>
            <a:custGeom>
              <a:avLst/>
              <a:gdLst/>
              <a:ahLst/>
              <a:cxnLst/>
              <a:rect l="l" t="t" r="r" b="b"/>
              <a:pathLst>
                <a:path w="161" h="115" extrusionOk="0">
                  <a:moveTo>
                    <a:pt x="54" y="1"/>
                  </a:moveTo>
                  <a:cubicBezTo>
                    <a:pt x="23" y="1"/>
                    <a:pt x="0" y="31"/>
                    <a:pt x="0" y="61"/>
                  </a:cubicBezTo>
                  <a:cubicBezTo>
                    <a:pt x="0" y="84"/>
                    <a:pt x="23" y="115"/>
                    <a:pt x="54" y="115"/>
                  </a:cubicBezTo>
                  <a:lnTo>
                    <a:pt x="107" y="115"/>
                  </a:lnTo>
                  <a:cubicBezTo>
                    <a:pt x="137" y="115"/>
                    <a:pt x="160" y="84"/>
                    <a:pt x="160" y="61"/>
                  </a:cubicBezTo>
                  <a:cubicBezTo>
                    <a:pt x="160" y="31"/>
                    <a:pt x="137" y="1"/>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5016150" y="1852175"/>
              <a:ext cx="26450" cy="2900"/>
            </a:xfrm>
            <a:custGeom>
              <a:avLst/>
              <a:gdLst/>
              <a:ahLst/>
              <a:cxnLst/>
              <a:rect l="l" t="t" r="r" b="b"/>
              <a:pathLst>
                <a:path w="1058" h="116" extrusionOk="0">
                  <a:moveTo>
                    <a:pt x="54" y="1"/>
                  </a:moveTo>
                  <a:cubicBezTo>
                    <a:pt x="23" y="1"/>
                    <a:pt x="0" y="31"/>
                    <a:pt x="0" y="62"/>
                  </a:cubicBezTo>
                  <a:cubicBezTo>
                    <a:pt x="0" y="85"/>
                    <a:pt x="23" y="115"/>
                    <a:pt x="54" y="115"/>
                  </a:cubicBezTo>
                  <a:lnTo>
                    <a:pt x="1005" y="115"/>
                  </a:lnTo>
                  <a:cubicBezTo>
                    <a:pt x="1035" y="115"/>
                    <a:pt x="1058" y="85"/>
                    <a:pt x="1058" y="62"/>
                  </a:cubicBezTo>
                  <a:cubicBezTo>
                    <a:pt x="1058" y="31"/>
                    <a:pt x="1035" y="1"/>
                    <a:pt x="1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5047150" y="1852175"/>
              <a:ext cx="4025" cy="2900"/>
            </a:xfrm>
            <a:custGeom>
              <a:avLst/>
              <a:gdLst/>
              <a:ahLst/>
              <a:cxnLst/>
              <a:rect l="l" t="t" r="r" b="b"/>
              <a:pathLst>
                <a:path w="161" h="116" extrusionOk="0">
                  <a:moveTo>
                    <a:pt x="54" y="1"/>
                  </a:moveTo>
                  <a:cubicBezTo>
                    <a:pt x="23" y="1"/>
                    <a:pt x="0" y="31"/>
                    <a:pt x="0" y="62"/>
                  </a:cubicBezTo>
                  <a:cubicBezTo>
                    <a:pt x="0" y="85"/>
                    <a:pt x="23" y="115"/>
                    <a:pt x="54" y="115"/>
                  </a:cubicBezTo>
                  <a:lnTo>
                    <a:pt x="107" y="115"/>
                  </a:lnTo>
                  <a:cubicBezTo>
                    <a:pt x="137" y="115"/>
                    <a:pt x="160" y="85"/>
                    <a:pt x="160" y="62"/>
                  </a:cubicBezTo>
                  <a:cubicBezTo>
                    <a:pt x="160" y="31"/>
                    <a:pt x="137" y="1"/>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a:off x="5016150" y="1858275"/>
              <a:ext cx="26450" cy="2875"/>
            </a:xfrm>
            <a:custGeom>
              <a:avLst/>
              <a:gdLst/>
              <a:ahLst/>
              <a:cxnLst/>
              <a:rect l="l" t="t" r="r" b="b"/>
              <a:pathLst>
                <a:path w="1058" h="115" extrusionOk="0">
                  <a:moveTo>
                    <a:pt x="54" y="0"/>
                  </a:moveTo>
                  <a:cubicBezTo>
                    <a:pt x="23" y="0"/>
                    <a:pt x="0" y="31"/>
                    <a:pt x="0" y="61"/>
                  </a:cubicBezTo>
                  <a:cubicBezTo>
                    <a:pt x="0" y="84"/>
                    <a:pt x="23" y="115"/>
                    <a:pt x="54" y="115"/>
                  </a:cubicBezTo>
                  <a:lnTo>
                    <a:pt x="1005" y="115"/>
                  </a:lnTo>
                  <a:cubicBezTo>
                    <a:pt x="1035" y="115"/>
                    <a:pt x="1058" y="84"/>
                    <a:pt x="1058" y="61"/>
                  </a:cubicBezTo>
                  <a:cubicBezTo>
                    <a:pt x="1058" y="31"/>
                    <a:pt x="1035" y="0"/>
                    <a:pt x="1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a:off x="5047150" y="1858275"/>
              <a:ext cx="4025" cy="2875"/>
            </a:xfrm>
            <a:custGeom>
              <a:avLst/>
              <a:gdLst/>
              <a:ahLst/>
              <a:cxnLst/>
              <a:rect l="l" t="t" r="r" b="b"/>
              <a:pathLst>
                <a:path w="161" h="115" extrusionOk="0">
                  <a:moveTo>
                    <a:pt x="54" y="0"/>
                  </a:moveTo>
                  <a:cubicBezTo>
                    <a:pt x="23" y="0"/>
                    <a:pt x="0" y="31"/>
                    <a:pt x="0" y="61"/>
                  </a:cubicBezTo>
                  <a:cubicBezTo>
                    <a:pt x="0" y="84"/>
                    <a:pt x="23" y="115"/>
                    <a:pt x="54" y="115"/>
                  </a:cubicBezTo>
                  <a:lnTo>
                    <a:pt x="107" y="115"/>
                  </a:lnTo>
                  <a:cubicBezTo>
                    <a:pt x="137" y="115"/>
                    <a:pt x="160" y="84"/>
                    <a:pt x="160" y="61"/>
                  </a:cubicBezTo>
                  <a:cubicBezTo>
                    <a:pt x="160" y="31"/>
                    <a:pt x="137" y="0"/>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5016150" y="1864350"/>
              <a:ext cx="26450" cy="2900"/>
            </a:xfrm>
            <a:custGeom>
              <a:avLst/>
              <a:gdLst/>
              <a:ahLst/>
              <a:cxnLst/>
              <a:rect l="l" t="t" r="r" b="b"/>
              <a:pathLst>
                <a:path w="1058" h="116" extrusionOk="0">
                  <a:moveTo>
                    <a:pt x="54" y="1"/>
                  </a:moveTo>
                  <a:cubicBezTo>
                    <a:pt x="23" y="1"/>
                    <a:pt x="0" y="24"/>
                    <a:pt x="0" y="54"/>
                  </a:cubicBezTo>
                  <a:cubicBezTo>
                    <a:pt x="0" y="85"/>
                    <a:pt x="23" y="107"/>
                    <a:pt x="54" y="115"/>
                  </a:cubicBezTo>
                  <a:lnTo>
                    <a:pt x="1005" y="115"/>
                  </a:lnTo>
                  <a:cubicBezTo>
                    <a:pt x="1035" y="115"/>
                    <a:pt x="1058" y="85"/>
                    <a:pt x="1058" y="54"/>
                  </a:cubicBezTo>
                  <a:cubicBezTo>
                    <a:pt x="1058" y="24"/>
                    <a:pt x="1035" y="1"/>
                    <a:pt x="1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p:nvPr/>
          </p:nvSpPr>
          <p:spPr>
            <a:xfrm>
              <a:off x="5047150" y="1864350"/>
              <a:ext cx="4025" cy="2900"/>
            </a:xfrm>
            <a:custGeom>
              <a:avLst/>
              <a:gdLst/>
              <a:ahLst/>
              <a:cxnLst/>
              <a:rect l="l" t="t" r="r" b="b"/>
              <a:pathLst>
                <a:path w="161" h="116" extrusionOk="0">
                  <a:moveTo>
                    <a:pt x="54" y="1"/>
                  </a:moveTo>
                  <a:cubicBezTo>
                    <a:pt x="23" y="1"/>
                    <a:pt x="0" y="24"/>
                    <a:pt x="0" y="54"/>
                  </a:cubicBezTo>
                  <a:cubicBezTo>
                    <a:pt x="0" y="85"/>
                    <a:pt x="23" y="115"/>
                    <a:pt x="54" y="115"/>
                  </a:cubicBezTo>
                  <a:lnTo>
                    <a:pt x="107" y="115"/>
                  </a:lnTo>
                  <a:cubicBezTo>
                    <a:pt x="137" y="115"/>
                    <a:pt x="160" y="85"/>
                    <a:pt x="160" y="54"/>
                  </a:cubicBezTo>
                  <a:cubicBezTo>
                    <a:pt x="160" y="24"/>
                    <a:pt x="137" y="1"/>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9"/>
            <p:cNvSpPr/>
            <p:nvPr/>
          </p:nvSpPr>
          <p:spPr>
            <a:xfrm>
              <a:off x="5012725" y="1886425"/>
              <a:ext cx="41875" cy="15625"/>
            </a:xfrm>
            <a:custGeom>
              <a:avLst/>
              <a:gdLst/>
              <a:ahLst/>
              <a:cxnLst/>
              <a:rect l="l" t="t" r="r" b="b"/>
              <a:pathLst>
                <a:path w="1675" h="625" extrusionOk="0">
                  <a:moveTo>
                    <a:pt x="0" y="0"/>
                  </a:moveTo>
                  <a:cubicBezTo>
                    <a:pt x="0" y="343"/>
                    <a:pt x="282" y="624"/>
                    <a:pt x="624" y="624"/>
                  </a:cubicBezTo>
                  <a:lnTo>
                    <a:pt x="1050" y="624"/>
                  </a:lnTo>
                  <a:cubicBezTo>
                    <a:pt x="1393" y="624"/>
                    <a:pt x="1674" y="343"/>
                    <a:pt x="1674" y="0"/>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a:off x="5009100" y="1889850"/>
              <a:ext cx="21525" cy="55175"/>
            </a:xfrm>
            <a:custGeom>
              <a:avLst/>
              <a:gdLst/>
              <a:ahLst/>
              <a:cxnLst/>
              <a:rect l="l" t="t" r="r" b="b"/>
              <a:pathLst>
                <a:path w="861" h="2207" extrusionOk="0">
                  <a:moveTo>
                    <a:pt x="28" y="0"/>
                  </a:moveTo>
                  <a:cubicBezTo>
                    <a:pt x="19" y="0"/>
                    <a:pt x="10" y="0"/>
                    <a:pt x="1" y="0"/>
                  </a:cubicBezTo>
                  <a:lnTo>
                    <a:pt x="1" y="2207"/>
                  </a:lnTo>
                  <a:lnTo>
                    <a:pt x="861" y="2207"/>
                  </a:lnTo>
                  <a:lnTo>
                    <a:pt x="861" y="358"/>
                  </a:lnTo>
                  <a:cubicBezTo>
                    <a:pt x="639" y="129"/>
                    <a:pt x="345" y="0"/>
                    <a:pt x="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9"/>
            <p:cNvSpPr/>
            <p:nvPr/>
          </p:nvSpPr>
          <p:spPr>
            <a:xfrm>
              <a:off x="4990475" y="1942525"/>
              <a:ext cx="41850" cy="18475"/>
            </a:xfrm>
            <a:custGeom>
              <a:avLst/>
              <a:gdLst/>
              <a:ahLst/>
              <a:cxnLst/>
              <a:rect l="l" t="t" r="r" b="b"/>
              <a:pathLst>
                <a:path w="1674" h="739" extrusionOk="0">
                  <a:moveTo>
                    <a:pt x="731" y="1"/>
                  </a:moveTo>
                  <a:cubicBezTo>
                    <a:pt x="0" y="1"/>
                    <a:pt x="31" y="739"/>
                    <a:pt x="31" y="739"/>
                  </a:cubicBezTo>
                  <a:lnTo>
                    <a:pt x="1674" y="739"/>
                  </a:lnTo>
                  <a:lnTo>
                    <a:pt x="1674" y="214"/>
                  </a:lnTo>
                  <a:cubicBezTo>
                    <a:pt x="1674" y="100"/>
                    <a:pt x="1583" y="1"/>
                    <a:pt x="1469" y="1"/>
                  </a:cubicBezTo>
                  <a:close/>
                </a:path>
              </a:pathLst>
            </a:custGeom>
            <a:solidFill>
              <a:srgbClr val="B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p:nvPr/>
          </p:nvSpPr>
          <p:spPr>
            <a:xfrm>
              <a:off x="4990275" y="1960400"/>
              <a:ext cx="42625" cy="3275"/>
            </a:xfrm>
            <a:custGeom>
              <a:avLst/>
              <a:gdLst/>
              <a:ahLst/>
              <a:cxnLst/>
              <a:rect l="l" t="t" r="r" b="b"/>
              <a:pathLst>
                <a:path w="1705" h="131" extrusionOk="0">
                  <a:moveTo>
                    <a:pt x="69" y="1"/>
                  </a:moveTo>
                  <a:cubicBezTo>
                    <a:pt x="31" y="1"/>
                    <a:pt x="1" y="31"/>
                    <a:pt x="8" y="62"/>
                  </a:cubicBezTo>
                  <a:cubicBezTo>
                    <a:pt x="8" y="100"/>
                    <a:pt x="31" y="130"/>
                    <a:pt x="69" y="130"/>
                  </a:cubicBezTo>
                  <a:lnTo>
                    <a:pt x="1644" y="130"/>
                  </a:lnTo>
                  <a:cubicBezTo>
                    <a:pt x="1674" y="130"/>
                    <a:pt x="1705" y="100"/>
                    <a:pt x="1705" y="62"/>
                  </a:cubicBezTo>
                  <a:cubicBezTo>
                    <a:pt x="1705" y="31"/>
                    <a:pt x="1674" y="1"/>
                    <a:pt x="1644" y="1"/>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a:off x="5036675" y="1889850"/>
              <a:ext cx="21525" cy="55175"/>
            </a:xfrm>
            <a:custGeom>
              <a:avLst/>
              <a:gdLst/>
              <a:ahLst/>
              <a:cxnLst/>
              <a:rect l="l" t="t" r="r" b="b"/>
              <a:pathLst>
                <a:path w="861" h="2207" extrusionOk="0">
                  <a:moveTo>
                    <a:pt x="833" y="0"/>
                  </a:moveTo>
                  <a:cubicBezTo>
                    <a:pt x="517" y="0"/>
                    <a:pt x="223" y="129"/>
                    <a:pt x="1" y="358"/>
                  </a:cubicBezTo>
                  <a:lnTo>
                    <a:pt x="1" y="2207"/>
                  </a:lnTo>
                  <a:lnTo>
                    <a:pt x="861" y="2207"/>
                  </a:lnTo>
                  <a:lnTo>
                    <a:pt x="861" y="0"/>
                  </a:lnTo>
                  <a:cubicBezTo>
                    <a:pt x="852" y="0"/>
                    <a:pt x="842"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a:off x="5034975" y="1942525"/>
              <a:ext cx="41875" cy="18475"/>
            </a:xfrm>
            <a:custGeom>
              <a:avLst/>
              <a:gdLst/>
              <a:ahLst/>
              <a:cxnLst/>
              <a:rect l="l" t="t" r="r" b="b"/>
              <a:pathLst>
                <a:path w="1675" h="739" extrusionOk="0">
                  <a:moveTo>
                    <a:pt x="206" y="1"/>
                  </a:moveTo>
                  <a:cubicBezTo>
                    <a:pt x="92" y="1"/>
                    <a:pt x="1" y="100"/>
                    <a:pt x="1" y="214"/>
                  </a:cubicBezTo>
                  <a:lnTo>
                    <a:pt x="1" y="739"/>
                  </a:lnTo>
                  <a:lnTo>
                    <a:pt x="1644" y="739"/>
                  </a:lnTo>
                  <a:cubicBezTo>
                    <a:pt x="1644" y="739"/>
                    <a:pt x="1674" y="1"/>
                    <a:pt x="944" y="1"/>
                  </a:cubicBezTo>
                  <a:close/>
                </a:path>
              </a:pathLst>
            </a:custGeom>
            <a:solidFill>
              <a:srgbClr val="B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a:off x="5034400" y="1960400"/>
              <a:ext cx="42450" cy="3275"/>
            </a:xfrm>
            <a:custGeom>
              <a:avLst/>
              <a:gdLst/>
              <a:ahLst/>
              <a:cxnLst/>
              <a:rect l="l" t="t" r="r" b="b"/>
              <a:pathLst>
                <a:path w="1698" h="131" extrusionOk="0">
                  <a:moveTo>
                    <a:pt x="62" y="1"/>
                  </a:moveTo>
                  <a:cubicBezTo>
                    <a:pt x="24" y="1"/>
                    <a:pt x="1" y="31"/>
                    <a:pt x="1" y="62"/>
                  </a:cubicBezTo>
                  <a:cubicBezTo>
                    <a:pt x="1" y="100"/>
                    <a:pt x="24" y="130"/>
                    <a:pt x="62" y="130"/>
                  </a:cubicBezTo>
                  <a:lnTo>
                    <a:pt x="1636" y="130"/>
                  </a:lnTo>
                  <a:cubicBezTo>
                    <a:pt x="1674" y="130"/>
                    <a:pt x="1697" y="100"/>
                    <a:pt x="1697" y="62"/>
                  </a:cubicBezTo>
                  <a:cubicBezTo>
                    <a:pt x="1697" y="31"/>
                    <a:pt x="1674" y="1"/>
                    <a:pt x="1636" y="1"/>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a:off x="4998650" y="1752725"/>
              <a:ext cx="69450" cy="69425"/>
            </a:xfrm>
            <a:custGeom>
              <a:avLst/>
              <a:gdLst/>
              <a:ahLst/>
              <a:cxnLst/>
              <a:rect l="l" t="t" r="r" b="b"/>
              <a:pathLst>
                <a:path w="2778" h="2777" extrusionOk="0">
                  <a:moveTo>
                    <a:pt x="1241" y="0"/>
                  </a:moveTo>
                  <a:cubicBezTo>
                    <a:pt x="556" y="0"/>
                    <a:pt x="0" y="555"/>
                    <a:pt x="0" y="1240"/>
                  </a:cubicBezTo>
                  <a:lnTo>
                    <a:pt x="0" y="1537"/>
                  </a:lnTo>
                  <a:cubicBezTo>
                    <a:pt x="0" y="2229"/>
                    <a:pt x="556" y="2777"/>
                    <a:pt x="1241" y="2777"/>
                  </a:cubicBezTo>
                  <a:lnTo>
                    <a:pt x="1537" y="2777"/>
                  </a:lnTo>
                  <a:cubicBezTo>
                    <a:pt x="2230" y="2777"/>
                    <a:pt x="2777" y="2229"/>
                    <a:pt x="2777" y="1537"/>
                  </a:cubicBezTo>
                  <a:lnTo>
                    <a:pt x="2777" y="1240"/>
                  </a:lnTo>
                  <a:cubicBezTo>
                    <a:pt x="2777" y="555"/>
                    <a:pt x="2230" y="0"/>
                    <a:pt x="1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a:off x="4998650" y="1789050"/>
              <a:ext cx="69450" cy="33100"/>
            </a:xfrm>
            <a:custGeom>
              <a:avLst/>
              <a:gdLst/>
              <a:ahLst/>
              <a:cxnLst/>
              <a:rect l="l" t="t" r="r" b="b"/>
              <a:pathLst>
                <a:path w="2778" h="1324" extrusionOk="0">
                  <a:moveTo>
                    <a:pt x="0" y="0"/>
                  </a:moveTo>
                  <a:lnTo>
                    <a:pt x="0" y="198"/>
                  </a:lnTo>
                  <a:cubicBezTo>
                    <a:pt x="0" y="814"/>
                    <a:pt x="510" y="1324"/>
                    <a:pt x="1134" y="1324"/>
                  </a:cubicBezTo>
                  <a:lnTo>
                    <a:pt x="1651" y="1324"/>
                  </a:lnTo>
                  <a:cubicBezTo>
                    <a:pt x="2268" y="1324"/>
                    <a:pt x="2777" y="814"/>
                    <a:pt x="2777" y="198"/>
                  </a:cubicBezTo>
                  <a:lnTo>
                    <a:pt x="2777" y="0"/>
                  </a:lnTo>
                  <a:cubicBezTo>
                    <a:pt x="2777" y="624"/>
                    <a:pt x="2268" y="1126"/>
                    <a:pt x="1651" y="1134"/>
                  </a:cubicBezTo>
                  <a:lnTo>
                    <a:pt x="1134" y="1134"/>
                  </a:lnTo>
                  <a:cubicBezTo>
                    <a:pt x="510" y="1126"/>
                    <a:pt x="0" y="624"/>
                    <a:pt x="0" y="0"/>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a:off x="5007025" y="1762425"/>
              <a:ext cx="52700" cy="47575"/>
            </a:xfrm>
            <a:custGeom>
              <a:avLst/>
              <a:gdLst/>
              <a:ahLst/>
              <a:cxnLst/>
              <a:rect l="l" t="t" r="r" b="b"/>
              <a:pathLst>
                <a:path w="2108" h="1903" extrusionOk="0">
                  <a:moveTo>
                    <a:pt x="1058" y="0"/>
                  </a:moveTo>
                  <a:cubicBezTo>
                    <a:pt x="472" y="0"/>
                    <a:pt x="0" y="472"/>
                    <a:pt x="0" y="1050"/>
                  </a:cubicBezTo>
                  <a:cubicBezTo>
                    <a:pt x="0" y="1674"/>
                    <a:pt x="548" y="1902"/>
                    <a:pt x="1058" y="1902"/>
                  </a:cubicBezTo>
                  <a:cubicBezTo>
                    <a:pt x="1567" y="1902"/>
                    <a:pt x="2108" y="1674"/>
                    <a:pt x="2108" y="1050"/>
                  </a:cubicBezTo>
                  <a:cubicBezTo>
                    <a:pt x="2108" y="472"/>
                    <a:pt x="1636" y="0"/>
                    <a:pt x="10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a:off x="4988575" y="1777050"/>
              <a:ext cx="12950" cy="23050"/>
            </a:xfrm>
            <a:custGeom>
              <a:avLst/>
              <a:gdLst/>
              <a:ahLst/>
              <a:cxnLst/>
              <a:rect l="l" t="t" r="r" b="b"/>
              <a:pathLst>
                <a:path w="518" h="922" extrusionOk="0">
                  <a:moveTo>
                    <a:pt x="259" y="1"/>
                  </a:moveTo>
                  <a:cubicBezTo>
                    <a:pt x="114" y="1"/>
                    <a:pt x="0" y="115"/>
                    <a:pt x="0" y="260"/>
                  </a:cubicBezTo>
                  <a:lnTo>
                    <a:pt x="0" y="655"/>
                  </a:lnTo>
                  <a:cubicBezTo>
                    <a:pt x="0" y="800"/>
                    <a:pt x="114" y="921"/>
                    <a:pt x="259" y="921"/>
                  </a:cubicBezTo>
                  <a:cubicBezTo>
                    <a:pt x="396" y="921"/>
                    <a:pt x="518" y="800"/>
                    <a:pt x="518" y="655"/>
                  </a:cubicBezTo>
                  <a:lnTo>
                    <a:pt x="518" y="260"/>
                  </a:lnTo>
                  <a:cubicBezTo>
                    <a:pt x="518" y="115"/>
                    <a:pt x="396" y="1"/>
                    <a:pt x="259" y="1"/>
                  </a:cubicBezTo>
                  <a:close/>
                </a:path>
              </a:pathLst>
            </a:custGeom>
            <a:solidFill>
              <a:srgbClr val="B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a:off x="4988575" y="1784850"/>
              <a:ext cx="12950" cy="15200"/>
            </a:xfrm>
            <a:custGeom>
              <a:avLst/>
              <a:gdLst/>
              <a:ahLst/>
              <a:cxnLst/>
              <a:rect l="l" t="t" r="r" b="b"/>
              <a:pathLst>
                <a:path w="518" h="608" extrusionOk="0">
                  <a:moveTo>
                    <a:pt x="0" y="1"/>
                  </a:moveTo>
                  <a:lnTo>
                    <a:pt x="0" y="351"/>
                  </a:lnTo>
                  <a:cubicBezTo>
                    <a:pt x="0" y="522"/>
                    <a:pt x="130" y="608"/>
                    <a:pt x="259" y="608"/>
                  </a:cubicBezTo>
                  <a:cubicBezTo>
                    <a:pt x="388" y="608"/>
                    <a:pt x="518" y="522"/>
                    <a:pt x="518" y="351"/>
                  </a:cubicBezTo>
                  <a:lnTo>
                    <a:pt x="518" y="1"/>
                  </a:lnTo>
                  <a:cubicBezTo>
                    <a:pt x="518" y="145"/>
                    <a:pt x="396" y="259"/>
                    <a:pt x="259" y="259"/>
                  </a:cubicBezTo>
                  <a:cubicBezTo>
                    <a:pt x="114" y="259"/>
                    <a:pt x="0" y="145"/>
                    <a:pt x="0" y="1"/>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a:off x="5065800" y="1777050"/>
              <a:ext cx="12950" cy="23050"/>
            </a:xfrm>
            <a:custGeom>
              <a:avLst/>
              <a:gdLst/>
              <a:ahLst/>
              <a:cxnLst/>
              <a:rect l="l" t="t" r="r" b="b"/>
              <a:pathLst>
                <a:path w="518" h="922" extrusionOk="0">
                  <a:moveTo>
                    <a:pt x="259" y="1"/>
                  </a:moveTo>
                  <a:cubicBezTo>
                    <a:pt x="114" y="1"/>
                    <a:pt x="0" y="115"/>
                    <a:pt x="0" y="260"/>
                  </a:cubicBezTo>
                  <a:lnTo>
                    <a:pt x="0" y="655"/>
                  </a:lnTo>
                  <a:cubicBezTo>
                    <a:pt x="0" y="800"/>
                    <a:pt x="114" y="921"/>
                    <a:pt x="259" y="921"/>
                  </a:cubicBezTo>
                  <a:cubicBezTo>
                    <a:pt x="403" y="914"/>
                    <a:pt x="517" y="800"/>
                    <a:pt x="517" y="655"/>
                  </a:cubicBezTo>
                  <a:lnTo>
                    <a:pt x="517" y="260"/>
                  </a:lnTo>
                  <a:cubicBezTo>
                    <a:pt x="517" y="123"/>
                    <a:pt x="403" y="1"/>
                    <a:pt x="259" y="1"/>
                  </a:cubicBezTo>
                  <a:close/>
                </a:path>
              </a:pathLst>
            </a:custGeom>
            <a:solidFill>
              <a:srgbClr val="B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a:off x="5065800" y="1784850"/>
              <a:ext cx="12950" cy="15200"/>
            </a:xfrm>
            <a:custGeom>
              <a:avLst/>
              <a:gdLst/>
              <a:ahLst/>
              <a:cxnLst/>
              <a:rect l="l" t="t" r="r" b="b"/>
              <a:pathLst>
                <a:path w="518" h="608" extrusionOk="0">
                  <a:moveTo>
                    <a:pt x="0" y="1"/>
                  </a:moveTo>
                  <a:lnTo>
                    <a:pt x="0" y="351"/>
                  </a:lnTo>
                  <a:cubicBezTo>
                    <a:pt x="0" y="522"/>
                    <a:pt x="129" y="608"/>
                    <a:pt x="259" y="608"/>
                  </a:cubicBezTo>
                  <a:cubicBezTo>
                    <a:pt x="388" y="608"/>
                    <a:pt x="517" y="522"/>
                    <a:pt x="517" y="351"/>
                  </a:cubicBezTo>
                  <a:lnTo>
                    <a:pt x="517" y="1"/>
                  </a:lnTo>
                  <a:cubicBezTo>
                    <a:pt x="517" y="145"/>
                    <a:pt x="403" y="259"/>
                    <a:pt x="259" y="259"/>
                  </a:cubicBezTo>
                  <a:cubicBezTo>
                    <a:pt x="114" y="259"/>
                    <a:pt x="0" y="145"/>
                    <a:pt x="0" y="1"/>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a:off x="4991800" y="1779900"/>
              <a:ext cx="6300" cy="6325"/>
            </a:xfrm>
            <a:custGeom>
              <a:avLst/>
              <a:gdLst/>
              <a:ahLst/>
              <a:cxnLst/>
              <a:rect l="l" t="t" r="r" b="b"/>
              <a:pathLst>
                <a:path w="252" h="253" extrusionOk="0">
                  <a:moveTo>
                    <a:pt x="130" y="1"/>
                  </a:moveTo>
                  <a:cubicBezTo>
                    <a:pt x="61" y="1"/>
                    <a:pt x="1" y="54"/>
                    <a:pt x="1" y="123"/>
                  </a:cubicBezTo>
                  <a:cubicBezTo>
                    <a:pt x="1" y="191"/>
                    <a:pt x="61" y="252"/>
                    <a:pt x="130" y="252"/>
                  </a:cubicBezTo>
                  <a:cubicBezTo>
                    <a:pt x="198" y="252"/>
                    <a:pt x="252" y="191"/>
                    <a:pt x="252" y="123"/>
                  </a:cubicBezTo>
                  <a:cubicBezTo>
                    <a:pt x="252" y="54"/>
                    <a:pt x="198" y="1"/>
                    <a:pt x="130" y="1"/>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a:off x="5069200" y="1779900"/>
              <a:ext cx="6325" cy="6325"/>
            </a:xfrm>
            <a:custGeom>
              <a:avLst/>
              <a:gdLst/>
              <a:ahLst/>
              <a:cxnLst/>
              <a:rect l="l" t="t" r="r" b="b"/>
              <a:pathLst>
                <a:path w="253" h="253" extrusionOk="0">
                  <a:moveTo>
                    <a:pt x="123" y="1"/>
                  </a:moveTo>
                  <a:cubicBezTo>
                    <a:pt x="54" y="1"/>
                    <a:pt x="1" y="54"/>
                    <a:pt x="1" y="123"/>
                  </a:cubicBezTo>
                  <a:cubicBezTo>
                    <a:pt x="1" y="191"/>
                    <a:pt x="54" y="252"/>
                    <a:pt x="123" y="252"/>
                  </a:cubicBezTo>
                  <a:cubicBezTo>
                    <a:pt x="191" y="252"/>
                    <a:pt x="252" y="191"/>
                    <a:pt x="252" y="123"/>
                  </a:cubicBezTo>
                  <a:cubicBezTo>
                    <a:pt x="252" y="54"/>
                    <a:pt x="191" y="1"/>
                    <a:pt x="123" y="1"/>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a:off x="5011000" y="1818325"/>
              <a:ext cx="45500" cy="6125"/>
            </a:xfrm>
            <a:custGeom>
              <a:avLst/>
              <a:gdLst/>
              <a:ahLst/>
              <a:cxnLst/>
              <a:rect l="l" t="t" r="r" b="b"/>
              <a:pathLst>
                <a:path w="1820" h="245" extrusionOk="0">
                  <a:moveTo>
                    <a:pt x="123" y="1"/>
                  </a:moveTo>
                  <a:cubicBezTo>
                    <a:pt x="54" y="1"/>
                    <a:pt x="1" y="54"/>
                    <a:pt x="1" y="123"/>
                  </a:cubicBezTo>
                  <a:cubicBezTo>
                    <a:pt x="1" y="191"/>
                    <a:pt x="54" y="244"/>
                    <a:pt x="123" y="244"/>
                  </a:cubicBezTo>
                  <a:lnTo>
                    <a:pt x="1690" y="244"/>
                  </a:lnTo>
                  <a:cubicBezTo>
                    <a:pt x="1758" y="244"/>
                    <a:pt x="1812" y="191"/>
                    <a:pt x="1819" y="123"/>
                  </a:cubicBezTo>
                  <a:cubicBezTo>
                    <a:pt x="1812" y="54"/>
                    <a:pt x="1758" y="1"/>
                    <a:pt x="1690" y="1"/>
                  </a:cubicBezTo>
                  <a:close/>
                </a:path>
              </a:pathLst>
            </a:custGeom>
            <a:solidFill>
              <a:srgbClr val="FFB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a:off x="4954150" y="1807875"/>
              <a:ext cx="54800" cy="50425"/>
            </a:xfrm>
            <a:custGeom>
              <a:avLst/>
              <a:gdLst/>
              <a:ahLst/>
              <a:cxnLst/>
              <a:rect l="l" t="t" r="r" b="b"/>
              <a:pathLst>
                <a:path w="2192" h="2017" extrusionOk="0">
                  <a:moveTo>
                    <a:pt x="548" y="0"/>
                  </a:moveTo>
                  <a:lnTo>
                    <a:pt x="0" y="419"/>
                  </a:lnTo>
                  <a:cubicBezTo>
                    <a:pt x="0" y="419"/>
                    <a:pt x="304" y="1918"/>
                    <a:pt x="1720" y="2016"/>
                  </a:cubicBezTo>
                  <a:cubicBezTo>
                    <a:pt x="1720" y="2016"/>
                    <a:pt x="2191" y="1811"/>
                    <a:pt x="2130" y="890"/>
                  </a:cubicBezTo>
                  <a:lnTo>
                    <a:pt x="2130" y="890"/>
                  </a:lnTo>
                  <a:cubicBezTo>
                    <a:pt x="2130" y="890"/>
                    <a:pt x="2034" y="906"/>
                    <a:pt x="1888" y="906"/>
                  </a:cubicBezTo>
                  <a:cubicBezTo>
                    <a:pt x="1500" y="906"/>
                    <a:pt x="758" y="797"/>
                    <a:pt x="548" y="0"/>
                  </a:cubicBezTo>
                  <a:close/>
                </a:path>
              </a:pathLst>
            </a:custGeom>
            <a:solidFill>
              <a:srgbClr val="B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a:off x="4954150" y="1807875"/>
              <a:ext cx="54800" cy="50425"/>
            </a:xfrm>
            <a:custGeom>
              <a:avLst/>
              <a:gdLst/>
              <a:ahLst/>
              <a:cxnLst/>
              <a:rect l="l" t="t" r="r" b="b"/>
              <a:pathLst>
                <a:path w="2192" h="2017" extrusionOk="0">
                  <a:moveTo>
                    <a:pt x="548" y="0"/>
                  </a:moveTo>
                  <a:lnTo>
                    <a:pt x="0" y="419"/>
                  </a:lnTo>
                  <a:cubicBezTo>
                    <a:pt x="0" y="419"/>
                    <a:pt x="304" y="1918"/>
                    <a:pt x="1720" y="2016"/>
                  </a:cubicBezTo>
                  <a:cubicBezTo>
                    <a:pt x="1720" y="2016"/>
                    <a:pt x="2191" y="1811"/>
                    <a:pt x="2130" y="890"/>
                  </a:cubicBezTo>
                  <a:lnTo>
                    <a:pt x="2130" y="890"/>
                  </a:lnTo>
                  <a:cubicBezTo>
                    <a:pt x="2130" y="890"/>
                    <a:pt x="2034" y="906"/>
                    <a:pt x="1888" y="906"/>
                  </a:cubicBezTo>
                  <a:cubicBezTo>
                    <a:pt x="1500" y="906"/>
                    <a:pt x="758" y="797"/>
                    <a:pt x="548" y="0"/>
                  </a:cubicBezTo>
                  <a:close/>
                </a:path>
              </a:pathLst>
            </a:custGeom>
            <a:solidFill>
              <a:srgbClr val="B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a:off x="4959075" y="1817575"/>
              <a:ext cx="13725" cy="14675"/>
            </a:xfrm>
            <a:custGeom>
              <a:avLst/>
              <a:gdLst/>
              <a:ahLst/>
              <a:cxnLst/>
              <a:rect l="l" t="t" r="r" b="b"/>
              <a:pathLst>
                <a:path w="549" h="587" extrusionOk="0">
                  <a:moveTo>
                    <a:pt x="533" y="0"/>
                  </a:moveTo>
                  <a:lnTo>
                    <a:pt x="480" y="61"/>
                  </a:lnTo>
                  <a:cubicBezTo>
                    <a:pt x="435" y="114"/>
                    <a:pt x="389" y="168"/>
                    <a:pt x="343" y="229"/>
                  </a:cubicBezTo>
                  <a:cubicBezTo>
                    <a:pt x="237" y="350"/>
                    <a:pt x="123" y="464"/>
                    <a:pt x="1" y="563"/>
                  </a:cubicBezTo>
                  <a:cubicBezTo>
                    <a:pt x="1" y="571"/>
                    <a:pt x="9" y="579"/>
                    <a:pt x="9" y="586"/>
                  </a:cubicBezTo>
                  <a:cubicBezTo>
                    <a:pt x="138" y="487"/>
                    <a:pt x="260" y="366"/>
                    <a:pt x="366" y="244"/>
                  </a:cubicBezTo>
                  <a:cubicBezTo>
                    <a:pt x="404" y="183"/>
                    <a:pt x="450" y="130"/>
                    <a:pt x="503" y="84"/>
                  </a:cubicBezTo>
                  <a:lnTo>
                    <a:pt x="549" y="23"/>
                  </a:lnTo>
                  <a:cubicBezTo>
                    <a:pt x="541" y="16"/>
                    <a:pt x="533" y="8"/>
                    <a:pt x="533" y="0"/>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9"/>
            <p:cNvSpPr/>
            <p:nvPr/>
          </p:nvSpPr>
          <p:spPr>
            <a:xfrm>
              <a:off x="4962125" y="1821375"/>
              <a:ext cx="13925" cy="16200"/>
            </a:xfrm>
            <a:custGeom>
              <a:avLst/>
              <a:gdLst/>
              <a:ahLst/>
              <a:cxnLst/>
              <a:rect l="l" t="t" r="r" b="b"/>
              <a:pathLst>
                <a:path w="557" h="648" extrusionOk="0">
                  <a:moveTo>
                    <a:pt x="541" y="1"/>
                  </a:moveTo>
                  <a:lnTo>
                    <a:pt x="465" y="99"/>
                  </a:lnTo>
                  <a:cubicBezTo>
                    <a:pt x="427" y="153"/>
                    <a:pt x="381" y="206"/>
                    <a:pt x="358" y="252"/>
                  </a:cubicBezTo>
                  <a:cubicBezTo>
                    <a:pt x="252" y="389"/>
                    <a:pt x="130" y="510"/>
                    <a:pt x="1" y="624"/>
                  </a:cubicBezTo>
                  <a:lnTo>
                    <a:pt x="16" y="647"/>
                  </a:lnTo>
                  <a:cubicBezTo>
                    <a:pt x="145" y="533"/>
                    <a:pt x="275" y="404"/>
                    <a:pt x="381" y="267"/>
                  </a:cubicBezTo>
                  <a:cubicBezTo>
                    <a:pt x="404" y="229"/>
                    <a:pt x="442" y="175"/>
                    <a:pt x="488" y="115"/>
                  </a:cubicBezTo>
                  <a:lnTo>
                    <a:pt x="556" y="23"/>
                  </a:lnTo>
                  <a:lnTo>
                    <a:pt x="541" y="1"/>
                  </a:ln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9"/>
            <p:cNvSpPr/>
            <p:nvPr/>
          </p:nvSpPr>
          <p:spPr>
            <a:xfrm>
              <a:off x="4954325" y="1808450"/>
              <a:ext cx="14100" cy="11800"/>
            </a:xfrm>
            <a:custGeom>
              <a:avLst/>
              <a:gdLst/>
              <a:ahLst/>
              <a:cxnLst/>
              <a:rect l="l" t="t" r="r" b="b"/>
              <a:pathLst>
                <a:path w="564" h="472" extrusionOk="0">
                  <a:moveTo>
                    <a:pt x="548" y="0"/>
                  </a:moveTo>
                  <a:lnTo>
                    <a:pt x="1" y="449"/>
                  </a:lnTo>
                  <a:cubicBezTo>
                    <a:pt x="8" y="457"/>
                    <a:pt x="8" y="464"/>
                    <a:pt x="8" y="472"/>
                  </a:cubicBezTo>
                  <a:lnTo>
                    <a:pt x="564" y="31"/>
                  </a:lnTo>
                  <a:lnTo>
                    <a:pt x="548" y="0"/>
                  </a:ln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9"/>
            <p:cNvSpPr/>
            <p:nvPr/>
          </p:nvSpPr>
          <p:spPr>
            <a:xfrm>
              <a:off x="4965550" y="1824050"/>
              <a:ext cx="13725" cy="18450"/>
            </a:xfrm>
            <a:custGeom>
              <a:avLst/>
              <a:gdLst/>
              <a:ahLst/>
              <a:cxnLst/>
              <a:rect l="l" t="t" r="r" b="b"/>
              <a:pathLst>
                <a:path w="549" h="738" extrusionOk="0">
                  <a:moveTo>
                    <a:pt x="526" y="0"/>
                  </a:moveTo>
                  <a:cubicBezTo>
                    <a:pt x="472" y="107"/>
                    <a:pt x="389" y="243"/>
                    <a:pt x="305" y="365"/>
                  </a:cubicBezTo>
                  <a:cubicBezTo>
                    <a:pt x="221" y="495"/>
                    <a:pt x="115" y="609"/>
                    <a:pt x="1" y="715"/>
                  </a:cubicBezTo>
                  <a:lnTo>
                    <a:pt x="23" y="738"/>
                  </a:lnTo>
                  <a:cubicBezTo>
                    <a:pt x="138" y="631"/>
                    <a:pt x="236" y="510"/>
                    <a:pt x="328" y="380"/>
                  </a:cubicBezTo>
                  <a:cubicBezTo>
                    <a:pt x="404" y="259"/>
                    <a:pt x="495" y="129"/>
                    <a:pt x="548" y="15"/>
                  </a:cubicBezTo>
                  <a:cubicBezTo>
                    <a:pt x="541" y="15"/>
                    <a:pt x="533" y="8"/>
                    <a:pt x="526" y="0"/>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9"/>
            <p:cNvSpPr/>
            <p:nvPr/>
          </p:nvSpPr>
          <p:spPr>
            <a:xfrm>
              <a:off x="4956425" y="1813200"/>
              <a:ext cx="13725" cy="13325"/>
            </a:xfrm>
            <a:custGeom>
              <a:avLst/>
              <a:gdLst/>
              <a:ahLst/>
              <a:cxnLst/>
              <a:rect l="l" t="t" r="r" b="b"/>
              <a:pathLst>
                <a:path w="549" h="533" extrusionOk="0">
                  <a:moveTo>
                    <a:pt x="541" y="0"/>
                  </a:moveTo>
                  <a:lnTo>
                    <a:pt x="464" y="69"/>
                  </a:lnTo>
                  <a:cubicBezTo>
                    <a:pt x="411" y="122"/>
                    <a:pt x="366" y="168"/>
                    <a:pt x="320" y="221"/>
                  </a:cubicBezTo>
                  <a:cubicBezTo>
                    <a:pt x="213" y="328"/>
                    <a:pt x="115" y="419"/>
                    <a:pt x="0" y="510"/>
                  </a:cubicBezTo>
                  <a:cubicBezTo>
                    <a:pt x="0" y="518"/>
                    <a:pt x="8" y="525"/>
                    <a:pt x="8" y="533"/>
                  </a:cubicBezTo>
                  <a:cubicBezTo>
                    <a:pt x="122" y="442"/>
                    <a:pt x="236" y="343"/>
                    <a:pt x="343" y="236"/>
                  </a:cubicBezTo>
                  <a:cubicBezTo>
                    <a:pt x="350" y="221"/>
                    <a:pt x="419" y="153"/>
                    <a:pt x="487" y="92"/>
                  </a:cubicBezTo>
                  <a:cubicBezTo>
                    <a:pt x="510" y="69"/>
                    <a:pt x="533" y="46"/>
                    <a:pt x="548" y="31"/>
                  </a:cubicBezTo>
                  <a:lnTo>
                    <a:pt x="541" y="0"/>
                  </a:ln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4980400" y="1829925"/>
              <a:ext cx="14275" cy="24375"/>
            </a:xfrm>
            <a:custGeom>
              <a:avLst/>
              <a:gdLst/>
              <a:ahLst/>
              <a:cxnLst/>
              <a:rect l="l" t="t" r="r" b="b"/>
              <a:pathLst>
                <a:path w="571" h="975" extrusionOk="0">
                  <a:moveTo>
                    <a:pt x="548" y="1"/>
                  </a:moveTo>
                  <a:cubicBezTo>
                    <a:pt x="464" y="374"/>
                    <a:pt x="274" y="708"/>
                    <a:pt x="0" y="967"/>
                  </a:cubicBezTo>
                  <a:lnTo>
                    <a:pt x="30" y="975"/>
                  </a:lnTo>
                  <a:cubicBezTo>
                    <a:pt x="190" y="815"/>
                    <a:pt x="327" y="625"/>
                    <a:pt x="426" y="419"/>
                  </a:cubicBezTo>
                  <a:cubicBezTo>
                    <a:pt x="495" y="290"/>
                    <a:pt x="540" y="145"/>
                    <a:pt x="571" y="1"/>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4995800" y="1830125"/>
              <a:ext cx="10850" cy="27975"/>
            </a:xfrm>
            <a:custGeom>
              <a:avLst/>
              <a:gdLst/>
              <a:ahLst/>
              <a:cxnLst/>
              <a:rect l="l" t="t" r="r" b="b"/>
              <a:pathLst>
                <a:path w="434" h="1119" extrusionOk="0">
                  <a:moveTo>
                    <a:pt x="403" y="0"/>
                  </a:moveTo>
                  <a:cubicBezTo>
                    <a:pt x="411" y="191"/>
                    <a:pt x="381" y="381"/>
                    <a:pt x="320" y="563"/>
                  </a:cubicBezTo>
                  <a:cubicBezTo>
                    <a:pt x="251" y="769"/>
                    <a:pt x="137" y="959"/>
                    <a:pt x="0" y="1119"/>
                  </a:cubicBezTo>
                  <a:lnTo>
                    <a:pt x="31" y="1119"/>
                  </a:lnTo>
                  <a:cubicBezTo>
                    <a:pt x="168" y="959"/>
                    <a:pt x="274" y="776"/>
                    <a:pt x="343" y="571"/>
                  </a:cubicBezTo>
                  <a:cubicBezTo>
                    <a:pt x="403" y="388"/>
                    <a:pt x="434" y="198"/>
                    <a:pt x="434" y="0"/>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4987625" y="1830500"/>
              <a:ext cx="13150" cy="26275"/>
            </a:xfrm>
            <a:custGeom>
              <a:avLst/>
              <a:gdLst/>
              <a:ahLst/>
              <a:cxnLst/>
              <a:rect l="l" t="t" r="r" b="b"/>
              <a:pathLst>
                <a:path w="526" h="1051" extrusionOk="0">
                  <a:moveTo>
                    <a:pt x="495" y="1"/>
                  </a:moveTo>
                  <a:cubicBezTo>
                    <a:pt x="479" y="160"/>
                    <a:pt x="441" y="320"/>
                    <a:pt x="381" y="472"/>
                  </a:cubicBezTo>
                  <a:cubicBezTo>
                    <a:pt x="289" y="685"/>
                    <a:pt x="160" y="876"/>
                    <a:pt x="0" y="1043"/>
                  </a:cubicBezTo>
                  <a:lnTo>
                    <a:pt x="8" y="1051"/>
                  </a:lnTo>
                  <a:lnTo>
                    <a:pt x="23" y="1051"/>
                  </a:lnTo>
                  <a:cubicBezTo>
                    <a:pt x="190" y="883"/>
                    <a:pt x="320" y="693"/>
                    <a:pt x="403" y="480"/>
                  </a:cubicBezTo>
                  <a:cubicBezTo>
                    <a:pt x="464" y="328"/>
                    <a:pt x="510" y="168"/>
                    <a:pt x="525" y="1"/>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4974300" y="1828600"/>
              <a:ext cx="14300" cy="22275"/>
            </a:xfrm>
            <a:custGeom>
              <a:avLst/>
              <a:gdLst/>
              <a:ahLst/>
              <a:cxnLst/>
              <a:rect l="l" t="t" r="r" b="b"/>
              <a:pathLst>
                <a:path w="572" h="891" extrusionOk="0">
                  <a:moveTo>
                    <a:pt x="548" y="1"/>
                  </a:moveTo>
                  <a:cubicBezTo>
                    <a:pt x="503" y="138"/>
                    <a:pt x="449" y="259"/>
                    <a:pt x="381" y="381"/>
                  </a:cubicBezTo>
                  <a:cubicBezTo>
                    <a:pt x="282" y="564"/>
                    <a:pt x="153" y="731"/>
                    <a:pt x="1" y="876"/>
                  </a:cubicBezTo>
                  <a:lnTo>
                    <a:pt x="23" y="891"/>
                  </a:lnTo>
                  <a:cubicBezTo>
                    <a:pt x="176" y="746"/>
                    <a:pt x="305" y="579"/>
                    <a:pt x="404" y="389"/>
                  </a:cubicBezTo>
                  <a:cubicBezTo>
                    <a:pt x="472" y="267"/>
                    <a:pt x="526" y="145"/>
                    <a:pt x="571" y="8"/>
                  </a:cubicBezTo>
                  <a:lnTo>
                    <a:pt x="548" y="1"/>
                  </a:ln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4969175" y="1826325"/>
              <a:ext cx="13700" cy="20000"/>
            </a:xfrm>
            <a:custGeom>
              <a:avLst/>
              <a:gdLst/>
              <a:ahLst/>
              <a:cxnLst/>
              <a:rect l="l" t="t" r="r" b="b"/>
              <a:pathLst>
                <a:path w="548" h="800" extrusionOk="0">
                  <a:moveTo>
                    <a:pt x="525" y="0"/>
                  </a:moveTo>
                  <a:cubicBezTo>
                    <a:pt x="472" y="130"/>
                    <a:pt x="403" y="267"/>
                    <a:pt x="320" y="388"/>
                  </a:cubicBezTo>
                  <a:cubicBezTo>
                    <a:pt x="228" y="533"/>
                    <a:pt x="122" y="662"/>
                    <a:pt x="0" y="784"/>
                  </a:cubicBezTo>
                  <a:lnTo>
                    <a:pt x="23" y="799"/>
                  </a:lnTo>
                  <a:cubicBezTo>
                    <a:pt x="145" y="677"/>
                    <a:pt x="251" y="548"/>
                    <a:pt x="343" y="404"/>
                  </a:cubicBezTo>
                  <a:cubicBezTo>
                    <a:pt x="426" y="274"/>
                    <a:pt x="495" y="145"/>
                    <a:pt x="548" y="8"/>
                  </a:cubicBezTo>
                  <a:lnTo>
                    <a:pt x="525" y="0"/>
                  </a:ln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a:off x="4939875" y="1790200"/>
              <a:ext cx="26850" cy="24650"/>
            </a:xfrm>
            <a:custGeom>
              <a:avLst/>
              <a:gdLst/>
              <a:ahLst/>
              <a:cxnLst/>
              <a:rect l="l" t="t" r="r" b="b"/>
              <a:pathLst>
                <a:path w="1074" h="986" extrusionOk="0">
                  <a:moveTo>
                    <a:pt x="606" y="1"/>
                  </a:moveTo>
                  <a:cubicBezTo>
                    <a:pt x="555" y="1"/>
                    <a:pt x="504" y="15"/>
                    <a:pt x="457" y="45"/>
                  </a:cubicBezTo>
                  <a:lnTo>
                    <a:pt x="160" y="236"/>
                  </a:lnTo>
                  <a:cubicBezTo>
                    <a:pt x="39" y="319"/>
                    <a:pt x="1" y="487"/>
                    <a:pt x="84" y="616"/>
                  </a:cubicBezTo>
                  <a:lnTo>
                    <a:pt x="206" y="799"/>
                  </a:lnTo>
                  <a:cubicBezTo>
                    <a:pt x="279" y="920"/>
                    <a:pt x="407" y="986"/>
                    <a:pt x="538" y="986"/>
                  </a:cubicBezTo>
                  <a:cubicBezTo>
                    <a:pt x="613" y="986"/>
                    <a:pt x="688" y="964"/>
                    <a:pt x="754" y="920"/>
                  </a:cubicBezTo>
                  <a:lnTo>
                    <a:pt x="837" y="867"/>
                  </a:lnTo>
                  <a:cubicBezTo>
                    <a:pt x="1020" y="753"/>
                    <a:pt x="1073" y="502"/>
                    <a:pt x="959" y="319"/>
                  </a:cubicBezTo>
                  <a:lnTo>
                    <a:pt x="837" y="129"/>
                  </a:lnTo>
                  <a:cubicBezTo>
                    <a:pt x="784" y="46"/>
                    <a:pt x="696" y="1"/>
                    <a:pt x="606" y="1"/>
                  </a:cubicBezTo>
                  <a:close/>
                </a:path>
              </a:pathLst>
            </a:custGeom>
            <a:solidFill>
              <a:srgbClr val="B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p:nvPr/>
          </p:nvSpPr>
          <p:spPr>
            <a:xfrm>
              <a:off x="4939875" y="1778475"/>
              <a:ext cx="15625" cy="22100"/>
            </a:xfrm>
            <a:custGeom>
              <a:avLst/>
              <a:gdLst/>
              <a:ahLst/>
              <a:cxnLst/>
              <a:rect l="l" t="t" r="r" b="b"/>
              <a:pathLst>
                <a:path w="625" h="884" extrusionOk="0">
                  <a:moveTo>
                    <a:pt x="167" y="1"/>
                  </a:moveTo>
                  <a:cubicBezTo>
                    <a:pt x="147" y="1"/>
                    <a:pt x="127" y="4"/>
                    <a:pt x="107" y="12"/>
                  </a:cubicBezTo>
                  <a:cubicBezTo>
                    <a:pt x="31" y="50"/>
                    <a:pt x="1" y="142"/>
                    <a:pt x="39" y="218"/>
                  </a:cubicBezTo>
                  <a:lnTo>
                    <a:pt x="320" y="796"/>
                  </a:lnTo>
                  <a:cubicBezTo>
                    <a:pt x="348" y="852"/>
                    <a:pt x="406" y="884"/>
                    <a:pt x="462" y="884"/>
                  </a:cubicBezTo>
                  <a:cubicBezTo>
                    <a:pt x="481" y="884"/>
                    <a:pt x="500" y="880"/>
                    <a:pt x="518" y="872"/>
                  </a:cubicBezTo>
                  <a:cubicBezTo>
                    <a:pt x="594" y="834"/>
                    <a:pt x="624" y="743"/>
                    <a:pt x="594" y="667"/>
                  </a:cubicBezTo>
                  <a:lnTo>
                    <a:pt x="305" y="88"/>
                  </a:lnTo>
                  <a:cubicBezTo>
                    <a:pt x="277" y="32"/>
                    <a:pt x="223" y="1"/>
                    <a:pt x="167" y="1"/>
                  </a:cubicBezTo>
                  <a:close/>
                </a:path>
              </a:pathLst>
            </a:custGeom>
            <a:solidFill>
              <a:srgbClr val="B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a:off x="4940525" y="1796400"/>
              <a:ext cx="15550" cy="16625"/>
            </a:xfrm>
            <a:custGeom>
              <a:avLst/>
              <a:gdLst/>
              <a:ahLst/>
              <a:cxnLst/>
              <a:rect l="l" t="t" r="r" b="b"/>
              <a:pathLst>
                <a:path w="622" h="665" extrusionOk="0">
                  <a:moveTo>
                    <a:pt x="235" y="1"/>
                  </a:moveTo>
                  <a:cubicBezTo>
                    <a:pt x="198" y="1"/>
                    <a:pt x="152" y="57"/>
                    <a:pt x="188" y="87"/>
                  </a:cubicBezTo>
                  <a:lnTo>
                    <a:pt x="469" y="391"/>
                  </a:lnTo>
                  <a:cubicBezTo>
                    <a:pt x="539" y="461"/>
                    <a:pt x="470" y="558"/>
                    <a:pt x="393" y="558"/>
                  </a:cubicBezTo>
                  <a:cubicBezTo>
                    <a:pt x="370" y="558"/>
                    <a:pt x="346" y="549"/>
                    <a:pt x="324" y="528"/>
                  </a:cubicBezTo>
                  <a:lnTo>
                    <a:pt x="111" y="292"/>
                  </a:lnTo>
                  <a:cubicBezTo>
                    <a:pt x="101" y="281"/>
                    <a:pt x="89" y="277"/>
                    <a:pt x="77" y="277"/>
                  </a:cubicBezTo>
                  <a:cubicBezTo>
                    <a:pt x="37" y="277"/>
                    <a:pt x="0" y="325"/>
                    <a:pt x="35" y="360"/>
                  </a:cubicBezTo>
                  <a:lnTo>
                    <a:pt x="248" y="596"/>
                  </a:lnTo>
                  <a:cubicBezTo>
                    <a:pt x="286" y="642"/>
                    <a:pt x="340" y="665"/>
                    <a:pt x="401" y="665"/>
                  </a:cubicBezTo>
                  <a:cubicBezTo>
                    <a:pt x="454" y="665"/>
                    <a:pt x="499" y="642"/>
                    <a:pt x="538" y="604"/>
                  </a:cubicBezTo>
                  <a:cubicBezTo>
                    <a:pt x="621" y="528"/>
                    <a:pt x="621" y="398"/>
                    <a:pt x="545" y="322"/>
                  </a:cubicBezTo>
                  <a:lnTo>
                    <a:pt x="264" y="18"/>
                  </a:lnTo>
                  <a:cubicBezTo>
                    <a:pt x="257" y="6"/>
                    <a:pt x="246" y="1"/>
                    <a:pt x="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4951100" y="1775325"/>
              <a:ext cx="9725" cy="23700"/>
            </a:xfrm>
            <a:custGeom>
              <a:avLst/>
              <a:gdLst/>
              <a:ahLst/>
              <a:cxnLst/>
              <a:rect l="l" t="t" r="r" b="b"/>
              <a:pathLst>
                <a:path w="389" h="948" extrusionOk="0">
                  <a:moveTo>
                    <a:pt x="159" y="1"/>
                  </a:moveTo>
                  <a:cubicBezTo>
                    <a:pt x="154" y="1"/>
                    <a:pt x="150" y="1"/>
                    <a:pt x="145" y="1"/>
                  </a:cubicBezTo>
                  <a:cubicBezTo>
                    <a:pt x="61" y="9"/>
                    <a:pt x="0" y="85"/>
                    <a:pt x="8" y="169"/>
                  </a:cubicBezTo>
                  <a:lnTo>
                    <a:pt x="84" y="815"/>
                  </a:lnTo>
                  <a:cubicBezTo>
                    <a:pt x="91" y="890"/>
                    <a:pt x="147" y="947"/>
                    <a:pt x="218" y="947"/>
                  </a:cubicBezTo>
                  <a:cubicBezTo>
                    <a:pt x="227" y="947"/>
                    <a:pt x="235" y="946"/>
                    <a:pt x="244" y="945"/>
                  </a:cubicBezTo>
                  <a:cubicBezTo>
                    <a:pt x="328" y="937"/>
                    <a:pt x="388" y="861"/>
                    <a:pt x="381" y="785"/>
                  </a:cubicBezTo>
                  <a:lnTo>
                    <a:pt x="312" y="138"/>
                  </a:lnTo>
                  <a:cubicBezTo>
                    <a:pt x="298" y="59"/>
                    <a:pt x="236" y="1"/>
                    <a:pt x="159" y="1"/>
                  </a:cubicBezTo>
                  <a:close/>
                </a:path>
              </a:pathLst>
            </a:custGeom>
            <a:solidFill>
              <a:srgbClr val="B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4949950" y="1796425"/>
              <a:ext cx="16400" cy="15650"/>
            </a:xfrm>
            <a:custGeom>
              <a:avLst/>
              <a:gdLst/>
              <a:ahLst/>
              <a:cxnLst/>
              <a:rect l="l" t="t" r="r" b="b"/>
              <a:pathLst>
                <a:path w="656" h="626" extrusionOk="0">
                  <a:moveTo>
                    <a:pt x="540" y="0"/>
                  </a:moveTo>
                  <a:cubicBezTo>
                    <a:pt x="536" y="0"/>
                    <a:pt x="531" y="1"/>
                    <a:pt x="526" y="2"/>
                  </a:cubicBezTo>
                  <a:lnTo>
                    <a:pt x="1" y="146"/>
                  </a:lnTo>
                  <a:cubicBezTo>
                    <a:pt x="66" y="322"/>
                    <a:pt x="215" y="355"/>
                    <a:pt x="308" y="355"/>
                  </a:cubicBezTo>
                  <a:cubicBezTo>
                    <a:pt x="355" y="355"/>
                    <a:pt x="388" y="347"/>
                    <a:pt x="389" y="344"/>
                  </a:cubicBezTo>
                  <a:lnTo>
                    <a:pt x="389" y="344"/>
                  </a:lnTo>
                  <a:cubicBezTo>
                    <a:pt x="358" y="557"/>
                    <a:pt x="442" y="626"/>
                    <a:pt x="442" y="626"/>
                  </a:cubicBezTo>
                  <a:cubicBezTo>
                    <a:pt x="655" y="481"/>
                    <a:pt x="640" y="184"/>
                    <a:pt x="609" y="55"/>
                  </a:cubicBezTo>
                  <a:cubicBezTo>
                    <a:pt x="603" y="22"/>
                    <a:pt x="573" y="0"/>
                    <a:pt x="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4950725" y="1805450"/>
              <a:ext cx="18075" cy="13875"/>
            </a:xfrm>
            <a:custGeom>
              <a:avLst/>
              <a:gdLst/>
              <a:ahLst/>
              <a:cxnLst/>
              <a:rect l="l" t="t" r="r" b="b"/>
              <a:pathLst>
                <a:path w="723" h="555" extrusionOk="0">
                  <a:moveTo>
                    <a:pt x="624" y="1"/>
                  </a:moveTo>
                  <a:cubicBezTo>
                    <a:pt x="606" y="1"/>
                    <a:pt x="588" y="5"/>
                    <a:pt x="571" y="14"/>
                  </a:cubicBezTo>
                  <a:lnTo>
                    <a:pt x="53" y="394"/>
                  </a:lnTo>
                  <a:cubicBezTo>
                    <a:pt x="8" y="417"/>
                    <a:pt x="0" y="478"/>
                    <a:pt x="31" y="516"/>
                  </a:cubicBezTo>
                  <a:cubicBezTo>
                    <a:pt x="50" y="540"/>
                    <a:pt x="78" y="555"/>
                    <a:pt x="106" y="555"/>
                  </a:cubicBezTo>
                  <a:cubicBezTo>
                    <a:pt x="122" y="555"/>
                    <a:pt x="138" y="550"/>
                    <a:pt x="152" y="539"/>
                  </a:cubicBezTo>
                  <a:lnTo>
                    <a:pt x="677" y="166"/>
                  </a:lnTo>
                  <a:cubicBezTo>
                    <a:pt x="715" y="135"/>
                    <a:pt x="723" y="75"/>
                    <a:pt x="700" y="36"/>
                  </a:cubicBezTo>
                  <a:cubicBezTo>
                    <a:pt x="681" y="13"/>
                    <a:pt x="653" y="1"/>
                    <a:pt x="624" y="1"/>
                  </a:cubicBezTo>
                  <a:close/>
                </a:path>
              </a:pathLst>
            </a:custGeom>
            <a:solidFill>
              <a:srgbClr val="FFB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a:off x="5057050" y="1807875"/>
              <a:ext cx="54800" cy="50425"/>
            </a:xfrm>
            <a:custGeom>
              <a:avLst/>
              <a:gdLst/>
              <a:ahLst/>
              <a:cxnLst/>
              <a:rect l="l" t="t" r="r" b="b"/>
              <a:pathLst>
                <a:path w="2192" h="2017" extrusionOk="0">
                  <a:moveTo>
                    <a:pt x="1643" y="0"/>
                  </a:moveTo>
                  <a:cubicBezTo>
                    <a:pt x="1433" y="797"/>
                    <a:pt x="692" y="906"/>
                    <a:pt x="303" y="906"/>
                  </a:cubicBezTo>
                  <a:cubicBezTo>
                    <a:pt x="157" y="906"/>
                    <a:pt x="61" y="890"/>
                    <a:pt x="61" y="890"/>
                  </a:cubicBezTo>
                  <a:lnTo>
                    <a:pt x="61" y="890"/>
                  </a:lnTo>
                  <a:cubicBezTo>
                    <a:pt x="0" y="1811"/>
                    <a:pt x="472" y="2016"/>
                    <a:pt x="472" y="2016"/>
                  </a:cubicBezTo>
                  <a:cubicBezTo>
                    <a:pt x="1887" y="1918"/>
                    <a:pt x="2191" y="419"/>
                    <a:pt x="2191" y="419"/>
                  </a:cubicBezTo>
                  <a:lnTo>
                    <a:pt x="1643" y="0"/>
                  </a:lnTo>
                  <a:close/>
                </a:path>
              </a:pathLst>
            </a:custGeom>
            <a:solidFill>
              <a:srgbClr val="B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a:off x="5057050" y="1807875"/>
              <a:ext cx="54800" cy="50425"/>
            </a:xfrm>
            <a:custGeom>
              <a:avLst/>
              <a:gdLst/>
              <a:ahLst/>
              <a:cxnLst/>
              <a:rect l="l" t="t" r="r" b="b"/>
              <a:pathLst>
                <a:path w="2192" h="2017" extrusionOk="0">
                  <a:moveTo>
                    <a:pt x="1643" y="0"/>
                  </a:moveTo>
                  <a:cubicBezTo>
                    <a:pt x="1433" y="797"/>
                    <a:pt x="692" y="906"/>
                    <a:pt x="303" y="906"/>
                  </a:cubicBezTo>
                  <a:cubicBezTo>
                    <a:pt x="157" y="906"/>
                    <a:pt x="61" y="890"/>
                    <a:pt x="61" y="890"/>
                  </a:cubicBezTo>
                  <a:lnTo>
                    <a:pt x="61" y="890"/>
                  </a:lnTo>
                  <a:cubicBezTo>
                    <a:pt x="0" y="1811"/>
                    <a:pt x="472" y="2016"/>
                    <a:pt x="472" y="2016"/>
                  </a:cubicBezTo>
                  <a:cubicBezTo>
                    <a:pt x="1887" y="1918"/>
                    <a:pt x="2191" y="419"/>
                    <a:pt x="2191" y="419"/>
                  </a:cubicBezTo>
                  <a:lnTo>
                    <a:pt x="1643" y="0"/>
                  </a:lnTo>
                  <a:close/>
                </a:path>
              </a:pathLst>
            </a:custGeom>
            <a:solidFill>
              <a:srgbClr val="B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9"/>
            <p:cNvSpPr/>
            <p:nvPr/>
          </p:nvSpPr>
          <p:spPr>
            <a:xfrm>
              <a:off x="5093175" y="1817575"/>
              <a:ext cx="13900" cy="14675"/>
            </a:xfrm>
            <a:custGeom>
              <a:avLst/>
              <a:gdLst/>
              <a:ahLst/>
              <a:cxnLst/>
              <a:rect l="l" t="t" r="r" b="b"/>
              <a:pathLst>
                <a:path w="556" h="587" extrusionOk="0">
                  <a:moveTo>
                    <a:pt x="16" y="0"/>
                  </a:moveTo>
                  <a:cubicBezTo>
                    <a:pt x="16" y="8"/>
                    <a:pt x="8" y="16"/>
                    <a:pt x="1" y="23"/>
                  </a:cubicBezTo>
                  <a:lnTo>
                    <a:pt x="54" y="84"/>
                  </a:lnTo>
                  <a:cubicBezTo>
                    <a:pt x="99" y="130"/>
                    <a:pt x="145" y="183"/>
                    <a:pt x="183" y="244"/>
                  </a:cubicBezTo>
                  <a:cubicBezTo>
                    <a:pt x="290" y="366"/>
                    <a:pt x="411" y="487"/>
                    <a:pt x="541" y="586"/>
                  </a:cubicBezTo>
                  <a:cubicBezTo>
                    <a:pt x="541" y="579"/>
                    <a:pt x="556" y="571"/>
                    <a:pt x="556" y="563"/>
                  </a:cubicBezTo>
                  <a:cubicBezTo>
                    <a:pt x="427" y="464"/>
                    <a:pt x="313" y="350"/>
                    <a:pt x="206" y="229"/>
                  </a:cubicBezTo>
                  <a:cubicBezTo>
                    <a:pt x="160" y="168"/>
                    <a:pt x="115" y="114"/>
                    <a:pt x="69" y="61"/>
                  </a:cubicBezTo>
                  <a:lnTo>
                    <a:pt x="16" y="0"/>
                  </a:ln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5089950" y="1821375"/>
              <a:ext cx="13900" cy="16200"/>
            </a:xfrm>
            <a:custGeom>
              <a:avLst/>
              <a:gdLst/>
              <a:ahLst/>
              <a:cxnLst/>
              <a:rect l="l" t="t" r="r" b="b"/>
              <a:pathLst>
                <a:path w="556" h="648" extrusionOk="0">
                  <a:moveTo>
                    <a:pt x="15" y="1"/>
                  </a:moveTo>
                  <a:lnTo>
                    <a:pt x="0" y="23"/>
                  </a:lnTo>
                  <a:lnTo>
                    <a:pt x="69" y="115"/>
                  </a:lnTo>
                  <a:cubicBezTo>
                    <a:pt x="114" y="175"/>
                    <a:pt x="152" y="229"/>
                    <a:pt x="175" y="267"/>
                  </a:cubicBezTo>
                  <a:cubicBezTo>
                    <a:pt x="282" y="404"/>
                    <a:pt x="403" y="533"/>
                    <a:pt x="540" y="647"/>
                  </a:cubicBezTo>
                  <a:lnTo>
                    <a:pt x="556" y="624"/>
                  </a:lnTo>
                  <a:cubicBezTo>
                    <a:pt x="426" y="510"/>
                    <a:pt x="305" y="389"/>
                    <a:pt x="198" y="252"/>
                  </a:cubicBezTo>
                  <a:cubicBezTo>
                    <a:pt x="175" y="206"/>
                    <a:pt x="137" y="153"/>
                    <a:pt x="92" y="99"/>
                  </a:cubicBezTo>
                  <a:lnTo>
                    <a:pt x="15" y="1"/>
                  </a:ln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5097750" y="1808450"/>
              <a:ext cx="13900" cy="11800"/>
            </a:xfrm>
            <a:custGeom>
              <a:avLst/>
              <a:gdLst/>
              <a:ahLst/>
              <a:cxnLst/>
              <a:rect l="l" t="t" r="r" b="b"/>
              <a:pathLst>
                <a:path w="556" h="472" extrusionOk="0">
                  <a:moveTo>
                    <a:pt x="8" y="0"/>
                  </a:moveTo>
                  <a:lnTo>
                    <a:pt x="0" y="31"/>
                  </a:lnTo>
                  <a:lnTo>
                    <a:pt x="548" y="472"/>
                  </a:lnTo>
                  <a:cubicBezTo>
                    <a:pt x="548" y="464"/>
                    <a:pt x="548" y="457"/>
                    <a:pt x="556" y="449"/>
                  </a:cubicBezTo>
                  <a:lnTo>
                    <a:pt x="8" y="0"/>
                  </a:ln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9"/>
            <p:cNvSpPr/>
            <p:nvPr/>
          </p:nvSpPr>
          <p:spPr>
            <a:xfrm>
              <a:off x="5086700" y="1824050"/>
              <a:ext cx="13725" cy="18450"/>
            </a:xfrm>
            <a:custGeom>
              <a:avLst/>
              <a:gdLst/>
              <a:ahLst/>
              <a:cxnLst/>
              <a:rect l="l" t="t" r="r" b="b"/>
              <a:pathLst>
                <a:path w="549" h="738" extrusionOk="0">
                  <a:moveTo>
                    <a:pt x="24" y="0"/>
                  </a:moveTo>
                  <a:lnTo>
                    <a:pt x="1" y="15"/>
                  </a:lnTo>
                  <a:cubicBezTo>
                    <a:pt x="54" y="129"/>
                    <a:pt x="138" y="259"/>
                    <a:pt x="222" y="380"/>
                  </a:cubicBezTo>
                  <a:cubicBezTo>
                    <a:pt x="313" y="510"/>
                    <a:pt x="412" y="631"/>
                    <a:pt x="526" y="738"/>
                  </a:cubicBezTo>
                  <a:lnTo>
                    <a:pt x="549" y="715"/>
                  </a:lnTo>
                  <a:cubicBezTo>
                    <a:pt x="435" y="609"/>
                    <a:pt x="328" y="495"/>
                    <a:pt x="244" y="365"/>
                  </a:cubicBezTo>
                  <a:cubicBezTo>
                    <a:pt x="161" y="243"/>
                    <a:pt x="77" y="107"/>
                    <a:pt x="24" y="0"/>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9"/>
            <p:cNvSpPr/>
            <p:nvPr/>
          </p:nvSpPr>
          <p:spPr>
            <a:xfrm>
              <a:off x="5095850" y="1813200"/>
              <a:ext cx="13700" cy="13325"/>
            </a:xfrm>
            <a:custGeom>
              <a:avLst/>
              <a:gdLst/>
              <a:ahLst/>
              <a:cxnLst/>
              <a:rect l="l" t="t" r="r" b="b"/>
              <a:pathLst>
                <a:path w="548" h="533" extrusionOk="0">
                  <a:moveTo>
                    <a:pt x="8" y="0"/>
                  </a:moveTo>
                  <a:lnTo>
                    <a:pt x="0" y="31"/>
                  </a:lnTo>
                  <a:lnTo>
                    <a:pt x="61" y="92"/>
                  </a:lnTo>
                  <a:cubicBezTo>
                    <a:pt x="129" y="153"/>
                    <a:pt x="198" y="221"/>
                    <a:pt x="213" y="236"/>
                  </a:cubicBezTo>
                  <a:cubicBezTo>
                    <a:pt x="312" y="343"/>
                    <a:pt x="419" y="442"/>
                    <a:pt x="540" y="533"/>
                  </a:cubicBezTo>
                  <a:cubicBezTo>
                    <a:pt x="540" y="525"/>
                    <a:pt x="548" y="518"/>
                    <a:pt x="548" y="510"/>
                  </a:cubicBezTo>
                  <a:cubicBezTo>
                    <a:pt x="434" y="419"/>
                    <a:pt x="327" y="328"/>
                    <a:pt x="228" y="221"/>
                  </a:cubicBezTo>
                  <a:cubicBezTo>
                    <a:pt x="183" y="168"/>
                    <a:pt x="137" y="122"/>
                    <a:pt x="84" y="69"/>
                  </a:cubicBezTo>
                  <a:lnTo>
                    <a:pt x="8" y="0"/>
                  </a:ln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5071300" y="1829925"/>
              <a:ext cx="14300" cy="24375"/>
            </a:xfrm>
            <a:custGeom>
              <a:avLst/>
              <a:gdLst/>
              <a:ahLst/>
              <a:cxnLst/>
              <a:rect l="l" t="t" r="r" b="b"/>
              <a:pathLst>
                <a:path w="572" h="975" extrusionOk="0">
                  <a:moveTo>
                    <a:pt x="1" y="1"/>
                  </a:moveTo>
                  <a:cubicBezTo>
                    <a:pt x="31" y="145"/>
                    <a:pt x="77" y="290"/>
                    <a:pt x="145" y="419"/>
                  </a:cubicBezTo>
                  <a:cubicBezTo>
                    <a:pt x="244" y="625"/>
                    <a:pt x="381" y="815"/>
                    <a:pt x="541" y="975"/>
                  </a:cubicBezTo>
                  <a:lnTo>
                    <a:pt x="571" y="967"/>
                  </a:lnTo>
                  <a:cubicBezTo>
                    <a:pt x="404" y="807"/>
                    <a:pt x="267" y="617"/>
                    <a:pt x="168" y="412"/>
                  </a:cubicBezTo>
                  <a:cubicBezTo>
                    <a:pt x="107" y="282"/>
                    <a:pt x="62" y="145"/>
                    <a:pt x="31" y="1"/>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5059325" y="1830125"/>
              <a:ext cx="10850" cy="27975"/>
            </a:xfrm>
            <a:custGeom>
              <a:avLst/>
              <a:gdLst/>
              <a:ahLst/>
              <a:cxnLst/>
              <a:rect l="l" t="t" r="r" b="b"/>
              <a:pathLst>
                <a:path w="434" h="1119" extrusionOk="0">
                  <a:moveTo>
                    <a:pt x="0" y="0"/>
                  </a:moveTo>
                  <a:cubicBezTo>
                    <a:pt x="0" y="198"/>
                    <a:pt x="31" y="388"/>
                    <a:pt x="92" y="571"/>
                  </a:cubicBezTo>
                  <a:cubicBezTo>
                    <a:pt x="160" y="776"/>
                    <a:pt x="267" y="959"/>
                    <a:pt x="404" y="1119"/>
                  </a:cubicBezTo>
                  <a:lnTo>
                    <a:pt x="434" y="1119"/>
                  </a:lnTo>
                  <a:cubicBezTo>
                    <a:pt x="297" y="959"/>
                    <a:pt x="183" y="769"/>
                    <a:pt x="114" y="563"/>
                  </a:cubicBezTo>
                  <a:cubicBezTo>
                    <a:pt x="54" y="381"/>
                    <a:pt x="23" y="191"/>
                    <a:pt x="31" y="0"/>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5065225" y="1830500"/>
              <a:ext cx="13150" cy="26275"/>
            </a:xfrm>
            <a:custGeom>
              <a:avLst/>
              <a:gdLst/>
              <a:ahLst/>
              <a:cxnLst/>
              <a:rect l="l" t="t" r="r" b="b"/>
              <a:pathLst>
                <a:path w="526" h="1051" extrusionOk="0">
                  <a:moveTo>
                    <a:pt x="0" y="1"/>
                  </a:moveTo>
                  <a:cubicBezTo>
                    <a:pt x="15" y="168"/>
                    <a:pt x="61" y="328"/>
                    <a:pt x="122" y="480"/>
                  </a:cubicBezTo>
                  <a:cubicBezTo>
                    <a:pt x="206" y="693"/>
                    <a:pt x="335" y="883"/>
                    <a:pt x="502" y="1051"/>
                  </a:cubicBezTo>
                  <a:lnTo>
                    <a:pt x="518" y="1051"/>
                  </a:lnTo>
                  <a:lnTo>
                    <a:pt x="525" y="1043"/>
                  </a:lnTo>
                  <a:cubicBezTo>
                    <a:pt x="358" y="876"/>
                    <a:pt x="228" y="685"/>
                    <a:pt x="145" y="472"/>
                  </a:cubicBezTo>
                  <a:cubicBezTo>
                    <a:pt x="84" y="320"/>
                    <a:pt x="46" y="160"/>
                    <a:pt x="31" y="1"/>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a:off x="5077400" y="1828600"/>
              <a:ext cx="14275" cy="22275"/>
            </a:xfrm>
            <a:custGeom>
              <a:avLst/>
              <a:gdLst/>
              <a:ahLst/>
              <a:cxnLst/>
              <a:rect l="l" t="t" r="r" b="b"/>
              <a:pathLst>
                <a:path w="571" h="891" extrusionOk="0">
                  <a:moveTo>
                    <a:pt x="23" y="1"/>
                  </a:moveTo>
                  <a:lnTo>
                    <a:pt x="0" y="8"/>
                  </a:lnTo>
                  <a:cubicBezTo>
                    <a:pt x="38" y="145"/>
                    <a:pt x="99" y="267"/>
                    <a:pt x="167" y="389"/>
                  </a:cubicBezTo>
                  <a:cubicBezTo>
                    <a:pt x="266" y="579"/>
                    <a:pt x="396" y="746"/>
                    <a:pt x="548" y="891"/>
                  </a:cubicBezTo>
                  <a:lnTo>
                    <a:pt x="571" y="876"/>
                  </a:lnTo>
                  <a:cubicBezTo>
                    <a:pt x="419" y="731"/>
                    <a:pt x="289" y="564"/>
                    <a:pt x="190" y="381"/>
                  </a:cubicBezTo>
                  <a:cubicBezTo>
                    <a:pt x="122" y="259"/>
                    <a:pt x="69" y="138"/>
                    <a:pt x="23" y="1"/>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5083100" y="1826325"/>
              <a:ext cx="13725" cy="20000"/>
            </a:xfrm>
            <a:custGeom>
              <a:avLst/>
              <a:gdLst/>
              <a:ahLst/>
              <a:cxnLst/>
              <a:rect l="l" t="t" r="r" b="b"/>
              <a:pathLst>
                <a:path w="549" h="800" extrusionOk="0">
                  <a:moveTo>
                    <a:pt x="23" y="0"/>
                  </a:moveTo>
                  <a:lnTo>
                    <a:pt x="0" y="8"/>
                  </a:lnTo>
                  <a:cubicBezTo>
                    <a:pt x="54" y="145"/>
                    <a:pt x="122" y="274"/>
                    <a:pt x="206" y="404"/>
                  </a:cubicBezTo>
                  <a:cubicBezTo>
                    <a:pt x="297" y="548"/>
                    <a:pt x="411" y="677"/>
                    <a:pt x="533" y="799"/>
                  </a:cubicBezTo>
                  <a:lnTo>
                    <a:pt x="548" y="784"/>
                  </a:lnTo>
                  <a:cubicBezTo>
                    <a:pt x="320" y="556"/>
                    <a:pt x="145" y="289"/>
                    <a:pt x="23" y="0"/>
                  </a:cubicBezTo>
                  <a:close/>
                </a:path>
              </a:pathLst>
            </a:custGeom>
            <a:solidFill>
              <a:srgbClr val="2E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5099275" y="1790200"/>
              <a:ext cx="27025" cy="24650"/>
            </a:xfrm>
            <a:custGeom>
              <a:avLst/>
              <a:gdLst/>
              <a:ahLst/>
              <a:cxnLst/>
              <a:rect l="l" t="t" r="r" b="b"/>
              <a:pathLst>
                <a:path w="1081" h="986" extrusionOk="0">
                  <a:moveTo>
                    <a:pt x="471" y="1"/>
                  </a:moveTo>
                  <a:cubicBezTo>
                    <a:pt x="381" y="1"/>
                    <a:pt x="292" y="46"/>
                    <a:pt x="243" y="129"/>
                  </a:cubicBezTo>
                  <a:lnTo>
                    <a:pt x="122" y="319"/>
                  </a:lnTo>
                  <a:cubicBezTo>
                    <a:pt x="0" y="502"/>
                    <a:pt x="53" y="753"/>
                    <a:pt x="236" y="867"/>
                  </a:cubicBezTo>
                  <a:lnTo>
                    <a:pt x="320" y="920"/>
                  </a:lnTo>
                  <a:cubicBezTo>
                    <a:pt x="386" y="964"/>
                    <a:pt x="461" y="986"/>
                    <a:pt x="535" y="986"/>
                  </a:cubicBezTo>
                  <a:cubicBezTo>
                    <a:pt x="667" y="986"/>
                    <a:pt x="797" y="920"/>
                    <a:pt x="875" y="799"/>
                  </a:cubicBezTo>
                  <a:lnTo>
                    <a:pt x="997" y="616"/>
                  </a:lnTo>
                  <a:cubicBezTo>
                    <a:pt x="1080" y="487"/>
                    <a:pt x="1042" y="319"/>
                    <a:pt x="913" y="236"/>
                  </a:cubicBezTo>
                  <a:lnTo>
                    <a:pt x="616" y="45"/>
                  </a:lnTo>
                  <a:cubicBezTo>
                    <a:pt x="572" y="15"/>
                    <a:pt x="522" y="1"/>
                    <a:pt x="471" y="1"/>
                  </a:cubicBezTo>
                  <a:close/>
                </a:path>
              </a:pathLst>
            </a:custGeom>
            <a:solidFill>
              <a:srgbClr val="B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a:off x="5110475" y="1778475"/>
              <a:ext cx="15625" cy="22100"/>
            </a:xfrm>
            <a:custGeom>
              <a:avLst/>
              <a:gdLst/>
              <a:ahLst/>
              <a:cxnLst/>
              <a:rect l="l" t="t" r="r" b="b"/>
              <a:pathLst>
                <a:path w="625" h="884" extrusionOk="0">
                  <a:moveTo>
                    <a:pt x="458" y="1"/>
                  </a:moveTo>
                  <a:cubicBezTo>
                    <a:pt x="399" y="1"/>
                    <a:pt x="343" y="32"/>
                    <a:pt x="320" y="88"/>
                  </a:cubicBezTo>
                  <a:lnTo>
                    <a:pt x="31" y="667"/>
                  </a:lnTo>
                  <a:cubicBezTo>
                    <a:pt x="1" y="743"/>
                    <a:pt x="31" y="834"/>
                    <a:pt x="107" y="872"/>
                  </a:cubicBezTo>
                  <a:cubicBezTo>
                    <a:pt x="125" y="880"/>
                    <a:pt x="144" y="884"/>
                    <a:pt x="164" y="884"/>
                  </a:cubicBezTo>
                  <a:cubicBezTo>
                    <a:pt x="220" y="884"/>
                    <a:pt x="277" y="852"/>
                    <a:pt x="305" y="796"/>
                  </a:cubicBezTo>
                  <a:lnTo>
                    <a:pt x="594" y="218"/>
                  </a:lnTo>
                  <a:cubicBezTo>
                    <a:pt x="625" y="142"/>
                    <a:pt x="594" y="50"/>
                    <a:pt x="518" y="12"/>
                  </a:cubicBezTo>
                  <a:cubicBezTo>
                    <a:pt x="499" y="4"/>
                    <a:pt x="478" y="1"/>
                    <a:pt x="458" y="1"/>
                  </a:cubicBezTo>
                  <a:close/>
                </a:path>
              </a:pathLst>
            </a:custGeom>
            <a:solidFill>
              <a:srgbClr val="B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5108775" y="1796200"/>
              <a:ext cx="16675" cy="16825"/>
            </a:xfrm>
            <a:custGeom>
              <a:avLst/>
              <a:gdLst/>
              <a:ahLst/>
              <a:cxnLst/>
              <a:rect l="l" t="t" r="r" b="b"/>
              <a:pathLst>
                <a:path w="667" h="673" extrusionOk="0">
                  <a:moveTo>
                    <a:pt x="441" y="0"/>
                  </a:moveTo>
                  <a:cubicBezTo>
                    <a:pt x="428" y="0"/>
                    <a:pt x="415" y="6"/>
                    <a:pt x="404" y="18"/>
                  </a:cubicBezTo>
                  <a:lnTo>
                    <a:pt x="122" y="323"/>
                  </a:lnTo>
                  <a:cubicBezTo>
                    <a:pt x="0" y="452"/>
                    <a:pt x="92" y="665"/>
                    <a:pt x="274" y="665"/>
                  </a:cubicBezTo>
                  <a:lnTo>
                    <a:pt x="267" y="673"/>
                  </a:lnTo>
                  <a:cubicBezTo>
                    <a:pt x="328" y="673"/>
                    <a:pt x="373" y="650"/>
                    <a:pt x="419" y="612"/>
                  </a:cubicBezTo>
                  <a:lnTo>
                    <a:pt x="632" y="376"/>
                  </a:lnTo>
                  <a:cubicBezTo>
                    <a:pt x="667" y="336"/>
                    <a:pt x="631" y="282"/>
                    <a:pt x="592" y="282"/>
                  </a:cubicBezTo>
                  <a:cubicBezTo>
                    <a:pt x="579" y="282"/>
                    <a:pt x="567" y="287"/>
                    <a:pt x="556" y="300"/>
                  </a:cubicBezTo>
                  <a:lnTo>
                    <a:pt x="335" y="536"/>
                  </a:lnTo>
                  <a:cubicBezTo>
                    <a:pt x="316" y="555"/>
                    <a:pt x="291" y="564"/>
                    <a:pt x="267" y="564"/>
                  </a:cubicBezTo>
                  <a:cubicBezTo>
                    <a:pt x="242" y="564"/>
                    <a:pt x="217" y="555"/>
                    <a:pt x="198" y="536"/>
                  </a:cubicBezTo>
                  <a:cubicBezTo>
                    <a:pt x="160" y="498"/>
                    <a:pt x="160" y="437"/>
                    <a:pt x="198" y="399"/>
                  </a:cubicBezTo>
                  <a:lnTo>
                    <a:pt x="480" y="95"/>
                  </a:lnTo>
                  <a:cubicBezTo>
                    <a:pt x="520" y="54"/>
                    <a:pt x="482" y="0"/>
                    <a:pt x="4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5105150" y="1775325"/>
              <a:ext cx="9725" cy="23650"/>
            </a:xfrm>
            <a:custGeom>
              <a:avLst/>
              <a:gdLst/>
              <a:ahLst/>
              <a:cxnLst/>
              <a:rect l="l" t="t" r="r" b="b"/>
              <a:pathLst>
                <a:path w="389" h="946" extrusionOk="0">
                  <a:moveTo>
                    <a:pt x="230" y="1"/>
                  </a:moveTo>
                  <a:cubicBezTo>
                    <a:pt x="153" y="1"/>
                    <a:pt x="91" y="59"/>
                    <a:pt x="77" y="138"/>
                  </a:cubicBezTo>
                  <a:lnTo>
                    <a:pt x="8" y="785"/>
                  </a:lnTo>
                  <a:cubicBezTo>
                    <a:pt x="1" y="869"/>
                    <a:pt x="62" y="937"/>
                    <a:pt x="145" y="945"/>
                  </a:cubicBezTo>
                  <a:cubicBezTo>
                    <a:pt x="151" y="945"/>
                    <a:pt x="156" y="945"/>
                    <a:pt x="161" y="945"/>
                  </a:cubicBezTo>
                  <a:cubicBezTo>
                    <a:pt x="238" y="945"/>
                    <a:pt x="298" y="894"/>
                    <a:pt x="305" y="815"/>
                  </a:cubicBezTo>
                  <a:lnTo>
                    <a:pt x="381" y="169"/>
                  </a:lnTo>
                  <a:cubicBezTo>
                    <a:pt x="389" y="85"/>
                    <a:pt x="328" y="17"/>
                    <a:pt x="244" y="1"/>
                  </a:cubicBezTo>
                  <a:cubicBezTo>
                    <a:pt x="240" y="1"/>
                    <a:pt x="235" y="1"/>
                    <a:pt x="230" y="1"/>
                  </a:cubicBezTo>
                  <a:close/>
                </a:path>
              </a:pathLst>
            </a:custGeom>
            <a:solidFill>
              <a:srgbClr val="B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a:off x="5099650" y="1796425"/>
              <a:ext cx="16375" cy="15650"/>
            </a:xfrm>
            <a:custGeom>
              <a:avLst/>
              <a:gdLst/>
              <a:ahLst/>
              <a:cxnLst/>
              <a:rect l="l" t="t" r="r" b="b"/>
              <a:pathLst>
                <a:path w="655" h="626" extrusionOk="0">
                  <a:moveTo>
                    <a:pt x="115" y="0"/>
                  </a:moveTo>
                  <a:cubicBezTo>
                    <a:pt x="82" y="0"/>
                    <a:pt x="53" y="22"/>
                    <a:pt x="46" y="55"/>
                  </a:cubicBezTo>
                  <a:cubicBezTo>
                    <a:pt x="15" y="184"/>
                    <a:pt x="0" y="481"/>
                    <a:pt x="213" y="626"/>
                  </a:cubicBezTo>
                  <a:cubicBezTo>
                    <a:pt x="213" y="626"/>
                    <a:pt x="297" y="557"/>
                    <a:pt x="267" y="344"/>
                  </a:cubicBezTo>
                  <a:lnTo>
                    <a:pt x="267" y="344"/>
                  </a:lnTo>
                  <a:cubicBezTo>
                    <a:pt x="267" y="347"/>
                    <a:pt x="300" y="355"/>
                    <a:pt x="348" y="355"/>
                  </a:cubicBezTo>
                  <a:cubicBezTo>
                    <a:pt x="441" y="355"/>
                    <a:pt x="589" y="322"/>
                    <a:pt x="655" y="146"/>
                  </a:cubicBezTo>
                  <a:lnTo>
                    <a:pt x="130" y="2"/>
                  </a:lnTo>
                  <a:cubicBezTo>
                    <a:pt x="125" y="1"/>
                    <a:pt x="120" y="0"/>
                    <a:pt x="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5097175" y="1805450"/>
              <a:ext cx="17900" cy="13800"/>
            </a:xfrm>
            <a:custGeom>
              <a:avLst/>
              <a:gdLst/>
              <a:ahLst/>
              <a:cxnLst/>
              <a:rect l="l" t="t" r="r" b="b"/>
              <a:pathLst>
                <a:path w="716" h="552" extrusionOk="0">
                  <a:moveTo>
                    <a:pt x="100" y="1"/>
                  </a:moveTo>
                  <a:cubicBezTo>
                    <a:pt x="70" y="1"/>
                    <a:pt x="42" y="13"/>
                    <a:pt x="23" y="36"/>
                  </a:cubicBezTo>
                  <a:cubicBezTo>
                    <a:pt x="0" y="75"/>
                    <a:pt x="8" y="135"/>
                    <a:pt x="46" y="166"/>
                  </a:cubicBezTo>
                  <a:lnTo>
                    <a:pt x="563" y="539"/>
                  </a:lnTo>
                  <a:cubicBezTo>
                    <a:pt x="580" y="547"/>
                    <a:pt x="599" y="551"/>
                    <a:pt x="616" y="551"/>
                  </a:cubicBezTo>
                  <a:cubicBezTo>
                    <a:pt x="646" y="551"/>
                    <a:pt x="674" y="540"/>
                    <a:pt x="693" y="516"/>
                  </a:cubicBezTo>
                  <a:cubicBezTo>
                    <a:pt x="716" y="478"/>
                    <a:pt x="708" y="417"/>
                    <a:pt x="670" y="394"/>
                  </a:cubicBezTo>
                  <a:lnTo>
                    <a:pt x="153" y="14"/>
                  </a:lnTo>
                  <a:cubicBezTo>
                    <a:pt x="135" y="5"/>
                    <a:pt x="117" y="1"/>
                    <a:pt x="100" y="1"/>
                  </a:cubicBezTo>
                  <a:close/>
                </a:path>
              </a:pathLst>
            </a:custGeom>
            <a:solidFill>
              <a:srgbClr val="FFB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SECTION_TITLE_AND_DESCRIPTION_1_3_2">
    <p:bg>
      <p:bgPr>
        <a:blipFill>
          <a:blip r:embed="rId2">
            <a:alphaModFix/>
          </a:blip>
          <a:stretch>
            <a:fillRect/>
          </a:stretch>
        </a:blipFill>
        <a:effectLst/>
      </p:bgPr>
    </p:bg>
    <p:spTree>
      <p:nvGrpSpPr>
        <p:cNvPr id="1" name="Shape 458"/>
        <p:cNvGrpSpPr/>
        <p:nvPr/>
      </p:nvGrpSpPr>
      <p:grpSpPr>
        <a:xfrm>
          <a:off x="0" y="0"/>
          <a:ext cx="0" cy="0"/>
          <a:chOff x="0" y="0"/>
          <a:chExt cx="0" cy="0"/>
        </a:xfrm>
      </p:grpSpPr>
      <p:sp>
        <p:nvSpPr>
          <p:cNvPr id="459" name="Google Shape;459;p27"/>
          <p:cNvSpPr txBox="1">
            <a:spLocks noGrp="1"/>
          </p:cNvSpPr>
          <p:nvPr>
            <p:ph type="subTitle" idx="1"/>
          </p:nvPr>
        </p:nvSpPr>
        <p:spPr>
          <a:xfrm>
            <a:off x="1056000" y="1873525"/>
            <a:ext cx="1924200" cy="4755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460" name="Google Shape;460;p27"/>
          <p:cNvSpPr txBox="1">
            <a:spLocks noGrp="1"/>
          </p:cNvSpPr>
          <p:nvPr>
            <p:ph type="subTitle" idx="2"/>
          </p:nvPr>
        </p:nvSpPr>
        <p:spPr>
          <a:xfrm>
            <a:off x="3609900" y="2785525"/>
            <a:ext cx="1924200" cy="4755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461" name="Google Shape;461;p27"/>
          <p:cNvSpPr txBox="1">
            <a:spLocks noGrp="1"/>
          </p:cNvSpPr>
          <p:nvPr>
            <p:ph type="subTitle" idx="3"/>
          </p:nvPr>
        </p:nvSpPr>
        <p:spPr>
          <a:xfrm>
            <a:off x="6163800" y="3540625"/>
            <a:ext cx="1924200" cy="4755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1800"/>
              <a:buFont typeface="Staatliches"/>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462" name="Google Shape;462;p27"/>
          <p:cNvSpPr txBox="1">
            <a:spLocks noGrp="1"/>
          </p:cNvSpPr>
          <p:nvPr>
            <p:ph type="subTitle" idx="4"/>
          </p:nvPr>
        </p:nvSpPr>
        <p:spPr>
          <a:xfrm>
            <a:off x="1056000" y="2277400"/>
            <a:ext cx="19242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463" name="Google Shape;463;p27"/>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464" name="Google Shape;464;p27"/>
          <p:cNvSpPr txBox="1">
            <a:spLocks noGrp="1"/>
          </p:cNvSpPr>
          <p:nvPr>
            <p:ph type="subTitle" idx="5"/>
          </p:nvPr>
        </p:nvSpPr>
        <p:spPr>
          <a:xfrm>
            <a:off x="3609900" y="3187325"/>
            <a:ext cx="19242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465" name="Google Shape;465;p27"/>
          <p:cNvSpPr txBox="1">
            <a:spLocks noGrp="1"/>
          </p:cNvSpPr>
          <p:nvPr>
            <p:ph type="subTitle" idx="6"/>
          </p:nvPr>
        </p:nvSpPr>
        <p:spPr>
          <a:xfrm>
            <a:off x="6163800" y="3926350"/>
            <a:ext cx="19242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1">
  <p:cSld name="SECTION_TITLE_AND_DESCRIPTION_1_3_1_1">
    <p:bg>
      <p:bgPr>
        <a:blipFill>
          <a:blip r:embed="rId2">
            <a:alphaModFix/>
          </a:blip>
          <a:stretch>
            <a:fillRect/>
          </a:stretch>
        </a:blipFill>
        <a:effectLst/>
      </p:bgPr>
    </p:bg>
    <p:spTree>
      <p:nvGrpSpPr>
        <p:cNvPr id="1" name="Shape 539"/>
        <p:cNvGrpSpPr/>
        <p:nvPr/>
      </p:nvGrpSpPr>
      <p:grpSpPr>
        <a:xfrm>
          <a:off x="0" y="0"/>
          <a:ext cx="0" cy="0"/>
          <a:chOff x="0" y="0"/>
          <a:chExt cx="0" cy="0"/>
        </a:xfrm>
      </p:grpSpPr>
      <p:sp>
        <p:nvSpPr>
          <p:cNvPr id="540" name="Google Shape;540;p33"/>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541" name="Google Shape;541;p33"/>
          <p:cNvSpPr txBox="1">
            <a:spLocks noGrp="1"/>
          </p:cNvSpPr>
          <p:nvPr>
            <p:ph type="subTitle" idx="1"/>
          </p:nvPr>
        </p:nvSpPr>
        <p:spPr>
          <a:xfrm>
            <a:off x="5657830" y="1083513"/>
            <a:ext cx="2188200" cy="35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2000"/>
              <a:buNone/>
              <a:defRPr sz="2000" b="1">
                <a:solidFill>
                  <a:schemeClr val="lt1"/>
                </a:solidFill>
              </a:defRPr>
            </a:lvl2pPr>
            <a:lvl3pPr lvl="2" algn="ctr" rtl="0">
              <a:lnSpc>
                <a:spcPct val="100000"/>
              </a:lnSpc>
              <a:spcBef>
                <a:spcPts val="0"/>
              </a:spcBef>
              <a:spcAft>
                <a:spcPts val="0"/>
              </a:spcAft>
              <a:buClr>
                <a:schemeClr val="lt1"/>
              </a:buClr>
              <a:buSzPts val="2000"/>
              <a:buNone/>
              <a:defRPr sz="2000" b="1">
                <a:solidFill>
                  <a:schemeClr val="lt1"/>
                </a:solidFill>
              </a:defRPr>
            </a:lvl3pPr>
            <a:lvl4pPr lvl="3" algn="ctr" rtl="0">
              <a:lnSpc>
                <a:spcPct val="100000"/>
              </a:lnSpc>
              <a:spcBef>
                <a:spcPts val="0"/>
              </a:spcBef>
              <a:spcAft>
                <a:spcPts val="0"/>
              </a:spcAft>
              <a:buClr>
                <a:schemeClr val="lt1"/>
              </a:buClr>
              <a:buSzPts val="2000"/>
              <a:buNone/>
              <a:defRPr sz="2000" b="1">
                <a:solidFill>
                  <a:schemeClr val="lt1"/>
                </a:solidFill>
              </a:defRPr>
            </a:lvl4pPr>
            <a:lvl5pPr lvl="4" algn="ctr" rtl="0">
              <a:lnSpc>
                <a:spcPct val="100000"/>
              </a:lnSpc>
              <a:spcBef>
                <a:spcPts val="0"/>
              </a:spcBef>
              <a:spcAft>
                <a:spcPts val="0"/>
              </a:spcAft>
              <a:buClr>
                <a:schemeClr val="lt1"/>
              </a:buClr>
              <a:buSzPts val="2000"/>
              <a:buNone/>
              <a:defRPr sz="2000" b="1">
                <a:solidFill>
                  <a:schemeClr val="lt1"/>
                </a:solidFill>
              </a:defRPr>
            </a:lvl5pPr>
            <a:lvl6pPr lvl="5" algn="ctr" rtl="0">
              <a:lnSpc>
                <a:spcPct val="100000"/>
              </a:lnSpc>
              <a:spcBef>
                <a:spcPts val="0"/>
              </a:spcBef>
              <a:spcAft>
                <a:spcPts val="0"/>
              </a:spcAft>
              <a:buClr>
                <a:schemeClr val="lt1"/>
              </a:buClr>
              <a:buSzPts val="2000"/>
              <a:buNone/>
              <a:defRPr sz="2000" b="1">
                <a:solidFill>
                  <a:schemeClr val="lt1"/>
                </a:solidFill>
              </a:defRPr>
            </a:lvl6pPr>
            <a:lvl7pPr lvl="6" algn="ctr" rtl="0">
              <a:lnSpc>
                <a:spcPct val="100000"/>
              </a:lnSpc>
              <a:spcBef>
                <a:spcPts val="0"/>
              </a:spcBef>
              <a:spcAft>
                <a:spcPts val="0"/>
              </a:spcAft>
              <a:buClr>
                <a:schemeClr val="lt1"/>
              </a:buClr>
              <a:buSzPts val="2000"/>
              <a:buNone/>
              <a:defRPr sz="2000" b="1">
                <a:solidFill>
                  <a:schemeClr val="lt1"/>
                </a:solidFill>
              </a:defRPr>
            </a:lvl7pPr>
            <a:lvl8pPr lvl="7" algn="ctr" rtl="0">
              <a:lnSpc>
                <a:spcPct val="100000"/>
              </a:lnSpc>
              <a:spcBef>
                <a:spcPts val="0"/>
              </a:spcBef>
              <a:spcAft>
                <a:spcPts val="0"/>
              </a:spcAft>
              <a:buClr>
                <a:schemeClr val="lt1"/>
              </a:buClr>
              <a:buSzPts val="2000"/>
              <a:buNone/>
              <a:defRPr sz="2000" b="1">
                <a:solidFill>
                  <a:schemeClr val="lt1"/>
                </a:solidFill>
              </a:defRPr>
            </a:lvl8pPr>
            <a:lvl9pPr lvl="8" algn="ctr" rtl="0">
              <a:lnSpc>
                <a:spcPct val="100000"/>
              </a:lnSpc>
              <a:spcBef>
                <a:spcPts val="0"/>
              </a:spcBef>
              <a:spcAft>
                <a:spcPts val="0"/>
              </a:spcAft>
              <a:buClr>
                <a:schemeClr val="lt1"/>
              </a:buClr>
              <a:buSzPts val="2000"/>
              <a:buNone/>
              <a:defRPr sz="2000" b="1">
                <a:solidFill>
                  <a:schemeClr val="lt1"/>
                </a:solidFill>
              </a:defRPr>
            </a:lvl9pPr>
          </a:lstStyle>
          <a:p>
            <a:endParaRPr/>
          </a:p>
        </p:txBody>
      </p:sp>
      <p:sp>
        <p:nvSpPr>
          <p:cNvPr id="542" name="Google Shape;542;p33"/>
          <p:cNvSpPr txBox="1">
            <a:spLocks noGrp="1"/>
          </p:cNvSpPr>
          <p:nvPr>
            <p:ph type="subTitle" idx="2"/>
          </p:nvPr>
        </p:nvSpPr>
        <p:spPr>
          <a:xfrm>
            <a:off x="5657830" y="1500138"/>
            <a:ext cx="2188200" cy="56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000"/>
              <a:buNone/>
              <a:defRPr sz="2000" b="1">
                <a:solidFill>
                  <a:schemeClr val="lt1"/>
                </a:solidFill>
              </a:defRPr>
            </a:lvl2pPr>
            <a:lvl3pPr lvl="2" algn="ctr" rtl="0">
              <a:lnSpc>
                <a:spcPct val="100000"/>
              </a:lnSpc>
              <a:spcBef>
                <a:spcPts val="0"/>
              </a:spcBef>
              <a:spcAft>
                <a:spcPts val="0"/>
              </a:spcAft>
              <a:buClr>
                <a:schemeClr val="lt1"/>
              </a:buClr>
              <a:buSzPts val="2000"/>
              <a:buNone/>
              <a:defRPr sz="2000" b="1">
                <a:solidFill>
                  <a:schemeClr val="lt1"/>
                </a:solidFill>
              </a:defRPr>
            </a:lvl3pPr>
            <a:lvl4pPr lvl="3" algn="ctr" rtl="0">
              <a:lnSpc>
                <a:spcPct val="100000"/>
              </a:lnSpc>
              <a:spcBef>
                <a:spcPts val="0"/>
              </a:spcBef>
              <a:spcAft>
                <a:spcPts val="0"/>
              </a:spcAft>
              <a:buClr>
                <a:schemeClr val="lt1"/>
              </a:buClr>
              <a:buSzPts val="2000"/>
              <a:buNone/>
              <a:defRPr sz="2000" b="1">
                <a:solidFill>
                  <a:schemeClr val="lt1"/>
                </a:solidFill>
              </a:defRPr>
            </a:lvl4pPr>
            <a:lvl5pPr lvl="4" algn="ctr" rtl="0">
              <a:lnSpc>
                <a:spcPct val="100000"/>
              </a:lnSpc>
              <a:spcBef>
                <a:spcPts val="0"/>
              </a:spcBef>
              <a:spcAft>
                <a:spcPts val="0"/>
              </a:spcAft>
              <a:buClr>
                <a:schemeClr val="lt1"/>
              </a:buClr>
              <a:buSzPts val="2000"/>
              <a:buNone/>
              <a:defRPr sz="2000" b="1">
                <a:solidFill>
                  <a:schemeClr val="lt1"/>
                </a:solidFill>
              </a:defRPr>
            </a:lvl5pPr>
            <a:lvl6pPr lvl="5" algn="ctr" rtl="0">
              <a:lnSpc>
                <a:spcPct val="100000"/>
              </a:lnSpc>
              <a:spcBef>
                <a:spcPts val="0"/>
              </a:spcBef>
              <a:spcAft>
                <a:spcPts val="0"/>
              </a:spcAft>
              <a:buClr>
                <a:schemeClr val="lt1"/>
              </a:buClr>
              <a:buSzPts val="2000"/>
              <a:buNone/>
              <a:defRPr sz="2000" b="1">
                <a:solidFill>
                  <a:schemeClr val="lt1"/>
                </a:solidFill>
              </a:defRPr>
            </a:lvl6pPr>
            <a:lvl7pPr lvl="6" algn="ctr" rtl="0">
              <a:lnSpc>
                <a:spcPct val="100000"/>
              </a:lnSpc>
              <a:spcBef>
                <a:spcPts val="0"/>
              </a:spcBef>
              <a:spcAft>
                <a:spcPts val="0"/>
              </a:spcAft>
              <a:buClr>
                <a:schemeClr val="lt1"/>
              </a:buClr>
              <a:buSzPts val="2000"/>
              <a:buNone/>
              <a:defRPr sz="2000" b="1">
                <a:solidFill>
                  <a:schemeClr val="lt1"/>
                </a:solidFill>
              </a:defRPr>
            </a:lvl7pPr>
            <a:lvl8pPr lvl="7" algn="ctr" rtl="0">
              <a:lnSpc>
                <a:spcPct val="100000"/>
              </a:lnSpc>
              <a:spcBef>
                <a:spcPts val="0"/>
              </a:spcBef>
              <a:spcAft>
                <a:spcPts val="0"/>
              </a:spcAft>
              <a:buClr>
                <a:schemeClr val="lt1"/>
              </a:buClr>
              <a:buSzPts val="2000"/>
              <a:buNone/>
              <a:defRPr sz="2000" b="1">
                <a:solidFill>
                  <a:schemeClr val="lt1"/>
                </a:solidFill>
              </a:defRPr>
            </a:lvl8pPr>
            <a:lvl9pPr lvl="8" algn="ctr" rtl="0">
              <a:lnSpc>
                <a:spcPct val="100000"/>
              </a:lnSpc>
              <a:spcBef>
                <a:spcPts val="0"/>
              </a:spcBef>
              <a:spcAft>
                <a:spcPts val="0"/>
              </a:spcAft>
              <a:buClr>
                <a:schemeClr val="lt1"/>
              </a:buClr>
              <a:buSzPts val="2000"/>
              <a:buNone/>
              <a:defRPr sz="2000" b="1">
                <a:solidFill>
                  <a:schemeClr val="lt1"/>
                </a:solidFill>
              </a:defRPr>
            </a:lvl9pPr>
          </a:lstStyle>
          <a:p>
            <a:endParaRPr/>
          </a:p>
        </p:txBody>
      </p:sp>
      <p:sp>
        <p:nvSpPr>
          <p:cNvPr id="543" name="Google Shape;543;p33"/>
          <p:cNvSpPr txBox="1">
            <a:spLocks noGrp="1"/>
          </p:cNvSpPr>
          <p:nvPr>
            <p:ph type="subTitle" idx="3"/>
          </p:nvPr>
        </p:nvSpPr>
        <p:spPr>
          <a:xfrm>
            <a:off x="5657830" y="2352900"/>
            <a:ext cx="2188200" cy="35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2000"/>
              <a:buNone/>
              <a:defRPr sz="2000" b="1">
                <a:solidFill>
                  <a:schemeClr val="lt1"/>
                </a:solidFill>
              </a:defRPr>
            </a:lvl2pPr>
            <a:lvl3pPr lvl="2" algn="ctr" rtl="0">
              <a:lnSpc>
                <a:spcPct val="100000"/>
              </a:lnSpc>
              <a:spcBef>
                <a:spcPts val="0"/>
              </a:spcBef>
              <a:spcAft>
                <a:spcPts val="0"/>
              </a:spcAft>
              <a:buClr>
                <a:schemeClr val="lt1"/>
              </a:buClr>
              <a:buSzPts val="2000"/>
              <a:buNone/>
              <a:defRPr sz="2000" b="1">
                <a:solidFill>
                  <a:schemeClr val="lt1"/>
                </a:solidFill>
              </a:defRPr>
            </a:lvl3pPr>
            <a:lvl4pPr lvl="3" algn="ctr" rtl="0">
              <a:lnSpc>
                <a:spcPct val="100000"/>
              </a:lnSpc>
              <a:spcBef>
                <a:spcPts val="0"/>
              </a:spcBef>
              <a:spcAft>
                <a:spcPts val="0"/>
              </a:spcAft>
              <a:buClr>
                <a:schemeClr val="lt1"/>
              </a:buClr>
              <a:buSzPts val="2000"/>
              <a:buNone/>
              <a:defRPr sz="2000" b="1">
                <a:solidFill>
                  <a:schemeClr val="lt1"/>
                </a:solidFill>
              </a:defRPr>
            </a:lvl4pPr>
            <a:lvl5pPr lvl="4" algn="ctr" rtl="0">
              <a:lnSpc>
                <a:spcPct val="100000"/>
              </a:lnSpc>
              <a:spcBef>
                <a:spcPts val="0"/>
              </a:spcBef>
              <a:spcAft>
                <a:spcPts val="0"/>
              </a:spcAft>
              <a:buClr>
                <a:schemeClr val="lt1"/>
              </a:buClr>
              <a:buSzPts val="2000"/>
              <a:buNone/>
              <a:defRPr sz="2000" b="1">
                <a:solidFill>
                  <a:schemeClr val="lt1"/>
                </a:solidFill>
              </a:defRPr>
            </a:lvl5pPr>
            <a:lvl6pPr lvl="5" algn="ctr" rtl="0">
              <a:lnSpc>
                <a:spcPct val="100000"/>
              </a:lnSpc>
              <a:spcBef>
                <a:spcPts val="0"/>
              </a:spcBef>
              <a:spcAft>
                <a:spcPts val="0"/>
              </a:spcAft>
              <a:buClr>
                <a:schemeClr val="lt1"/>
              </a:buClr>
              <a:buSzPts val="2000"/>
              <a:buNone/>
              <a:defRPr sz="2000" b="1">
                <a:solidFill>
                  <a:schemeClr val="lt1"/>
                </a:solidFill>
              </a:defRPr>
            </a:lvl6pPr>
            <a:lvl7pPr lvl="6" algn="ctr" rtl="0">
              <a:lnSpc>
                <a:spcPct val="100000"/>
              </a:lnSpc>
              <a:spcBef>
                <a:spcPts val="0"/>
              </a:spcBef>
              <a:spcAft>
                <a:spcPts val="0"/>
              </a:spcAft>
              <a:buClr>
                <a:schemeClr val="lt1"/>
              </a:buClr>
              <a:buSzPts val="2000"/>
              <a:buNone/>
              <a:defRPr sz="2000" b="1">
                <a:solidFill>
                  <a:schemeClr val="lt1"/>
                </a:solidFill>
              </a:defRPr>
            </a:lvl7pPr>
            <a:lvl8pPr lvl="7" algn="ctr" rtl="0">
              <a:lnSpc>
                <a:spcPct val="100000"/>
              </a:lnSpc>
              <a:spcBef>
                <a:spcPts val="0"/>
              </a:spcBef>
              <a:spcAft>
                <a:spcPts val="0"/>
              </a:spcAft>
              <a:buClr>
                <a:schemeClr val="lt1"/>
              </a:buClr>
              <a:buSzPts val="2000"/>
              <a:buNone/>
              <a:defRPr sz="2000" b="1">
                <a:solidFill>
                  <a:schemeClr val="lt1"/>
                </a:solidFill>
              </a:defRPr>
            </a:lvl8pPr>
            <a:lvl9pPr lvl="8" algn="ctr" rtl="0">
              <a:lnSpc>
                <a:spcPct val="100000"/>
              </a:lnSpc>
              <a:spcBef>
                <a:spcPts val="0"/>
              </a:spcBef>
              <a:spcAft>
                <a:spcPts val="0"/>
              </a:spcAft>
              <a:buClr>
                <a:schemeClr val="lt1"/>
              </a:buClr>
              <a:buSzPts val="2000"/>
              <a:buNone/>
              <a:defRPr sz="2000" b="1">
                <a:solidFill>
                  <a:schemeClr val="lt1"/>
                </a:solidFill>
              </a:defRPr>
            </a:lvl9pPr>
          </a:lstStyle>
          <a:p>
            <a:endParaRPr/>
          </a:p>
        </p:txBody>
      </p:sp>
      <p:sp>
        <p:nvSpPr>
          <p:cNvPr id="544" name="Google Shape;544;p33"/>
          <p:cNvSpPr txBox="1">
            <a:spLocks noGrp="1"/>
          </p:cNvSpPr>
          <p:nvPr>
            <p:ph type="subTitle" idx="4"/>
          </p:nvPr>
        </p:nvSpPr>
        <p:spPr>
          <a:xfrm>
            <a:off x="5657830" y="2766062"/>
            <a:ext cx="21882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000"/>
              <a:buNone/>
              <a:defRPr sz="2000" b="1">
                <a:solidFill>
                  <a:schemeClr val="lt1"/>
                </a:solidFill>
              </a:defRPr>
            </a:lvl2pPr>
            <a:lvl3pPr lvl="2" algn="ctr" rtl="0">
              <a:lnSpc>
                <a:spcPct val="100000"/>
              </a:lnSpc>
              <a:spcBef>
                <a:spcPts val="0"/>
              </a:spcBef>
              <a:spcAft>
                <a:spcPts val="0"/>
              </a:spcAft>
              <a:buClr>
                <a:schemeClr val="lt1"/>
              </a:buClr>
              <a:buSzPts val="2000"/>
              <a:buNone/>
              <a:defRPr sz="2000" b="1">
                <a:solidFill>
                  <a:schemeClr val="lt1"/>
                </a:solidFill>
              </a:defRPr>
            </a:lvl3pPr>
            <a:lvl4pPr lvl="3" algn="ctr" rtl="0">
              <a:lnSpc>
                <a:spcPct val="100000"/>
              </a:lnSpc>
              <a:spcBef>
                <a:spcPts val="0"/>
              </a:spcBef>
              <a:spcAft>
                <a:spcPts val="0"/>
              </a:spcAft>
              <a:buClr>
                <a:schemeClr val="lt1"/>
              </a:buClr>
              <a:buSzPts val="2000"/>
              <a:buNone/>
              <a:defRPr sz="2000" b="1">
                <a:solidFill>
                  <a:schemeClr val="lt1"/>
                </a:solidFill>
              </a:defRPr>
            </a:lvl4pPr>
            <a:lvl5pPr lvl="4" algn="ctr" rtl="0">
              <a:lnSpc>
                <a:spcPct val="100000"/>
              </a:lnSpc>
              <a:spcBef>
                <a:spcPts val="0"/>
              </a:spcBef>
              <a:spcAft>
                <a:spcPts val="0"/>
              </a:spcAft>
              <a:buClr>
                <a:schemeClr val="lt1"/>
              </a:buClr>
              <a:buSzPts val="2000"/>
              <a:buNone/>
              <a:defRPr sz="2000" b="1">
                <a:solidFill>
                  <a:schemeClr val="lt1"/>
                </a:solidFill>
              </a:defRPr>
            </a:lvl5pPr>
            <a:lvl6pPr lvl="5" algn="ctr" rtl="0">
              <a:lnSpc>
                <a:spcPct val="100000"/>
              </a:lnSpc>
              <a:spcBef>
                <a:spcPts val="0"/>
              </a:spcBef>
              <a:spcAft>
                <a:spcPts val="0"/>
              </a:spcAft>
              <a:buClr>
                <a:schemeClr val="lt1"/>
              </a:buClr>
              <a:buSzPts val="2000"/>
              <a:buNone/>
              <a:defRPr sz="2000" b="1">
                <a:solidFill>
                  <a:schemeClr val="lt1"/>
                </a:solidFill>
              </a:defRPr>
            </a:lvl6pPr>
            <a:lvl7pPr lvl="6" algn="ctr" rtl="0">
              <a:lnSpc>
                <a:spcPct val="100000"/>
              </a:lnSpc>
              <a:spcBef>
                <a:spcPts val="0"/>
              </a:spcBef>
              <a:spcAft>
                <a:spcPts val="0"/>
              </a:spcAft>
              <a:buClr>
                <a:schemeClr val="lt1"/>
              </a:buClr>
              <a:buSzPts val="2000"/>
              <a:buNone/>
              <a:defRPr sz="2000" b="1">
                <a:solidFill>
                  <a:schemeClr val="lt1"/>
                </a:solidFill>
              </a:defRPr>
            </a:lvl7pPr>
            <a:lvl8pPr lvl="7" algn="ctr" rtl="0">
              <a:lnSpc>
                <a:spcPct val="100000"/>
              </a:lnSpc>
              <a:spcBef>
                <a:spcPts val="0"/>
              </a:spcBef>
              <a:spcAft>
                <a:spcPts val="0"/>
              </a:spcAft>
              <a:buClr>
                <a:schemeClr val="lt1"/>
              </a:buClr>
              <a:buSzPts val="2000"/>
              <a:buNone/>
              <a:defRPr sz="2000" b="1">
                <a:solidFill>
                  <a:schemeClr val="lt1"/>
                </a:solidFill>
              </a:defRPr>
            </a:lvl8pPr>
            <a:lvl9pPr lvl="8" algn="ctr" rtl="0">
              <a:lnSpc>
                <a:spcPct val="100000"/>
              </a:lnSpc>
              <a:spcBef>
                <a:spcPts val="0"/>
              </a:spcBef>
              <a:spcAft>
                <a:spcPts val="0"/>
              </a:spcAft>
              <a:buClr>
                <a:schemeClr val="lt1"/>
              </a:buClr>
              <a:buSzPts val="2000"/>
              <a:buNone/>
              <a:defRPr sz="2000" b="1">
                <a:solidFill>
                  <a:schemeClr val="lt1"/>
                </a:solidFill>
              </a:defRPr>
            </a:lvl9pPr>
          </a:lstStyle>
          <a:p>
            <a:endParaRPr/>
          </a:p>
        </p:txBody>
      </p:sp>
      <p:sp>
        <p:nvSpPr>
          <p:cNvPr id="545" name="Google Shape;545;p33"/>
          <p:cNvSpPr txBox="1">
            <a:spLocks noGrp="1"/>
          </p:cNvSpPr>
          <p:nvPr>
            <p:ph type="subTitle" idx="5"/>
          </p:nvPr>
        </p:nvSpPr>
        <p:spPr>
          <a:xfrm>
            <a:off x="5657830" y="3659325"/>
            <a:ext cx="2188200" cy="35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2000"/>
              <a:buNone/>
              <a:defRPr sz="2000" b="1">
                <a:solidFill>
                  <a:schemeClr val="lt1"/>
                </a:solidFill>
              </a:defRPr>
            </a:lvl2pPr>
            <a:lvl3pPr lvl="2" algn="ctr" rtl="0">
              <a:lnSpc>
                <a:spcPct val="100000"/>
              </a:lnSpc>
              <a:spcBef>
                <a:spcPts val="0"/>
              </a:spcBef>
              <a:spcAft>
                <a:spcPts val="0"/>
              </a:spcAft>
              <a:buClr>
                <a:schemeClr val="lt1"/>
              </a:buClr>
              <a:buSzPts val="2000"/>
              <a:buNone/>
              <a:defRPr sz="2000" b="1">
                <a:solidFill>
                  <a:schemeClr val="lt1"/>
                </a:solidFill>
              </a:defRPr>
            </a:lvl3pPr>
            <a:lvl4pPr lvl="3" algn="ctr" rtl="0">
              <a:lnSpc>
                <a:spcPct val="100000"/>
              </a:lnSpc>
              <a:spcBef>
                <a:spcPts val="0"/>
              </a:spcBef>
              <a:spcAft>
                <a:spcPts val="0"/>
              </a:spcAft>
              <a:buClr>
                <a:schemeClr val="lt1"/>
              </a:buClr>
              <a:buSzPts val="2000"/>
              <a:buNone/>
              <a:defRPr sz="2000" b="1">
                <a:solidFill>
                  <a:schemeClr val="lt1"/>
                </a:solidFill>
              </a:defRPr>
            </a:lvl4pPr>
            <a:lvl5pPr lvl="4" algn="ctr" rtl="0">
              <a:lnSpc>
                <a:spcPct val="100000"/>
              </a:lnSpc>
              <a:spcBef>
                <a:spcPts val="0"/>
              </a:spcBef>
              <a:spcAft>
                <a:spcPts val="0"/>
              </a:spcAft>
              <a:buClr>
                <a:schemeClr val="lt1"/>
              </a:buClr>
              <a:buSzPts val="2000"/>
              <a:buNone/>
              <a:defRPr sz="2000" b="1">
                <a:solidFill>
                  <a:schemeClr val="lt1"/>
                </a:solidFill>
              </a:defRPr>
            </a:lvl5pPr>
            <a:lvl6pPr lvl="5" algn="ctr" rtl="0">
              <a:lnSpc>
                <a:spcPct val="100000"/>
              </a:lnSpc>
              <a:spcBef>
                <a:spcPts val="0"/>
              </a:spcBef>
              <a:spcAft>
                <a:spcPts val="0"/>
              </a:spcAft>
              <a:buClr>
                <a:schemeClr val="lt1"/>
              </a:buClr>
              <a:buSzPts val="2000"/>
              <a:buNone/>
              <a:defRPr sz="2000" b="1">
                <a:solidFill>
                  <a:schemeClr val="lt1"/>
                </a:solidFill>
              </a:defRPr>
            </a:lvl6pPr>
            <a:lvl7pPr lvl="6" algn="ctr" rtl="0">
              <a:lnSpc>
                <a:spcPct val="100000"/>
              </a:lnSpc>
              <a:spcBef>
                <a:spcPts val="0"/>
              </a:spcBef>
              <a:spcAft>
                <a:spcPts val="0"/>
              </a:spcAft>
              <a:buClr>
                <a:schemeClr val="lt1"/>
              </a:buClr>
              <a:buSzPts val="2000"/>
              <a:buNone/>
              <a:defRPr sz="2000" b="1">
                <a:solidFill>
                  <a:schemeClr val="lt1"/>
                </a:solidFill>
              </a:defRPr>
            </a:lvl7pPr>
            <a:lvl8pPr lvl="7" algn="ctr" rtl="0">
              <a:lnSpc>
                <a:spcPct val="100000"/>
              </a:lnSpc>
              <a:spcBef>
                <a:spcPts val="0"/>
              </a:spcBef>
              <a:spcAft>
                <a:spcPts val="0"/>
              </a:spcAft>
              <a:buClr>
                <a:schemeClr val="lt1"/>
              </a:buClr>
              <a:buSzPts val="2000"/>
              <a:buNone/>
              <a:defRPr sz="2000" b="1">
                <a:solidFill>
                  <a:schemeClr val="lt1"/>
                </a:solidFill>
              </a:defRPr>
            </a:lvl8pPr>
            <a:lvl9pPr lvl="8" algn="ctr" rtl="0">
              <a:lnSpc>
                <a:spcPct val="100000"/>
              </a:lnSpc>
              <a:spcBef>
                <a:spcPts val="0"/>
              </a:spcBef>
              <a:spcAft>
                <a:spcPts val="0"/>
              </a:spcAft>
              <a:buClr>
                <a:schemeClr val="lt1"/>
              </a:buClr>
              <a:buSzPts val="2000"/>
              <a:buNone/>
              <a:defRPr sz="2000" b="1">
                <a:solidFill>
                  <a:schemeClr val="lt1"/>
                </a:solidFill>
              </a:defRPr>
            </a:lvl9pPr>
          </a:lstStyle>
          <a:p>
            <a:endParaRPr/>
          </a:p>
        </p:txBody>
      </p:sp>
      <p:sp>
        <p:nvSpPr>
          <p:cNvPr id="546" name="Google Shape;546;p33"/>
          <p:cNvSpPr txBox="1">
            <a:spLocks noGrp="1"/>
          </p:cNvSpPr>
          <p:nvPr>
            <p:ph type="subTitle" idx="6"/>
          </p:nvPr>
        </p:nvSpPr>
        <p:spPr>
          <a:xfrm>
            <a:off x="5657830" y="4078025"/>
            <a:ext cx="21882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000"/>
              <a:buNone/>
              <a:defRPr sz="2000" b="1">
                <a:solidFill>
                  <a:schemeClr val="lt1"/>
                </a:solidFill>
              </a:defRPr>
            </a:lvl2pPr>
            <a:lvl3pPr lvl="2" algn="ctr" rtl="0">
              <a:lnSpc>
                <a:spcPct val="100000"/>
              </a:lnSpc>
              <a:spcBef>
                <a:spcPts val="0"/>
              </a:spcBef>
              <a:spcAft>
                <a:spcPts val="0"/>
              </a:spcAft>
              <a:buClr>
                <a:schemeClr val="lt1"/>
              </a:buClr>
              <a:buSzPts val="2000"/>
              <a:buNone/>
              <a:defRPr sz="2000" b="1">
                <a:solidFill>
                  <a:schemeClr val="lt1"/>
                </a:solidFill>
              </a:defRPr>
            </a:lvl3pPr>
            <a:lvl4pPr lvl="3" algn="ctr" rtl="0">
              <a:lnSpc>
                <a:spcPct val="100000"/>
              </a:lnSpc>
              <a:spcBef>
                <a:spcPts val="0"/>
              </a:spcBef>
              <a:spcAft>
                <a:spcPts val="0"/>
              </a:spcAft>
              <a:buClr>
                <a:schemeClr val="lt1"/>
              </a:buClr>
              <a:buSzPts val="2000"/>
              <a:buNone/>
              <a:defRPr sz="2000" b="1">
                <a:solidFill>
                  <a:schemeClr val="lt1"/>
                </a:solidFill>
              </a:defRPr>
            </a:lvl4pPr>
            <a:lvl5pPr lvl="4" algn="ctr" rtl="0">
              <a:lnSpc>
                <a:spcPct val="100000"/>
              </a:lnSpc>
              <a:spcBef>
                <a:spcPts val="0"/>
              </a:spcBef>
              <a:spcAft>
                <a:spcPts val="0"/>
              </a:spcAft>
              <a:buClr>
                <a:schemeClr val="lt1"/>
              </a:buClr>
              <a:buSzPts val="2000"/>
              <a:buNone/>
              <a:defRPr sz="2000" b="1">
                <a:solidFill>
                  <a:schemeClr val="lt1"/>
                </a:solidFill>
              </a:defRPr>
            </a:lvl5pPr>
            <a:lvl6pPr lvl="5" algn="ctr" rtl="0">
              <a:lnSpc>
                <a:spcPct val="100000"/>
              </a:lnSpc>
              <a:spcBef>
                <a:spcPts val="0"/>
              </a:spcBef>
              <a:spcAft>
                <a:spcPts val="0"/>
              </a:spcAft>
              <a:buClr>
                <a:schemeClr val="lt1"/>
              </a:buClr>
              <a:buSzPts val="2000"/>
              <a:buNone/>
              <a:defRPr sz="2000" b="1">
                <a:solidFill>
                  <a:schemeClr val="lt1"/>
                </a:solidFill>
              </a:defRPr>
            </a:lvl6pPr>
            <a:lvl7pPr lvl="6" algn="ctr" rtl="0">
              <a:lnSpc>
                <a:spcPct val="100000"/>
              </a:lnSpc>
              <a:spcBef>
                <a:spcPts val="0"/>
              </a:spcBef>
              <a:spcAft>
                <a:spcPts val="0"/>
              </a:spcAft>
              <a:buClr>
                <a:schemeClr val="lt1"/>
              </a:buClr>
              <a:buSzPts val="2000"/>
              <a:buNone/>
              <a:defRPr sz="2000" b="1">
                <a:solidFill>
                  <a:schemeClr val="lt1"/>
                </a:solidFill>
              </a:defRPr>
            </a:lvl7pPr>
            <a:lvl8pPr lvl="7" algn="ctr" rtl="0">
              <a:lnSpc>
                <a:spcPct val="100000"/>
              </a:lnSpc>
              <a:spcBef>
                <a:spcPts val="0"/>
              </a:spcBef>
              <a:spcAft>
                <a:spcPts val="0"/>
              </a:spcAft>
              <a:buClr>
                <a:schemeClr val="lt1"/>
              </a:buClr>
              <a:buSzPts val="2000"/>
              <a:buNone/>
              <a:defRPr sz="2000" b="1">
                <a:solidFill>
                  <a:schemeClr val="lt1"/>
                </a:solidFill>
              </a:defRPr>
            </a:lvl8pPr>
            <a:lvl9pPr lvl="8" algn="ctr" rtl="0">
              <a:lnSpc>
                <a:spcPct val="100000"/>
              </a:lnSpc>
              <a:spcBef>
                <a:spcPts val="0"/>
              </a:spcBef>
              <a:spcAft>
                <a:spcPts val="0"/>
              </a:spcAft>
              <a:buClr>
                <a:schemeClr val="lt1"/>
              </a:buClr>
              <a:buSzPts val="2000"/>
              <a:buNone/>
              <a:defRPr sz="2000" b="1">
                <a:solidFill>
                  <a:schemeClr val="lt1"/>
                </a:solidFill>
              </a:defRPr>
            </a:lvl9pPr>
          </a:lstStyle>
          <a:p>
            <a:endParaRPr/>
          </a:p>
        </p:txBody>
      </p:sp>
      <p:sp>
        <p:nvSpPr>
          <p:cNvPr id="547" name="Google Shape;547;p33"/>
          <p:cNvSpPr txBox="1">
            <a:spLocks noGrp="1"/>
          </p:cNvSpPr>
          <p:nvPr>
            <p:ph type="subTitle" idx="7"/>
          </p:nvPr>
        </p:nvSpPr>
        <p:spPr>
          <a:xfrm>
            <a:off x="2339280" y="1083513"/>
            <a:ext cx="2188200" cy="35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2000"/>
              <a:buNone/>
              <a:defRPr sz="2000" b="1">
                <a:solidFill>
                  <a:schemeClr val="lt1"/>
                </a:solidFill>
              </a:defRPr>
            </a:lvl2pPr>
            <a:lvl3pPr lvl="2" algn="ctr" rtl="0">
              <a:lnSpc>
                <a:spcPct val="100000"/>
              </a:lnSpc>
              <a:spcBef>
                <a:spcPts val="0"/>
              </a:spcBef>
              <a:spcAft>
                <a:spcPts val="0"/>
              </a:spcAft>
              <a:buClr>
                <a:schemeClr val="lt1"/>
              </a:buClr>
              <a:buSzPts val="2000"/>
              <a:buNone/>
              <a:defRPr sz="2000" b="1">
                <a:solidFill>
                  <a:schemeClr val="lt1"/>
                </a:solidFill>
              </a:defRPr>
            </a:lvl3pPr>
            <a:lvl4pPr lvl="3" algn="ctr" rtl="0">
              <a:lnSpc>
                <a:spcPct val="100000"/>
              </a:lnSpc>
              <a:spcBef>
                <a:spcPts val="0"/>
              </a:spcBef>
              <a:spcAft>
                <a:spcPts val="0"/>
              </a:spcAft>
              <a:buClr>
                <a:schemeClr val="lt1"/>
              </a:buClr>
              <a:buSzPts val="2000"/>
              <a:buNone/>
              <a:defRPr sz="2000" b="1">
                <a:solidFill>
                  <a:schemeClr val="lt1"/>
                </a:solidFill>
              </a:defRPr>
            </a:lvl4pPr>
            <a:lvl5pPr lvl="4" algn="ctr" rtl="0">
              <a:lnSpc>
                <a:spcPct val="100000"/>
              </a:lnSpc>
              <a:spcBef>
                <a:spcPts val="0"/>
              </a:spcBef>
              <a:spcAft>
                <a:spcPts val="0"/>
              </a:spcAft>
              <a:buClr>
                <a:schemeClr val="lt1"/>
              </a:buClr>
              <a:buSzPts val="2000"/>
              <a:buNone/>
              <a:defRPr sz="2000" b="1">
                <a:solidFill>
                  <a:schemeClr val="lt1"/>
                </a:solidFill>
              </a:defRPr>
            </a:lvl5pPr>
            <a:lvl6pPr lvl="5" algn="ctr" rtl="0">
              <a:lnSpc>
                <a:spcPct val="100000"/>
              </a:lnSpc>
              <a:spcBef>
                <a:spcPts val="0"/>
              </a:spcBef>
              <a:spcAft>
                <a:spcPts val="0"/>
              </a:spcAft>
              <a:buClr>
                <a:schemeClr val="lt1"/>
              </a:buClr>
              <a:buSzPts val="2000"/>
              <a:buNone/>
              <a:defRPr sz="2000" b="1">
                <a:solidFill>
                  <a:schemeClr val="lt1"/>
                </a:solidFill>
              </a:defRPr>
            </a:lvl6pPr>
            <a:lvl7pPr lvl="6" algn="ctr" rtl="0">
              <a:lnSpc>
                <a:spcPct val="100000"/>
              </a:lnSpc>
              <a:spcBef>
                <a:spcPts val="0"/>
              </a:spcBef>
              <a:spcAft>
                <a:spcPts val="0"/>
              </a:spcAft>
              <a:buClr>
                <a:schemeClr val="lt1"/>
              </a:buClr>
              <a:buSzPts val="2000"/>
              <a:buNone/>
              <a:defRPr sz="2000" b="1">
                <a:solidFill>
                  <a:schemeClr val="lt1"/>
                </a:solidFill>
              </a:defRPr>
            </a:lvl7pPr>
            <a:lvl8pPr lvl="7" algn="ctr" rtl="0">
              <a:lnSpc>
                <a:spcPct val="100000"/>
              </a:lnSpc>
              <a:spcBef>
                <a:spcPts val="0"/>
              </a:spcBef>
              <a:spcAft>
                <a:spcPts val="0"/>
              </a:spcAft>
              <a:buClr>
                <a:schemeClr val="lt1"/>
              </a:buClr>
              <a:buSzPts val="2000"/>
              <a:buNone/>
              <a:defRPr sz="2000" b="1">
                <a:solidFill>
                  <a:schemeClr val="lt1"/>
                </a:solidFill>
              </a:defRPr>
            </a:lvl8pPr>
            <a:lvl9pPr lvl="8" algn="ctr" rtl="0">
              <a:lnSpc>
                <a:spcPct val="100000"/>
              </a:lnSpc>
              <a:spcBef>
                <a:spcPts val="0"/>
              </a:spcBef>
              <a:spcAft>
                <a:spcPts val="0"/>
              </a:spcAft>
              <a:buClr>
                <a:schemeClr val="lt1"/>
              </a:buClr>
              <a:buSzPts val="2000"/>
              <a:buNone/>
              <a:defRPr sz="2000" b="1">
                <a:solidFill>
                  <a:schemeClr val="lt1"/>
                </a:solidFill>
              </a:defRPr>
            </a:lvl9pPr>
          </a:lstStyle>
          <a:p>
            <a:endParaRPr/>
          </a:p>
        </p:txBody>
      </p:sp>
      <p:sp>
        <p:nvSpPr>
          <p:cNvPr id="548" name="Google Shape;548;p33"/>
          <p:cNvSpPr txBox="1">
            <a:spLocks noGrp="1"/>
          </p:cNvSpPr>
          <p:nvPr>
            <p:ph type="subTitle" idx="8"/>
          </p:nvPr>
        </p:nvSpPr>
        <p:spPr>
          <a:xfrm>
            <a:off x="2339280" y="1500138"/>
            <a:ext cx="2188200" cy="56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000"/>
              <a:buNone/>
              <a:defRPr sz="2000" b="1">
                <a:solidFill>
                  <a:schemeClr val="lt1"/>
                </a:solidFill>
              </a:defRPr>
            </a:lvl2pPr>
            <a:lvl3pPr lvl="2" algn="ctr" rtl="0">
              <a:lnSpc>
                <a:spcPct val="100000"/>
              </a:lnSpc>
              <a:spcBef>
                <a:spcPts val="0"/>
              </a:spcBef>
              <a:spcAft>
                <a:spcPts val="0"/>
              </a:spcAft>
              <a:buClr>
                <a:schemeClr val="lt1"/>
              </a:buClr>
              <a:buSzPts val="2000"/>
              <a:buNone/>
              <a:defRPr sz="2000" b="1">
                <a:solidFill>
                  <a:schemeClr val="lt1"/>
                </a:solidFill>
              </a:defRPr>
            </a:lvl3pPr>
            <a:lvl4pPr lvl="3" algn="ctr" rtl="0">
              <a:lnSpc>
                <a:spcPct val="100000"/>
              </a:lnSpc>
              <a:spcBef>
                <a:spcPts val="0"/>
              </a:spcBef>
              <a:spcAft>
                <a:spcPts val="0"/>
              </a:spcAft>
              <a:buClr>
                <a:schemeClr val="lt1"/>
              </a:buClr>
              <a:buSzPts val="2000"/>
              <a:buNone/>
              <a:defRPr sz="2000" b="1">
                <a:solidFill>
                  <a:schemeClr val="lt1"/>
                </a:solidFill>
              </a:defRPr>
            </a:lvl4pPr>
            <a:lvl5pPr lvl="4" algn="ctr" rtl="0">
              <a:lnSpc>
                <a:spcPct val="100000"/>
              </a:lnSpc>
              <a:spcBef>
                <a:spcPts val="0"/>
              </a:spcBef>
              <a:spcAft>
                <a:spcPts val="0"/>
              </a:spcAft>
              <a:buClr>
                <a:schemeClr val="lt1"/>
              </a:buClr>
              <a:buSzPts val="2000"/>
              <a:buNone/>
              <a:defRPr sz="2000" b="1">
                <a:solidFill>
                  <a:schemeClr val="lt1"/>
                </a:solidFill>
              </a:defRPr>
            </a:lvl5pPr>
            <a:lvl6pPr lvl="5" algn="ctr" rtl="0">
              <a:lnSpc>
                <a:spcPct val="100000"/>
              </a:lnSpc>
              <a:spcBef>
                <a:spcPts val="0"/>
              </a:spcBef>
              <a:spcAft>
                <a:spcPts val="0"/>
              </a:spcAft>
              <a:buClr>
                <a:schemeClr val="lt1"/>
              </a:buClr>
              <a:buSzPts val="2000"/>
              <a:buNone/>
              <a:defRPr sz="2000" b="1">
                <a:solidFill>
                  <a:schemeClr val="lt1"/>
                </a:solidFill>
              </a:defRPr>
            </a:lvl6pPr>
            <a:lvl7pPr lvl="6" algn="ctr" rtl="0">
              <a:lnSpc>
                <a:spcPct val="100000"/>
              </a:lnSpc>
              <a:spcBef>
                <a:spcPts val="0"/>
              </a:spcBef>
              <a:spcAft>
                <a:spcPts val="0"/>
              </a:spcAft>
              <a:buClr>
                <a:schemeClr val="lt1"/>
              </a:buClr>
              <a:buSzPts val="2000"/>
              <a:buNone/>
              <a:defRPr sz="2000" b="1">
                <a:solidFill>
                  <a:schemeClr val="lt1"/>
                </a:solidFill>
              </a:defRPr>
            </a:lvl7pPr>
            <a:lvl8pPr lvl="7" algn="ctr" rtl="0">
              <a:lnSpc>
                <a:spcPct val="100000"/>
              </a:lnSpc>
              <a:spcBef>
                <a:spcPts val="0"/>
              </a:spcBef>
              <a:spcAft>
                <a:spcPts val="0"/>
              </a:spcAft>
              <a:buClr>
                <a:schemeClr val="lt1"/>
              </a:buClr>
              <a:buSzPts val="2000"/>
              <a:buNone/>
              <a:defRPr sz="2000" b="1">
                <a:solidFill>
                  <a:schemeClr val="lt1"/>
                </a:solidFill>
              </a:defRPr>
            </a:lvl8pPr>
            <a:lvl9pPr lvl="8" algn="ctr" rtl="0">
              <a:lnSpc>
                <a:spcPct val="100000"/>
              </a:lnSpc>
              <a:spcBef>
                <a:spcPts val="0"/>
              </a:spcBef>
              <a:spcAft>
                <a:spcPts val="0"/>
              </a:spcAft>
              <a:buClr>
                <a:schemeClr val="lt1"/>
              </a:buClr>
              <a:buSzPts val="2000"/>
              <a:buNone/>
              <a:defRPr sz="2000" b="1">
                <a:solidFill>
                  <a:schemeClr val="lt1"/>
                </a:solidFill>
              </a:defRPr>
            </a:lvl9pPr>
          </a:lstStyle>
          <a:p>
            <a:endParaRPr/>
          </a:p>
        </p:txBody>
      </p:sp>
      <p:sp>
        <p:nvSpPr>
          <p:cNvPr id="549" name="Google Shape;549;p33"/>
          <p:cNvSpPr txBox="1">
            <a:spLocks noGrp="1"/>
          </p:cNvSpPr>
          <p:nvPr>
            <p:ph type="subTitle" idx="9"/>
          </p:nvPr>
        </p:nvSpPr>
        <p:spPr>
          <a:xfrm>
            <a:off x="2339280" y="2352900"/>
            <a:ext cx="2188200" cy="35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2000"/>
              <a:buNone/>
              <a:defRPr sz="2000" b="1">
                <a:solidFill>
                  <a:schemeClr val="lt1"/>
                </a:solidFill>
              </a:defRPr>
            </a:lvl2pPr>
            <a:lvl3pPr lvl="2" algn="ctr" rtl="0">
              <a:lnSpc>
                <a:spcPct val="100000"/>
              </a:lnSpc>
              <a:spcBef>
                <a:spcPts val="0"/>
              </a:spcBef>
              <a:spcAft>
                <a:spcPts val="0"/>
              </a:spcAft>
              <a:buClr>
                <a:schemeClr val="lt1"/>
              </a:buClr>
              <a:buSzPts val="2000"/>
              <a:buNone/>
              <a:defRPr sz="2000" b="1">
                <a:solidFill>
                  <a:schemeClr val="lt1"/>
                </a:solidFill>
              </a:defRPr>
            </a:lvl3pPr>
            <a:lvl4pPr lvl="3" algn="ctr" rtl="0">
              <a:lnSpc>
                <a:spcPct val="100000"/>
              </a:lnSpc>
              <a:spcBef>
                <a:spcPts val="0"/>
              </a:spcBef>
              <a:spcAft>
                <a:spcPts val="0"/>
              </a:spcAft>
              <a:buClr>
                <a:schemeClr val="lt1"/>
              </a:buClr>
              <a:buSzPts val="2000"/>
              <a:buNone/>
              <a:defRPr sz="2000" b="1">
                <a:solidFill>
                  <a:schemeClr val="lt1"/>
                </a:solidFill>
              </a:defRPr>
            </a:lvl4pPr>
            <a:lvl5pPr lvl="4" algn="ctr" rtl="0">
              <a:lnSpc>
                <a:spcPct val="100000"/>
              </a:lnSpc>
              <a:spcBef>
                <a:spcPts val="0"/>
              </a:spcBef>
              <a:spcAft>
                <a:spcPts val="0"/>
              </a:spcAft>
              <a:buClr>
                <a:schemeClr val="lt1"/>
              </a:buClr>
              <a:buSzPts val="2000"/>
              <a:buNone/>
              <a:defRPr sz="2000" b="1">
                <a:solidFill>
                  <a:schemeClr val="lt1"/>
                </a:solidFill>
              </a:defRPr>
            </a:lvl5pPr>
            <a:lvl6pPr lvl="5" algn="ctr" rtl="0">
              <a:lnSpc>
                <a:spcPct val="100000"/>
              </a:lnSpc>
              <a:spcBef>
                <a:spcPts val="0"/>
              </a:spcBef>
              <a:spcAft>
                <a:spcPts val="0"/>
              </a:spcAft>
              <a:buClr>
                <a:schemeClr val="lt1"/>
              </a:buClr>
              <a:buSzPts val="2000"/>
              <a:buNone/>
              <a:defRPr sz="2000" b="1">
                <a:solidFill>
                  <a:schemeClr val="lt1"/>
                </a:solidFill>
              </a:defRPr>
            </a:lvl6pPr>
            <a:lvl7pPr lvl="6" algn="ctr" rtl="0">
              <a:lnSpc>
                <a:spcPct val="100000"/>
              </a:lnSpc>
              <a:spcBef>
                <a:spcPts val="0"/>
              </a:spcBef>
              <a:spcAft>
                <a:spcPts val="0"/>
              </a:spcAft>
              <a:buClr>
                <a:schemeClr val="lt1"/>
              </a:buClr>
              <a:buSzPts val="2000"/>
              <a:buNone/>
              <a:defRPr sz="2000" b="1">
                <a:solidFill>
                  <a:schemeClr val="lt1"/>
                </a:solidFill>
              </a:defRPr>
            </a:lvl7pPr>
            <a:lvl8pPr lvl="7" algn="ctr" rtl="0">
              <a:lnSpc>
                <a:spcPct val="100000"/>
              </a:lnSpc>
              <a:spcBef>
                <a:spcPts val="0"/>
              </a:spcBef>
              <a:spcAft>
                <a:spcPts val="0"/>
              </a:spcAft>
              <a:buClr>
                <a:schemeClr val="lt1"/>
              </a:buClr>
              <a:buSzPts val="2000"/>
              <a:buNone/>
              <a:defRPr sz="2000" b="1">
                <a:solidFill>
                  <a:schemeClr val="lt1"/>
                </a:solidFill>
              </a:defRPr>
            </a:lvl8pPr>
            <a:lvl9pPr lvl="8" algn="ctr" rtl="0">
              <a:lnSpc>
                <a:spcPct val="100000"/>
              </a:lnSpc>
              <a:spcBef>
                <a:spcPts val="0"/>
              </a:spcBef>
              <a:spcAft>
                <a:spcPts val="0"/>
              </a:spcAft>
              <a:buClr>
                <a:schemeClr val="lt1"/>
              </a:buClr>
              <a:buSzPts val="2000"/>
              <a:buNone/>
              <a:defRPr sz="2000" b="1">
                <a:solidFill>
                  <a:schemeClr val="lt1"/>
                </a:solidFill>
              </a:defRPr>
            </a:lvl9pPr>
          </a:lstStyle>
          <a:p>
            <a:endParaRPr/>
          </a:p>
        </p:txBody>
      </p:sp>
      <p:sp>
        <p:nvSpPr>
          <p:cNvPr id="550" name="Google Shape;550;p33"/>
          <p:cNvSpPr txBox="1">
            <a:spLocks noGrp="1"/>
          </p:cNvSpPr>
          <p:nvPr>
            <p:ph type="subTitle" idx="13"/>
          </p:nvPr>
        </p:nvSpPr>
        <p:spPr>
          <a:xfrm>
            <a:off x="2339280" y="2766062"/>
            <a:ext cx="21882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000"/>
              <a:buNone/>
              <a:defRPr sz="2000" b="1">
                <a:solidFill>
                  <a:schemeClr val="lt1"/>
                </a:solidFill>
              </a:defRPr>
            </a:lvl2pPr>
            <a:lvl3pPr lvl="2" algn="ctr" rtl="0">
              <a:lnSpc>
                <a:spcPct val="100000"/>
              </a:lnSpc>
              <a:spcBef>
                <a:spcPts val="0"/>
              </a:spcBef>
              <a:spcAft>
                <a:spcPts val="0"/>
              </a:spcAft>
              <a:buClr>
                <a:schemeClr val="lt1"/>
              </a:buClr>
              <a:buSzPts val="2000"/>
              <a:buNone/>
              <a:defRPr sz="2000" b="1">
                <a:solidFill>
                  <a:schemeClr val="lt1"/>
                </a:solidFill>
              </a:defRPr>
            </a:lvl3pPr>
            <a:lvl4pPr lvl="3" algn="ctr" rtl="0">
              <a:lnSpc>
                <a:spcPct val="100000"/>
              </a:lnSpc>
              <a:spcBef>
                <a:spcPts val="0"/>
              </a:spcBef>
              <a:spcAft>
                <a:spcPts val="0"/>
              </a:spcAft>
              <a:buClr>
                <a:schemeClr val="lt1"/>
              </a:buClr>
              <a:buSzPts val="2000"/>
              <a:buNone/>
              <a:defRPr sz="2000" b="1">
                <a:solidFill>
                  <a:schemeClr val="lt1"/>
                </a:solidFill>
              </a:defRPr>
            </a:lvl4pPr>
            <a:lvl5pPr lvl="4" algn="ctr" rtl="0">
              <a:lnSpc>
                <a:spcPct val="100000"/>
              </a:lnSpc>
              <a:spcBef>
                <a:spcPts val="0"/>
              </a:spcBef>
              <a:spcAft>
                <a:spcPts val="0"/>
              </a:spcAft>
              <a:buClr>
                <a:schemeClr val="lt1"/>
              </a:buClr>
              <a:buSzPts val="2000"/>
              <a:buNone/>
              <a:defRPr sz="2000" b="1">
                <a:solidFill>
                  <a:schemeClr val="lt1"/>
                </a:solidFill>
              </a:defRPr>
            </a:lvl5pPr>
            <a:lvl6pPr lvl="5" algn="ctr" rtl="0">
              <a:lnSpc>
                <a:spcPct val="100000"/>
              </a:lnSpc>
              <a:spcBef>
                <a:spcPts val="0"/>
              </a:spcBef>
              <a:spcAft>
                <a:spcPts val="0"/>
              </a:spcAft>
              <a:buClr>
                <a:schemeClr val="lt1"/>
              </a:buClr>
              <a:buSzPts val="2000"/>
              <a:buNone/>
              <a:defRPr sz="2000" b="1">
                <a:solidFill>
                  <a:schemeClr val="lt1"/>
                </a:solidFill>
              </a:defRPr>
            </a:lvl6pPr>
            <a:lvl7pPr lvl="6" algn="ctr" rtl="0">
              <a:lnSpc>
                <a:spcPct val="100000"/>
              </a:lnSpc>
              <a:spcBef>
                <a:spcPts val="0"/>
              </a:spcBef>
              <a:spcAft>
                <a:spcPts val="0"/>
              </a:spcAft>
              <a:buClr>
                <a:schemeClr val="lt1"/>
              </a:buClr>
              <a:buSzPts val="2000"/>
              <a:buNone/>
              <a:defRPr sz="2000" b="1">
                <a:solidFill>
                  <a:schemeClr val="lt1"/>
                </a:solidFill>
              </a:defRPr>
            </a:lvl7pPr>
            <a:lvl8pPr lvl="7" algn="ctr" rtl="0">
              <a:lnSpc>
                <a:spcPct val="100000"/>
              </a:lnSpc>
              <a:spcBef>
                <a:spcPts val="0"/>
              </a:spcBef>
              <a:spcAft>
                <a:spcPts val="0"/>
              </a:spcAft>
              <a:buClr>
                <a:schemeClr val="lt1"/>
              </a:buClr>
              <a:buSzPts val="2000"/>
              <a:buNone/>
              <a:defRPr sz="2000" b="1">
                <a:solidFill>
                  <a:schemeClr val="lt1"/>
                </a:solidFill>
              </a:defRPr>
            </a:lvl8pPr>
            <a:lvl9pPr lvl="8" algn="ctr" rtl="0">
              <a:lnSpc>
                <a:spcPct val="100000"/>
              </a:lnSpc>
              <a:spcBef>
                <a:spcPts val="0"/>
              </a:spcBef>
              <a:spcAft>
                <a:spcPts val="0"/>
              </a:spcAft>
              <a:buClr>
                <a:schemeClr val="lt1"/>
              </a:buClr>
              <a:buSzPts val="2000"/>
              <a:buNone/>
              <a:defRPr sz="2000" b="1">
                <a:solidFill>
                  <a:schemeClr val="lt1"/>
                </a:solidFill>
              </a:defRPr>
            </a:lvl9pPr>
          </a:lstStyle>
          <a:p>
            <a:endParaRPr/>
          </a:p>
        </p:txBody>
      </p:sp>
      <p:sp>
        <p:nvSpPr>
          <p:cNvPr id="551" name="Google Shape;551;p33"/>
          <p:cNvSpPr txBox="1">
            <a:spLocks noGrp="1"/>
          </p:cNvSpPr>
          <p:nvPr>
            <p:ph type="subTitle" idx="14"/>
          </p:nvPr>
        </p:nvSpPr>
        <p:spPr>
          <a:xfrm>
            <a:off x="2339280" y="3659325"/>
            <a:ext cx="2188200" cy="35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None/>
              <a:defRPr>
                <a:solidFill>
                  <a:schemeClr val="lt1"/>
                </a:solidFill>
                <a:latin typeface="Staatliches"/>
                <a:ea typeface="Staatliches"/>
                <a:cs typeface="Staatliches"/>
                <a:sym typeface="Staatliches"/>
              </a:defRPr>
            </a:lvl1pPr>
            <a:lvl2pPr lvl="1" algn="ctr" rtl="0">
              <a:lnSpc>
                <a:spcPct val="100000"/>
              </a:lnSpc>
              <a:spcBef>
                <a:spcPts val="0"/>
              </a:spcBef>
              <a:spcAft>
                <a:spcPts val="0"/>
              </a:spcAft>
              <a:buClr>
                <a:schemeClr val="lt1"/>
              </a:buClr>
              <a:buSzPts val="2000"/>
              <a:buNone/>
              <a:defRPr sz="2000" b="1">
                <a:solidFill>
                  <a:schemeClr val="lt1"/>
                </a:solidFill>
              </a:defRPr>
            </a:lvl2pPr>
            <a:lvl3pPr lvl="2" algn="ctr" rtl="0">
              <a:lnSpc>
                <a:spcPct val="100000"/>
              </a:lnSpc>
              <a:spcBef>
                <a:spcPts val="0"/>
              </a:spcBef>
              <a:spcAft>
                <a:spcPts val="0"/>
              </a:spcAft>
              <a:buClr>
                <a:schemeClr val="lt1"/>
              </a:buClr>
              <a:buSzPts val="2000"/>
              <a:buNone/>
              <a:defRPr sz="2000" b="1">
                <a:solidFill>
                  <a:schemeClr val="lt1"/>
                </a:solidFill>
              </a:defRPr>
            </a:lvl3pPr>
            <a:lvl4pPr lvl="3" algn="ctr" rtl="0">
              <a:lnSpc>
                <a:spcPct val="100000"/>
              </a:lnSpc>
              <a:spcBef>
                <a:spcPts val="0"/>
              </a:spcBef>
              <a:spcAft>
                <a:spcPts val="0"/>
              </a:spcAft>
              <a:buClr>
                <a:schemeClr val="lt1"/>
              </a:buClr>
              <a:buSzPts val="2000"/>
              <a:buNone/>
              <a:defRPr sz="2000" b="1">
                <a:solidFill>
                  <a:schemeClr val="lt1"/>
                </a:solidFill>
              </a:defRPr>
            </a:lvl4pPr>
            <a:lvl5pPr lvl="4" algn="ctr" rtl="0">
              <a:lnSpc>
                <a:spcPct val="100000"/>
              </a:lnSpc>
              <a:spcBef>
                <a:spcPts val="0"/>
              </a:spcBef>
              <a:spcAft>
                <a:spcPts val="0"/>
              </a:spcAft>
              <a:buClr>
                <a:schemeClr val="lt1"/>
              </a:buClr>
              <a:buSzPts val="2000"/>
              <a:buNone/>
              <a:defRPr sz="2000" b="1">
                <a:solidFill>
                  <a:schemeClr val="lt1"/>
                </a:solidFill>
              </a:defRPr>
            </a:lvl5pPr>
            <a:lvl6pPr lvl="5" algn="ctr" rtl="0">
              <a:lnSpc>
                <a:spcPct val="100000"/>
              </a:lnSpc>
              <a:spcBef>
                <a:spcPts val="0"/>
              </a:spcBef>
              <a:spcAft>
                <a:spcPts val="0"/>
              </a:spcAft>
              <a:buClr>
                <a:schemeClr val="lt1"/>
              </a:buClr>
              <a:buSzPts val="2000"/>
              <a:buNone/>
              <a:defRPr sz="2000" b="1">
                <a:solidFill>
                  <a:schemeClr val="lt1"/>
                </a:solidFill>
              </a:defRPr>
            </a:lvl6pPr>
            <a:lvl7pPr lvl="6" algn="ctr" rtl="0">
              <a:lnSpc>
                <a:spcPct val="100000"/>
              </a:lnSpc>
              <a:spcBef>
                <a:spcPts val="0"/>
              </a:spcBef>
              <a:spcAft>
                <a:spcPts val="0"/>
              </a:spcAft>
              <a:buClr>
                <a:schemeClr val="lt1"/>
              </a:buClr>
              <a:buSzPts val="2000"/>
              <a:buNone/>
              <a:defRPr sz="2000" b="1">
                <a:solidFill>
                  <a:schemeClr val="lt1"/>
                </a:solidFill>
              </a:defRPr>
            </a:lvl7pPr>
            <a:lvl8pPr lvl="7" algn="ctr" rtl="0">
              <a:lnSpc>
                <a:spcPct val="100000"/>
              </a:lnSpc>
              <a:spcBef>
                <a:spcPts val="0"/>
              </a:spcBef>
              <a:spcAft>
                <a:spcPts val="0"/>
              </a:spcAft>
              <a:buClr>
                <a:schemeClr val="lt1"/>
              </a:buClr>
              <a:buSzPts val="2000"/>
              <a:buNone/>
              <a:defRPr sz="2000" b="1">
                <a:solidFill>
                  <a:schemeClr val="lt1"/>
                </a:solidFill>
              </a:defRPr>
            </a:lvl8pPr>
            <a:lvl9pPr lvl="8" algn="ctr" rtl="0">
              <a:lnSpc>
                <a:spcPct val="100000"/>
              </a:lnSpc>
              <a:spcBef>
                <a:spcPts val="0"/>
              </a:spcBef>
              <a:spcAft>
                <a:spcPts val="0"/>
              </a:spcAft>
              <a:buClr>
                <a:schemeClr val="lt1"/>
              </a:buClr>
              <a:buSzPts val="2000"/>
              <a:buNone/>
              <a:defRPr sz="2000" b="1">
                <a:solidFill>
                  <a:schemeClr val="lt1"/>
                </a:solidFill>
              </a:defRPr>
            </a:lvl9pPr>
          </a:lstStyle>
          <a:p>
            <a:endParaRPr/>
          </a:p>
        </p:txBody>
      </p:sp>
      <p:sp>
        <p:nvSpPr>
          <p:cNvPr id="552" name="Google Shape;552;p33"/>
          <p:cNvSpPr txBox="1">
            <a:spLocks noGrp="1"/>
          </p:cNvSpPr>
          <p:nvPr>
            <p:ph type="subTitle" idx="15"/>
          </p:nvPr>
        </p:nvSpPr>
        <p:spPr>
          <a:xfrm>
            <a:off x="2339280" y="4078025"/>
            <a:ext cx="21882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000"/>
              <a:buNone/>
              <a:defRPr sz="2000" b="1">
                <a:solidFill>
                  <a:schemeClr val="lt1"/>
                </a:solidFill>
              </a:defRPr>
            </a:lvl2pPr>
            <a:lvl3pPr lvl="2" algn="ctr" rtl="0">
              <a:lnSpc>
                <a:spcPct val="100000"/>
              </a:lnSpc>
              <a:spcBef>
                <a:spcPts val="0"/>
              </a:spcBef>
              <a:spcAft>
                <a:spcPts val="0"/>
              </a:spcAft>
              <a:buClr>
                <a:schemeClr val="lt1"/>
              </a:buClr>
              <a:buSzPts val="2000"/>
              <a:buNone/>
              <a:defRPr sz="2000" b="1">
                <a:solidFill>
                  <a:schemeClr val="lt1"/>
                </a:solidFill>
              </a:defRPr>
            </a:lvl3pPr>
            <a:lvl4pPr lvl="3" algn="ctr" rtl="0">
              <a:lnSpc>
                <a:spcPct val="100000"/>
              </a:lnSpc>
              <a:spcBef>
                <a:spcPts val="0"/>
              </a:spcBef>
              <a:spcAft>
                <a:spcPts val="0"/>
              </a:spcAft>
              <a:buClr>
                <a:schemeClr val="lt1"/>
              </a:buClr>
              <a:buSzPts val="2000"/>
              <a:buNone/>
              <a:defRPr sz="2000" b="1">
                <a:solidFill>
                  <a:schemeClr val="lt1"/>
                </a:solidFill>
              </a:defRPr>
            </a:lvl4pPr>
            <a:lvl5pPr lvl="4" algn="ctr" rtl="0">
              <a:lnSpc>
                <a:spcPct val="100000"/>
              </a:lnSpc>
              <a:spcBef>
                <a:spcPts val="0"/>
              </a:spcBef>
              <a:spcAft>
                <a:spcPts val="0"/>
              </a:spcAft>
              <a:buClr>
                <a:schemeClr val="lt1"/>
              </a:buClr>
              <a:buSzPts val="2000"/>
              <a:buNone/>
              <a:defRPr sz="2000" b="1">
                <a:solidFill>
                  <a:schemeClr val="lt1"/>
                </a:solidFill>
              </a:defRPr>
            </a:lvl5pPr>
            <a:lvl6pPr lvl="5" algn="ctr" rtl="0">
              <a:lnSpc>
                <a:spcPct val="100000"/>
              </a:lnSpc>
              <a:spcBef>
                <a:spcPts val="0"/>
              </a:spcBef>
              <a:spcAft>
                <a:spcPts val="0"/>
              </a:spcAft>
              <a:buClr>
                <a:schemeClr val="lt1"/>
              </a:buClr>
              <a:buSzPts val="2000"/>
              <a:buNone/>
              <a:defRPr sz="2000" b="1">
                <a:solidFill>
                  <a:schemeClr val="lt1"/>
                </a:solidFill>
              </a:defRPr>
            </a:lvl6pPr>
            <a:lvl7pPr lvl="6" algn="ctr" rtl="0">
              <a:lnSpc>
                <a:spcPct val="100000"/>
              </a:lnSpc>
              <a:spcBef>
                <a:spcPts val="0"/>
              </a:spcBef>
              <a:spcAft>
                <a:spcPts val="0"/>
              </a:spcAft>
              <a:buClr>
                <a:schemeClr val="lt1"/>
              </a:buClr>
              <a:buSzPts val="2000"/>
              <a:buNone/>
              <a:defRPr sz="2000" b="1">
                <a:solidFill>
                  <a:schemeClr val="lt1"/>
                </a:solidFill>
              </a:defRPr>
            </a:lvl7pPr>
            <a:lvl8pPr lvl="7" algn="ctr" rtl="0">
              <a:lnSpc>
                <a:spcPct val="100000"/>
              </a:lnSpc>
              <a:spcBef>
                <a:spcPts val="0"/>
              </a:spcBef>
              <a:spcAft>
                <a:spcPts val="0"/>
              </a:spcAft>
              <a:buClr>
                <a:schemeClr val="lt1"/>
              </a:buClr>
              <a:buSzPts val="2000"/>
              <a:buNone/>
              <a:defRPr sz="2000" b="1">
                <a:solidFill>
                  <a:schemeClr val="lt1"/>
                </a:solidFill>
              </a:defRPr>
            </a:lvl8pPr>
            <a:lvl9pPr lvl="8" algn="ctr" rtl="0">
              <a:lnSpc>
                <a:spcPct val="100000"/>
              </a:lnSpc>
              <a:spcBef>
                <a:spcPts val="0"/>
              </a:spcBef>
              <a:spcAft>
                <a:spcPts val="0"/>
              </a:spcAft>
              <a:buClr>
                <a:schemeClr val="lt1"/>
              </a:buClr>
              <a:buSzPts val="2000"/>
              <a:buNone/>
              <a:defRPr sz="2000" b="1">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Rajdhani Medium"/>
              <a:buChar char="●"/>
              <a:defRPr sz="1800">
                <a:solidFill>
                  <a:schemeClr val="dk1"/>
                </a:solidFill>
                <a:latin typeface="Rajdhani Medium"/>
                <a:ea typeface="Rajdhani Medium"/>
                <a:cs typeface="Rajdhani Medium"/>
                <a:sym typeface="Rajdhani Medium"/>
              </a:defRPr>
            </a:lvl1pPr>
            <a:lvl2pPr marL="914400" lvl="1" indent="-31750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2pPr>
            <a:lvl3pPr marL="1371600" lvl="2" indent="-31750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3pPr>
            <a:lvl4pPr marL="1828800" lvl="3" indent="-31750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4pPr>
            <a:lvl5pPr marL="2286000" lvl="4" indent="-31750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5pPr>
            <a:lvl6pPr marL="2743200" lvl="5" indent="-31750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6pPr>
            <a:lvl7pPr marL="3200400" lvl="6" indent="-31750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7pPr>
            <a:lvl8pPr marL="3657600" lvl="7" indent="-317500">
              <a:lnSpc>
                <a:spcPct val="100000"/>
              </a:lnSpc>
              <a:spcBef>
                <a:spcPts val="1600"/>
              </a:spcBef>
              <a:spcAft>
                <a:spcPts val="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8pPr>
            <a:lvl9pPr marL="4114800" lvl="8" indent="-317500">
              <a:lnSpc>
                <a:spcPct val="100000"/>
              </a:lnSpc>
              <a:spcBef>
                <a:spcPts val="1600"/>
              </a:spcBef>
              <a:spcAft>
                <a:spcPts val="1600"/>
              </a:spcAft>
              <a:buClr>
                <a:schemeClr val="dk1"/>
              </a:buClr>
              <a:buSzPts val="1400"/>
              <a:buFont typeface="Rajdhani Medium"/>
              <a:buChar char="■"/>
              <a:defRPr>
                <a:solidFill>
                  <a:schemeClr val="dk1"/>
                </a:solidFill>
                <a:latin typeface="Rajdhani Medium"/>
                <a:ea typeface="Rajdhani Medium"/>
                <a:cs typeface="Rajdhani Medium"/>
                <a:sym typeface="Rajdhani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8" r:id="rId5"/>
    <p:sldLayoutId id="2147483660" r:id="rId6"/>
    <p:sldLayoutId id="2147483665" r:id="rId7"/>
    <p:sldLayoutId id="2147483673" r:id="rId8"/>
    <p:sldLayoutId id="2147483679" r:id="rId9"/>
    <p:sldLayoutId id="2147483693" r:id="rId10"/>
    <p:sldLayoutId id="2147483694" r:id="rId11"/>
    <p:sldLayoutId id="2147483695" r:id="rId12"/>
    <p:sldLayoutId id="2147483696" r:id="rId13"/>
    <p:sldLayoutId id="2147483697" r:id="rId14"/>
    <p:sldLayoutId id="2147483698" r:id="rId15"/>
    <p:sldLayoutId id="214748369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621" name="Google Shape;1621;p79"/>
          <p:cNvSpPr txBox="1">
            <a:spLocks noGrp="1"/>
          </p:cNvSpPr>
          <p:nvPr>
            <p:ph type="title"/>
          </p:nvPr>
        </p:nvSpPr>
        <p:spPr>
          <a:xfrm>
            <a:off x="0" y="40460"/>
            <a:ext cx="9144000" cy="7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ANSWER MY QUESTIONS</a:t>
            </a:r>
            <a:endParaRPr sz="3600" dirty="0"/>
          </a:p>
        </p:txBody>
      </p:sp>
      <p:sp>
        <p:nvSpPr>
          <p:cNvPr id="2" name="Rectangle: Rounded Corners 1">
            <a:extLst>
              <a:ext uri="{FF2B5EF4-FFF2-40B4-BE49-F238E27FC236}">
                <a16:creationId xmlns:a16="http://schemas.microsoft.com/office/drawing/2014/main" id="{4B249B73-2FE0-54EC-BE8A-A3C09C2DCB9D}"/>
              </a:ext>
            </a:extLst>
          </p:cNvPr>
          <p:cNvSpPr/>
          <p:nvPr/>
        </p:nvSpPr>
        <p:spPr>
          <a:xfrm>
            <a:off x="935710" y="804285"/>
            <a:ext cx="7272580" cy="1146874"/>
          </a:xfrm>
          <a:prstGeom prst="roundRect">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solidFill>
                <a:latin typeface="Patrick Hand" panose="00000500000000000000" pitchFamily="2" charset="0"/>
              </a:rPr>
              <a:t>Do you think human can live on Mars and other planets in the solar system?</a:t>
            </a:r>
          </a:p>
        </p:txBody>
      </p:sp>
      <p:sp>
        <p:nvSpPr>
          <p:cNvPr id="3" name="Rectangle: Rounded Corners 2">
            <a:extLst>
              <a:ext uri="{FF2B5EF4-FFF2-40B4-BE49-F238E27FC236}">
                <a16:creationId xmlns:a16="http://schemas.microsoft.com/office/drawing/2014/main" id="{FBE1A334-2506-15B7-DC38-17FE35B34524}"/>
              </a:ext>
            </a:extLst>
          </p:cNvPr>
          <p:cNvSpPr/>
          <p:nvPr/>
        </p:nvSpPr>
        <p:spPr>
          <a:xfrm>
            <a:off x="935710" y="2150054"/>
            <a:ext cx="7272580" cy="662888"/>
          </a:xfrm>
          <a:prstGeom prst="roundRect">
            <a:avLst/>
          </a:prstGeom>
          <a:solidFill>
            <a:schemeClr val="accent1">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solidFill>
                <a:latin typeface="Patrick Hand" panose="00000500000000000000" pitchFamily="2" charset="0"/>
              </a:rPr>
              <a:t>Are you sure about it?</a:t>
            </a:r>
          </a:p>
        </p:txBody>
      </p:sp>
      <p:sp>
        <p:nvSpPr>
          <p:cNvPr id="5" name="Rectangle: Rounded Corners 4">
            <a:extLst>
              <a:ext uri="{FF2B5EF4-FFF2-40B4-BE49-F238E27FC236}">
                <a16:creationId xmlns:a16="http://schemas.microsoft.com/office/drawing/2014/main" id="{CAEADBB9-9E94-EF47-FD95-FFF8B243EA49}"/>
              </a:ext>
            </a:extLst>
          </p:cNvPr>
          <p:cNvSpPr/>
          <p:nvPr/>
        </p:nvSpPr>
        <p:spPr>
          <a:xfrm>
            <a:off x="935710" y="3011837"/>
            <a:ext cx="7272580" cy="662888"/>
          </a:xfrm>
          <a:prstGeom prst="roundRect">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solidFill>
                <a:latin typeface="Patrick Hand" panose="00000500000000000000" pitchFamily="2" charset="0"/>
              </a:rPr>
              <a:t>If you </a:t>
            </a:r>
            <a:r>
              <a:rPr lang="en-US" sz="2800" b="1" dirty="0">
                <a:solidFill>
                  <a:srgbClr val="FF0000"/>
                </a:solidFill>
                <a:latin typeface="Patrick Hand" panose="00000500000000000000" pitchFamily="2" charset="0"/>
              </a:rPr>
              <a:t>aren’t sure </a:t>
            </a:r>
            <a:r>
              <a:rPr lang="en-US" sz="2800" b="1" dirty="0">
                <a:solidFill>
                  <a:schemeClr val="accent5"/>
                </a:solidFill>
                <a:latin typeface="Patrick Hand" panose="00000500000000000000" pitchFamily="2" charset="0"/>
              </a:rPr>
              <a:t>about something, what can you do?</a:t>
            </a:r>
          </a:p>
        </p:txBody>
      </p:sp>
      <p:sp>
        <p:nvSpPr>
          <p:cNvPr id="7" name="TextBox 6">
            <a:extLst>
              <a:ext uri="{FF2B5EF4-FFF2-40B4-BE49-F238E27FC236}">
                <a16:creationId xmlns:a16="http://schemas.microsoft.com/office/drawing/2014/main" id="{1ACD4EB6-ABA2-81FF-3865-5B54A8AD9319}"/>
              </a:ext>
            </a:extLst>
          </p:cNvPr>
          <p:cNvSpPr txBox="1"/>
          <p:nvPr/>
        </p:nvSpPr>
        <p:spPr>
          <a:xfrm>
            <a:off x="2738806" y="3873620"/>
            <a:ext cx="3666388" cy="646331"/>
          </a:xfrm>
          <a:prstGeom prst="rect">
            <a:avLst/>
          </a:prstGeom>
          <a:noFill/>
        </p:spPr>
        <p:txBody>
          <a:bodyPr wrap="none" rtlCol="0">
            <a:spAutoFit/>
          </a:bodyPr>
          <a:lstStyle/>
          <a:p>
            <a:r>
              <a:rPr lang="en-US" sz="3600" b="1" dirty="0">
                <a:solidFill>
                  <a:schemeClr val="accent4">
                    <a:lumMod val="75000"/>
                  </a:schemeClr>
                </a:solidFill>
                <a:latin typeface="Patrick Hand" panose="00000500000000000000" pitchFamily="2" charset="0"/>
              </a:rPr>
              <a:t>Express uncertainty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6"/>
        <p:cNvGrpSpPr/>
        <p:nvPr/>
      </p:nvGrpSpPr>
      <p:grpSpPr>
        <a:xfrm>
          <a:off x="0" y="0"/>
          <a:ext cx="0" cy="0"/>
          <a:chOff x="0" y="0"/>
          <a:chExt cx="0" cy="0"/>
        </a:xfrm>
      </p:grpSpPr>
      <p:sp>
        <p:nvSpPr>
          <p:cNvPr id="6" name="TextBox 5">
            <a:extLst>
              <a:ext uri="{FF2B5EF4-FFF2-40B4-BE49-F238E27FC236}">
                <a16:creationId xmlns:a16="http://schemas.microsoft.com/office/drawing/2014/main" id="{89B84D03-934F-83B0-C21C-F2F4F0380A50}"/>
              </a:ext>
            </a:extLst>
          </p:cNvPr>
          <p:cNvSpPr txBox="1"/>
          <p:nvPr/>
        </p:nvSpPr>
        <p:spPr>
          <a:xfrm>
            <a:off x="190548" y="103139"/>
            <a:ext cx="8645955" cy="430887"/>
          </a:xfrm>
          <a:prstGeom prst="rect">
            <a:avLst/>
          </a:prstGeom>
          <a:noFill/>
        </p:spPr>
        <p:txBody>
          <a:bodyPr wrap="square" rtlCol="0">
            <a:spAutoFit/>
          </a:bodyPr>
          <a:lstStyle/>
          <a:p>
            <a:r>
              <a:rPr lang="en-US" sz="2200" b="1" dirty="0">
                <a:solidFill>
                  <a:schemeClr val="accent1">
                    <a:lumMod val="75000"/>
                  </a:schemeClr>
                </a:solidFill>
                <a:latin typeface="Patrick Hand" panose="00000500000000000000" pitchFamily="2" charset="0"/>
              </a:rPr>
              <a:t>Ex 2. </a:t>
            </a:r>
            <a:r>
              <a:rPr lang="en-US" sz="2200" b="1" dirty="0">
                <a:solidFill>
                  <a:schemeClr val="accent5"/>
                </a:solidFill>
                <a:latin typeface="Patrick Hand" panose="00000500000000000000" pitchFamily="2" charset="0"/>
              </a:rPr>
              <a:t>Work in pairs. Make similar conversations with the following situations.</a:t>
            </a:r>
          </a:p>
        </p:txBody>
      </p:sp>
      <p:sp>
        <p:nvSpPr>
          <p:cNvPr id="2" name="TextBox 1">
            <a:extLst>
              <a:ext uri="{FF2B5EF4-FFF2-40B4-BE49-F238E27FC236}">
                <a16:creationId xmlns:a16="http://schemas.microsoft.com/office/drawing/2014/main" id="{B4DEFDD1-70C1-FC48-D974-1A02E0F73205}"/>
              </a:ext>
            </a:extLst>
          </p:cNvPr>
          <p:cNvSpPr txBox="1"/>
          <p:nvPr/>
        </p:nvSpPr>
        <p:spPr>
          <a:xfrm>
            <a:off x="190546" y="643751"/>
            <a:ext cx="2451915" cy="430887"/>
          </a:xfrm>
          <a:prstGeom prst="rect">
            <a:avLst/>
          </a:prstGeom>
          <a:noFill/>
        </p:spPr>
        <p:txBody>
          <a:bodyPr wrap="square" rtlCol="0">
            <a:spAutoFit/>
          </a:bodyPr>
          <a:lstStyle/>
          <a:p>
            <a:r>
              <a:rPr lang="en-US" sz="2200" b="1" dirty="0">
                <a:solidFill>
                  <a:srgbClr val="C00000"/>
                </a:solidFill>
                <a:latin typeface="Patrick Hand" panose="00000500000000000000" pitchFamily="2" charset="0"/>
              </a:rPr>
              <a:t>Suggested answers: </a:t>
            </a:r>
          </a:p>
        </p:txBody>
      </p:sp>
      <p:sp>
        <p:nvSpPr>
          <p:cNvPr id="3" name="Speech Bubble: Rectangle with Corners Rounded 2">
            <a:extLst>
              <a:ext uri="{FF2B5EF4-FFF2-40B4-BE49-F238E27FC236}">
                <a16:creationId xmlns:a16="http://schemas.microsoft.com/office/drawing/2014/main" id="{854E5D22-CC83-F9B4-BA73-D54D61673F16}"/>
              </a:ext>
            </a:extLst>
          </p:cNvPr>
          <p:cNvSpPr/>
          <p:nvPr/>
        </p:nvSpPr>
        <p:spPr>
          <a:xfrm>
            <a:off x="4455763" y="1797896"/>
            <a:ext cx="3990813" cy="772129"/>
          </a:xfrm>
          <a:prstGeom prst="wedgeRoundRectCallout">
            <a:avLst>
              <a:gd name="adj1" fmla="val -49471"/>
              <a:gd name="adj2" fmla="val 93159"/>
              <a:gd name="adj3" fmla="val 16667"/>
            </a:avLst>
          </a:prstGeom>
          <a:solidFill>
            <a:schemeClr val="accent2">
              <a:lumMod val="20000"/>
              <a:lumOff val="8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Patrick Hand" panose="00000500000000000000" pitchFamily="2" charset="0"/>
              </a:rPr>
              <a:t>A: </a:t>
            </a:r>
            <a:r>
              <a:rPr lang="en-US" sz="2400" dirty="0">
                <a:solidFill>
                  <a:schemeClr val="tx1"/>
                </a:solidFill>
                <a:latin typeface="Patrick Hand" panose="00000500000000000000" pitchFamily="2" charset="0"/>
              </a:rPr>
              <a:t>Do you think C will get good marks on the English test?</a:t>
            </a:r>
          </a:p>
        </p:txBody>
      </p:sp>
      <p:sp>
        <p:nvSpPr>
          <p:cNvPr id="5" name="Speech Bubble: Rectangle with Corners Rounded 4">
            <a:extLst>
              <a:ext uri="{FF2B5EF4-FFF2-40B4-BE49-F238E27FC236}">
                <a16:creationId xmlns:a16="http://schemas.microsoft.com/office/drawing/2014/main" id="{BDC77AB9-5B25-8A6F-8A2F-AFB03FF085E9}"/>
              </a:ext>
            </a:extLst>
          </p:cNvPr>
          <p:cNvSpPr/>
          <p:nvPr/>
        </p:nvSpPr>
        <p:spPr>
          <a:xfrm>
            <a:off x="5424407" y="2875436"/>
            <a:ext cx="3631769" cy="1314724"/>
          </a:xfrm>
          <a:prstGeom prst="wedgeRoundRectCallout">
            <a:avLst>
              <a:gd name="adj1" fmla="val 46894"/>
              <a:gd name="adj2" fmla="val 70267"/>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Patrick Hand" panose="00000500000000000000" pitchFamily="2" charset="0"/>
              </a:rPr>
              <a:t>B</a:t>
            </a:r>
            <a:r>
              <a:rPr lang="en-US" sz="2400" dirty="0">
                <a:solidFill>
                  <a:schemeClr val="tx1"/>
                </a:solidFill>
                <a:latin typeface="Patrick Hand" panose="00000500000000000000" pitchFamily="2" charset="0"/>
              </a:rPr>
              <a:t>:  </a:t>
            </a:r>
            <a:r>
              <a:rPr lang="en-US" sz="2400" b="1" dirty="0">
                <a:solidFill>
                  <a:srgbClr val="C00000"/>
                </a:solidFill>
                <a:latin typeface="Patrick Hand" panose="00000500000000000000" pitchFamily="2" charset="0"/>
              </a:rPr>
              <a:t>I doubt it. </a:t>
            </a:r>
            <a:r>
              <a:rPr lang="en-US" sz="2400" dirty="0">
                <a:solidFill>
                  <a:schemeClr val="tx1"/>
                </a:solidFill>
                <a:latin typeface="Patrick Hand" panose="00000500000000000000" pitchFamily="2" charset="0"/>
              </a:rPr>
              <a:t>Because she/he is not such a hard-working person. </a:t>
            </a:r>
          </a:p>
        </p:txBody>
      </p:sp>
      <p:sp>
        <p:nvSpPr>
          <p:cNvPr id="4" name="TextBox 3">
            <a:extLst>
              <a:ext uri="{FF2B5EF4-FFF2-40B4-BE49-F238E27FC236}">
                <a16:creationId xmlns:a16="http://schemas.microsoft.com/office/drawing/2014/main" id="{A2A7A825-9EA2-E7AA-94B4-2A4BE2A9CA6D}"/>
              </a:ext>
            </a:extLst>
          </p:cNvPr>
          <p:cNvSpPr txBox="1"/>
          <p:nvPr/>
        </p:nvSpPr>
        <p:spPr>
          <a:xfrm>
            <a:off x="190546" y="1107764"/>
            <a:ext cx="8473007" cy="430887"/>
          </a:xfrm>
          <a:prstGeom prst="rect">
            <a:avLst/>
          </a:prstGeom>
          <a:noFill/>
        </p:spPr>
        <p:txBody>
          <a:bodyPr wrap="square" rtlCol="0">
            <a:spAutoFit/>
          </a:bodyPr>
          <a:lstStyle/>
          <a:p>
            <a:r>
              <a:rPr lang="en-US" sz="2200" b="1" dirty="0">
                <a:solidFill>
                  <a:schemeClr val="tx1"/>
                </a:solidFill>
                <a:latin typeface="Patrick Hand" panose="00000500000000000000" pitchFamily="2" charset="0"/>
              </a:rPr>
              <a:t>2. You doubt that one of your friends will get a good mark on the English test.</a:t>
            </a:r>
          </a:p>
        </p:txBody>
      </p:sp>
      <p:pic>
        <p:nvPicPr>
          <p:cNvPr id="7" name="Picture 2" descr="Premium Vector | Illustration of ice cream on a stick vector isolated on a  white background">
            <a:extLst>
              <a:ext uri="{FF2B5EF4-FFF2-40B4-BE49-F238E27FC236}">
                <a16:creationId xmlns:a16="http://schemas.microsoft.com/office/drawing/2014/main" id="{4E9D67B1-08D3-253B-1102-C0BA95329E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54" t="12239" r="4956" b="12682"/>
          <a:stretch/>
        </p:blipFill>
        <p:spPr bwMode="auto">
          <a:xfrm>
            <a:off x="862738" y="1734614"/>
            <a:ext cx="3016622" cy="250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74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6"/>
        <p:cNvGrpSpPr/>
        <p:nvPr/>
      </p:nvGrpSpPr>
      <p:grpSpPr>
        <a:xfrm>
          <a:off x="0" y="0"/>
          <a:ext cx="0" cy="0"/>
          <a:chOff x="0" y="0"/>
          <a:chExt cx="0" cy="0"/>
        </a:xfrm>
      </p:grpSpPr>
      <p:sp>
        <p:nvSpPr>
          <p:cNvPr id="6" name="TextBox 5">
            <a:extLst>
              <a:ext uri="{FF2B5EF4-FFF2-40B4-BE49-F238E27FC236}">
                <a16:creationId xmlns:a16="http://schemas.microsoft.com/office/drawing/2014/main" id="{89B84D03-934F-83B0-C21C-F2F4F0380A50}"/>
              </a:ext>
            </a:extLst>
          </p:cNvPr>
          <p:cNvSpPr txBox="1"/>
          <p:nvPr/>
        </p:nvSpPr>
        <p:spPr>
          <a:xfrm>
            <a:off x="190548" y="103139"/>
            <a:ext cx="8645955" cy="430887"/>
          </a:xfrm>
          <a:prstGeom prst="rect">
            <a:avLst/>
          </a:prstGeom>
          <a:noFill/>
        </p:spPr>
        <p:txBody>
          <a:bodyPr wrap="square" rtlCol="0">
            <a:spAutoFit/>
          </a:bodyPr>
          <a:lstStyle/>
          <a:p>
            <a:r>
              <a:rPr lang="en-US" sz="2200" b="1" dirty="0">
                <a:solidFill>
                  <a:schemeClr val="accent1">
                    <a:lumMod val="75000"/>
                  </a:schemeClr>
                </a:solidFill>
                <a:latin typeface="Patrick Hand" panose="00000500000000000000" pitchFamily="2" charset="0"/>
              </a:rPr>
              <a:t>Ex 2. </a:t>
            </a:r>
            <a:r>
              <a:rPr lang="en-US" sz="2200" b="1" dirty="0">
                <a:solidFill>
                  <a:schemeClr val="accent5"/>
                </a:solidFill>
                <a:latin typeface="Patrick Hand" panose="00000500000000000000" pitchFamily="2" charset="0"/>
              </a:rPr>
              <a:t>Work in pairs. Make similar conversations with the following situations.</a:t>
            </a:r>
          </a:p>
        </p:txBody>
      </p:sp>
      <p:sp>
        <p:nvSpPr>
          <p:cNvPr id="2" name="TextBox 1">
            <a:extLst>
              <a:ext uri="{FF2B5EF4-FFF2-40B4-BE49-F238E27FC236}">
                <a16:creationId xmlns:a16="http://schemas.microsoft.com/office/drawing/2014/main" id="{B4DEFDD1-70C1-FC48-D974-1A02E0F73205}"/>
              </a:ext>
            </a:extLst>
          </p:cNvPr>
          <p:cNvSpPr txBox="1"/>
          <p:nvPr/>
        </p:nvSpPr>
        <p:spPr>
          <a:xfrm>
            <a:off x="190546" y="643751"/>
            <a:ext cx="2451915" cy="430887"/>
          </a:xfrm>
          <a:prstGeom prst="rect">
            <a:avLst/>
          </a:prstGeom>
          <a:noFill/>
        </p:spPr>
        <p:txBody>
          <a:bodyPr wrap="square" rtlCol="0">
            <a:spAutoFit/>
          </a:bodyPr>
          <a:lstStyle/>
          <a:p>
            <a:r>
              <a:rPr lang="en-US" sz="2200" b="1" dirty="0">
                <a:solidFill>
                  <a:srgbClr val="C00000"/>
                </a:solidFill>
                <a:latin typeface="Patrick Hand" panose="00000500000000000000" pitchFamily="2" charset="0"/>
              </a:rPr>
              <a:t>Suggested answers: </a:t>
            </a:r>
          </a:p>
        </p:txBody>
      </p:sp>
      <p:sp>
        <p:nvSpPr>
          <p:cNvPr id="3" name="Speech Bubble: Rectangle with Corners Rounded 2">
            <a:extLst>
              <a:ext uri="{FF2B5EF4-FFF2-40B4-BE49-F238E27FC236}">
                <a16:creationId xmlns:a16="http://schemas.microsoft.com/office/drawing/2014/main" id="{854E5D22-CC83-F9B4-BA73-D54D61673F16}"/>
              </a:ext>
            </a:extLst>
          </p:cNvPr>
          <p:cNvSpPr/>
          <p:nvPr/>
        </p:nvSpPr>
        <p:spPr>
          <a:xfrm>
            <a:off x="4045059" y="1712564"/>
            <a:ext cx="3293388" cy="857462"/>
          </a:xfrm>
          <a:prstGeom prst="wedgeRoundRectCallout">
            <a:avLst>
              <a:gd name="adj1" fmla="val -49471"/>
              <a:gd name="adj2" fmla="val 93159"/>
              <a:gd name="adj3" fmla="val 16667"/>
            </a:avLst>
          </a:prstGeom>
          <a:solidFill>
            <a:schemeClr val="accent2">
              <a:lumMod val="20000"/>
              <a:lumOff val="8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Patrick Hand" panose="00000500000000000000" pitchFamily="2" charset="0"/>
              </a:rPr>
              <a:t>A: </a:t>
            </a:r>
            <a:r>
              <a:rPr lang="en-US" sz="2400" dirty="0">
                <a:solidFill>
                  <a:schemeClr val="tx1"/>
                </a:solidFill>
                <a:latin typeface="Patrick Hand" panose="00000500000000000000" pitchFamily="2" charset="0"/>
              </a:rPr>
              <a:t>Do you think the weather will be fine tomorrow?</a:t>
            </a:r>
          </a:p>
        </p:txBody>
      </p:sp>
      <p:sp>
        <p:nvSpPr>
          <p:cNvPr id="5" name="Speech Bubble: Rectangle with Corners Rounded 4">
            <a:extLst>
              <a:ext uri="{FF2B5EF4-FFF2-40B4-BE49-F238E27FC236}">
                <a16:creationId xmlns:a16="http://schemas.microsoft.com/office/drawing/2014/main" id="{BDC77AB9-5B25-8A6F-8A2F-AFB03FF085E9}"/>
              </a:ext>
            </a:extLst>
          </p:cNvPr>
          <p:cNvSpPr/>
          <p:nvPr/>
        </p:nvSpPr>
        <p:spPr>
          <a:xfrm>
            <a:off x="4502258" y="2875436"/>
            <a:ext cx="4463511" cy="1610951"/>
          </a:xfrm>
          <a:prstGeom prst="wedgeRoundRectCallout">
            <a:avLst>
              <a:gd name="adj1" fmla="val 46894"/>
              <a:gd name="adj2" fmla="val 70267"/>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Patrick Hand" panose="00000500000000000000" pitchFamily="2" charset="0"/>
              </a:rPr>
              <a:t>B: </a:t>
            </a:r>
            <a:r>
              <a:rPr lang="en-US" sz="2400" b="1" dirty="0">
                <a:solidFill>
                  <a:srgbClr val="C00000"/>
                </a:solidFill>
                <a:latin typeface="Patrick Hand" panose="00000500000000000000" pitchFamily="2" charset="0"/>
              </a:rPr>
              <a:t>It’s very unlikely/ I’m not certain about it. </a:t>
            </a:r>
            <a:r>
              <a:rPr lang="en-US" sz="2400" dirty="0">
                <a:solidFill>
                  <a:schemeClr val="tx1"/>
                </a:solidFill>
                <a:latin typeface="Patrick Hand" panose="00000500000000000000" pitchFamily="2" charset="0"/>
              </a:rPr>
              <a:t>It’s still raining heavily today. The weather forecast said it could rain through the weekend.</a:t>
            </a:r>
          </a:p>
        </p:txBody>
      </p:sp>
      <p:sp>
        <p:nvSpPr>
          <p:cNvPr id="8" name="TextBox 7">
            <a:extLst>
              <a:ext uri="{FF2B5EF4-FFF2-40B4-BE49-F238E27FC236}">
                <a16:creationId xmlns:a16="http://schemas.microsoft.com/office/drawing/2014/main" id="{FB6B1AED-B161-7D3E-1E13-7D49DA859E52}"/>
              </a:ext>
            </a:extLst>
          </p:cNvPr>
          <p:cNvSpPr txBox="1"/>
          <p:nvPr/>
        </p:nvSpPr>
        <p:spPr>
          <a:xfrm>
            <a:off x="190546" y="1114871"/>
            <a:ext cx="5877042" cy="430887"/>
          </a:xfrm>
          <a:prstGeom prst="rect">
            <a:avLst/>
          </a:prstGeom>
          <a:noFill/>
        </p:spPr>
        <p:txBody>
          <a:bodyPr wrap="square" rtlCol="0">
            <a:spAutoFit/>
          </a:bodyPr>
          <a:lstStyle/>
          <a:p>
            <a:r>
              <a:rPr lang="en-US" sz="2200" b="1" dirty="0">
                <a:solidFill>
                  <a:schemeClr val="tx1"/>
                </a:solidFill>
                <a:latin typeface="Patrick Hand" panose="00000500000000000000" pitchFamily="2" charset="0"/>
              </a:rPr>
              <a:t>3. You are not sure if the weather will be fine tomorrow.</a:t>
            </a:r>
          </a:p>
        </p:txBody>
      </p:sp>
      <p:pic>
        <p:nvPicPr>
          <p:cNvPr id="9" name="Picture 6" descr="Weather Clipart - Clip Art Library">
            <a:extLst>
              <a:ext uri="{FF2B5EF4-FFF2-40B4-BE49-F238E27FC236}">
                <a16:creationId xmlns:a16="http://schemas.microsoft.com/office/drawing/2014/main" id="{C65870F8-DC25-ADF7-9001-33880AF2F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633" y="1657790"/>
            <a:ext cx="2667961" cy="2828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81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2DA70C5-D546-5FAB-9210-FB54218B52EA}"/>
              </a:ext>
            </a:extLst>
          </p:cNvPr>
          <p:cNvSpPr/>
          <p:nvPr/>
        </p:nvSpPr>
        <p:spPr>
          <a:xfrm>
            <a:off x="3820331" y="866273"/>
            <a:ext cx="5052448" cy="1146874"/>
          </a:xfrm>
          <a:prstGeom prst="roundRect">
            <a:avLst/>
          </a:prstGeom>
          <a:solidFill>
            <a:schemeClr val="accent4">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5"/>
                </a:solidFill>
                <a:latin typeface="Patrick Hand" panose="00000500000000000000" pitchFamily="2" charset="0"/>
              </a:rPr>
              <a:t>How many planets in the solar system?</a:t>
            </a:r>
          </a:p>
        </p:txBody>
      </p:sp>
      <p:sp>
        <p:nvSpPr>
          <p:cNvPr id="7" name="Rectangle: Rounded Corners 6">
            <a:extLst>
              <a:ext uri="{FF2B5EF4-FFF2-40B4-BE49-F238E27FC236}">
                <a16:creationId xmlns:a16="http://schemas.microsoft.com/office/drawing/2014/main" id="{7E3588DC-DE33-E032-135B-888C6D48056E}"/>
              </a:ext>
            </a:extLst>
          </p:cNvPr>
          <p:cNvSpPr/>
          <p:nvPr/>
        </p:nvSpPr>
        <p:spPr>
          <a:xfrm>
            <a:off x="3820331" y="2882062"/>
            <a:ext cx="5052448" cy="1146873"/>
          </a:xfrm>
          <a:prstGeom prst="roundRect">
            <a:avLst/>
          </a:prstGeom>
          <a:solidFill>
            <a:schemeClr val="accent1">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5"/>
                </a:solidFill>
                <a:latin typeface="Patrick Hand" panose="00000500000000000000" pitchFamily="2" charset="0"/>
              </a:rPr>
              <a:t>Do you think people can live on other planets?</a:t>
            </a:r>
          </a:p>
        </p:txBody>
      </p:sp>
      <p:sp>
        <p:nvSpPr>
          <p:cNvPr id="8" name="TextBox 7">
            <a:extLst>
              <a:ext uri="{FF2B5EF4-FFF2-40B4-BE49-F238E27FC236}">
                <a16:creationId xmlns:a16="http://schemas.microsoft.com/office/drawing/2014/main" id="{1C746A15-DEE5-C8EB-25C6-3035B3AA9983}"/>
              </a:ext>
            </a:extLst>
          </p:cNvPr>
          <p:cNvSpPr txBox="1"/>
          <p:nvPr/>
        </p:nvSpPr>
        <p:spPr>
          <a:xfrm>
            <a:off x="3820331" y="2155217"/>
            <a:ext cx="1641796" cy="584775"/>
          </a:xfrm>
          <a:prstGeom prst="rect">
            <a:avLst/>
          </a:prstGeom>
          <a:noFill/>
        </p:spPr>
        <p:txBody>
          <a:bodyPr wrap="none" rtlCol="0">
            <a:spAutoFit/>
          </a:bodyPr>
          <a:lstStyle/>
          <a:p>
            <a:r>
              <a:rPr lang="en-US" sz="3200" b="1" dirty="0">
                <a:solidFill>
                  <a:schemeClr val="bg1"/>
                </a:solidFill>
                <a:latin typeface="Patrick Hand" panose="00000500000000000000" pitchFamily="2" charset="0"/>
              </a:rPr>
              <a:t>8 planets.</a:t>
            </a:r>
          </a:p>
        </p:txBody>
      </p:sp>
    </p:spTree>
    <p:extLst>
      <p:ext uri="{BB962C8B-B14F-4D97-AF65-F5344CB8AC3E}">
        <p14:creationId xmlns:p14="http://schemas.microsoft.com/office/powerpoint/2010/main" val="8615021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6"/>
        <p:cNvGrpSpPr/>
        <p:nvPr/>
      </p:nvGrpSpPr>
      <p:grpSpPr>
        <a:xfrm>
          <a:off x="0" y="0"/>
          <a:ext cx="0" cy="0"/>
          <a:chOff x="0" y="0"/>
          <a:chExt cx="0" cy="0"/>
        </a:xfrm>
      </p:grpSpPr>
      <p:sp>
        <p:nvSpPr>
          <p:cNvPr id="6" name="TextBox 5">
            <a:extLst>
              <a:ext uri="{FF2B5EF4-FFF2-40B4-BE49-F238E27FC236}">
                <a16:creationId xmlns:a16="http://schemas.microsoft.com/office/drawing/2014/main" id="{89B84D03-934F-83B0-C21C-F2F4F0380A50}"/>
              </a:ext>
            </a:extLst>
          </p:cNvPr>
          <p:cNvSpPr txBox="1"/>
          <p:nvPr/>
        </p:nvSpPr>
        <p:spPr>
          <a:xfrm>
            <a:off x="190548" y="103139"/>
            <a:ext cx="8645955" cy="461665"/>
          </a:xfrm>
          <a:prstGeom prst="rect">
            <a:avLst/>
          </a:prstGeom>
          <a:noFill/>
        </p:spPr>
        <p:txBody>
          <a:bodyPr wrap="square" rtlCol="0">
            <a:spAutoFit/>
          </a:bodyPr>
          <a:lstStyle/>
          <a:p>
            <a:r>
              <a:rPr lang="en-US" sz="2400" b="1" dirty="0">
                <a:solidFill>
                  <a:schemeClr val="accent1">
                    <a:lumMod val="75000"/>
                  </a:schemeClr>
                </a:solidFill>
                <a:latin typeface="Patrick Hand" panose="00000500000000000000" pitchFamily="2" charset="0"/>
              </a:rPr>
              <a:t>Ex 4.</a:t>
            </a:r>
            <a:r>
              <a:rPr lang="en-US" sz="2400" b="1" dirty="0">
                <a:solidFill>
                  <a:schemeClr val="accent5"/>
                </a:solidFill>
                <a:latin typeface="Patrick Hand" panose="00000500000000000000" pitchFamily="2" charset="0"/>
              </a:rPr>
              <a:t> Can you write the names of three planets?</a:t>
            </a:r>
          </a:p>
        </p:txBody>
      </p:sp>
      <p:pic>
        <p:nvPicPr>
          <p:cNvPr id="4" name="Picture 3">
            <a:extLst>
              <a:ext uri="{FF2B5EF4-FFF2-40B4-BE49-F238E27FC236}">
                <a16:creationId xmlns:a16="http://schemas.microsoft.com/office/drawing/2014/main" id="{39DE8C62-8098-5A0C-0F14-EFECA6D1B7BD}"/>
              </a:ext>
            </a:extLst>
          </p:cNvPr>
          <p:cNvPicPr>
            <a:picLocks noChangeAspect="1"/>
          </p:cNvPicPr>
          <p:nvPr/>
        </p:nvPicPr>
        <p:blipFill rotWithShape="1">
          <a:blip r:embed="rId3"/>
          <a:srcRect l="5394" t="4493" r="7966" b="4855"/>
          <a:stretch/>
        </p:blipFill>
        <p:spPr>
          <a:xfrm>
            <a:off x="275789" y="829159"/>
            <a:ext cx="2556105" cy="2012681"/>
          </a:xfrm>
          <a:prstGeom prst="rect">
            <a:avLst/>
          </a:prstGeom>
        </p:spPr>
      </p:pic>
      <p:pic>
        <p:nvPicPr>
          <p:cNvPr id="7" name="Picture 6">
            <a:extLst>
              <a:ext uri="{FF2B5EF4-FFF2-40B4-BE49-F238E27FC236}">
                <a16:creationId xmlns:a16="http://schemas.microsoft.com/office/drawing/2014/main" id="{D63366FC-86FD-7D35-649D-F25E1DB57F97}"/>
              </a:ext>
            </a:extLst>
          </p:cNvPr>
          <p:cNvPicPr>
            <a:picLocks noChangeAspect="1"/>
          </p:cNvPicPr>
          <p:nvPr/>
        </p:nvPicPr>
        <p:blipFill rotWithShape="1">
          <a:blip r:embed="rId4"/>
          <a:srcRect l="1460" t="3233" r="53670" b="7011"/>
          <a:stretch/>
        </p:blipFill>
        <p:spPr>
          <a:xfrm>
            <a:off x="3260729" y="784043"/>
            <a:ext cx="2619101" cy="2085316"/>
          </a:xfrm>
          <a:prstGeom prst="rect">
            <a:avLst/>
          </a:prstGeom>
        </p:spPr>
      </p:pic>
      <p:pic>
        <p:nvPicPr>
          <p:cNvPr id="10" name="Picture 9">
            <a:extLst>
              <a:ext uri="{FF2B5EF4-FFF2-40B4-BE49-F238E27FC236}">
                <a16:creationId xmlns:a16="http://schemas.microsoft.com/office/drawing/2014/main" id="{39867F27-128E-1624-2D23-68E9EB0D2D96}"/>
              </a:ext>
            </a:extLst>
          </p:cNvPr>
          <p:cNvPicPr>
            <a:picLocks noChangeAspect="1"/>
          </p:cNvPicPr>
          <p:nvPr/>
        </p:nvPicPr>
        <p:blipFill rotWithShape="1">
          <a:blip r:embed="rId4"/>
          <a:srcRect l="50359" t="2926" r="3674" b="5787"/>
          <a:stretch/>
        </p:blipFill>
        <p:spPr>
          <a:xfrm>
            <a:off x="6308665" y="784044"/>
            <a:ext cx="2638135" cy="2085316"/>
          </a:xfrm>
          <a:prstGeom prst="rect">
            <a:avLst/>
          </a:prstGeom>
        </p:spPr>
      </p:pic>
      <p:sp>
        <p:nvSpPr>
          <p:cNvPr id="2" name="TextBox 1">
            <a:extLst>
              <a:ext uri="{FF2B5EF4-FFF2-40B4-BE49-F238E27FC236}">
                <a16:creationId xmlns:a16="http://schemas.microsoft.com/office/drawing/2014/main" id="{1EB8CDF7-864E-E310-3DBD-5EF0622D414C}"/>
              </a:ext>
            </a:extLst>
          </p:cNvPr>
          <p:cNvSpPr txBox="1"/>
          <p:nvPr/>
        </p:nvSpPr>
        <p:spPr>
          <a:xfrm>
            <a:off x="598290" y="3200400"/>
            <a:ext cx="1911101" cy="523220"/>
          </a:xfrm>
          <a:prstGeom prst="rect">
            <a:avLst/>
          </a:prstGeom>
          <a:noFill/>
        </p:spPr>
        <p:txBody>
          <a:bodyPr wrap="none" rtlCol="0">
            <a:spAutoFit/>
          </a:bodyPr>
          <a:lstStyle/>
          <a:p>
            <a:r>
              <a:rPr lang="en-US" sz="2800" dirty="0">
                <a:latin typeface="Patrick Hand" panose="00000500000000000000" pitchFamily="2" charset="0"/>
              </a:rPr>
              <a:t>1. _______</a:t>
            </a:r>
          </a:p>
        </p:txBody>
      </p:sp>
      <p:sp>
        <p:nvSpPr>
          <p:cNvPr id="3" name="TextBox 2">
            <a:extLst>
              <a:ext uri="{FF2B5EF4-FFF2-40B4-BE49-F238E27FC236}">
                <a16:creationId xmlns:a16="http://schemas.microsoft.com/office/drawing/2014/main" id="{A75BEC21-0312-A581-0C38-176FB3356503}"/>
              </a:ext>
            </a:extLst>
          </p:cNvPr>
          <p:cNvSpPr txBox="1"/>
          <p:nvPr/>
        </p:nvSpPr>
        <p:spPr>
          <a:xfrm>
            <a:off x="3557974" y="3200400"/>
            <a:ext cx="1949573" cy="523220"/>
          </a:xfrm>
          <a:prstGeom prst="rect">
            <a:avLst/>
          </a:prstGeom>
          <a:noFill/>
        </p:spPr>
        <p:txBody>
          <a:bodyPr wrap="none" rtlCol="0">
            <a:spAutoFit/>
          </a:bodyPr>
          <a:lstStyle/>
          <a:p>
            <a:r>
              <a:rPr lang="en-US" sz="2800" dirty="0">
                <a:latin typeface="Patrick Hand" panose="00000500000000000000" pitchFamily="2" charset="0"/>
              </a:rPr>
              <a:t>2. _______</a:t>
            </a:r>
          </a:p>
        </p:txBody>
      </p:sp>
      <p:sp>
        <p:nvSpPr>
          <p:cNvPr id="5" name="TextBox 4">
            <a:extLst>
              <a:ext uri="{FF2B5EF4-FFF2-40B4-BE49-F238E27FC236}">
                <a16:creationId xmlns:a16="http://schemas.microsoft.com/office/drawing/2014/main" id="{884E6D9A-2590-FCBA-EF81-297F6DAC188A}"/>
              </a:ext>
            </a:extLst>
          </p:cNvPr>
          <p:cNvSpPr txBox="1"/>
          <p:nvPr/>
        </p:nvSpPr>
        <p:spPr>
          <a:xfrm>
            <a:off x="6672181" y="3200400"/>
            <a:ext cx="1941557" cy="523220"/>
          </a:xfrm>
          <a:prstGeom prst="rect">
            <a:avLst/>
          </a:prstGeom>
          <a:noFill/>
        </p:spPr>
        <p:txBody>
          <a:bodyPr wrap="none" rtlCol="0">
            <a:spAutoFit/>
          </a:bodyPr>
          <a:lstStyle/>
          <a:p>
            <a:r>
              <a:rPr lang="en-US" sz="2800" dirty="0">
                <a:latin typeface="Patrick Hand" panose="00000500000000000000" pitchFamily="2" charset="0"/>
              </a:rPr>
              <a:t>3. _______</a:t>
            </a:r>
          </a:p>
        </p:txBody>
      </p:sp>
      <p:sp>
        <p:nvSpPr>
          <p:cNvPr id="8" name="TextBox 7">
            <a:extLst>
              <a:ext uri="{FF2B5EF4-FFF2-40B4-BE49-F238E27FC236}">
                <a16:creationId xmlns:a16="http://schemas.microsoft.com/office/drawing/2014/main" id="{CF3C1AC9-6F62-6FED-25BC-4ADDF11F2465}"/>
              </a:ext>
            </a:extLst>
          </p:cNvPr>
          <p:cNvSpPr txBox="1"/>
          <p:nvPr/>
        </p:nvSpPr>
        <p:spPr>
          <a:xfrm>
            <a:off x="1010261" y="3089034"/>
            <a:ext cx="1087157" cy="584775"/>
          </a:xfrm>
          <a:prstGeom prst="rect">
            <a:avLst/>
          </a:prstGeom>
          <a:noFill/>
        </p:spPr>
        <p:txBody>
          <a:bodyPr wrap="none" rtlCol="0">
            <a:spAutoFit/>
          </a:bodyPr>
          <a:lstStyle/>
          <a:p>
            <a:r>
              <a:rPr lang="en-US" sz="3200" b="1" dirty="0">
                <a:solidFill>
                  <a:srgbClr val="C00000"/>
                </a:solidFill>
                <a:latin typeface="Patrick Hand" panose="00000500000000000000" pitchFamily="2" charset="0"/>
              </a:rPr>
              <a:t>Venus</a:t>
            </a:r>
          </a:p>
        </p:txBody>
      </p:sp>
      <p:sp>
        <p:nvSpPr>
          <p:cNvPr id="9" name="TextBox 8">
            <a:extLst>
              <a:ext uri="{FF2B5EF4-FFF2-40B4-BE49-F238E27FC236}">
                <a16:creationId xmlns:a16="http://schemas.microsoft.com/office/drawing/2014/main" id="{40F04E72-CAB8-768C-BE36-0A9ED249980C}"/>
              </a:ext>
            </a:extLst>
          </p:cNvPr>
          <p:cNvSpPr txBox="1"/>
          <p:nvPr/>
        </p:nvSpPr>
        <p:spPr>
          <a:xfrm>
            <a:off x="3973418" y="3077535"/>
            <a:ext cx="1410964" cy="584775"/>
          </a:xfrm>
          <a:prstGeom prst="rect">
            <a:avLst/>
          </a:prstGeom>
          <a:noFill/>
        </p:spPr>
        <p:txBody>
          <a:bodyPr wrap="none" rtlCol="0">
            <a:spAutoFit/>
          </a:bodyPr>
          <a:lstStyle/>
          <a:p>
            <a:r>
              <a:rPr lang="en-US" sz="3200" b="1" dirty="0">
                <a:solidFill>
                  <a:srgbClr val="C00000"/>
                </a:solidFill>
                <a:latin typeface="Patrick Hand" panose="00000500000000000000" pitchFamily="2" charset="0"/>
              </a:rPr>
              <a:t>Mercury</a:t>
            </a:r>
          </a:p>
        </p:txBody>
      </p:sp>
      <p:sp>
        <p:nvSpPr>
          <p:cNvPr id="11" name="TextBox 10">
            <a:extLst>
              <a:ext uri="{FF2B5EF4-FFF2-40B4-BE49-F238E27FC236}">
                <a16:creationId xmlns:a16="http://schemas.microsoft.com/office/drawing/2014/main" id="{17AE423C-1463-0E00-3F95-01C92AF7A918}"/>
              </a:ext>
            </a:extLst>
          </p:cNvPr>
          <p:cNvSpPr txBox="1"/>
          <p:nvPr/>
        </p:nvSpPr>
        <p:spPr>
          <a:xfrm>
            <a:off x="7101492" y="3077535"/>
            <a:ext cx="1234633" cy="584775"/>
          </a:xfrm>
          <a:prstGeom prst="rect">
            <a:avLst/>
          </a:prstGeom>
          <a:noFill/>
        </p:spPr>
        <p:txBody>
          <a:bodyPr wrap="none" rtlCol="0">
            <a:spAutoFit/>
          </a:bodyPr>
          <a:lstStyle/>
          <a:p>
            <a:r>
              <a:rPr lang="en-US" sz="3200" b="1" dirty="0">
                <a:solidFill>
                  <a:srgbClr val="C00000"/>
                </a:solidFill>
                <a:latin typeface="Patrick Hand" panose="00000500000000000000" pitchFamily="2" charset="0"/>
              </a:rPr>
              <a:t>Jupiter</a:t>
            </a:r>
          </a:p>
        </p:txBody>
      </p:sp>
    </p:spTree>
    <p:extLst>
      <p:ext uri="{BB962C8B-B14F-4D97-AF65-F5344CB8AC3E}">
        <p14:creationId xmlns:p14="http://schemas.microsoft.com/office/powerpoint/2010/main" val="171927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grpSp>
        <p:nvGrpSpPr>
          <p:cNvPr id="759" name="Google Shape;759;p64"/>
          <p:cNvGrpSpPr/>
          <p:nvPr/>
        </p:nvGrpSpPr>
        <p:grpSpPr>
          <a:xfrm>
            <a:off x="3491275" y="-1470000"/>
            <a:ext cx="8083500" cy="8083500"/>
            <a:chOff x="530250" y="-1470000"/>
            <a:chExt cx="8083500" cy="8083500"/>
          </a:xfrm>
        </p:grpSpPr>
        <p:sp>
          <p:nvSpPr>
            <p:cNvPr id="760" name="Google Shape;760;p64"/>
            <p:cNvSpPr/>
            <p:nvPr/>
          </p:nvSpPr>
          <p:spPr>
            <a:xfrm>
              <a:off x="530250" y="-1470000"/>
              <a:ext cx="8083500" cy="80835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4"/>
            <p:cNvSpPr/>
            <p:nvPr/>
          </p:nvSpPr>
          <p:spPr>
            <a:xfrm>
              <a:off x="1185900" y="-814350"/>
              <a:ext cx="6772200" cy="67722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2" name="Google Shape;762;p64"/>
          <p:cNvSpPr txBox="1">
            <a:spLocks noGrp="1"/>
          </p:cNvSpPr>
          <p:nvPr>
            <p:ph type="title"/>
          </p:nvPr>
        </p:nvSpPr>
        <p:spPr>
          <a:xfrm>
            <a:off x="5230900" y="2274700"/>
            <a:ext cx="34557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a:t>THREE PLANETS IN THE SOLAR SYSTEM </a:t>
            </a:r>
            <a:endParaRPr sz="4000" dirty="0"/>
          </a:p>
        </p:txBody>
      </p:sp>
      <p:sp>
        <p:nvSpPr>
          <p:cNvPr id="764" name="Google Shape;764;p64"/>
          <p:cNvSpPr txBox="1">
            <a:spLocks noGrp="1"/>
          </p:cNvSpPr>
          <p:nvPr>
            <p:ph type="title" idx="2"/>
          </p:nvPr>
        </p:nvSpPr>
        <p:spPr>
          <a:xfrm>
            <a:off x="5230900" y="1293975"/>
            <a:ext cx="2383800" cy="79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grpSp>
        <p:nvGrpSpPr>
          <p:cNvPr id="765" name="Google Shape;765;p64"/>
          <p:cNvGrpSpPr/>
          <p:nvPr/>
        </p:nvGrpSpPr>
        <p:grpSpPr>
          <a:xfrm rot="483573">
            <a:off x="-352122" y="2919862"/>
            <a:ext cx="3750695" cy="1586538"/>
            <a:chOff x="2648025" y="1513575"/>
            <a:chExt cx="4733175" cy="2002125"/>
          </a:xfrm>
        </p:grpSpPr>
        <p:sp>
          <p:nvSpPr>
            <p:cNvPr id="766" name="Google Shape;766;p64"/>
            <p:cNvSpPr/>
            <p:nvPr/>
          </p:nvSpPr>
          <p:spPr>
            <a:xfrm>
              <a:off x="2659950" y="2700550"/>
              <a:ext cx="4721250" cy="812200"/>
            </a:xfrm>
            <a:custGeom>
              <a:avLst/>
              <a:gdLst/>
              <a:ahLst/>
              <a:cxnLst/>
              <a:rect l="l" t="t" r="r" b="b"/>
              <a:pathLst>
                <a:path w="188850" h="32488" extrusionOk="0">
                  <a:moveTo>
                    <a:pt x="188850" y="1"/>
                  </a:moveTo>
                  <a:lnTo>
                    <a:pt x="521" y="10143"/>
                  </a:lnTo>
                  <a:cubicBezTo>
                    <a:pt x="1" y="12225"/>
                    <a:pt x="24229" y="32487"/>
                    <a:pt x="80917" y="32487"/>
                  </a:cubicBezTo>
                  <a:cubicBezTo>
                    <a:pt x="86722" y="32487"/>
                    <a:pt x="92866" y="32275"/>
                    <a:pt x="99360" y="31809"/>
                  </a:cubicBezTo>
                  <a:cubicBezTo>
                    <a:pt x="159429" y="27497"/>
                    <a:pt x="188849" y="1"/>
                    <a:pt x="188850" y="1"/>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4"/>
            <p:cNvSpPr/>
            <p:nvPr/>
          </p:nvSpPr>
          <p:spPr>
            <a:xfrm>
              <a:off x="2659950" y="2700550"/>
              <a:ext cx="4721250" cy="812200"/>
            </a:xfrm>
            <a:custGeom>
              <a:avLst/>
              <a:gdLst/>
              <a:ahLst/>
              <a:cxnLst/>
              <a:rect l="l" t="t" r="r" b="b"/>
              <a:pathLst>
                <a:path w="188850" h="32488" extrusionOk="0">
                  <a:moveTo>
                    <a:pt x="188850" y="1"/>
                  </a:moveTo>
                  <a:lnTo>
                    <a:pt x="521" y="10143"/>
                  </a:lnTo>
                  <a:cubicBezTo>
                    <a:pt x="1" y="12225"/>
                    <a:pt x="24229" y="32487"/>
                    <a:pt x="80917" y="32487"/>
                  </a:cubicBezTo>
                  <a:cubicBezTo>
                    <a:pt x="86722" y="32487"/>
                    <a:pt x="92866" y="32275"/>
                    <a:pt x="99360" y="31809"/>
                  </a:cubicBezTo>
                  <a:cubicBezTo>
                    <a:pt x="159429" y="27497"/>
                    <a:pt x="188849" y="1"/>
                    <a:pt x="188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4"/>
            <p:cNvSpPr/>
            <p:nvPr/>
          </p:nvSpPr>
          <p:spPr>
            <a:xfrm>
              <a:off x="2648025" y="2475175"/>
              <a:ext cx="4731625" cy="667925"/>
            </a:xfrm>
            <a:custGeom>
              <a:avLst/>
              <a:gdLst/>
              <a:ahLst/>
              <a:cxnLst/>
              <a:rect l="l" t="t" r="r" b="b"/>
              <a:pathLst>
                <a:path w="189265" h="26717" extrusionOk="0">
                  <a:moveTo>
                    <a:pt x="125916" y="1"/>
                  </a:moveTo>
                  <a:cubicBezTo>
                    <a:pt x="115768" y="1"/>
                    <a:pt x="104992" y="260"/>
                    <a:pt x="94032" y="783"/>
                  </a:cubicBezTo>
                  <a:cubicBezTo>
                    <a:pt x="68978" y="1979"/>
                    <a:pt x="45010" y="4450"/>
                    <a:pt x="27406" y="7652"/>
                  </a:cubicBezTo>
                  <a:cubicBezTo>
                    <a:pt x="9802" y="10855"/>
                    <a:pt x="1" y="14528"/>
                    <a:pt x="160" y="17863"/>
                  </a:cubicBezTo>
                  <a:cubicBezTo>
                    <a:pt x="319" y="21198"/>
                    <a:pt x="10424" y="23922"/>
                    <a:pt x="28254" y="25436"/>
                  </a:cubicBezTo>
                  <a:cubicBezTo>
                    <a:pt x="38282" y="26287"/>
                    <a:pt x="50291" y="26717"/>
                    <a:pt x="63337" y="26717"/>
                  </a:cubicBezTo>
                  <a:cubicBezTo>
                    <a:pt x="73489" y="26717"/>
                    <a:pt x="84269" y="26457"/>
                    <a:pt x="95233" y="25934"/>
                  </a:cubicBezTo>
                  <a:cubicBezTo>
                    <a:pt x="120289" y="24740"/>
                    <a:pt x="144255" y="22269"/>
                    <a:pt x="161859" y="19065"/>
                  </a:cubicBezTo>
                  <a:cubicBezTo>
                    <a:pt x="179463" y="15862"/>
                    <a:pt x="189265" y="12189"/>
                    <a:pt x="189106" y="8854"/>
                  </a:cubicBezTo>
                  <a:cubicBezTo>
                    <a:pt x="188947" y="5518"/>
                    <a:pt x="178841" y="2795"/>
                    <a:pt x="161011" y="1281"/>
                  </a:cubicBezTo>
                  <a:cubicBezTo>
                    <a:pt x="150981" y="430"/>
                    <a:pt x="138968" y="1"/>
                    <a:pt x="1259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4"/>
            <p:cNvSpPr/>
            <p:nvPr/>
          </p:nvSpPr>
          <p:spPr>
            <a:xfrm>
              <a:off x="3863475" y="1513575"/>
              <a:ext cx="2212825" cy="1311075"/>
            </a:xfrm>
            <a:custGeom>
              <a:avLst/>
              <a:gdLst/>
              <a:ahLst/>
              <a:cxnLst/>
              <a:rect l="l" t="t" r="r" b="b"/>
              <a:pathLst>
                <a:path w="88513" h="52443" extrusionOk="0">
                  <a:moveTo>
                    <a:pt x="49235" y="1"/>
                  </a:moveTo>
                  <a:cubicBezTo>
                    <a:pt x="47067" y="1"/>
                    <a:pt x="44781" y="146"/>
                    <a:pt x="42370" y="455"/>
                  </a:cubicBezTo>
                  <a:cubicBezTo>
                    <a:pt x="0" y="5873"/>
                    <a:pt x="2757" y="48603"/>
                    <a:pt x="2757" y="48603"/>
                  </a:cubicBezTo>
                  <a:cubicBezTo>
                    <a:pt x="15960" y="51371"/>
                    <a:pt x="27580" y="52442"/>
                    <a:pt x="37657" y="52442"/>
                  </a:cubicBezTo>
                  <a:cubicBezTo>
                    <a:pt x="72098" y="52442"/>
                    <a:pt x="88512" y="39933"/>
                    <a:pt x="88512" y="39933"/>
                  </a:cubicBezTo>
                  <a:cubicBezTo>
                    <a:pt x="88512" y="39933"/>
                    <a:pt x="85157" y="1"/>
                    <a:pt x="49235" y="1"/>
                  </a:cubicBezTo>
                  <a:close/>
                </a:path>
              </a:pathLst>
            </a:custGeom>
            <a:solidFill>
              <a:schemeClr val="accent4">
                <a:alpha val="36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4"/>
            <p:cNvSpPr/>
            <p:nvPr/>
          </p:nvSpPr>
          <p:spPr>
            <a:xfrm>
              <a:off x="4042725" y="1778275"/>
              <a:ext cx="439550" cy="680575"/>
            </a:xfrm>
            <a:custGeom>
              <a:avLst/>
              <a:gdLst/>
              <a:ahLst/>
              <a:cxnLst/>
              <a:rect l="l" t="t" r="r" b="b"/>
              <a:pathLst>
                <a:path w="17582" h="27223" extrusionOk="0">
                  <a:moveTo>
                    <a:pt x="17385" y="1"/>
                  </a:moveTo>
                  <a:cubicBezTo>
                    <a:pt x="17053" y="1"/>
                    <a:pt x="15430" y="826"/>
                    <a:pt x="13228" y="2548"/>
                  </a:cubicBezTo>
                  <a:cubicBezTo>
                    <a:pt x="12631" y="3020"/>
                    <a:pt x="11985" y="3548"/>
                    <a:pt x="11335" y="4168"/>
                  </a:cubicBezTo>
                  <a:cubicBezTo>
                    <a:pt x="10662" y="4760"/>
                    <a:pt x="10008" y="5460"/>
                    <a:pt x="9308" y="6189"/>
                  </a:cubicBezTo>
                  <a:cubicBezTo>
                    <a:pt x="7953" y="7684"/>
                    <a:pt x="6571" y="9432"/>
                    <a:pt x="5313" y="11397"/>
                  </a:cubicBezTo>
                  <a:cubicBezTo>
                    <a:pt x="4071" y="13372"/>
                    <a:pt x="3078" y="15368"/>
                    <a:pt x="2305" y="17231"/>
                  </a:cubicBezTo>
                  <a:cubicBezTo>
                    <a:pt x="1943" y="18175"/>
                    <a:pt x="1588" y="19065"/>
                    <a:pt x="1339" y="19928"/>
                  </a:cubicBezTo>
                  <a:cubicBezTo>
                    <a:pt x="1056" y="20780"/>
                    <a:pt x="853" y="21590"/>
                    <a:pt x="682" y="22332"/>
                  </a:cubicBezTo>
                  <a:cubicBezTo>
                    <a:pt x="5" y="25305"/>
                    <a:pt x="0" y="27198"/>
                    <a:pt x="191" y="27222"/>
                  </a:cubicBezTo>
                  <a:cubicBezTo>
                    <a:pt x="194" y="27222"/>
                    <a:pt x="196" y="27223"/>
                    <a:pt x="199" y="27223"/>
                  </a:cubicBezTo>
                  <a:cubicBezTo>
                    <a:pt x="446" y="27223"/>
                    <a:pt x="849" y="25417"/>
                    <a:pt x="1770" y="22639"/>
                  </a:cubicBezTo>
                  <a:cubicBezTo>
                    <a:pt x="2006" y="21938"/>
                    <a:pt x="2264" y="21172"/>
                    <a:pt x="2592" y="20368"/>
                  </a:cubicBezTo>
                  <a:cubicBezTo>
                    <a:pt x="2884" y="19552"/>
                    <a:pt x="3273" y="18711"/>
                    <a:pt x="3658" y="17816"/>
                  </a:cubicBezTo>
                  <a:cubicBezTo>
                    <a:pt x="4479" y="16052"/>
                    <a:pt x="5472" y="14157"/>
                    <a:pt x="6663" y="12255"/>
                  </a:cubicBezTo>
                  <a:cubicBezTo>
                    <a:pt x="7874" y="10366"/>
                    <a:pt x="9166" y="8661"/>
                    <a:pt x="10412" y="7167"/>
                  </a:cubicBezTo>
                  <a:cubicBezTo>
                    <a:pt x="11057" y="6438"/>
                    <a:pt x="11653" y="5727"/>
                    <a:pt x="12265" y="5114"/>
                  </a:cubicBezTo>
                  <a:cubicBezTo>
                    <a:pt x="12854" y="4475"/>
                    <a:pt x="13437" y="3916"/>
                    <a:pt x="13970" y="3403"/>
                  </a:cubicBezTo>
                  <a:cubicBezTo>
                    <a:pt x="16112" y="1364"/>
                    <a:pt x="17582" y="228"/>
                    <a:pt x="17443" y="21"/>
                  </a:cubicBezTo>
                  <a:cubicBezTo>
                    <a:pt x="17434" y="7"/>
                    <a:pt x="17415" y="1"/>
                    <a:pt x="17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4"/>
            <p:cNvSpPr/>
            <p:nvPr/>
          </p:nvSpPr>
          <p:spPr>
            <a:xfrm>
              <a:off x="6232775" y="2679600"/>
              <a:ext cx="964950" cy="243650"/>
            </a:xfrm>
            <a:custGeom>
              <a:avLst/>
              <a:gdLst/>
              <a:ahLst/>
              <a:cxnLst/>
              <a:rect l="l" t="t" r="r" b="b"/>
              <a:pathLst>
                <a:path w="38598" h="9746" extrusionOk="0">
                  <a:moveTo>
                    <a:pt x="38587" y="1"/>
                  </a:moveTo>
                  <a:cubicBezTo>
                    <a:pt x="38548" y="1"/>
                    <a:pt x="38180" y="431"/>
                    <a:pt x="37375" y="1007"/>
                  </a:cubicBezTo>
                  <a:cubicBezTo>
                    <a:pt x="36553" y="1602"/>
                    <a:pt x="35238" y="2269"/>
                    <a:pt x="33530" y="2893"/>
                  </a:cubicBezTo>
                  <a:cubicBezTo>
                    <a:pt x="30119" y="4166"/>
                    <a:pt x="25333" y="5750"/>
                    <a:pt x="19916" y="6988"/>
                  </a:cubicBezTo>
                  <a:cubicBezTo>
                    <a:pt x="14501" y="8242"/>
                    <a:pt x="9506" y="8923"/>
                    <a:pt x="5881" y="9264"/>
                  </a:cubicBezTo>
                  <a:cubicBezTo>
                    <a:pt x="4068" y="9438"/>
                    <a:pt x="2597" y="9538"/>
                    <a:pt x="1581" y="9603"/>
                  </a:cubicBezTo>
                  <a:lnTo>
                    <a:pt x="409" y="9680"/>
                  </a:lnTo>
                  <a:cubicBezTo>
                    <a:pt x="141" y="9701"/>
                    <a:pt x="0" y="9718"/>
                    <a:pt x="0" y="9730"/>
                  </a:cubicBezTo>
                  <a:cubicBezTo>
                    <a:pt x="2" y="9741"/>
                    <a:pt x="143" y="9745"/>
                    <a:pt x="411" y="9745"/>
                  </a:cubicBezTo>
                  <a:lnTo>
                    <a:pt x="1585" y="9727"/>
                  </a:lnTo>
                  <a:cubicBezTo>
                    <a:pt x="2606" y="9701"/>
                    <a:pt x="4082" y="9635"/>
                    <a:pt x="5900" y="9489"/>
                  </a:cubicBezTo>
                  <a:cubicBezTo>
                    <a:pt x="9538" y="9206"/>
                    <a:pt x="14557" y="8558"/>
                    <a:pt x="19988" y="7300"/>
                  </a:cubicBezTo>
                  <a:cubicBezTo>
                    <a:pt x="25423" y="6059"/>
                    <a:pt x="30213" y="4436"/>
                    <a:pt x="33610" y="3105"/>
                  </a:cubicBezTo>
                  <a:cubicBezTo>
                    <a:pt x="35316" y="2451"/>
                    <a:pt x="36640" y="1741"/>
                    <a:pt x="37450" y="1107"/>
                  </a:cubicBezTo>
                  <a:cubicBezTo>
                    <a:pt x="37761" y="867"/>
                    <a:pt x="38057" y="604"/>
                    <a:pt x="38329" y="321"/>
                  </a:cubicBezTo>
                  <a:cubicBezTo>
                    <a:pt x="38509" y="120"/>
                    <a:pt x="38597" y="9"/>
                    <a:pt x="38590" y="1"/>
                  </a:cubicBezTo>
                  <a:cubicBezTo>
                    <a:pt x="38589" y="1"/>
                    <a:pt x="38588" y="1"/>
                    <a:pt x="385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4"/>
            <p:cNvSpPr/>
            <p:nvPr/>
          </p:nvSpPr>
          <p:spPr>
            <a:xfrm>
              <a:off x="4527025" y="3152475"/>
              <a:ext cx="208100" cy="363225"/>
            </a:xfrm>
            <a:custGeom>
              <a:avLst/>
              <a:gdLst/>
              <a:ahLst/>
              <a:cxnLst/>
              <a:rect l="l" t="t" r="r" b="b"/>
              <a:pathLst>
                <a:path w="8324" h="14529" extrusionOk="0">
                  <a:moveTo>
                    <a:pt x="23" y="0"/>
                  </a:moveTo>
                  <a:cubicBezTo>
                    <a:pt x="22" y="0"/>
                    <a:pt x="22" y="0"/>
                    <a:pt x="22" y="0"/>
                  </a:cubicBezTo>
                  <a:cubicBezTo>
                    <a:pt x="1" y="2"/>
                    <a:pt x="4" y="244"/>
                    <a:pt x="31" y="682"/>
                  </a:cubicBezTo>
                  <a:cubicBezTo>
                    <a:pt x="51" y="1119"/>
                    <a:pt x="131" y="1750"/>
                    <a:pt x="276" y="2522"/>
                  </a:cubicBezTo>
                  <a:cubicBezTo>
                    <a:pt x="417" y="3295"/>
                    <a:pt x="659" y="4201"/>
                    <a:pt x="1000" y="5184"/>
                  </a:cubicBezTo>
                  <a:cubicBezTo>
                    <a:pt x="1757" y="7317"/>
                    <a:pt x="2885" y="9299"/>
                    <a:pt x="4331" y="11038"/>
                  </a:cubicBezTo>
                  <a:cubicBezTo>
                    <a:pt x="5001" y="11833"/>
                    <a:pt x="5657" y="12506"/>
                    <a:pt x="6249" y="13022"/>
                  </a:cubicBezTo>
                  <a:cubicBezTo>
                    <a:pt x="6838" y="13541"/>
                    <a:pt x="7339" y="13932"/>
                    <a:pt x="7707" y="14172"/>
                  </a:cubicBezTo>
                  <a:cubicBezTo>
                    <a:pt x="8044" y="14403"/>
                    <a:pt x="8246" y="14529"/>
                    <a:pt x="8283" y="14529"/>
                  </a:cubicBezTo>
                  <a:cubicBezTo>
                    <a:pt x="8286" y="14529"/>
                    <a:pt x="8287" y="14528"/>
                    <a:pt x="8288" y="14527"/>
                  </a:cubicBezTo>
                  <a:cubicBezTo>
                    <a:pt x="8323" y="14478"/>
                    <a:pt x="7528" y="13924"/>
                    <a:pt x="6400" y="12855"/>
                  </a:cubicBezTo>
                  <a:cubicBezTo>
                    <a:pt x="5834" y="12324"/>
                    <a:pt x="5206" y="11644"/>
                    <a:pt x="4558" y="10852"/>
                  </a:cubicBezTo>
                  <a:cubicBezTo>
                    <a:pt x="3161" y="9119"/>
                    <a:pt x="2052" y="7170"/>
                    <a:pt x="1277" y="5084"/>
                  </a:cubicBezTo>
                  <a:cubicBezTo>
                    <a:pt x="926" y="4121"/>
                    <a:pt x="664" y="3234"/>
                    <a:pt x="497" y="2476"/>
                  </a:cubicBezTo>
                  <a:cubicBezTo>
                    <a:pt x="155" y="966"/>
                    <a:pt x="83" y="0"/>
                    <a:pt x="23" y="0"/>
                  </a:cubicBezTo>
                  <a:close/>
                </a:path>
              </a:pathLst>
            </a:custGeom>
            <a:solidFill>
              <a:srgbClr val="041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4"/>
            <p:cNvSpPr/>
            <p:nvPr/>
          </p:nvSpPr>
          <p:spPr>
            <a:xfrm>
              <a:off x="4648450" y="3269675"/>
              <a:ext cx="32875" cy="30375"/>
            </a:xfrm>
            <a:custGeom>
              <a:avLst/>
              <a:gdLst/>
              <a:ahLst/>
              <a:cxnLst/>
              <a:rect l="l" t="t" r="r" b="b"/>
              <a:pathLst>
                <a:path w="1315" h="1215" extrusionOk="0">
                  <a:moveTo>
                    <a:pt x="528" y="83"/>
                  </a:moveTo>
                  <a:cubicBezTo>
                    <a:pt x="540" y="129"/>
                    <a:pt x="718" y="105"/>
                    <a:pt x="882" y="275"/>
                  </a:cubicBezTo>
                  <a:cubicBezTo>
                    <a:pt x="961" y="355"/>
                    <a:pt x="1029" y="484"/>
                    <a:pt x="1015" y="605"/>
                  </a:cubicBezTo>
                  <a:cubicBezTo>
                    <a:pt x="1006" y="725"/>
                    <a:pt x="901" y="835"/>
                    <a:pt x="747" y="881"/>
                  </a:cubicBezTo>
                  <a:cubicBezTo>
                    <a:pt x="707" y="891"/>
                    <a:pt x="668" y="896"/>
                    <a:pt x="630" y="896"/>
                  </a:cubicBezTo>
                  <a:cubicBezTo>
                    <a:pt x="521" y="896"/>
                    <a:pt x="427" y="854"/>
                    <a:pt x="376" y="781"/>
                  </a:cubicBezTo>
                  <a:cubicBezTo>
                    <a:pt x="302" y="684"/>
                    <a:pt x="294" y="538"/>
                    <a:pt x="322" y="429"/>
                  </a:cubicBezTo>
                  <a:cubicBezTo>
                    <a:pt x="376" y="198"/>
                    <a:pt x="543" y="128"/>
                    <a:pt x="528" y="84"/>
                  </a:cubicBezTo>
                  <a:cubicBezTo>
                    <a:pt x="528" y="84"/>
                    <a:pt x="528" y="84"/>
                    <a:pt x="528" y="83"/>
                  </a:cubicBezTo>
                  <a:close/>
                  <a:moveTo>
                    <a:pt x="724" y="1"/>
                  </a:moveTo>
                  <a:cubicBezTo>
                    <a:pt x="604" y="1"/>
                    <a:pt x="528" y="51"/>
                    <a:pt x="525" y="75"/>
                  </a:cubicBezTo>
                  <a:lnTo>
                    <a:pt x="525" y="75"/>
                  </a:lnTo>
                  <a:cubicBezTo>
                    <a:pt x="519" y="68"/>
                    <a:pt x="502" y="63"/>
                    <a:pt x="477" y="63"/>
                  </a:cubicBezTo>
                  <a:cubicBezTo>
                    <a:pt x="393" y="63"/>
                    <a:pt x="223" y="122"/>
                    <a:pt x="110" y="349"/>
                  </a:cubicBezTo>
                  <a:cubicBezTo>
                    <a:pt x="40" y="496"/>
                    <a:pt x="1" y="722"/>
                    <a:pt x="129" y="943"/>
                  </a:cubicBezTo>
                  <a:cubicBezTo>
                    <a:pt x="229" y="1118"/>
                    <a:pt x="440" y="1214"/>
                    <a:pt x="648" y="1214"/>
                  </a:cubicBezTo>
                  <a:cubicBezTo>
                    <a:pt x="710" y="1214"/>
                    <a:pt x="773" y="1206"/>
                    <a:pt x="832" y="1188"/>
                  </a:cubicBezTo>
                  <a:cubicBezTo>
                    <a:pt x="1091" y="1124"/>
                    <a:pt x="1315" y="882"/>
                    <a:pt x="1309" y="619"/>
                  </a:cubicBezTo>
                  <a:cubicBezTo>
                    <a:pt x="1307" y="363"/>
                    <a:pt x="1157" y="189"/>
                    <a:pt x="1024" y="98"/>
                  </a:cubicBezTo>
                  <a:cubicBezTo>
                    <a:pt x="910" y="25"/>
                    <a:pt x="806" y="1"/>
                    <a:pt x="724" y="1"/>
                  </a:cubicBezTo>
                  <a:close/>
                </a:path>
              </a:pathLst>
            </a:custGeom>
            <a:solidFill>
              <a:srgbClr val="041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4"/>
            <p:cNvSpPr/>
            <p:nvPr/>
          </p:nvSpPr>
          <p:spPr>
            <a:xfrm>
              <a:off x="4717300" y="3392725"/>
              <a:ext cx="32925" cy="30375"/>
            </a:xfrm>
            <a:custGeom>
              <a:avLst/>
              <a:gdLst/>
              <a:ahLst/>
              <a:cxnLst/>
              <a:rect l="l" t="t" r="r" b="b"/>
              <a:pathLst>
                <a:path w="1317" h="1215" extrusionOk="0">
                  <a:moveTo>
                    <a:pt x="529" y="84"/>
                  </a:moveTo>
                  <a:lnTo>
                    <a:pt x="529" y="84"/>
                  </a:lnTo>
                  <a:cubicBezTo>
                    <a:pt x="542" y="128"/>
                    <a:pt x="720" y="105"/>
                    <a:pt x="883" y="273"/>
                  </a:cubicBezTo>
                  <a:cubicBezTo>
                    <a:pt x="962" y="354"/>
                    <a:pt x="1030" y="484"/>
                    <a:pt x="1016" y="603"/>
                  </a:cubicBezTo>
                  <a:cubicBezTo>
                    <a:pt x="1007" y="723"/>
                    <a:pt x="903" y="835"/>
                    <a:pt x="748" y="879"/>
                  </a:cubicBezTo>
                  <a:cubicBezTo>
                    <a:pt x="708" y="889"/>
                    <a:pt x="669" y="894"/>
                    <a:pt x="632" y="894"/>
                  </a:cubicBezTo>
                  <a:cubicBezTo>
                    <a:pt x="522" y="894"/>
                    <a:pt x="428" y="852"/>
                    <a:pt x="378" y="779"/>
                  </a:cubicBezTo>
                  <a:cubicBezTo>
                    <a:pt x="303" y="684"/>
                    <a:pt x="296" y="537"/>
                    <a:pt x="322" y="428"/>
                  </a:cubicBezTo>
                  <a:cubicBezTo>
                    <a:pt x="376" y="198"/>
                    <a:pt x="540" y="129"/>
                    <a:pt x="529" y="84"/>
                  </a:cubicBezTo>
                  <a:close/>
                  <a:moveTo>
                    <a:pt x="725" y="0"/>
                  </a:moveTo>
                  <a:cubicBezTo>
                    <a:pt x="607" y="0"/>
                    <a:pt x="531" y="49"/>
                    <a:pt x="527" y="74"/>
                  </a:cubicBezTo>
                  <a:lnTo>
                    <a:pt x="527" y="74"/>
                  </a:lnTo>
                  <a:cubicBezTo>
                    <a:pt x="520" y="67"/>
                    <a:pt x="503" y="62"/>
                    <a:pt x="479" y="62"/>
                  </a:cubicBezTo>
                  <a:cubicBezTo>
                    <a:pt x="395" y="62"/>
                    <a:pt x="225" y="120"/>
                    <a:pt x="111" y="348"/>
                  </a:cubicBezTo>
                  <a:cubicBezTo>
                    <a:pt x="41" y="494"/>
                    <a:pt x="1" y="720"/>
                    <a:pt x="131" y="941"/>
                  </a:cubicBezTo>
                  <a:cubicBezTo>
                    <a:pt x="231" y="1117"/>
                    <a:pt x="442" y="1214"/>
                    <a:pt x="650" y="1214"/>
                  </a:cubicBezTo>
                  <a:cubicBezTo>
                    <a:pt x="712" y="1214"/>
                    <a:pt x="774" y="1206"/>
                    <a:pt x="833" y="1188"/>
                  </a:cubicBezTo>
                  <a:cubicBezTo>
                    <a:pt x="1092" y="1123"/>
                    <a:pt x="1316" y="880"/>
                    <a:pt x="1310" y="617"/>
                  </a:cubicBezTo>
                  <a:cubicBezTo>
                    <a:pt x="1309" y="361"/>
                    <a:pt x="1159" y="189"/>
                    <a:pt x="1024" y="96"/>
                  </a:cubicBezTo>
                  <a:cubicBezTo>
                    <a:pt x="910" y="24"/>
                    <a:pt x="807" y="0"/>
                    <a:pt x="725" y="0"/>
                  </a:cubicBezTo>
                  <a:close/>
                </a:path>
              </a:pathLst>
            </a:custGeom>
            <a:solidFill>
              <a:srgbClr val="041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4"/>
            <p:cNvSpPr/>
            <p:nvPr/>
          </p:nvSpPr>
          <p:spPr>
            <a:xfrm>
              <a:off x="2657425" y="2729400"/>
              <a:ext cx="1275900" cy="182050"/>
            </a:xfrm>
            <a:custGeom>
              <a:avLst/>
              <a:gdLst/>
              <a:ahLst/>
              <a:cxnLst/>
              <a:rect l="l" t="t" r="r" b="b"/>
              <a:pathLst>
                <a:path w="51036" h="7282" extrusionOk="0">
                  <a:moveTo>
                    <a:pt x="50509" y="0"/>
                  </a:moveTo>
                  <a:lnTo>
                    <a:pt x="49004" y="9"/>
                  </a:lnTo>
                  <a:cubicBezTo>
                    <a:pt x="47696" y="20"/>
                    <a:pt x="45803" y="76"/>
                    <a:pt x="43467" y="187"/>
                  </a:cubicBezTo>
                  <a:cubicBezTo>
                    <a:pt x="38795" y="405"/>
                    <a:pt x="32344" y="918"/>
                    <a:pt x="25272" y="1920"/>
                  </a:cubicBezTo>
                  <a:cubicBezTo>
                    <a:pt x="18202" y="2930"/>
                    <a:pt x="11866" y="4235"/>
                    <a:pt x="7318" y="5329"/>
                  </a:cubicBezTo>
                  <a:cubicBezTo>
                    <a:pt x="5043" y="5874"/>
                    <a:pt x="3211" y="6348"/>
                    <a:pt x="1952" y="6704"/>
                  </a:cubicBezTo>
                  <a:lnTo>
                    <a:pt x="503" y="7116"/>
                  </a:lnTo>
                  <a:cubicBezTo>
                    <a:pt x="173" y="7213"/>
                    <a:pt x="0" y="7269"/>
                    <a:pt x="3" y="7279"/>
                  </a:cubicBezTo>
                  <a:cubicBezTo>
                    <a:pt x="3" y="7281"/>
                    <a:pt x="6" y="7281"/>
                    <a:pt x="11" y="7281"/>
                  </a:cubicBezTo>
                  <a:cubicBezTo>
                    <a:pt x="50" y="7281"/>
                    <a:pt x="223" y="7246"/>
                    <a:pt x="519" y="7178"/>
                  </a:cubicBezTo>
                  <a:lnTo>
                    <a:pt x="1983" y="6824"/>
                  </a:lnTo>
                  <a:cubicBezTo>
                    <a:pt x="3250" y="6506"/>
                    <a:pt x="5091" y="6067"/>
                    <a:pt x="7370" y="5550"/>
                  </a:cubicBezTo>
                  <a:cubicBezTo>
                    <a:pt x="11925" y="4513"/>
                    <a:pt x="18260" y="3246"/>
                    <a:pt x="25316" y="2238"/>
                  </a:cubicBezTo>
                  <a:cubicBezTo>
                    <a:pt x="32377" y="1237"/>
                    <a:pt x="38815" y="688"/>
                    <a:pt x="43479" y="414"/>
                  </a:cubicBezTo>
                  <a:cubicBezTo>
                    <a:pt x="45811" y="274"/>
                    <a:pt x="47702" y="182"/>
                    <a:pt x="49007" y="135"/>
                  </a:cubicBezTo>
                  <a:lnTo>
                    <a:pt x="50510" y="65"/>
                  </a:lnTo>
                  <a:cubicBezTo>
                    <a:pt x="50854" y="46"/>
                    <a:pt x="51035" y="31"/>
                    <a:pt x="51034" y="20"/>
                  </a:cubicBezTo>
                  <a:cubicBezTo>
                    <a:pt x="51034" y="8"/>
                    <a:pt x="50854" y="2"/>
                    <a:pt x="50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4"/>
            <p:cNvSpPr/>
            <p:nvPr/>
          </p:nvSpPr>
          <p:spPr>
            <a:xfrm>
              <a:off x="5589500" y="2730400"/>
              <a:ext cx="503625" cy="301400"/>
            </a:xfrm>
            <a:custGeom>
              <a:avLst/>
              <a:gdLst/>
              <a:ahLst/>
              <a:cxnLst/>
              <a:rect l="l" t="t" r="r" b="b"/>
              <a:pathLst>
                <a:path w="20145" h="12056" extrusionOk="0">
                  <a:moveTo>
                    <a:pt x="17" y="1"/>
                  </a:moveTo>
                  <a:cubicBezTo>
                    <a:pt x="13" y="1"/>
                    <a:pt x="11" y="1"/>
                    <a:pt x="11" y="3"/>
                  </a:cubicBezTo>
                  <a:cubicBezTo>
                    <a:pt x="0" y="22"/>
                    <a:pt x="285" y="189"/>
                    <a:pt x="807" y="470"/>
                  </a:cubicBezTo>
                  <a:lnTo>
                    <a:pt x="3022" y="1663"/>
                  </a:lnTo>
                  <a:cubicBezTo>
                    <a:pt x="4890" y="2672"/>
                    <a:pt x="7456" y="4093"/>
                    <a:pt x="10234" y="5757"/>
                  </a:cubicBezTo>
                  <a:cubicBezTo>
                    <a:pt x="13011" y="7423"/>
                    <a:pt x="15476" y="9011"/>
                    <a:pt x="17247" y="10182"/>
                  </a:cubicBezTo>
                  <a:lnTo>
                    <a:pt x="19342" y="11572"/>
                  </a:lnTo>
                  <a:cubicBezTo>
                    <a:pt x="19815" y="11884"/>
                    <a:pt x="20092" y="12055"/>
                    <a:pt x="20128" y="12055"/>
                  </a:cubicBezTo>
                  <a:cubicBezTo>
                    <a:pt x="20129" y="12055"/>
                    <a:pt x="20131" y="12055"/>
                    <a:pt x="20131" y="12054"/>
                  </a:cubicBezTo>
                  <a:cubicBezTo>
                    <a:pt x="20145" y="12036"/>
                    <a:pt x="19887" y="11831"/>
                    <a:pt x="19415" y="11471"/>
                  </a:cubicBezTo>
                  <a:cubicBezTo>
                    <a:pt x="18941" y="11109"/>
                    <a:pt x="18245" y="10605"/>
                    <a:pt x="17374" y="9995"/>
                  </a:cubicBezTo>
                  <a:cubicBezTo>
                    <a:pt x="15633" y="8773"/>
                    <a:pt x="13185" y="7150"/>
                    <a:pt x="10398" y="5483"/>
                  </a:cubicBezTo>
                  <a:cubicBezTo>
                    <a:pt x="7612" y="3815"/>
                    <a:pt x="5025" y="2420"/>
                    <a:pt x="3126" y="1462"/>
                  </a:cubicBezTo>
                  <a:cubicBezTo>
                    <a:pt x="2179" y="982"/>
                    <a:pt x="1404" y="608"/>
                    <a:pt x="863" y="360"/>
                  </a:cubicBezTo>
                  <a:cubicBezTo>
                    <a:pt x="359" y="127"/>
                    <a:pt x="62" y="1"/>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4"/>
            <p:cNvSpPr/>
            <p:nvPr/>
          </p:nvSpPr>
          <p:spPr>
            <a:xfrm>
              <a:off x="5652425" y="2825175"/>
              <a:ext cx="41400" cy="39525"/>
            </a:xfrm>
            <a:custGeom>
              <a:avLst/>
              <a:gdLst/>
              <a:ahLst/>
              <a:cxnLst/>
              <a:rect l="l" t="t" r="r" b="b"/>
              <a:pathLst>
                <a:path w="1656" h="1581" extrusionOk="0">
                  <a:moveTo>
                    <a:pt x="879" y="0"/>
                  </a:moveTo>
                  <a:cubicBezTo>
                    <a:pt x="739" y="0"/>
                    <a:pt x="656" y="55"/>
                    <a:pt x="672" y="72"/>
                  </a:cubicBezTo>
                  <a:cubicBezTo>
                    <a:pt x="676" y="122"/>
                    <a:pt x="912" y="90"/>
                    <a:pt x="1139" y="313"/>
                  </a:cubicBezTo>
                  <a:cubicBezTo>
                    <a:pt x="1247" y="419"/>
                    <a:pt x="1347" y="587"/>
                    <a:pt x="1339" y="767"/>
                  </a:cubicBezTo>
                  <a:cubicBezTo>
                    <a:pt x="1339" y="943"/>
                    <a:pt x="1207" y="1124"/>
                    <a:pt x="1005" y="1212"/>
                  </a:cubicBezTo>
                  <a:cubicBezTo>
                    <a:pt x="922" y="1248"/>
                    <a:pt x="836" y="1266"/>
                    <a:pt x="754" y="1266"/>
                  </a:cubicBezTo>
                  <a:cubicBezTo>
                    <a:pt x="636" y="1266"/>
                    <a:pt x="527" y="1229"/>
                    <a:pt x="450" y="1159"/>
                  </a:cubicBezTo>
                  <a:cubicBezTo>
                    <a:pt x="314" y="1043"/>
                    <a:pt x="257" y="856"/>
                    <a:pt x="251" y="705"/>
                  </a:cubicBezTo>
                  <a:cubicBezTo>
                    <a:pt x="240" y="387"/>
                    <a:pt x="423" y="234"/>
                    <a:pt x="390" y="198"/>
                  </a:cubicBezTo>
                  <a:cubicBezTo>
                    <a:pt x="389" y="193"/>
                    <a:pt x="384" y="190"/>
                    <a:pt x="375" y="190"/>
                  </a:cubicBezTo>
                  <a:cubicBezTo>
                    <a:pt x="313" y="190"/>
                    <a:pt x="79" y="320"/>
                    <a:pt x="25" y="691"/>
                  </a:cubicBezTo>
                  <a:cubicBezTo>
                    <a:pt x="1" y="890"/>
                    <a:pt x="39" y="1161"/>
                    <a:pt x="251" y="1374"/>
                  </a:cubicBezTo>
                  <a:cubicBezTo>
                    <a:pt x="383" y="1512"/>
                    <a:pt x="578" y="1581"/>
                    <a:pt x="779" y="1581"/>
                  </a:cubicBezTo>
                  <a:cubicBezTo>
                    <a:pt x="900" y="1581"/>
                    <a:pt x="1023" y="1555"/>
                    <a:pt x="1135" y="1504"/>
                  </a:cubicBezTo>
                  <a:cubicBezTo>
                    <a:pt x="1433" y="1379"/>
                    <a:pt x="1656" y="1070"/>
                    <a:pt x="1634" y="764"/>
                  </a:cubicBezTo>
                  <a:cubicBezTo>
                    <a:pt x="1619" y="463"/>
                    <a:pt x="1445" y="252"/>
                    <a:pt x="1282" y="137"/>
                  </a:cubicBezTo>
                  <a:cubicBezTo>
                    <a:pt x="1127" y="32"/>
                    <a:pt x="987" y="0"/>
                    <a:pt x="8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4"/>
            <p:cNvSpPr/>
            <p:nvPr/>
          </p:nvSpPr>
          <p:spPr>
            <a:xfrm>
              <a:off x="3663700" y="2765625"/>
              <a:ext cx="41400" cy="39550"/>
            </a:xfrm>
            <a:custGeom>
              <a:avLst/>
              <a:gdLst/>
              <a:ahLst/>
              <a:cxnLst/>
              <a:rect l="l" t="t" r="r" b="b"/>
              <a:pathLst>
                <a:path w="1656" h="1582" extrusionOk="0">
                  <a:moveTo>
                    <a:pt x="880" y="1"/>
                  </a:moveTo>
                  <a:cubicBezTo>
                    <a:pt x="739" y="1"/>
                    <a:pt x="656" y="56"/>
                    <a:pt x="671" y="73"/>
                  </a:cubicBezTo>
                  <a:cubicBezTo>
                    <a:pt x="676" y="123"/>
                    <a:pt x="912" y="89"/>
                    <a:pt x="1139" y="312"/>
                  </a:cubicBezTo>
                  <a:cubicBezTo>
                    <a:pt x="1247" y="420"/>
                    <a:pt x="1346" y="588"/>
                    <a:pt x="1339" y="766"/>
                  </a:cubicBezTo>
                  <a:cubicBezTo>
                    <a:pt x="1339" y="943"/>
                    <a:pt x="1207" y="1123"/>
                    <a:pt x="1004" y="1211"/>
                  </a:cubicBezTo>
                  <a:cubicBezTo>
                    <a:pt x="921" y="1248"/>
                    <a:pt x="835" y="1266"/>
                    <a:pt x="753" y="1266"/>
                  </a:cubicBezTo>
                  <a:cubicBezTo>
                    <a:pt x="635" y="1266"/>
                    <a:pt x="527" y="1229"/>
                    <a:pt x="450" y="1158"/>
                  </a:cubicBezTo>
                  <a:cubicBezTo>
                    <a:pt x="314" y="1043"/>
                    <a:pt x="256" y="856"/>
                    <a:pt x="250" y="704"/>
                  </a:cubicBezTo>
                  <a:cubicBezTo>
                    <a:pt x="240" y="386"/>
                    <a:pt x="423" y="235"/>
                    <a:pt x="390" y="197"/>
                  </a:cubicBezTo>
                  <a:cubicBezTo>
                    <a:pt x="389" y="192"/>
                    <a:pt x="384" y="189"/>
                    <a:pt x="375" y="189"/>
                  </a:cubicBezTo>
                  <a:cubicBezTo>
                    <a:pt x="314" y="189"/>
                    <a:pt x="79" y="318"/>
                    <a:pt x="25" y="692"/>
                  </a:cubicBezTo>
                  <a:cubicBezTo>
                    <a:pt x="1" y="890"/>
                    <a:pt x="38" y="1161"/>
                    <a:pt x="250" y="1375"/>
                  </a:cubicBezTo>
                  <a:cubicBezTo>
                    <a:pt x="382" y="1512"/>
                    <a:pt x="578" y="1581"/>
                    <a:pt x="778" y="1581"/>
                  </a:cubicBezTo>
                  <a:cubicBezTo>
                    <a:pt x="900" y="1581"/>
                    <a:pt x="1023" y="1556"/>
                    <a:pt x="1135" y="1505"/>
                  </a:cubicBezTo>
                  <a:cubicBezTo>
                    <a:pt x="1433" y="1378"/>
                    <a:pt x="1655" y="1071"/>
                    <a:pt x="1634" y="765"/>
                  </a:cubicBezTo>
                  <a:cubicBezTo>
                    <a:pt x="1619" y="463"/>
                    <a:pt x="1445" y="253"/>
                    <a:pt x="1281" y="136"/>
                  </a:cubicBezTo>
                  <a:cubicBezTo>
                    <a:pt x="1127" y="32"/>
                    <a:pt x="987" y="1"/>
                    <a:pt x="8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4"/>
            <p:cNvSpPr/>
            <p:nvPr/>
          </p:nvSpPr>
          <p:spPr>
            <a:xfrm>
              <a:off x="3296825" y="2811875"/>
              <a:ext cx="41400" cy="39525"/>
            </a:xfrm>
            <a:custGeom>
              <a:avLst/>
              <a:gdLst/>
              <a:ahLst/>
              <a:cxnLst/>
              <a:rect l="l" t="t" r="r" b="b"/>
              <a:pathLst>
                <a:path w="1656" h="1581" extrusionOk="0">
                  <a:moveTo>
                    <a:pt x="880" y="1"/>
                  </a:moveTo>
                  <a:cubicBezTo>
                    <a:pt x="740" y="1"/>
                    <a:pt x="656" y="56"/>
                    <a:pt x="671" y="73"/>
                  </a:cubicBezTo>
                  <a:cubicBezTo>
                    <a:pt x="676" y="121"/>
                    <a:pt x="912" y="90"/>
                    <a:pt x="1139" y="312"/>
                  </a:cubicBezTo>
                  <a:cubicBezTo>
                    <a:pt x="1247" y="418"/>
                    <a:pt x="1347" y="588"/>
                    <a:pt x="1339" y="766"/>
                  </a:cubicBezTo>
                  <a:cubicBezTo>
                    <a:pt x="1339" y="942"/>
                    <a:pt x="1207" y="1124"/>
                    <a:pt x="1005" y="1211"/>
                  </a:cubicBezTo>
                  <a:cubicBezTo>
                    <a:pt x="922" y="1247"/>
                    <a:pt x="836" y="1265"/>
                    <a:pt x="755" y="1265"/>
                  </a:cubicBezTo>
                  <a:cubicBezTo>
                    <a:pt x="637" y="1265"/>
                    <a:pt x="527" y="1228"/>
                    <a:pt x="450" y="1158"/>
                  </a:cubicBezTo>
                  <a:cubicBezTo>
                    <a:pt x="314" y="1043"/>
                    <a:pt x="257" y="856"/>
                    <a:pt x="251" y="704"/>
                  </a:cubicBezTo>
                  <a:cubicBezTo>
                    <a:pt x="240" y="386"/>
                    <a:pt x="423" y="235"/>
                    <a:pt x="390" y="197"/>
                  </a:cubicBezTo>
                  <a:cubicBezTo>
                    <a:pt x="389" y="192"/>
                    <a:pt x="384" y="189"/>
                    <a:pt x="375" y="189"/>
                  </a:cubicBezTo>
                  <a:cubicBezTo>
                    <a:pt x="313" y="189"/>
                    <a:pt x="79" y="319"/>
                    <a:pt x="25" y="691"/>
                  </a:cubicBezTo>
                  <a:cubicBezTo>
                    <a:pt x="1" y="889"/>
                    <a:pt x="39" y="1161"/>
                    <a:pt x="251" y="1375"/>
                  </a:cubicBezTo>
                  <a:cubicBezTo>
                    <a:pt x="382" y="1512"/>
                    <a:pt x="577" y="1581"/>
                    <a:pt x="777" y="1581"/>
                  </a:cubicBezTo>
                  <a:cubicBezTo>
                    <a:pt x="899" y="1581"/>
                    <a:pt x="1023" y="1555"/>
                    <a:pt x="1135" y="1504"/>
                  </a:cubicBezTo>
                  <a:cubicBezTo>
                    <a:pt x="1433" y="1378"/>
                    <a:pt x="1656" y="1069"/>
                    <a:pt x="1634" y="763"/>
                  </a:cubicBezTo>
                  <a:cubicBezTo>
                    <a:pt x="1619" y="463"/>
                    <a:pt x="1445" y="253"/>
                    <a:pt x="1282" y="136"/>
                  </a:cubicBezTo>
                  <a:cubicBezTo>
                    <a:pt x="1127" y="32"/>
                    <a:pt x="987" y="1"/>
                    <a:pt x="8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4"/>
            <p:cNvSpPr/>
            <p:nvPr/>
          </p:nvSpPr>
          <p:spPr>
            <a:xfrm>
              <a:off x="2878500" y="2876525"/>
              <a:ext cx="41350" cy="39550"/>
            </a:xfrm>
            <a:custGeom>
              <a:avLst/>
              <a:gdLst/>
              <a:ahLst/>
              <a:cxnLst/>
              <a:rect l="l" t="t" r="r" b="b"/>
              <a:pathLst>
                <a:path w="1654" h="1582" extrusionOk="0">
                  <a:moveTo>
                    <a:pt x="880" y="1"/>
                  </a:moveTo>
                  <a:cubicBezTo>
                    <a:pt x="739" y="1"/>
                    <a:pt x="655" y="55"/>
                    <a:pt x="669" y="73"/>
                  </a:cubicBezTo>
                  <a:cubicBezTo>
                    <a:pt x="675" y="123"/>
                    <a:pt x="910" y="89"/>
                    <a:pt x="1137" y="312"/>
                  </a:cubicBezTo>
                  <a:cubicBezTo>
                    <a:pt x="1246" y="419"/>
                    <a:pt x="1344" y="587"/>
                    <a:pt x="1338" y="766"/>
                  </a:cubicBezTo>
                  <a:cubicBezTo>
                    <a:pt x="1338" y="943"/>
                    <a:pt x="1207" y="1123"/>
                    <a:pt x="1004" y="1211"/>
                  </a:cubicBezTo>
                  <a:cubicBezTo>
                    <a:pt x="921" y="1248"/>
                    <a:pt x="834" y="1266"/>
                    <a:pt x="753" y="1266"/>
                  </a:cubicBezTo>
                  <a:cubicBezTo>
                    <a:pt x="635" y="1266"/>
                    <a:pt x="527" y="1229"/>
                    <a:pt x="450" y="1158"/>
                  </a:cubicBezTo>
                  <a:cubicBezTo>
                    <a:pt x="313" y="1043"/>
                    <a:pt x="256" y="855"/>
                    <a:pt x="250" y="704"/>
                  </a:cubicBezTo>
                  <a:cubicBezTo>
                    <a:pt x="239" y="386"/>
                    <a:pt x="421" y="235"/>
                    <a:pt x="389" y="197"/>
                  </a:cubicBezTo>
                  <a:cubicBezTo>
                    <a:pt x="388" y="192"/>
                    <a:pt x="383" y="189"/>
                    <a:pt x="374" y="189"/>
                  </a:cubicBezTo>
                  <a:cubicBezTo>
                    <a:pt x="313" y="189"/>
                    <a:pt x="79" y="318"/>
                    <a:pt x="24" y="692"/>
                  </a:cubicBezTo>
                  <a:cubicBezTo>
                    <a:pt x="0" y="890"/>
                    <a:pt x="36" y="1161"/>
                    <a:pt x="248" y="1375"/>
                  </a:cubicBezTo>
                  <a:cubicBezTo>
                    <a:pt x="381" y="1512"/>
                    <a:pt x="577" y="1581"/>
                    <a:pt x="777" y="1581"/>
                  </a:cubicBezTo>
                  <a:cubicBezTo>
                    <a:pt x="899" y="1581"/>
                    <a:pt x="1022" y="1556"/>
                    <a:pt x="1132" y="1505"/>
                  </a:cubicBezTo>
                  <a:cubicBezTo>
                    <a:pt x="1431" y="1378"/>
                    <a:pt x="1653" y="1070"/>
                    <a:pt x="1634" y="765"/>
                  </a:cubicBezTo>
                  <a:cubicBezTo>
                    <a:pt x="1618" y="463"/>
                    <a:pt x="1443" y="253"/>
                    <a:pt x="1281" y="136"/>
                  </a:cubicBezTo>
                  <a:cubicBezTo>
                    <a:pt x="1127" y="32"/>
                    <a:pt x="987" y="1"/>
                    <a:pt x="8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4"/>
            <p:cNvSpPr/>
            <p:nvPr/>
          </p:nvSpPr>
          <p:spPr>
            <a:xfrm>
              <a:off x="5819950" y="2938250"/>
              <a:ext cx="41350" cy="39500"/>
            </a:xfrm>
            <a:custGeom>
              <a:avLst/>
              <a:gdLst/>
              <a:ahLst/>
              <a:cxnLst/>
              <a:rect l="l" t="t" r="r" b="b"/>
              <a:pathLst>
                <a:path w="1654" h="1580" extrusionOk="0">
                  <a:moveTo>
                    <a:pt x="879" y="0"/>
                  </a:moveTo>
                  <a:cubicBezTo>
                    <a:pt x="739" y="0"/>
                    <a:pt x="655" y="55"/>
                    <a:pt x="670" y="73"/>
                  </a:cubicBezTo>
                  <a:cubicBezTo>
                    <a:pt x="676" y="121"/>
                    <a:pt x="912" y="90"/>
                    <a:pt x="1139" y="312"/>
                  </a:cubicBezTo>
                  <a:cubicBezTo>
                    <a:pt x="1247" y="418"/>
                    <a:pt x="1345" y="586"/>
                    <a:pt x="1339" y="766"/>
                  </a:cubicBezTo>
                  <a:cubicBezTo>
                    <a:pt x="1339" y="942"/>
                    <a:pt x="1207" y="1124"/>
                    <a:pt x="1004" y="1211"/>
                  </a:cubicBezTo>
                  <a:cubicBezTo>
                    <a:pt x="921" y="1247"/>
                    <a:pt x="836" y="1265"/>
                    <a:pt x="754" y="1265"/>
                  </a:cubicBezTo>
                  <a:cubicBezTo>
                    <a:pt x="636" y="1265"/>
                    <a:pt x="527" y="1228"/>
                    <a:pt x="450" y="1158"/>
                  </a:cubicBezTo>
                  <a:cubicBezTo>
                    <a:pt x="314" y="1042"/>
                    <a:pt x="256" y="856"/>
                    <a:pt x="250" y="704"/>
                  </a:cubicBezTo>
                  <a:cubicBezTo>
                    <a:pt x="240" y="386"/>
                    <a:pt x="421" y="233"/>
                    <a:pt x="390" y="197"/>
                  </a:cubicBezTo>
                  <a:cubicBezTo>
                    <a:pt x="389" y="192"/>
                    <a:pt x="383" y="189"/>
                    <a:pt x="374" y="189"/>
                  </a:cubicBezTo>
                  <a:cubicBezTo>
                    <a:pt x="312" y="189"/>
                    <a:pt x="79" y="319"/>
                    <a:pt x="25" y="691"/>
                  </a:cubicBezTo>
                  <a:cubicBezTo>
                    <a:pt x="1" y="889"/>
                    <a:pt x="37" y="1160"/>
                    <a:pt x="249" y="1373"/>
                  </a:cubicBezTo>
                  <a:cubicBezTo>
                    <a:pt x="382" y="1511"/>
                    <a:pt x="578" y="1580"/>
                    <a:pt x="778" y="1580"/>
                  </a:cubicBezTo>
                  <a:cubicBezTo>
                    <a:pt x="899" y="1580"/>
                    <a:pt x="1022" y="1555"/>
                    <a:pt x="1133" y="1504"/>
                  </a:cubicBezTo>
                  <a:cubicBezTo>
                    <a:pt x="1431" y="1378"/>
                    <a:pt x="1654" y="1069"/>
                    <a:pt x="1634" y="763"/>
                  </a:cubicBezTo>
                  <a:cubicBezTo>
                    <a:pt x="1619" y="462"/>
                    <a:pt x="1443" y="252"/>
                    <a:pt x="1281" y="137"/>
                  </a:cubicBezTo>
                  <a:cubicBezTo>
                    <a:pt x="1127" y="32"/>
                    <a:pt x="986" y="0"/>
                    <a:pt x="8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4"/>
            <p:cNvSpPr/>
            <p:nvPr/>
          </p:nvSpPr>
          <p:spPr>
            <a:xfrm>
              <a:off x="4659550" y="1628450"/>
              <a:ext cx="690200" cy="1198525"/>
            </a:xfrm>
            <a:custGeom>
              <a:avLst/>
              <a:gdLst/>
              <a:ahLst/>
              <a:cxnLst/>
              <a:rect l="l" t="t" r="r" b="b"/>
              <a:pathLst>
                <a:path w="27608" h="47941" extrusionOk="0">
                  <a:moveTo>
                    <a:pt x="12964" y="0"/>
                  </a:moveTo>
                  <a:cubicBezTo>
                    <a:pt x="6943" y="0"/>
                    <a:pt x="1482" y="4208"/>
                    <a:pt x="295" y="10506"/>
                  </a:cubicBezTo>
                  <a:cubicBezTo>
                    <a:pt x="274" y="10616"/>
                    <a:pt x="253" y="10728"/>
                    <a:pt x="235" y="10842"/>
                  </a:cubicBezTo>
                  <a:cubicBezTo>
                    <a:pt x="20" y="12080"/>
                    <a:pt x="0" y="13346"/>
                    <a:pt x="208" y="14586"/>
                  </a:cubicBezTo>
                  <a:cubicBezTo>
                    <a:pt x="482" y="16228"/>
                    <a:pt x="1127" y="18637"/>
                    <a:pt x="2641" y="21091"/>
                  </a:cubicBezTo>
                  <a:cubicBezTo>
                    <a:pt x="6164" y="26802"/>
                    <a:pt x="8050" y="26987"/>
                    <a:pt x="8397" y="30246"/>
                  </a:cubicBezTo>
                  <a:cubicBezTo>
                    <a:pt x="8743" y="33506"/>
                    <a:pt x="9229" y="34199"/>
                    <a:pt x="7564" y="35586"/>
                  </a:cubicBezTo>
                  <a:cubicBezTo>
                    <a:pt x="7564" y="35586"/>
                    <a:pt x="5275" y="35725"/>
                    <a:pt x="4027" y="36487"/>
                  </a:cubicBezTo>
                  <a:cubicBezTo>
                    <a:pt x="2778" y="37250"/>
                    <a:pt x="1738" y="37805"/>
                    <a:pt x="1599" y="41619"/>
                  </a:cubicBezTo>
                  <a:cubicBezTo>
                    <a:pt x="1461" y="45434"/>
                    <a:pt x="1299" y="47781"/>
                    <a:pt x="1299" y="47781"/>
                  </a:cubicBezTo>
                  <a:cubicBezTo>
                    <a:pt x="3444" y="47885"/>
                    <a:pt x="5567" y="47941"/>
                    <a:pt x="7666" y="47941"/>
                  </a:cubicBezTo>
                  <a:cubicBezTo>
                    <a:pt x="12327" y="47941"/>
                    <a:pt x="16866" y="47663"/>
                    <a:pt x="21241" y="47012"/>
                  </a:cubicBezTo>
                  <a:lnTo>
                    <a:pt x="20463" y="37389"/>
                  </a:lnTo>
                  <a:cubicBezTo>
                    <a:pt x="20463" y="37389"/>
                    <a:pt x="20047" y="35863"/>
                    <a:pt x="18520" y="35586"/>
                  </a:cubicBezTo>
                  <a:cubicBezTo>
                    <a:pt x="16996" y="35309"/>
                    <a:pt x="14637" y="35377"/>
                    <a:pt x="14499" y="34544"/>
                  </a:cubicBezTo>
                  <a:cubicBezTo>
                    <a:pt x="14360" y="33712"/>
                    <a:pt x="14707" y="33435"/>
                    <a:pt x="14707" y="33435"/>
                  </a:cubicBezTo>
                  <a:cubicBezTo>
                    <a:pt x="14707" y="33435"/>
                    <a:pt x="16176" y="34022"/>
                    <a:pt x="17671" y="34022"/>
                  </a:cubicBezTo>
                  <a:cubicBezTo>
                    <a:pt x="18230" y="34022"/>
                    <a:pt x="18794" y="33940"/>
                    <a:pt x="19285" y="33713"/>
                  </a:cubicBezTo>
                  <a:cubicBezTo>
                    <a:pt x="21088" y="32880"/>
                    <a:pt x="23099" y="31771"/>
                    <a:pt x="23445" y="30384"/>
                  </a:cubicBezTo>
                  <a:cubicBezTo>
                    <a:pt x="23792" y="28997"/>
                    <a:pt x="24876" y="24281"/>
                    <a:pt x="24646" y="24072"/>
                  </a:cubicBezTo>
                  <a:cubicBezTo>
                    <a:pt x="24416" y="23865"/>
                    <a:pt x="27357" y="21508"/>
                    <a:pt x="27482" y="16104"/>
                  </a:cubicBezTo>
                  <a:cubicBezTo>
                    <a:pt x="27607" y="10701"/>
                    <a:pt x="23999" y="3475"/>
                    <a:pt x="19215" y="1464"/>
                  </a:cubicBezTo>
                  <a:cubicBezTo>
                    <a:pt x="18498" y="1163"/>
                    <a:pt x="17786" y="901"/>
                    <a:pt x="17094" y="671"/>
                  </a:cubicBezTo>
                  <a:cubicBezTo>
                    <a:pt x="15718" y="216"/>
                    <a:pt x="14327" y="0"/>
                    <a:pt x="12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4"/>
            <p:cNvSpPr/>
            <p:nvPr/>
          </p:nvSpPr>
          <p:spPr>
            <a:xfrm>
              <a:off x="4821225" y="1942625"/>
              <a:ext cx="288525" cy="230450"/>
            </a:xfrm>
            <a:custGeom>
              <a:avLst/>
              <a:gdLst/>
              <a:ahLst/>
              <a:cxnLst/>
              <a:rect l="l" t="t" r="r" b="b"/>
              <a:pathLst>
                <a:path w="11541" h="9218" extrusionOk="0">
                  <a:moveTo>
                    <a:pt x="4529" y="1"/>
                  </a:moveTo>
                  <a:cubicBezTo>
                    <a:pt x="2989" y="1"/>
                    <a:pt x="1768" y="372"/>
                    <a:pt x="1768" y="372"/>
                  </a:cubicBezTo>
                  <a:cubicBezTo>
                    <a:pt x="0" y="8363"/>
                    <a:pt x="6430" y="9217"/>
                    <a:pt x="9260" y="9217"/>
                  </a:cubicBezTo>
                  <a:cubicBezTo>
                    <a:pt x="10030" y="9217"/>
                    <a:pt x="10533" y="9154"/>
                    <a:pt x="10533" y="9154"/>
                  </a:cubicBezTo>
                  <a:cubicBezTo>
                    <a:pt x="11541" y="1345"/>
                    <a:pt x="7459" y="1"/>
                    <a:pt x="45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4"/>
            <p:cNvSpPr/>
            <p:nvPr/>
          </p:nvSpPr>
          <p:spPr>
            <a:xfrm>
              <a:off x="5097125" y="1930225"/>
              <a:ext cx="283550" cy="234825"/>
            </a:xfrm>
            <a:custGeom>
              <a:avLst/>
              <a:gdLst/>
              <a:ahLst/>
              <a:cxnLst/>
              <a:rect l="l" t="t" r="r" b="b"/>
              <a:pathLst>
                <a:path w="11342" h="9393" extrusionOk="0">
                  <a:moveTo>
                    <a:pt x="6201" y="0"/>
                  </a:moveTo>
                  <a:cubicBezTo>
                    <a:pt x="0" y="0"/>
                    <a:pt x="3936" y="9393"/>
                    <a:pt x="3936" y="9393"/>
                  </a:cubicBezTo>
                  <a:cubicBezTo>
                    <a:pt x="11341" y="7568"/>
                    <a:pt x="7208" y="73"/>
                    <a:pt x="7208" y="73"/>
                  </a:cubicBezTo>
                  <a:cubicBezTo>
                    <a:pt x="6846" y="24"/>
                    <a:pt x="6511" y="0"/>
                    <a:pt x="62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4"/>
            <p:cNvSpPr/>
            <p:nvPr/>
          </p:nvSpPr>
          <p:spPr>
            <a:xfrm>
              <a:off x="5281975" y="2316925"/>
              <a:ext cx="311275" cy="266550"/>
            </a:xfrm>
            <a:custGeom>
              <a:avLst/>
              <a:gdLst/>
              <a:ahLst/>
              <a:cxnLst/>
              <a:rect l="l" t="t" r="r" b="b"/>
              <a:pathLst>
                <a:path w="12451" h="10662" extrusionOk="0">
                  <a:moveTo>
                    <a:pt x="5379" y="0"/>
                  </a:moveTo>
                  <a:cubicBezTo>
                    <a:pt x="4082" y="388"/>
                    <a:pt x="4912" y="2309"/>
                    <a:pt x="4912" y="2309"/>
                  </a:cubicBezTo>
                  <a:cubicBezTo>
                    <a:pt x="4993" y="3414"/>
                    <a:pt x="4875" y="5058"/>
                    <a:pt x="4052" y="5732"/>
                  </a:cubicBezTo>
                  <a:cubicBezTo>
                    <a:pt x="3802" y="5936"/>
                    <a:pt x="3557" y="6007"/>
                    <a:pt x="3335" y="6007"/>
                  </a:cubicBezTo>
                  <a:cubicBezTo>
                    <a:pt x="2826" y="6007"/>
                    <a:pt x="2447" y="5631"/>
                    <a:pt x="2447" y="5631"/>
                  </a:cubicBezTo>
                  <a:cubicBezTo>
                    <a:pt x="1840" y="5050"/>
                    <a:pt x="1337" y="4879"/>
                    <a:pt x="955" y="4879"/>
                  </a:cubicBezTo>
                  <a:cubicBezTo>
                    <a:pt x="407" y="4879"/>
                    <a:pt x="108" y="5229"/>
                    <a:pt x="108" y="5229"/>
                  </a:cubicBezTo>
                  <a:cubicBezTo>
                    <a:pt x="0" y="6391"/>
                    <a:pt x="2082" y="6445"/>
                    <a:pt x="2082" y="6445"/>
                  </a:cubicBezTo>
                  <a:cubicBezTo>
                    <a:pt x="2082" y="6445"/>
                    <a:pt x="2103" y="6419"/>
                    <a:pt x="2161" y="6419"/>
                  </a:cubicBezTo>
                  <a:cubicBezTo>
                    <a:pt x="2281" y="6419"/>
                    <a:pt x="2555" y="6529"/>
                    <a:pt x="3119" y="7196"/>
                  </a:cubicBezTo>
                  <a:cubicBezTo>
                    <a:pt x="3959" y="8189"/>
                    <a:pt x="4363" y="10412"/>
                    <a:pt x="4363" y="10412"/>
                  </a:cubicBezTo>
                  <a:cubicBezTo>
                    <a:pt x="4363" y="10412"/>
                    <a:pt x="5073" y="10662"/>
                    <a:pt x="5744" y="10662"/>
                  </a:cubicBezTo>
                  <a:cubicBezTo>
                    <a:pt x="5928" y="10662"/>
                    <a:pt x="6110" y="10643"/>
                    <a:pt x="6273" y="10595"/>
                  </a:cubicBezTo>
                  <a:cubicBezTo>
                    <a:pt x="7030" y="10372"/>
                    <a:pt x="7741" y="8559"/>
                    <a:pt x="8173" y="8033"/>
                  </a:cubicBezTo>
                  <a:cubicBezTo>
                    <a:pt x="8603" y="7509"/>
                    <a:pt x="10472" y="6917"/>
                    <a:pt x="10472" y="6917"/>
                  </a:cubicBezTo>
                  <a:cubicBezTo>
                    <a:pt x="10508" y="6919"/>
                    <a:pt x="10543" y="6920"/>
                    <a:pt x="10577" y="6920"/>
                  </a:cubicBezTo>
                  <a:cubicBezTo>
                    <a:pt x="11627" y="6920"/>
                    <a:pt x="12450" y="6160"/>
                    <a:pt x="12194" y="5461"/>
                  </a:cubicBezTo>
                  <a:cubicBezTo>
                    <a:pt x="12151" y="5346"/>
                    <a:pt x="12062" y="5300"/>
                    <a:pt x="11945" y="5300"/>
                  </a:cubicBezTo>
                  <a:cubicBezTo>
                    <a:pt x="11438" y="5300"/>
                    <a:pt x="10409" y="6176"/>
                    <a:pt x="10409" y="6176"/>
                  </a:cubicBezTo>
                  <a:lnTo>
                    <a:pt x="9955" y="6338"/>
                  </a:lnTo>
                  <a:cubicBezTo>
                    <a:pt x="9528" y="6534"/>
                    <a:pt x="9189" y="6598"/>
                    <a:pt x="8929" y="6598"/>
                  </a:cubicBezTo>
                  <a:cubicBezTo>
                    <a:pt x="8435" y="6598"/>
                    <a:pt x="8221" y="6368"/>
                    <a:pt x="8221" y="6368"/>
                  </a:cubicBezTo>
                  <a:cubicBezTo>
                    <a:pt x="8008" y="4930"/>
                    <a:pt x="9650" y="3715"/>
                    <a:pt x="9650" y="3715"/>
                  </a:cubicBezTo>
                  <a:cubicBezTo>
                    <a:pt x="10825" y="3192"/>
                    <a:pt x="10842" y="2324"/>
                    <a:pt x="10761" y="1888"/>
                  </a:cubicBezTo>
                  <a:cubicBezTo>
                    <a:pt x="10732" y="1719"/>
                    <a:pt x="10583" y="1606"/>
                    <a:pt x="10413" y="1606"/>
                  </a:cubicBezTo>
                  <a:cubicBezTo>
                    <a:pt x="10409" y="1606"/>
                    <a:pt x="10406" y="1606"/>
                    <a:pt x="10403" y="1607"/>
                  </a:cubicBezTo>
                  <a:cubicBezTo>
                    <a:pt x="8972" y="1649"/>
                    <a:pt x="8905" y="3296"/>
                    <a:pt x="8905" y="3296"/>
                  </a:cubicBezTo>
                  <a:lnTo>
                    <a:pt x="8504" y="4056"/>
                  </a:lnTo>
                  <a:cubicBezTo>
                    <a:pt x="7677" y="5488"/>
                    <a:pt x="6912" y="5711"/>
                    <a:pt x="6516" y="5711"/>
                  </a:cubicBezTo>
                  <a:cubicBezTo>
                    <a:pt x="6337" y="5711"/>
                    <a:pt x="6233" y="5665"/>
                    <a:pt x="6233" y="5665"/>
                  </a:cubicBezTo>
                  <a:cubicBezTo>
                    <a:pt x="4916" y="4719"/>
                    <a:pt x="5867" y="2326"/>
                    <a:pt x="5867" y="2326"/>
                  </a:cubicBezTo>
                  <a:cubicBezTo>
                    <a:pt x="6462" y="79"/>
                    <a:pt x="5379" y="0"/>
                    <a:pt x="5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4"/>
            <p:cNvSpPr/>
            <p:nvPr/>
          </p:nvSpPr>
          <p:spPr>
            <a:xfrm>
              <a:off x="5340550" y="2568700"/>
              <a:ext cx="114375" cy="214550"/>
            </a:xfrm>
            <a:custGeom>
              <a:avLst/>
              <a:gdLst/>
              <a:ahLst/>
              <a:cxnLst/>
              <a:rect l="l" t="t" r="r" b="b"/>
              <a:pathLst>
                <a:path w="4575" h="8582" extrusionOk="0">
                  <a:moveTo>
                    <a:pt x="4575" y="0"/>
                  </a:moveTo>
                  <a:lnTo>
                    <a:pt x="2013" y="23"/>
                  </a:lnTo>
                  <a:lnTo>
                    <a:pt x="1" y="8581"/>
                  </a:lnTo>
                  <a:lnTo>
                    <a:pt x="1745" y="8301"/>
                  </a:lnTo>
                  <a:lnTo>
                    <a:pt x="3536" y="7948"/>
                  </a:lnTo>
                  <a:lnTo>
                    <a:pt x="45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4"/>
            <p:cNvSpPr/>
            <p:nvPr/>
          </p:nvSpPr>
          <p:spPr>
            <a:xfrm>
              <a:off x="4789850" y="1722950"/>
              <a:ext cx="89400" cy="80950"/>
            </a:xfrm>
            <a:custGeom>
              <a:avLst/>
              <a:gdLst/>
              <a:ahLst/>
              <a:cxnLst/>
              <a:rect l="l" t="t" r="r" b="b"/>
              <a:pathLst>
                <a:path w="3576" h="3238" extrusionOk="0">
                  <a:moveTo>
                    <a:pt x="1789" y="1"/>
                  </a:moveTo>
                  <a:cubicBezTo>
                    <a:pt x="1775" y="1"/>
                    <a:pt x="1762" y="1"/>
                    <a:pt x="1748" y="1"/>
                  </a:cubicBezTo>
                  <a:lnTo>
                    <a:pt x="1748" y="1"/>
                  </a:lnTo>
                  <a:lnTo>
                    <a:pt x="1751" y="1"/>
                  </a:lnTo>
                  <a:lnTo>
                    <a:pt x="1751" y="1"/>
                  </a:lnTo>
                  <a:cubicBezTo>
                    <a:pt x="1733" y="1"/>
                    <a:pt x="1716" y="2"/>
                    <a:pt x="1699" y="3"/>
                  </a:cubicBezTo>
                  <a:lnTo>
                    <a:pt x="1699" y="3"/>
                  </a:lnTo>
                  <a:cubicBezTo>
                    <a:pt x="1651" y="6"/>
                    <a:pt x="1604" y="10"/>
                    <a:pt x="1557" y="17"/>
                  </a:cubicBezTo>
                  <a:lnTo>
                    <a:pt x="1557" y="17"/>
                  </a:lnTo>
                  <a:cubicBezTo>
                    <a:pt x="863" y="113"/>
                    <a:pt x="252" y="598"/>
                    <a:pt x="131" y="1294"/>
                  </a:cubicBezTo>
                  <a:cubicBezTo>
                    <a:pt x="1" y="2054"/>
                    <a:pt x="470" y="2876"/>
                    <a:pt x="1194" y="3144"/>
                  </a:cubicBezTo>
                  <a:cubicBezTo>
                    <a:pt x="1366" y="3208"/>
                    <a:pt x="1549" y="3238"/>
                    <a:pt x="1732" y="3238"/>
                  </a:cubicBezTo>
                  <a:cubicBezTo>
                    <a:pt x="2315" y="3238"/>
                    <a:pt x="2903" y="2929"/>
                    <a:pt x="3194" y="2419"/>
                  </a:cubicBezTo>
                  <a:cubicBezTo>
                    <a:pt x="3575" y="1748"/>
                    <a:pt x="3394" y="811"/>
                    <a:pt x="2783" y="337"/>
                  </a:cubicBezTo>
                  <a:cubicBezTo>
                    <a:pt x="2496" y="117"/>
                    <a:pt x="2146" y="1"/>
                    <a:pt x="1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4"/>
            <p:cNvSpPr/>
            <p:nvPr/>
          </p:nvSpPr>
          <p:spPr>
            <a:xfrm>
              <a:off x="4885725" y="2011600"/>
              <a:ext cx="37350" cy="33650"/>
            </a:xfrm>
            <a:custGeom>
              <a:avLst/>
              <a:gdLst/>
              <a:ahLst/>
              <a:cxnLst/>
              <a:rect l="l" t="t" r="r" b="b"/>
              <a:pathLst>
                <a:path w="1494" h="1346" extrusionOk="0">
                  <a:moveTo>
                    <a:pt x="758" y="1"/>
                  </a:moveTo>
                  <a:cubicBezTo>
                    <a:pt x="730" y="1"/>
                    <a:pt x="701" y="3"/>
                    <a:pt x="672" y="6"/>
                  </a:cubicBezTo>
                  <a:lnTo>
                    <a:pt x="672" y="6"/>
                  </a:lnTo>
                  <a:cubicBezTo>
                    <a:pt x="400" y="36"/>
                    <a:pt x="156" y="211"/>
                    <a:pt x="84" y="479"/>
                  </a:cubicBezTo>
                  <a:cubicBezTo>
                    <a:pt x="1" y="787"/>
                    <a:pt x="164" y="1146"/>
                    <a:pt x="455" y="1284"/>
                  </a:cubicBezTo>
                  <a:cubicBezTo>
                    <a:pt x="543" y="1326"/>
                    <a:pt x="639" y="1346"/>
                    <a:pt x="737" y="1346"/>
                  </a:cubicBezTo>
                  <a:cubicBezTo>
                    <a:pt x="959" y="1346"/>
                    <a:pt x="1183" y="1242"/>
                    <a:pt x="1310" y="1058"/>
                  </a:cubicBezTo>
                  <a:cubicBezTo>
                    <a:pt x="1493" y="795"/>
                    <a:pt x="1453" y="400"/>
                    <a:pt x="1218" y="180"/>
                  </a:cubicBezTo>
                  <a:cubicBezTo>
                    <a:pt x="1092" y="64"/>
                    <a:pt x="928" y="1"/>
                    <a:pt x="75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4"/>
            <p:cNvSpPr/>
            <p:nvPr/>
          </p:nvSpPr>
          <p:spPr>
            <a:xfrm>
              <a:off x="4902675" y="2074925"/>
              <a:ext cx="18875" cy="17100"/>
            </a:xfrm>
            <a:custGeom>
              <a:avLst/>
              <a:gdLst/>
              <a:ahLst/>
              <a:cxnLst/>
              <a:rect l="l" t="t" r="r" b="b"/>
              <a:pathLst>
                <a:path w="755" h="684" extrusionOk="0">
                  <a:moveTo>
                    <a:pt x="384" y="1"/>
                  </a:moveTo>
                  <a:cubicBezTo>
                    <a:pt x="229" y="1"/>
                    <a:pt x="81" y="93"/>
                    <a:pt x="40" y="242"/>
                  </a:cubicBezTo>
                  <a:cubicBezTo>
                    <a:pt x="1" y="406"/>
                    <a:pt x="78" y="575"/>
                    <a:pt x="228" y="653"/>
                  </a:cubicBezTo>
                  <a:cubicBezTo>
                    <a:pt x="275" y="673"/>
                    <a:pt x="324" y="683"/>
                    <a:pt x="373" y="683"/>
                  </a:cubicBezTo>
                  <a:cubicBezTo>
                    <a:pt x="485" y="683"/>
                    <a:pt x="593" y="631"/>
                    <a:pt x="662" y="537"/>
                  </a:cubicBezTo>
                  <a:cubicBezTo>
                    <a:pt x="755" y="404"/>
                    <a:pt x="735" y="203"/>
                    <a:pt x="616" y="92"/>
                  </a:cubicBezTo>
                  <a:cubicBezTo>
                    <a:pt x="557" y="39"/>
                    <a:pt x="482" y="6"/>
                    <a:pt x="404" y="2"/>
                  </a:cubicBezTo>
                  <a:lnTo>
                    <a:pt x="404" y="2"/>
                  </a:lnTo>
                  <a:lnTo>
                    <a:pt x="405" y="2"/>
                  </a:lnTo>
                  <a:cubicBezTo>
                    <a:pt x="398" y="1"/>
                    <a:pt x="391" y="1"/>
                    <a:pt x="38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4"/>
            <p:cNvSpPr/>
            <p:nvPr/>
          </p:nvSpPr>
          <p:spPr>
            <a:xfrm>
              <a:off x="4758325" y="1818575"/>
              <a:ext cx="37925" cy="31050"/>
            </a:xfrm>
            <a:custGeom>
              <a:avLst/>
              <a:gdLst/>
              <a:ahLst/>
              <a:cxnLst/>
              <a:rect l="l" t="t" r="r" b="b"/>
              <a:pathLst>
                <a:path w="1517" h="1242" extrusionOk="0">
                  <a:moveTo>
                    <a:pt x="549" y="0"/>
                  </a:moveTo>
                  <a:cubicBezTo>
                    <a:pt x="170" y="130"/>
                    <a:pt x="1" y="659"/>
                    <a:pt x="231" y="986"/>
                  </a:cubicBezTo>
                  <a:cubicBezTo>
                    <a:pt x="351" y="1155"/>
                    <a:pt x="558" y="1241"/>
                    <a:pt x="764" y="1241"/>
                  </a:cubicBezTo>
                  <a:cubicBezTo>
                    <a:pt x="955" y="1241"/>
                    <a:pt x="1146" y="1167"/>
                    <a:pt x="1266" y="1016"/>
                  </a:cubicBezTo>
                  <a:cubicBezTo>
                    <a:pt x="1516" y="702"/>
                    <a:pt x="1377" y="165"/>
                    <a:pt x="1006" y="12"/>
                  </a:cubicBezTo>
                  <a:lnTo>
                    <a:pt x="5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4"/>
            <p:cNvSpPr/>
            <p:nvPr/>
          </p:nvSpPr>
          <p:spPr>
            <a:xfrm>
              <a:off x="4827300" y="1991950"/>
              <a:ext cx="180450" cy="208700"/>
            </a:xfrm>
            <a:custGeom>
              <a:avLst/>
              <a:gdLst/>
              <a:ahLst/>
              <a:cxnLst/>
              <a:rect l="l" t="t" r="r" b="b"/>
              <a:pathLst>
                <a:path w="7218" h="8348" extrusionOk="0">
                  <a:moveTo>
                    <a:pt x="181" y="0"/>
                  </a:moveTo>
                  <a:cubicBezTo>
                    <a:pt x="161" y="0"/>
                    <a:pt x="113" y="168"/>
                    <a:pt x="70" y="476"/>
                  </a:cubicBezTo>
                  <a:cubicBezTo>
                    <a:pt x="24" y="788"/>
                    <a:pt x="0" y="1245"/>
                    <a:pt x="46" y="1807"/>
                  </a:cubicBezTo>
                  <a:cubicBezTo>
                    <a:pt x="127" y="2924"/>
                    <a:pt x="580" y="4503"/>
                    <a:pt x="1711" y="5838"/>
                  </a:cubicBezTo>
                  <a:cubicBezTo>
                    <a:pt x="2842" y="7172"/>
                    <a:pt x="4322" y="7884"/>
                    <a:pt x="5409" y="8149"/>
                  </a:cubicBezTo>
                  <a:cubicBezTo>
                    <a:pt x="5958" y="8288"/>
                    <a:pt x="6412" y="8338"/>
                    <a:pt x="6727" y="8345"/>
                  </a:cubicBezTo>
                  <a:cubicBezTo>
                    <a:pt x="6778" y="8347"/>
                    <a:pt x="6826" y="8348"/>
                    <a:pt x="6870" y="8348"/>
                  </a:cubicBezTo>
                  <a:cubicBezTo>
                    <a:pt x="7093" y="8348"/>
                    <a:pt x="7214" y="8330"/>
                    <a:pt x="7214" y="8315"/>
                  </a:cubicBezTo>
                  <a:cubicBezTo>
                    <a:pt x="7217" y="8258"/>
                    <a:pt x="6521" y="8254"/>
                    <a:pt x="5470" y="7931"/>
                  </a:cubicBezTo>
                  <a:cubicBezTo>
                    <a:pt x="4430" y="7619"/>
                    <a:pt x="3031" y="6907"/>
                    <a:pt x="1955" y="5631"/>
                  </a:cubicBezTo>
                  <a:cubicBezTo>
                    <a:pt x="878" y="4356"/>
                    <a:pt x="407" y="2860"/>
                    <a:pt x="270" y="1782"/>
                  </a:cubicBezTo>
                  <a:cubicBezTo>
                    <a:pt x="126" y="694"/>
                    <a:pt x="239" y="6"/>
                    <a:pt x="182" y="0"/>
                  </a:cubicBezTo>
                  <a:cubicBezTo>
                    <a:pt x="182" y="0"/>
                    <a:pt x="181"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4"/>
            <p:cNvSpPr/>
            <p:nvPr/>
          </p:nvSpPr>
          <p:spPr>
            <a:xfrm>
              <a:off x="4926050" y="1916750"/>
              <a:ext cx="159850" cy="91725"/>
            </a:xfrm>
            <a:custGeom>
              <a:avLst/>
              <a:gdLst/>
              <a:ahLst/>
              <a:cxnLst/>
              <a:rect l="l" t="t" r="r" b="b"/>
              <a:pathLst>
                <a:path w="6394" h="3669" extrusionOk="0">
                  <a:moveTo>
                    <a:pt x="576" y="0"/>
                  </a:moveTo>
                  <a:cubicBezTo>
                    <a:pt x="219" y="0"/>
                    <a:pt x="14" y="41"/>
                    <a:pt x="15" y="65"/>
                  </a:cubicBezTo>
                  <a:cubicBezTo>
                    <a:pt x="0" y="168"/>
                    <a:pt x="1773" y="108"/>
                    <a:pt x="3590" y="1160"/>
                  </a:cubicBezTo>
                  <a:cubicBezTo>
                    <a:pt x="5387" y="2158"/>
                    <a:pt x="6246" y="3669"/>
                    <a:pt x="6356" y="3669"/>
                  </a:cubicBezTo>
                  <a:cubicBezTo>
                    <a:pt x="6358" y="3669"/>
                    <a:pt x="6360" y="3668"/>
                    <a:pt x="6362" y="3667"/>
                  </a:cubicBezTo>
                  <a:cubicBezTo>
                    <a:pt x="6393" y="3650"/>
                    <a:pt x="6231" y="3243"/>
                    <a:pt x="5811" y="2677"/>
                  </a:cubicBezTo>
                  <a:cubicBezTo>
                    <a:pt x="5394" y="2114"/>
                    <a:pt x="4687" y="1416"/>
                    <a:pt x="3747" y="881"/>
                  </a:cubicBezTo>
                  <a:cubicBezTo>
                    <a:pt x="2807" y="350"/>
                    <a:pt x="1844" y="99"/>
                    <a:pt x="1146" y="30"/>
                  </a:cubicBezTo>
                  <a:cubicBezTo>
                    <a:pt x="928" y="8"/>
                    <a:pt x="737" y="0"/>
                    <a:pt x="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4"/>
            <p:cNvSpPr/>
            <p:nvPr/>
          </p:nvSpPr>
          <p:spPr>
            <a:xfrm>
              <a:off x="5157175" y="1909350"/>
              <a:ext cx="68850" cy="130500"/>
            </a:xfrm>
            <a:custGeom>
              <a:avLst/>
              <a:gdLst/>
              <a:ahLst/>
              <a:cxnLst/>
              <a:rect l="l" t="t" r="r" b="b"/>
              <a:pathLst>
                <a:path w="2754" h="5220" extrusionOk="0">
                  <a:moveTo>
                    <a:pt x="2548" y="1"/>
                  </a:moveTo>
                  <a:cubicBezTo>
                    <a:pt x="2379" y="1"/>
                    <a:pt x="2112" y="39"/>
                    <a:pt x="1792" y="187"/>
                  </a:cubicBezTo>
                  <a:cubicBezTo>
                    <a:pt x="1235" y="440"/>
                    <a:pt x="590" y="1077"/>
                    <a:pt x="291" y="1969"/>
                  </a:cubicBezTo>
                  <a:cubicBezTo>
                    <a:pt x="1" y="2856"/>
                    <a:pt x="40" y="3700"/>
                    <a:pt x="90" y="4281"/>
                  </a:cubicBezTo>
                  <a:cubicBezTo>
                    <a:pt x="146" y="4864"/>
                    <a:pt x="221" y="5220"/>
                    <a:pt x="264" y="5220"/>
                  </a:cubicBezTo>
                  <a:cubicBezTo>
                    <a:pt x="264" y="5220"/>
                    <a:pt x="264" y="5220"/>
                    <a:pt x="264" y="5220"/>
                  </a:cubicBezTo>
                  <a:cubicBezTo>
                    <a:pt x="311" y="5215"/>
                    <a:pt x="314" y="4852"/>
                    <a:pt x="316" y="4270"/>
                  </a:cubicBezTo>
                  <a:cubicBezTo>
                    <a:pt x="323" y="3695"/>
                    <a:pt x="326" y="2888"/>
                    <a:pt x="594" y="2071"/>
                  </a:cubicBezTo>
                  <a:cubicBezTo>
                    <a:pt x="867" y="1261"/>
                    <a:pt x="1421" y="664"/>
                    <a:pt x="1899" y="387"/>
                  </a:cubicBezTo>
                  <a:cubicBezTo>
                    <a:pt x="2381" y="99"/>
                    <a:pt x="2753" y="93"/>
                    <a:pt x="2749" y="36"/>
                  </a:cubicBezTo>
                  <a:cubicBezTo>
                    <a:pt x="2752" y="23"/>
                    <a:pt x="2679" y="1"/>
                    <a:pt x="2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4"/>
            <p:cNvSpPr/>
            <p:nvPr/>
          </p:nvSpPr>
          <p:spPr>
            <a:xfrm>
              <a:off x="5201275" y="2136675"/>
              <a:ext cx="87525" cy="44675"/>
            </a:xfrm>
            <a:custGeom>
              <a:avLst/>
              <a:gdLst/>
              <a:ahLst/>
              <a:cxnLst/>
              <a:rect l="l" t="t" r="r" b="b"/>
              <a:pathLst>
                <a:path w="3501" h="1787" extrusionOk="0">
                  <a:moveTo>
                    <a:pt x="3410" y="1"/>
                  </a:moveTo>
                  <a:cubicBezTo>
                    <a:pt x="3305" y="1"/>
                    <a:pt x="2802" y="714"/>
                    <a:pt x="1875" y="1157"/>
                  </a:cubicBezTo>
                  <a:cubicBezTo>
                    <a:pt x="921" y="1639"/>
                    <a:pt x="20" y="1580"/>
                    <a:pt x="16" y="1677"/>
                  </a:cubicBezTo>
                  <a:cubicBezTo>
                    <a:pt x="1" y="1715"/>
                    <a:pt x="231" y="1786"/>
                    <a:pt x="594" y="1786"/>
                  </a:cubicBezTo>
                  <a:cubicBezTo>
                    <a:pt x="968" y="1786"/>
                    <a:pt x="1482" y="1711"/>
                    <a:pt x="2016" y="1445"/>
                  </a:cubicBezTo>
                  <a:cubicBezTo>
                    <a:pt x="3072" y="933"/>
                    <a:pt x="3501" y="28"/>
                    <a:pt x="3421" y="4"/>
                  </a:cubicBezTo>
                  <a:cubicBezTo>
                    <a:pt x="3418" y="2"/>
                    <a:pt x="3414" y="1"/>
                    <a:pt x="3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4"/>
            <p:cNvSpPr/>
            <p:nvPr/>
          </p:nvSpPr>
          <p:spPr>
            <a:xfrm>
              <a:off x="5080425" y="2251700"/>
              <a:ext cx="58125" cy="41475"/>
            </a:xfrm>
            <a:custGeom>
              <a:avLst/>
              <a:gdLst/>
              <a:ahLst/>
              <a:cxnLst/>
              <a:rect l="l" t="t" r="r" b="b"/>
              <a:pathLst>
                <a:path w="2325" h="1659" extrusionOk="0">
                  <a:moveTo>
                    <a:pt x="95" y="1"/>
                  </a:moveTo>
                  <a:cubicBezTo>
                    <a:pt x="56" y="1"/>
                    <a:pt x="1" y="185"/>
                    <a:pt x="64" y="481"/>
                  </a:cubicBezTo>
                  <a:cubicBezTo>
                    <a:pt x="123" y="771"/>
                    <a:pt x="332" y="1176"/>
                    <a:pt x="741" y="1428"/>
                  </a:cubicBezTo>
                  <a:cubicBezTo>
                    <a:pt x="1013" y="1597"/>
                    <a:pt x="1306" y="1659"/>
                    <a:pt x="1556" y="1659"/>
                  </a:cubicBezTo>
                  <a:cubicBezTo>
                    <a:pt x="1680" y="1659"/>
                    <a:pt x="1793" y="1644"/>
                    <a:pt x="1888" y="1619"/>
                  </a:cubicBezTo>
                  <a:cubicBezTo>
                    <a:pt x="2184" y="1546"/>
                    <a:pt x="2324" y="1415"/>
                    <a:pt x="2305" y="1380"/>
                  </a:cubicBezTo>
                  <a:cubicBezTo>
                    <a:pt x="2299" y="1367"/>
                    <a:pt x="2281" y="1362"/>
                    <a:pt x="2251" y="1362"/>
                  </a:cubicBezTo>
                  <a:cubicBezTo>
                    <a:pt x="2180" y="1362"/>
                    <a:pt x="2043" y="1390"/>
                    <a:pt x="1858" y="1395"/>
                  </a:cubicBezTo>
                  <a:cubicBezTo>
                    <a:pt x="1836" y="1396"/>
                    <a:pt x="1813" y="1396"/>
                    <a:pt x="1789" y="1396"/>
                  </a:cubicBezTo>
                  <a:cubicBezTo>
                    <a:pt x="1537" y="1396"/>
                    <a:pt x="1207" y="1341"/>
                    <a:pt x="910" y="1156"/>
                  </a:cubicBezTo>
                  <a:cubicBezTo>
                    <a:pt x="586" y="953"/>
                    <a:pt x="383" y="647"/>
                    <a:pt x="279" y="411"/>
                  </a:cubicBezTo>
                  <a:cubicBezTo>
                    <a:pt x="172" y="172"/>
                    <a:pt x="144" y="1"/>
                    <a:pt x="96" y="1"/>
                  </a:cubicBezTo>
                  <a:cubicBezTo>
                    <a:pt x="96" y="1"/>
                    <a:pt x="95" y="1"/>
                    <a:pt x="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4"/>
            <p:cNvSpPr/>
            <p:nvPr/>
          </p:nvSpPr>
          <p:spPr>
            <a:xfrm>
              <a:off x="4939675" y="2383125"/>
              <a:ext cx="153475" cy="92500"/>
            </a:xfrm>
            <a:custGeom>
              <a:avLst/>
              <a:gdLst/>
              <a:ahLst/>
              <a:cxnLst/>
              <a:rect l="l" t="t" r="r" b="b"/>
              <a:pathLst>
                <a:path w="6139" h="3700" extrusionOk="0">
                  <a:moveTo>
                    <a:pt x="38" y="1"/>
                  </a:moveTo>
                  <a:cubicBezTo>
                    <a:pt x="36" y="1"/>
                    <a:pt x="35" y="1"/>
                    <a:pt x="33" y="2"/>
                  </a:cubicBezTo>
                  <a:cubicBezTo>
                    <a:pt x="0" y="17"/>
                    <a:pt x="139" y="424"/>
                    <a:pt x="530" y="992"/>
                  </a:cubicBezTo>
                  <a:cubicBezTo>
                    <a:pt x="917" y="1558"/>
                    <a:pt x="1590" y="2262"/>
                    <a:pt x="2498" y="2805"/>
                  </a:cubicBezTo>
                  <a:cubicBezTo>
                    <a:pt x="3408" y="3344"/>
                    <a:pt x="4348" y="3599"/>
                    <a:pt x="5031" y="3668"/>
                  </a:cubicBezTo>
                  <a:cubicBezTo>
                    <a:pt x="5246" y="3691"/>
                    <a:pt x="5435" y="3700"/>
                    <a:pt x="5594" y="3700"/>
                  </a:cubicBezTo>
                  <a:cubicBezTo>
                    <a:pt x="5940" y="3700"/>
                    <a:pt x="6139" y="3659"/>
                    <a:pt x="6138" y="3634"/>
                  </a:cubicBezTo>
                  <a:cubicBezTo>
                    <a:pt x="6136" y="3581"/>
                    <a:pt x="5717" y="3569"/>
                    <a:pt x="5066" y="3444"/>
                  </a:cubicBezTo>
                  <a:cubicBezTo>
                    <a:pt x="4413" y="3320"/>
                    <a:pt x="3531" y="3045"/>
                    <a:pt x="2662" y="2530"/>
                  </a:cubicBezTo>
                  <a:cubicBezTo>
                    <a:pt x="1794" y="2011"/>
                    <a:pt x="1132" y="1366"/>
                    <a:pt x="710" y="854"/>
                  </a:cubicBezTo>
                  <a:cubicBezTo>
                    <a:pt x="301" y="357"/>
                    <a:pt x="92" y="1"/>
                    <a:pt x="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4"/>
            <p:cNvSpPr/>
            <p:nvPr/>
          </p:nvSpPr>
          <p:spPr>
            <a:xfrm>
              <a:off x="4795125" y="2677800"/>
              <a:ext cx="8200" cy="147350"/>
            </a:xfrm>
            <a:custGeom>
              <a:avLst/>
              <a:gdLst/>
              <a:ahLst/>
              <a:cxnLst/>
              <a:rect l="l" t="t" r="r" b="b"/>
              <a:pathLst>
                <a:path w="328" h="5894" extrusionOk="0">
                  <a:moveTo>
                    <a:pt x="158" y="1"/>
                  </a:moveTo>
                  <a:cubicBezTo>
                    <a:pt x="70" y="1"/>
                    <a:pt x="0" y="1321"/>
                    <a:pt x="3" y="2948"/>
                  </a:cubicBezTo>
                  <a:cubicBezTo>
                    <a:pt x="6" y="4574"/>
                    <a:pt x="80" y="5893"/>
                    <a:pt x="168" y="5893"/>
                  </a:cubicBezTo>
                  <a:cubicBezTo>
                    <a:pt x="258" y="5893"/>
                    <a:pt x="327" y="4574"/>
                    <a:pt x="324" y="2947"/>
                  </a:cubicBezTo>
                  <a:cubicBezTo>
                    <a:pt x="321" y="1319"/>
                    <a:pt x="247" y="1"/>
                    <a:pt x="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4"/>
            <p:cNvSpPr/>
            <p:nvPr/>
          </p:nvSpPr>
          <p:spPr>
            <a:xfrm>
              <a:off x="4831425" y="2743850"/>
              <a:ext cx="126625" cy="33325"/>
            </a:xfrm>
            <a:custGeom>
              <a:avLst/>
              <a:gdLst/>
              <a:ahLst/>
              <a:cxnLst/>
              <a:rect l="l" t="t" r="r" b="b"/>
              <a:pathLst>
                <a:path w="5065" h="1333" extrusionOk="0">
                  <a:moveTo>
                    <a:pt x="44" y="0"/>
                  </a:moveTo>
                  <a:cubicBezTo>
                    <a:pt x="43" y="0"/>
                    <a:pt x="42" y="0"/>
                    <a:pt x="41" y="1"/>
                  </a:cubicBezTo>
                  <a:cubicBezTo>
                    <a:pt x="41" y="1"/>
                    <a:pt x="40" y="1"/>
                    <a:pt x="40" y="1"/>
                  </a:cubicBezTo>
                  <a:cubicBezTo>
                    <a:pt x="0" y="1"/>
                    <a:pt x="1" y="377"/>
                    <a:pt x="400" y="749"/>
                  </a:cubicBezTo>
                  <a:cubicBezTo>
                    <a:pt x="793" y="1141"/>
                    <a:pt x="1552" y="1294"/>
                    <a:pt x="2304" y="1319"/>
                  </a:cubicBezTo>
                  <a:cubicBezTo>
                    <a:pt x="2471" y="1329"/>
                    <a:pt x="2633" y="1333"/>
                    <a:pt x="2791" y="1333"/>
                  </a:cubicBezTo>
                  <a:cubicBezTo>
                    <a:pt x="4097" y="1333"/>
                    <a:pt x="5065" y="1044"/>
                    <a:pt x="5043" y="974"/>
                  </a:cubicBezTo>
                  <a:cubicBezTo>
                    <a:pt x="5040" y="956"/>
                    <a:pt x="4991" y="949"/>
                    <a:pt x="4905" y="949"/>
                  </a:cubicBezTo>
                  <a:cubicBezTo>
                    <a:pt x="4625" y="949"/>
                    <a:pt x="3945" y="1020"/>
                    <a:pt x="3090" y="1020"/>
                  </a:cubicBezTo>
                  <a:cubicBezTo>
                    <a:pt x="2846" y="1020"/>
                    <a:pt x="2588" y="1015"/>
                    <a:pt x="2321" y="1000"/>
                  </a:cubicBezTo>
                  <a:cubicBezTo>
                    <a:pt x="1572" y="971"/>
                    <a:pt x="912" y="865"/>
                    <a:pt x="545" y="573"/>
                  </a:cubicBezTo>
                  <a:cubicBezTo>
                    <a:pt x="174" y="305"/>
                    <a:pt x="92" y="0"/>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4"/>
            <p:cNvSpPr/>
            <p:nvPr/>
          </p:nvSpPr>
          <p:spPr>
            <a:xfrm>
              <a:off x="5094850" y="2688900"/>
              <a:ext cx="15375" cy="123950"/>
            </a:xfrm>
            <a:custGeom>
              <a:avLst/>
              <a:gdLst/>
              <a:ahLst/>
              <a:cxnLst/>
              <a:rect l="l" t="t" r="r" b="b"/>
              <a:pathLst>
                <a:path w="615" h="4958" extrusionOk="0">
                  <a:moveTo>
                    <a:pt x="89" y="0"/>
                  </a:moveTo>
                  <a:cubicBezTo>
                    <a:pt x="89" y="0"/>
                    <a:pt x="88" y="0"/>
                    <a:pt x="88" y="0"/>
                  </a:cubicBezTo>
                  <a:cubicBezTo>
                    <a:pt x="0" y="8"/>
                    <a:pt x="26" y="1124"/>
                    <a:pt x="147" y="2492"/>
                  </a:cubicBezTo>
                  <a:cubicBezTo>
                    <a:pt x="268" y="3856"/>
                    <a:pt x="437" y="4957"/>
                    <a:pt x="525" y="4957"/>
                  </a:cubicBezTo>
                  <a:cubicBezTo>
                    <a:pt x="525" y="4957"/>
                    <a:pt x="525" y="4957"/>
                    <a:pt x="526" y="4957"/>
                  </a:cubicBezTo>
                  <a:cubicBezTo>
                    <a:pt x="615" y="4949"/>
                    <a:pt x="588" y="3834"/>
                    <a:pt x="467" y="2465"/>
                  </a:cubicBezTo>
                  <a:cubicBezTo>
                    <a:pt x="346" y="1100"/>
                    <a:pt x="177" y="0"/>
                    <a:pt x="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4"/>
            <p:cNvSpPr/>
            <p:nvPr/>
          </p:nvSpPr>
          <p:spPr>
            <a:xfrm>
              <a:off x="5031400" y="2713475"/>
              <a:ext cx="71075" cy="42550"/>
            </a:xfrm>
            <a:custGeom>
              <a:avLst/>
              <a:gdLst/>
              <a:ahLst/>
              <a:cxnLst/>
              <a:rect l="l" t="t" r="r" b="b"/>
              <a:pathLst>
                <a:path w="2843" h="1702" extrusionOk="0">
                  <a:moveTo>
                    <a:pt x="2750" y="1"/>
                  </a:moveTo>
                  <a:cubicBezTo>
                    <a:pt x="2651" y="1"/>
                    <a:pt x="2275" y="626"/>
                    <a:pt x="1528" y="1055"/>
                  </a:cubicBezTo>
                  <a:cubicBezTo>
                    <a:pt x="767" y="1514"/>
                    <a:pt x="11" y="1524"/>
                    <a:pt x="11" y="1620"/>
                  </a:cubicBezTo>
                  <a:cubicBezTo>
                    <a:pt x="1" y="1655"/>
                    <a:pt x="153" y="1701"/>
                    <a:pt x="398" y="1701"/>
                  </a:cubicBezTo>
                  <a:cubicBezTo>
                    <a:pt x="720" y="1701"/>
                    <a:pt x="1203" y="1621"/>
                    <a:pt x="1690" y="1331"/>
                  </a:cubicBezTo>
                  <a:cubicBezTo>
                    <a:pt x="2555" y="828"/>
                    <a:pt x="2843" y="21"/>
                    <a:pt x="2759" y="3"/>
                  </a:cubicBezTo>
                  <a:cubicBezTo>
                    <a:pt x="2757" y="1"/>
                    <a:pt x="2753"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4"/>
            <p:cNvSpPr/>
            <p:nvPr/>
          </p:nvSpPr>
          <p:spPr>
            <a:xfrm>
              <a:off x="5168200" y="1628650"/>
              <a:ext cx="84775" cy="74150"/>
            </a:xfrm>
            <a:custGeom>
              <a:avLst/>
              <a:gdLst/>
              <a:ahLst/>
              <a:cxnLst/>
              <a:rect l="l" t="t" r="r" b="b"/>
              <a:pathLst>
                <a:path w="3391" h="2966" extrusionOk="0">
                  <a:moveTo>
                    <a:pt x="3264" y="1"/>
                  </a:moveTo>
                  <a:cubicBezTo>
                    <a:pt x="3148" y="1"/>
                    <a:pt x="2940" y="29"/>
                    <a:pt x="2672" y="107"/>
                  </a:cubicBezTo>
                  <a:cubicBezTo>
                    <a:pt x="2259" y="229"/>
                    <a:pt x="1708" y="495"/>
                    <a:pt x="1210" y="937"/>
                  </a:cubicBezTo>
                  <a:cubicBezTo>
                    <a:pt x="712" y="1379"/>
                    <a:pt x="380" y="1891"/>
                    <a:pt x="206" y="2288"/>
                  </a:cubicBezTo>
                  <a:cubicBezTo>
                    <a:pt x="34" y="2684"/>
                    <a:pt x="0" y="2952"/>
                    <a:pt x="38" y="2964"/>
                  </a:cubicBezTo>
                  <a:cubicBezTo>
                    <a:pt x="40" y="2965"/>
                    <a:pt x="41" y="2965"/>
                    <a:pt x="43" y="2965"/>
                  </a:cubicBezTo>
                  <a:cubicBezTo>
                    <a:pt x="141" y="2965"/>
                    <a:pt x="491" y="1984"/>
                    <a:pt x="1422" y="1178"/>
                  </a:cubicBezTo>
                  <a:cubicBezTo>
                    <a:pt x="2353" y="338"/>
                    <a:pt x="3390" y="118"/>
                    <a:pt x="3364" y="23"/>
                  </a:cubicBezTo>
                  <a:cubicBezTo>
                    <a:pt x="3362" y="9"/>
                    <a:pt x="3327" y="1"/>
                    <a:pt x="32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4"/>
            <p:cNvSpPr/>
            <p:nvPr/>
          </p:nvSpPr>
          <p:spPr>
            <a:xfrm>
              <a:off x="5237700" y="1610250"/>
              <a:ext cx="46325" cy="38250"/>
            </a:xfrm>
            <a:custGeom>
              <a:avLst/>
              <a:gdLst/>
              <a:ahLst/>
              <a:cxnLst/>
              <a:rect l="l" t="t" r="r" b="b"/>
              <a:pathLst>
                <a:path w="1853" h="1530" extrusionOk="0">
                  <a:moveTo>
                    <a:pt x="1141" y="1"/>
                  </a:moveTo>
                  <a:cubicBezTo>
                    <a:pt x="1118" y="1"/>
                    <a:pt x="1094" y="3"/>
                    <a:pt x="1070" y="8"/>
                  </a:cubicBezTo>
                  <a:lnTo>
                    <a:pt x="1109" y="21"/>
                  </a:lnTo>
                  <a:lnTo>
                    <a:pt x="1109" y="21"/>
                  </a:lnTo>
                  <a:cubicBezTo>
                    <a:pt x="1062" y="13"/>
                    <a:pt x="1014" y="9"/>
                    <a:pt x="966" y="9"/>
                  </a:cubicBezTo>
                  <a:cubicBezTo>
                    <a:pt x="670" y="9"/>
                    <a:pt x="371" y="162"/>
                    <a:pt x="233" y="426"/>
                  </a:cubicBezTo>
                  <a:cubicBezTo>
                    <a:pt x="1" y="870"/>
                    <a:pt x="305" y="1530"/>
                    <a:pt x="853" y="1530"/>
                  </a:cubicBezTo>
                  <a:cubicBezTo>
                    <a:pt x="941" y="1530"/>
                    <a:pt x="1036" y="1513"/>
                    <a:pt x="1135" y="1475"/>
                  </a:cubicBezTo>
                  <a:cubicBezTo>
                    <a:pt x="1638" y="1286"/>
                    <a:pt x="1853" y="632"/>
                    <a:pt x="1517" y="212"/>
                  </a:cubicBezTo>
                  <a:cubicBezTo>
                    <a:pt x="1415" y="86"/>
                    <a:pt x="1286" y="1"/>
                    <a:pt x="1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4"/>
            <p:cNvSpPr/>
            <p:nvPr/>
          </p:nvSpPr>
          <p:spPr>
            <a:xfrm>
              <a:off x="5097600" y="1600600"/>
              <a:ext cx="84775" cy="74100"/>
            </a:xfrm>
            <a:custGeom>
              <a:avLst/>
              <a:gdLst/>
              <a:ahLst/>
              <a:cxnLst/>
              <a:rect l="l" t="t" r="r" b="b"/>
              <a:pathLst>
                <a:path w="3391" h="2964" extrusionOk="0">
                  <a:moveTo>
                    <a:pt x="3264" y="0"/>
                  </a:moveTo>
                  <a:cubicBezTo>
                    <a:pt x="3149" y="0"/>
                    <a:pt x="2940" y="29"/>
                    <a:pt x="2673" y="108"/>
                  </a:cubicBezTo>
                  <a:cubicBezTo>
                    <a:pt x="2260" y="229"/>
                    <a:pt x="1709" y="495"/>
                    <a:pt x="1210" y="937"/>
                  </a:cubicBezTo>
                  <a:cubicBezTo>
                    <a:pt x="712" y="1379"/>
                    <a:pt x="381" y="1891"/>
                    <a:pt x="207" y="2288"/>
                  </a:cubicBezTo>
                  <a:cubicBezTo>
                    <a:pt x="34" y="2684"/>
                    <a:pt x="1" y="2952"/>
                    <a:pt x="39" y="2963"/>
                  </a:cubicBezTo>
                  <a:cubicBezTo>
                    <a:pt x="40" y="2964"/>
                    <a:pt x="42" y="2964"/>
                    <a:pt x="44" y="2964"/>
                  </a:cubicBezTo>
                  <a:cubicBezTo>
                    <a:pt x="142" y="2964"/>
                    <a:pt x="492" y="1983"/>
                    <a:pt x="1422" y="1176"/>
                  </a:cubicBezTo>
                  <a:cubicBezTo>
                    <a:pt x="2353" y="336"/>
                    <a:pt x="3391" y="117"/>
                    <a:pt x="3365" y="23"/>
                  </a:cubicBezTo>
                  <a:cubicBezTo>
                    <a:pt x="3363" y="9"/>
                    <a:pt x="3327" y="0"/>
                    <a:pt x="3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4"/>
            <p:cNvSpPr/>
            <p:nvPr/>
          </p:nvSpPr>
          <p:spPr>
            <a:xfrm>
              <a:off x="5167125" y="1582225"/>
              <a:ext cx="46325" cy="38225"/>
            </a:xfrm>
            <a:custGeom>
              <a:avLst/>
              <a:gdLst/>
              <a:ahLst/>
              <a:cxnLst/>
              <a:rect l="l" t="t" r="r" b="b"/>
              <a:pathLst>
                <a:path w="1853" h="1529" extrusionOk="0">
                  <a:moveTo>
                    <a:pt x="1140" y="0"/>
                  </a:moveTo>
                  <a:cubicBezTo>
                    <a:pt x="1116" y="0"/>
                    <a:pt x="1093" y="2"/>
                    <a:pt x="1068" y="7"/>
                  </a:cubicBezTo>
                  <a:lnTo>
                    <a:pt x="1106" y="20"/>
                  </a:lnTo>
                  <a:lnTo>
                    <a:pt x="1106" y="20"/>
                  </a:lnTo>
                  <a:cubicBezTo>
                    <a:pt x="1060" y="12"/>
                    <a:pt x="1012" y="8"/>
                    <a:pt x="965" y="8"/>
                  </a:cubicBezTo>
                  <a:cubicBezTo>
                    <a:pt x="669" y="8"/>
                    <a:pt x="370" y="161"/>
                    <a:pt x="233" y="425"/>
                  </a:cubicBezTo>
                  <a:cubicBezTo>
                    <a:pt x="0" y="870"/>
                    <a:pt x="304" y="1529"/>
                    <a:pt x="852" y="1529"/>
                  </a:cubicBezTo>
                  <a:cubicBezTo>
                    <a:pt x="941" y="1529"/>
                    <a:pt x="1035" y="1512"/>
                    <a:pt x="1135" y="1474"/>
                  </a:cubicBezTo>
                  <a:cubicBezTo>
                    <a:pt x="1637" y="1283"/>
                    <a:pt x="1852" y="631"/>
                    <a:pt x="1516" y="211"/>
                  </a:cubicBezTo>
                  <a:cubicBezTo>
                    <a:pt x="1415" y="85"/>
                    <a:pt x="1285" y="0"/>
                    <a:pt x="1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64"/>
          <p:cNvGrpSpPr/>
          <p:nvPr/>
        </p:nvGrpSpPr>
        <p:grpSpPr>
          <a:xfrm>
            <a:off x="924375" y="633050"/>
            <a:ext cx="660950" cy="660925"/>
            <a:chOff x="2238350" y="1686100"/>
            <a:chExt cx="660950" cy="660925"/>
          </a:xfrm>
        </p:grpSpPr>
        <p:sp>
          <p:nvSpPr>
            <p:cNvPr id="806" name="Google Shape;806;p64"/>
            <p:cNvSpPr/>
            <p:nvPr/>
          </p:nvSpPr>
          <p:spPr>
            <a:xfrm>
              <a:off x="2238350" y="1686100"/>
              <a:ext cx="660950" cy="660925"/>
            </a:xfrm>
            <a:custGeom>
              <a:avLst/>
              <a:gdLst/>
              <a:ahLst/>
              <a:cxnLst/>
              <a:rect l="l" t="t" r="r" b="b"/>
              <a:pathLst>
                <a:path w="26438" h="26437" extrusionOk="0">
                  <a:moveTo>
                    <a:pt x="13219" y="0"/>
                  </a:moveTo>
                  <a:cubicBezTo>
                    <a:pt x="9714" y="0"/>
                    <a:pt x="6352" y="1393"/>
                    <a:pt x="3873" y="3871"/>
                  </a:cubicBezTo>
                  <a:cubicBezTo>
                    <a:pt x="1393" y="6350"/>
                    <a:pt x="1" y="9712"/>
                    <a:pt x="1" y="13218"/>
                  </a:cubicBezTo>
                  <a:cubicBezTo>
                    <a:pt x="1" y="16723"/>
                    <a:pt x="1393" y="20086"/>
                    <a:pt x="3873" y="22564"/>
                  </a:cubicBezTo>
                  <a:cubicBezTo>
                    <a:pt x="6352" y="25044"/>
                    <a:pt x="9714" y="26437"/>
                    <a:pt x="13219" y="26437"/>
                  </a:cubicBezTo>
                  <a:cubicBezTo>
                    <a:pt x="16725" y="26437"/>
                    <a:pt x="20086" y="25044"/>
                    <a:pt x="22566" y="22564"/>
                  </a:cubicBezTo>
                  <a:cubicBezTo>
                    <a:pt x="25044" y="20086"/>
                    <a:pt x="26437" y="16723"/>
                    <a:pt x="26437" y="13218"/>
                  </a:cubicBezTo>
                  <a:cubicBezTo>
                    <a:pt x="26437" y="9712"/>
                    <a:pt x="25044" y="6350"/>
                    <a:pt x="22566" y="3871"/>
                  </a:cubicBezTo>
                  <a:cubicBezTo>
                    <a:pt x="20086" y="1393"/>
                    <a:pt x="16725" y="0"/>
                    <a:pt x="13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4"/>
            <p:cNvSpPr/>
            <p:nvPr/>
          </p:nvSpPr>
          <p:spPr>
            <a:xfrm>
              <a:off x="2365450" y="1819175"/>
              <a:ext cx="114550" cy="107800"/>
            </a:xfrm>
            <a:custGeom>
              <a:avLst/>
              <a:gdLst/>
              <a:ahLst/>
              <a:cxnLst/>
              <a:rect l="l" t="t" r="r" b="b"/>
              <a:pathLst>
                <a:path w="4582" h="4312" extrusionOk="0">
                  <a:moveTo>
                    <a:pt x="2309" y="0"/>
                  </a:moveTo>
                  <a:cubicBezTo>
                    <a:pt x="1666" y="0"/>
                    <a:pt x="1043" y="289"/>
                    <a:pt x="627" y="807"/>
                  </a:cubicBezTo>
                  <a:cubicBezTo>
                    <a:pt x="82" y="1488"/>
                    <a:pt x="0" y="2430"/>
                    <a:pt x="420" y="3193"/>
                  </a:cubicBezTo>
                  <a:cubicBezTo>
                    <a:pt x="801" y="3888"/>
                    <a:pt x="1528" y="4311"/>
                    <a:pt x="2309" y="4311"/>
                  </a:cubicBezTo>
                  <a:cubicBezTo>
                    <a:pt x="2387" y="4311"/>
                    <a:pt x="2466" y="4307"/>
                    <a:pt x="2545" y="4298"/>
                  </a:cubicBezTo>
                  <a:cubicBezTo>
                    <a:pt x="3728" y="4170"/>
                    <a:pt x="4582" y="3104"/>
                    <a:pt x="4451" y="1921"/>
                  </a:cubicBezTo>
                  <a:cubicBezTo>
                    <a:pt x="4356" y="1054"/>
                    <a:pt x="3749" y="330"/>
                    <a:pt x="2912" y="87"/>
                  </a:cubicBezTo>
                  <a:cubicBezTo>
                    <a:pt x="2713" y="29"/>
                    <a:pt x="2510" y="0"/>
                    <a:pt x="2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4"/>
            <p:cNvSpPr/>
            <p:nvPr/>
          </p:nvSpPr>
          <p:spPr>
            <a:xfrm>
              <a:off x="2502425" y="1740575"/>
              <a:ext cx="66675" cy="62725"/>
            </a:xfrm>
            <a:custGeom>
              <a:avLst/>
              <a:gdLst/>
              <a:ahLst/>
              <a:cxnLst/>
              <a:rect l="l" t="t" r="r" b="b"/>
              <a:pathLst>
                <a:path w="2667" h="2509" extrusionOk="0">
                  <a:moveTo>
                    <a:pt x="1345" y="0"/>
                  </a:moveTo>
                  <a:cubicBezTo>
                    <a:pt x="970" y="0"/>
                    <a:pt x="608" y="168"/>
                    <a:pt x="365" y="469"/>
                  </a:cubicBezTo>
                  <a:cubicBezTo>
                    <a:pt x="47" y="866"/>
                    <a:pt x="0" y="1414"/>
                    <a:pt x="244" y="1857"/>
                  </a:cubicBezTo>
                  <a:cubicBezTo>
                    <a:pt x="467" y="2262"/>
                    <a:pt x="889" y="2508"/>
                    <a:pt x="1343" y="2508"/>
                  </a:cubicBezTo>
                  <a:cubicBezTo>
                    <a:pt x="1389" y="2508"/>
                    <a:pt x="1435" y="2506"/>
                    <a:pt x="1481" y="2501"/>
                  </a:cubicBezTo>
                  <a:cubicBezTo>
                    <a:pt x="2170" y="2425"/>
                    <a:pt x="2666" y="1806"/>
                    <a:pt x="2591" y="1117"/>
                  </a:cubicBezTo>
                  <a:cubicBezTo>
                    <a:pt x="2535" y="613"/>
                    <a:pt x="2180" y="192"/>
                    <a:pt x="1695" y="50"/>
                  </a:cubicBezTo>
                  <a:cubicBezTo>
                    <a:pt x="1579" y="16"/>
                    <a:pt x="1461" y="0"/>
                    <a:pt x="13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4"/>
            <p:cNvSpPr/>
            <p:nvPr/>
          </p:nvSpPr>
          <p:spPr>
            <a:xfrm>
              <a:off x="2639625" y="1819125"/>
              <a:ext cx="27625" cy="23200"/>
            </a:xfrm>
            <a:custGeom>
              <a:avLst/>
              <a:gdLst/>
              <a:ahLst/>
              <a:cxnLst/>
              <a:rect l="l" t="t" r="r" b="b"/>
              <a:pathLst>
                <a:path w="1105" h="928" extrusionOk="0">
                  <a:moveTo>
                    <a:pt x="495" y="1"/>
                  </a:moveTo>
                  <a:cubicBezTo>
                    <a:pt x="239" y="1"/>
                    <a:pt x="1" y="219"/>
                    <a:pt x="34" y="515"/>
                  </a:cubicBezTo>
                  <a:cubicBezTo>
                    <a:pt x="59" y="751"/>
                    <a:pt x="259" y="927"/>
                    <a:pt x="492" y="927"/>
                  </a:cubicBezTo>
                  <a:cubicBezTo>
                    <a:pt x="509" y="927"/>
                    <a:pt x="526" y="926"/>
                    <a:pt x="544" y="924"/>
                  </a:cubicBezTo>
                  <a:cubicBezTo>
                    <a:pt x="954" y="879"/>
                    <a:pt x="1104" y="361"/>
                    <a:pt x="782" y="104"/>
                  </a:cubicBezTo>
                  <a:cubicBezTo>
                    <a:pt x="693" y="33"/>
                    <a:pt x="593" y="1"/>
                    <a:pt x="4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64"/>
          <p:cNvGrpSpPr/>
          <p:nvPr/>
        </p:nvGrpSpPr>
        <p:grpSpPr>
          <a:xfrm>
            <a:off x="1346004" y="981266"/>
            <a:ext cx="1993002" cy="1417717"/>
            <a:chOff x="119500" y="1026475"/>
            <a:chExt cx="2365300" cy="1682550"/>
          </a:xfrm>
        </p:grpSpPr>
        <p:sp>
          <p:nvSpPr>
            <p:cNvPr id="811" name="Google Shape;811;p64"/>
            <p:cNvSpPr/>
            <p:nvPr/>
          </p:nvSpPr>
          <p:spPr>
            <a:xfrm>
              <a:off x="648475" y="1235950"/>
              <a:ext cx="1280825" cy="1280825"/>
            </a:xfrm>
            <a:custGeom>
              <a:avLst/>
              <a:gdLst/>
              <a:ahLst/>
              <a:cxnLst/>
              <a:rect l="l" t="t" r="r" b="b"/>
              <a:pathLst>
                <a:path w="51233" h="51233" extrusionOk="0">
                  <a:moveTo>
                    <a:pt x="25616" y="1"/>
                  </a:moveTo>
                  <a:cubicBezTo>
                    <a:pt x="18822" y="1"/>
                    <a:pt x="12307" y="2699"/>
                    <a:pt x="7503" y="7502"/>
                  </a:cubicBezTo>
                  <a:cubicBezTo>
                    <a:pt x="2700" y="12306"/>
                    <a:pt x="0" y="18822"/>
                    <a:pt x="0" y="25617"/>
                  </a:cubicBezTo>
                  <a:cubicBezTo>
                    <a:pt x="0" y="32410"/>
                    <a:pt x="2700" y="38926"/>
                    <a:pt x="7503" y="43730"/>
                  </a:cubicBezTo>
                  <a:cubicBezTo>
                    <a:pt x="12307" y="48534"/>
                    <a:pt x="18822" y="51233"/>
                    <a:pt x="25616" y="51233"/>
                  </a:cubicBezTo>
                  <a:cubicBezTo>
                    <a:pt x="32410" y="51233"/>
                    <a:pt x="38926" y="48534"/>
                    <a:pt x="43729" y="43730"/>
                  </a:cubicBezTo>
                  <a:cubicBezTo>
                    <a:pt x="48533" y="38926"/>
                    <a:pt x="51233" y="32410"/>
                    <a:pt x="51233" y="25617"/>
                  </a:cubicBezTo>
                  <a:cubicBezTo>
                    <a:pt x="51233" y="18822"/>
                    <a:pt x="48533" y="12306"/>
                    <a:pt x="43729" y="7502"/>
                  </a:cubicBezTo>
                  <a:cubicBezTo>
                    <a:pt x="38926" y="2699"/>
                    <a:pt x="32410" y="1"/>
                    <a:pt x="25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4"/>
            <p:cNvSpPr/>
            <p:nvPr/>
          </p:nvSpPr>
          <p:spPr>
            <a:xfrm>
              <a:off x="861900" y="1996225"/>
              <a:ext cx="208925" cy="208925"/>
            </a:xfrm>
            <a:custGeom>
              <a:avLst/>
              <a:gdLst/>
              <a:ahLst/>
              <a:cxnLst/>
              <a:rect l="l" t="t" r="r" b="b"/>
              <a:pathLst>
                <a:path w="8357" h="8357" extrusionOk="0">
                  <a:moveTo>
                    <a:pt x="4178" y="1"/>
                  </a:moveTo>
                  <a:cubicBezTo>
                    <a:pt x="1870" y="1"/>
                    <a:pt x="1" y="1870"/>
                    <a:pt x="1" y="4178"/>
                  </a:cubicBezTo>
                  <a:cubicBezTo>
                    <a:pt x="1" y="6485"/>
                    <a:pt x="1870" y="8356"/>
                    <a:pt x="4178" y="8356"/>
                  </a:cubicBezTo>
                  <a:cubicBezTo>
                    <a:pt x="6486" y="8356"/>
                    <a:pt x="8356" y="6485"/>
                    <a:pt x="8356" y="4178"/>
                  </a:cubicBezTo>
                  <a:cubicBezTo>
                    <a:pt x="8356" y="1870"/>
                    <a:pt x="6486" y="1"/>
                    <a:pt x="4178" y="1"/>
                  </a:cubicBezTo>
                  <a:close/>
                </a:path>
              </a:pathLst>
            </a:custGeom>
            <a:solidFill>
              <a:schemeClr val="accent4">
                <a:alpha val="36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4"/>
            <p:cNvSpPr/>
            <p:nvPr/>
          </p:nvSpPr>
          <p:spPr>
            <a:xfrm>
              <a:off x="796350" y="1738500"/>
              <a:ext cx="126350" cy="121550"/>
            </a:xfrm>
            <a:custGeom>
              <a:avLst/>
              <a:gdLst/>
              <a:ahLst/>
              <a:cxnLst/>
              <a:rect l="l" t="t" r="r" b="b"/>
              <a:pathLst>
                <a:path w="5054" h="4862" extrusionOk="0">
                  <a:moveTo>
                    <a:pt x="2625" y="1"/>
                  </a:moveTo>
                  <a:cubicBezTo>
                    <a:pt x="2624" y="1"/>
                    <a:pt x="2623" y="1"/>
                    <a:pt x="2623" y="1"/>
                  </a:cubicBezTo>
                  <a:cubicBezTo>
                    <a:pt x="1640" y="1"/>
                    <a:pt x="753" y="593"/>
                    <a:pt x="377" y="1501"/>
                  </a:cubicBezTo>
                  <a:cubicBezTo>
                    <a:pt x="0" y="2410"/>
                    <a:pt x="209" y="3454"/>
                    <a:pt x="904" y="4149"/>
                  </a:cubicBezTo>
                  <a:cubicBezTo>
                    <a:pt x="1369" y="4614"/>
                    <a:pt x="1991" y="4861"/>
                    <a:pt x="2624" y="4861"/>
                  </a:cubicBezTo>
                  <a:cubicBezTo>
                    <a:pt x="2937" y="4861"/>
                    <a:pt x="3253" y="4801"/>
                    <a:pt x="3554" y="4676"/>
                  </a:cubicBezTo>
                  <a:cubicBezTo>
                    <a:pt x="4460" y="4299"/>
                    <a:pt x="5054" y="3413"/>
                    <a:pt x="5052" y="2431"/>
                  </a:cubicBezTo>
                  <a:cubicBezTo>
                    <a:pt x="5052" y="1089"/>
                    <a:pt x="3967" y="1"/>
                    <a:pt x="2625" y="1"/>
                  </a:cubicBezTo>
                  <a:close/>
                </a:path>
              </a:pathLst>
            </a:custGeom>
            <a:solidFill>
              <a:schemeClr val="accent4">
                <a:alpha val="36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4"/>
            <p:cNvSpPr/>
            <p:nvPr/>
          </p:nvSpPr>
          <p:spPr>
            <a:xfrm>
              <a:off x="119500" y="1026475"/>
              <a:ext cx="2365300" cy="1682550"/>
            </a:xfrm>
            <a:custGeom>
              <a:avLst/>
              <a:gdLst/>
              <a:ahLst/>
              <a:cxnLst/>
              <a:rect l="l" t="t" r="r" b="b"/>
              <a:pathLst>
                <a:path w="94612" h="67302" extrusionOk="0">
                  <a:moveTo>
                    <a:pt x="86174" y="0"/>
                  </a:moveTo>
                  <a:cubicBezTo>
                    <a:pt x="77601" y="0"/>
                    <a:pt x="58967" y="11462"/>
                    <a:pt x="58967" y="11462"/>
                  </a:cubicBezTo>
                  <a:lnTo>
                    <a:pt x="62010" y="13402"/>
                  </a:lnTo>
                  <a:cubicBezTo>
                    <a:pt x="62010" y="13402"/>
                    <a:pt x="72806" y="6475"/>
                    <a:pt x="79175" y="6475"/>
                  </a:cubicBezTo>
                  <a:cubicBezTo>
                    <a:pt x="80411" y="6475"/>
                    <a:pt x="81480" y="6736"/>
                    <a:pt x="82272" y="7359"/>
                  </a:cubicBezTo>
                  <a:cubicBezTo>
                    <a:pt x="87141" y="11193"/>
                    <a:pt x="73261" y="26164"/>
                    <a:pt x="53673" y="40463"/>
                  </a:cubicBezTo>
                  <a:cubicBezTo>
                    <a:pt x="36982" y="52647"/>
                    <a:pt x="20772" y="61737"/>
                    <a:pt x="14524" y="61737"/>
                  </a:cubicBezTo>
                  <a:cubicBezTo>
                    <a:pt x="13439" y="61737"/>
                    <a:pt x="12654" y="61463"/>
                    <a:pt x="12219" y="60884"/>
                  </a:cubicBezTo>
                  <a:cubicBezTo>
                    <a:pt x="9281" y="56966"/>
                    <a:pt x="23144" y="43899"/>
                    <a:pt x="23144" y="43899"/>
                  </a:cubicBezTo>
                  <a:lnTo>
                    <a:pt x="21925" y="40224"/>
                  </a:lnTo>
                  <a:lnTo>
                    <a:pt x="21925" y="40224"/>
                  </a:lnTo>
                  <a:cubicBezTo>
                    <a:pt x="22039" y="40669"/>
                    <a:pt x="0" y="61815"/>
                    <a:pt x="5681" y="66320"/>
                  </a:cubicBezTo>
                  <a:cubicBezTo>
                    <a:pt x="6521" y="66986"/>
                    <a:pt x="7759" y="67301"/>
                    <a:pt x="9325" y="67301"/>
                  </a:cubicBezTo>
                  <a:cubicBezTo>
                    <a:pt x="18352" y="67301"/>
                    <a:pt x="38272" y="56836"/>
                    <a:pt x="55632" y="42815"/>
                  </a:cubicBezTo>
                  <a:cubicBezTo>
                    <a:pt x="76002" y="26359"/>
                    <a:pt x="94612" y="6380"/>
                    <a:pt x="89519" y="1092"/>
                  </a:cubicBezTo>
                  <a:cubicBezTo>
                    <a:pt x="88783" y="327"/>
                    <a:pt x="87622" y="0"/>
                    <a:pt x="86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6"/>
        <p:cNvGrpSpPr/>
        <p:nvPr/>
      </p:nvGrpSpPr>
      <p:grpSpPr>
        <a:xfrm>
          <a:off x="0" y="0"/>
          <a:ext cx="0" cy="0"/>
          <a:chOff x="0" y="0"/>
          <a:chExt cx="0" cy="0"/>
        </a:xfrm>
      </p:grpSpPr>
      <p:sp>
        <p:nvSpPr>
          <p:cNvPr id="6" name="TextBox 5">
            <a:extLst>
              <a:ext uri="{FF2B5EF4-FFF2-40B4-BE49-F238E27FC236}">
                <a16:creationId xmlns:a16="http://schemas.microsoft.com/office/drawing/2014/main" id="{89B84D03-934F-83B0-C21C-F2F4F0380A50}"/>
              </a:ext>
            </a:extLst>
          </p:cNvPr>
          <p:cNvSpPr txBox="1"/>
          <p:nvPr/>
        </p:nvSpPr>
        <p:spPr>
          <a:xfrm>
            <a:off x="190548" y="103139"/>
            <a:ext cx="8645955" cy="461665"/>
          </a:xfrm>
          <a:prstGeom prst="rect">
            <a:avLst/>
          </a:prstGeom>
          <a:noFill/>
        </p:spPr>
        <p:txBody>
          <a:bodyPr wrap="square" rtlCol="0">
            <a:spAutoFit/>
          </a:bodyPr>
          <a:lstStyle/>
          <a:p>
            <a:r>
              <a:rPr lang="en-US" sz="2400" b="1" dirty="0">
                <a:solidFill>
                  <a:schemeClr val="accent1">
                    <a:lumMod val="75000"/>
                  </a:schemeClr>
                </a:solidFill>
                <a:latin typeface="Patrick Hand" panose="00000500000000000000" pitchFamily="2" charset="0"/>
              </a:rPr>
              <a:t>Ex 3. </a:t>
            </a:r>
            <a:r>
              <a:rPr lang="en-US" sz="2400" b="1" dirty="0">
                <a:solidFill>
                  <a:schemeClr val="tx1"/>
                </a:solidFill>
                <a:latin typeface="Patrick Hand" panose="00000500000000000000" pitchFamily="2" charset="0"/>
              </a:rPr>
              <a:t>Read the information below and answer questions that follow. </a:t>
            </a:r>
          </a:p>
        </p:txBody>
      </p:sp>
      <p:pic>
        <p:nvPicPr>
          <p:cNvPr id="12" name="Picture 11">
            <a:extLst>
              <a:ext uri="{FF2B5EF4-FFF2-40B4-BE49-F238E27FC236}">
                <a16:creationId xmlns:a16="http://schemas.microsoft.com/office/drawing/2014/main" id="{5B3E64F5-C6FE-75F0-B4D4-E943B59E610E}"/>
              </a:ext>
            </a:extLst>
          </p:cNvPr>
          <p:cNvPicPr>
            <a:picLocks noChangeAspect="1"/>
          </p:cNvPicPr>
          <p:nvPr/>
        </p:nvPicPr>
        <p:blipFill rotWithShape="1">
          <a:blip r:embed="rId3"/>
          <a:srcRect l="559" t="527" r="683" b="42963"/>
          <a:stretch/>
        </p:blipFill>
        <p:spPr>
          <a:xfrm>
            <a:off x="288221" y="614317"/>
            <a:ext cx="4461804" cy="2289831"/>
          </a:xfrm>
          <a:prstGeom prst="rect">
            <a:avLst/>
          </a:prstGeom>
        </p:spPr>
      </p:pic>
      <p:pic>
        <p:nvPicPr>
          <p:cNvPr id="13" name="Picture 12">
            <a:extLst>
              <a:ext uri="{FF2B5EF4-FFF2-40B4-BE49-F238E27FC236}">
                <a16:creationId xmlns:a16="http://schemas.microsoft.com/office/drawing/2014/main" id="{2A57C9CF-B6E0-CBB2-D844-B16FA61B8B74}"/>
              </a:ext>
            </a:extLst>
          </p:cNvPr>
          <p:cNvPicPr>
            <a:picLocks noChangeAspect="1"/>
          </p:cNvPicPr>
          <p:nvPr/>
        </p:nvPicPr>
        <p:blipFill rotWithShape="1">
          <a:blip r:embed="rId4"/>
          <a:srcRect l="770" t="1016" r="1025" b="2538"/>
          <a:stretch/>
        </p:blipFill>
        <p:spPr>
          <a:xfrm>
            <a:off x="4835075" y="588967"/>
            <a:ext cx="4130591" cy="2315181"/>
          </a:xfrm>
          <a:prstGeom prst="rect">
            <a:avLst/>
          </a:prstGeom>
        </p:spPr>
      </p:pic>
      <p:pic>
        <p:nvPicPr>
          <p:cNvPr id="14" name="Picture 13">
            <a:extLst>
              <a:ext uri="{FF2B5EF4-FFF2-40B4-BE49-F238E27FC236}">
                <a16:creationId xmlns:a16="http://schemas.microsoft.com/office/drawing/2014/main" id="{6B8A0B6B-E39D-E748-0DF7-412E4DE6B349}"/>
              </a:ext>
            </a:extLst>
          </p:cNvPr>
          <p:cNvPicPr>
            <a:picLocks noChangeAspect="1"/>
          </p:cNvPicPr>
          <p:nvPr/>
        </p:nvPicPr>
        <p:blipFill rotWithShape="1">
          <a:blip r:embed="rId3"/>
          <a:srcRect l="271" t="58781" r="350" b="776"/>
          <a:stretch/>
        </p:blipFill>
        <p:spPr>
          <a:xfrm>
            <a:off x="288221" y="2977198"/>
            <a:ext cx="4459381" cy="1991311"/>
          </a:xfrm>
          <a:prstGeom prst="rect">
            <a:avLst/>
          </a:prstGeom>
        </p:spPr>
      </p:pic>
      <p:sp>
        <p:nvSpPr>
          <p:cNvPr id="15" name="Rectangle 14">
            <a:extLst>
              <a:ext uri="{FF2B5EF4-FFF2-40B4-BE49-F238E27FC236}">
                <a16:creationId xmlns:a16="http://schemas.microsoft.com/office/drawing/2014/main" id="{A0817C19-9B7E-2C48-6B65-5CCC943F46B8}"/>
              </a:ext>
            </a:extLst>
          </p:cNvPr>
          <p:cNvSpPr/>
          <p:nvPr/>
        </p:nvSpPr>
        <p:spPr>
          <a:xfrm>
            <a:off x="373271" y="687368"/>
            <a:ext cx="4255373" cy="2111359"/>
          </a:xfrm>
          <a:prstGeom prst="rect">
            <a:avLst/>
          </a:prstGeom>
          <a:solidFill>
            <a:srgbClr val="D4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tx1"/>
                </a:solidFill>
                <a:latin typeface="Patrick Hand" panose="00000500000000000000" pitchFamily="2" charset="0"/>
              </a:rPr>
              <a:t>Mercury </a:t>
            </a:r>
          </a:p>
          <a:p>
            <a:r>
              <a:rPr lang="en-US" sz="2000" dirty="0">
                <a:solidFill>
                  <a:schemeClr val="tx1"/>
                </a:solidFill>
                <a:latin typeface="Patrick Hand" panose="00000500000000000000" pitchFamily="2" charset="0"/>
              </a:rPr>
              <a:t>- smallest and closest to the sun with no moon. </a:t>
            </a:r>
          </a:p>
          <a:p>
            <a:r>
              <a:rPr lang="en-US" sz="2000" dirty="0">
                <a:solidFill>
                  <a:schemeClr val="tx1"/>
                </a:solidFill>
                <a:latin typeface="Patrick Hand" panose="00000500000000000000" pitchFamily="2" charset="0"/>
              </a:rPr>
              <a:t>- very hot in the daytime but very cold at night</a:t>
            </a:r>
          </a:p>
          <a:p>
            <a:r>
              <a:rPr lang="en-US" sz="2000" dirty="0">
                <a:solidFill>
                  <a:schemeClr val="tx1"/>
                </a:solidFill>
                <a:latin typeface="Patrick Hand" panose="00000500000000000000" pitchFamily="2" charset="0"/>
              </a:rPr>
              <a:t>- no atmosphere </a:t>
            </a:r>
            <a:r>
              <a:rPr lang="en-US" sz="2000" dirty="0">
                <a:solidFill>
                  <a:schemeClr val="tx1"/>
                </a:solidFill>
                <a:latin typeface="Patrick Hand" panose="00000500000000000000" pitchFamily="2" charset="0"/>
                <a:sym typeface="Wingdings" panose="05000000000000000000" pitchFamily="2" charset="2"/>
              </a:rPr>
              <a:t> no wind or weather on it</a:t>
            </a:r>
            <a:endParaRPr lang="en-US" sz="2000" dirty="0">
              <a:solidFill>
                <a:schemeClr val="tx1"/>
              </a:solidFill>
              <a:latin typeface="Patrick Hand" panose="00000500000000000000" pitchFamily="2" charset="0"/>
            </a:endParaRPr>
          </a:p>
        </p:txBody>
      </p:sp>
      <p:sp>
        <p:nvSpPr>
          <p:cNvPr id="16" name="Rectangle 15">
            <a:extLst>
              <a:ext uri="{FF2B5EF4-FFF2-40B4-BE49-F238E27FC236}">
                <a16:creationId xmlns:a16="http://schemas.microsoft.com/office/drawing/2014/main" id="{F183922E-A785-DB94-88C7-135148E93C65}"/>
              </a:ext>
            </a:extLst>
          </p:cNvPr>
          <p:cNvSpPr/>
          <p:nvPr/>
        </p:nvSpPr>
        <p:spPr>
          <a:xfrm>
            <a:off x="390224" y="3131979"/>
            <a:ext cx="4255373" cy="1681748"/>
          </a:xfrm>
          <a:prstGeom prst="rect">
            <a:avLst/>
          </a:prstGeom>
          <a:solidFill>
            <a:srgbClr val="D6EE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200" b="1" dirty="0">
                <a:solidFill>
                  <a:schemeClr val="tx1"/>
                </a:solidFill>
                <a:latin typeface="Patrick Hand" panose="00000500000000000000" pitchFamily="2" charset="0"/>
              </a:rPr>
              <a:t>Jupiter </a:t>
            </a:r>
          </a:p>
          <a:p>
            <a:r>
              <a:rPr lang="en-US" sz="2200" dirty="0">
                <a:solidFill>
                  <a:schemeClr val="tx1"/>
                </a:solidFill>
                <a:latin typeface="Patrick Hand" panose="00000500000000000000" pitchFamily="2" charset="0"/>
              </a:rPr>
              <a:t>- </a:t>
            </a:r>
            <a:r>
              <a:rPr lang="en-US" sz="2200" dirty="0">
                <a:solidFill>
                  <a:schemeClr val="tx1"/>
                </a:solidFill>
                <a:latin typeface="Patrick Hand" panose="00000500000000000000" pitchFamily="2" charset="0"/>
                <a:sym typeface="Wingdings" panose="05000000000000000000" pitchFamily="2" charset="2"/>
              </a:rPr>
              <a:t>largest planet with about 63 moons </a:t>
            </a:r>
          </a:p>
          <a:p>
            <a:r>
              <a:rPr lang="en-US" sz="2200" dirty="0">
                <a:solidFill>
                  <a:schemeClr val="tx1"/>
                </a:solidFill>
                <a:latin typeface="Patrick Hand" panose="00000500000000000000" pitchFamily="2" charset="0"/>
                <a:sym typeface="Wingdings" panose="05000000000000000000" pitchFamily="2" charset="2"/>
              </a:rPr>
              <a:t>- stormiest planet</a:t>
            </a:r>
          </a:p>
          <a:p>
            <a:r>
              <a:rPr lang="en-US" sz="2200" dirty="0">
                <a:solidFill>
                  <a:schemeClr val="tx1"/>
                </a:solidFill>
                <a:latin typeface="Patrick Hand" panose="00000500000000000000" pitchFamily="2" charset="0"/>
                <a:sym typeface="Wingdings" panose="05000000000000000000" pitchFamily="2" charset="2"/>
              </a:rPr>
              <a:t>- third brightest object in the night sky</a:t>
            </a:r>
            <a:endParaRPr lang="en-US" sz="2200" dirty="0">
              <a:solidFill>
                <a:schemeClr val="tx1"/>
              </a:solidFill>
              <a:latin typeface="Patrick Hand" panose="00000500000000000000" pitchFamily="2" charset="0"/>
            </a:endParaRPr>
          </a:p>
        </p:txBody>
      </p:sp>
      <p:sp>
        <p:nvSpPr>
          <p:cNvPr id="17" name="Rectangle 16">
            <a:extLst>
              <a:ext uri="{FF2B5EF4-FFF2-40B4-BE49-F238E27FC236}">
                <a16:creationId xmlns:a16="http://schemas.microsoft.com/office/drawing/2014/main" id="{C4C2D700-E93A-68F3-CE00-9976A813DF50}"/>
              </a:ext>
            </a:extLst>
          </p:cNvPr>
          <p:cNvSpPr/>
          <p:nvPr/>
        </p:nvSpPr>
        <p:spPr>
          <a:xfrm>
            <a:off x="4960418" y="719736"/>
            <a:ext cx="3895361" cy="1974912"/>
          </a:xfrm>
          <a:prstGeom prst="rect">
            <a:avLst/>
          </a:prstGeom>
          <a:solidFill>
            <a:srgbClr val="FEE3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Patrick Hand" panose="00000500000000000000" pitchFamily="2" charset="0"/>
              </a:rPr>
              <a:t>Venus </a:t>
            </a:r>
          </a:p>
          <a:p>
            <a:r>
              <a:rPr lang="en-US" sz="2200" dirty="0">
                <a:solidFill>
                  <a:schemeClr val="tx1"/>
                </a:solidFill>
                <a:latin typeface="Patrick Hand" panose="00000500000000000000" pitchFamily="2" charset="0"/>
              </a:rPr>
              <a:t>- hottest planet with no moon</a:t>
            </a:r>
          </a:p>
          <a:p>
            <a:r>
              <a:rPr lang="en-US" sz="2200" dirty="0">
                <a:solidFill>
                  <a:schemeClr val="tx1"/>
                </a:solidFill>
                <a:latin typeface="Patrick Hand" panose="00000500000000000000" pitchFamily="2" charset="0"/>
              </a:rPr>
              <a:t>- nearly as big as Earth </a:t>
            </a:r>
          </a:p>
          <a:p>
            <a:r>
              <a:rPr lang="en-US" sz="2200" dirty="0">
                <a:solidFill>
                  <a:schemeClr val="tx1"/>
                </a:solidFill>
                <a:latin typeface="Patrick Hand" panose="00000500000000000000" pitchFamily="2" charset="0"/>
              </a:rPr>
              <a:t>- often very bright in the early morning </a:t>
            </a:r>
            <a:r>
              <a:rPr lang="en-US" sz="2200" dirty="0">
                <a:solidFill>
                  <a:schemeClr val="tx1"/>
                </a:solidFill>
                <a:latin typeface="Patrick Hand" panose="00000500000000000000" pitchFamily="2" charset="0"/>
                <a:sym typeface="Wingdings" panose="05000000000000000000" pitchFamily="2" charset="2"/>
              </a:rPr>
              <a:t> people call it the morning star</a:t>
            </a:r>
            <a:r>
              <a:rPr lang="en-US" sz="2200" dirty="0">
                <a:solidFill>
                  <a:schemeClr val="tx1"/>
                </a:solidFill>
                <a:latin typeface="Patrick Hand" panose="00000500000000000000" pitchFamily="2" charset="0"/>
              </a:rPr>
              <a:t> </a:t>
            </a:r>
          </a:p>
        </p:txBody>
      </p:sp>
      <p:grpSp>
        <p:nvGrpSpPr>
          <p:cNvPr id="21" name="Google Shape;924;p67">
            <a:extLst>
              <a:ext uri="{FF2B5EF4-FFF2-40B4-BE49-F238E27FC236}">
                <a16:creationId xmlns:a16="http://schemas.microsoft.com/office/drawing/2014/main" id="{A7F332A7-7319-FFE2-0040-C6DBE48417AD}"/>
              </a:ext>
            </a:extLst>
          </p:cNvPr>
          <p:cNvGrpSpPr/>
          <p:nvPr/>
        </p:nvGrpSpPr>
        <p:grpSpPr>
          <a:xfrm>
            <a:off x="6908098" y="3131979"/>
            <a:ext cx="1954019" cy="1879212"/>
            <a:chOff x="10778725" y="1534750"/>
            <a:chExt cx="502825" cy="483575"/>
          </a:xfrm>
        </p:grpSpPr>
        <p:sp>
          <p:nvSpPr>
            <p:cNvPr id="22" name="Google Shape;925;p67">
              <a:extLst>
                <a:ext uri="{FF2B5EF4-FFF2-40B4-BE49-F238E27FC236}">
                  <a16:creationId xmlns:a16="http://schemas.microsoft.com/office/drawing/2014/main" id="{8F4B8D4B-6DE1-4345-179E-1E8B86BDEDBB}"/>
                </a:ext>
              </a:extLst>
            </p:cNvPr>
            <p:cNvSpPr/>
            <p:nvPr/>
          </p:nvSpPr>
          <p:spPr>
            <a:xfrm>
              <a:off x="10778725" y="1534750"/>
              <a:ext cx="502825" cy="483575"/>
            </a:xfrm>
            <a:custGeom>
              <a:avLst/>
              <a:gdLst/>
              <a:ahLst/>
              <a:cxnLst/>
              <a:rect l="l" t="t" r="r" b="b"/>
              <a:pathLst>
                <a:path w="20113" h="19343" extrusionOk="0">
                  <a:moveTo>
                    <a:pt x="10445" y="0"/>
                  </a:moveTo>
                  <a:cubicBezTo>
                    <a:pt x="6531" y="0"/>
                    <a:pt x="3000" y="2351"/>
                    <a:pt x="1505" y="5970"/>
                  </a:cubicBezTo>
                  <a:cubicBezTo>
                    <a:pt x="1" y="9580"/>
                    <a:pt x="827" y="13740"/>
                    <a:pt x="3600" y="16503"/>
                  </a:cubicBezTo>
                  <a:cubicBezTo>
                    <a:pt x="5450" y="18359"/>
                    <a:pt x="7924" y="19343"/>
                    <a:pt x="10441" y="19343"/>
                  </a:cubicBezTo>
                  <a:cubicBezTo>
                    <a:pt x="11685" y="19343"/>
                    <a:pt x="12939" y="19102"/>
                    <a:pt x="14133" y="18608"/>
                  </a:cubicBezTo>
                  <a:cubicBezTo>
                    <a:pt x="17753" y="17113"/>
                    <a:pt x="20103" y="13582"/>
                    <a:pt x="20113" y="9668"/>
                  </a:cubicBezTo>
                  <a:cubicBezTo>
                    <a:pt x="20113" y="4328"/>
                    <a:pt x="15786" y="0"/>
                    <a:pt x="10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26;p67">
              <a:extLst>
                <a:ext uri="{FF2B5EF4-FFF2-40B4-BE49-F238E27FC236}">
                  <a16:creationId xmlns:a16="http://schemas.microsoft.com/office/drawing/2014/main" id="{7F78A4B1-272B-582B-3961-72761278F7A3}"/>
                </a:ext>
              </a:extLst>
            </p:cNvPr>
            <p:cNvSpPr/>
            <p:nvPr/>
          </p:nvSpPr>
          <p:spPr>
            <a:xfrm>
              <a:off x="10841425" y="1621050"/>
              <a:ext cx="198450" cy="17225"/>
            </a:xfrm>
            <a:custGeom>
              <a:avLst/>
              <a:gdLst/>
              <a:ahLst/>
              <a:cxnLst/>
              <a:rect l="l" t="t" r="r" b="b"/>
              <a:pathLst>
                <a:path w="7938" h="689" extrusionOk="0">
                  <a:moveTo>
                    <a:pt x="522" y="0"/>
                  </a:moveTo>
                  <a:cubicBezTo>
                    <a:pt x="335" y="227"/>
                    <a:pt x="168" y="453"/>
                    <a:pt x="1" y="689"/>
                  </a:cubicBezTo>
                  <a:lnTo>
                    <a:pt x="7593" y="689"/>
                  </a:lnTo>
                  <a:cubicBezTo>
                    <a:pt x="7780" y="689"/>
                    <a:pt x="7937" y="541"/>
                    <a:pt x="7937" y="345"/>
                  </a:cubicBezTo>
                  <a:cubicBezTo>
                    <a:pt x="7937" y="158"/>
                    <a:pt x="7780" y="0"/>
                    <a:pt x="7593"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27;p67">
              <a:extLst>
                <a:ext uri="{FF2B5EF4-FFF2-40B4-BE49-F238E27FC236}">
                  <a16:creationId xmlns:a16="http://schemas.microsoft.com/office/drawing/2014/main" id="{74270607-A3A7-E456-D5FE-F30FF353ADCE}"/>
                </a:ext>
              </a:extLst>
            </p:cNvPr>
            <p:cNvSpPr/>
            <p:nvPr/>
          </p:nvSpPr>
          <p:spPr>
            <a:xfrm>
              <a:off x="11071325" y="1672925"/>
              <a:ext cx="194250" cy="17250"/>
            </a:xfrm>
            <a:custGeom>
              <a:avLst/>
              <a:gdLst/>
              <a:ahLst/>
              <a:cxnLst/>
              <a:rect l="l" t="t" r="r" b="b"/>
              <a:pathLst>
                <a:path w="7770" h="690" extrusionOk="0">
                  <a:moveTo>
                    <a:pt x="462" y="1"/>
                  </a:moveTo>
                  <a:cubicBezTo>
                    <a:pt x="0" y="1"/>
                    <a:pt x="0" y="689"/>
                    <a:pt x="462" y="689"/>
                  </a:cubicBezTo>
                  <a:lnTo>
                    <a:pt x="7770" y="689"/>
                  </a:lnTo>
                  <a:lnTo>
                    <a:pt x="7770" y="679"/>
                  </a:lnTo>
                  <a:cubicBezTo>
                    <a:pt x="7681" y="453"/>
                    <a:pt x="7583" y="217"/>
                    <a:pt x="7475"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28;p67">
              <a:extLst>
                <a:ext uri="{FF2B5EF4-FFF2-40B4-BE49-F238E27FC236}">
                  <a16:creationId xmlns:a16="http://schemas.microsoft.com/office/drawing/2014/main" id="{F488086F-F0B4-4817-93E6-E797CD5E937A}"/>
                </a:ext>
              </a:extLst>
            </p:cNvPr>
            <p:cNvSpPr/>
            <p:nvPr/>
          </p:nvSpPr>
          <p:spPr>
            <a:xfrm>
              <a:off x="11019675" y="1940675"/>
              <a:ext cx="196725" cy="17250"/>
            </a:xfrm>
            <a:custGeom>
              <a:avLst/>
              <a:gdLst/>
              <a:ahLst/>
              <a:cxnLst/>
              <a:rect l="l" t="t" r="r" b="b"/>
              <a:pathLst>
                <a:path w="7869" h="690" extrusionOk="0">
                  <a:moveTo>
                    <a:pt x="463" y="1"/>
                  </a:moveTo>
                  <a:cubicBezTo>
                    <a:pt x="1" y="1"/>
                    <a:pt x="1" y="689"/>
                    <a:pt x="463" y="689"/>
                  </a:cubicBezTo>
                  <a:lnTo>
                    <a:pt x="7200" y="689"/>
                  </a:lnTo>
                  <a:cubicBezTo>
                    <a:pt x="7436" y="483"/>
                    <a:pt x="7662" y="266"/>
                    <a:pt x="7869" y="40"/>
                  </a:cubicBezTo>
                  <a:cubicBezTo>
                    <a:pt x="7820" y="11"/>
                    <a:pt x="7770" y="1"/>
                    <a:pt x="7711"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29;p67">
              <a:extLst>
                <a:ext uri="{FF2B5EF4-FFF2-40B4-BE49-F238E27FC236}">
                  <a16:creationId xmlns:a16="http://schemas.microsoft.com/office/drawing/2014/main" id="{EA014CDB-E251-1F83-43F5-1E50FB006420}"/>
                </a:ext>
              </a:extLst>
            </p:cNvPr>
            <p:cNvSpPr/>
            <p:nvPr/>
          </p:nvSpPr>
          <p:spPr>
            <a:xfrm>
              <a:off x="10880775" y="1578025"/>
              <a:ext cx="124425" cy="17225"/>
            </a:xfrm>
            <a:custGeom>
              <a:avLst/>
              <a:gdLst/>
              <a:ahLst/>
              <a:cxnLst/>
              <a:rect l="l" t="t" r="r" b="b"/>
              <a:pathLst>
                <a:path w="4977" h="689" extrusionOk="0">
                  <a:moveTo>
                    <a:pt x="846" y="0"/>
                  </a:moveTo>
                  <a:cubicBezTo>
                    <a:pt x="551" y="197"/>
                    <a:pt x="276" y="423"/>
                    <a:pt x="0" y="659"/>
                  </a:cubicBezTo>
                  <a:cubicBezTo>
                    <a:pt x="49" y="679"/>
                    <a:pt x="99" y="689"/>
                    <a:pt x="148" y="689"/>
                  </a:cubicBezTo>
                  <a:lnTo>
                    <a:pt x="4632" y="689"/>
                  </a:lnTo>
                  <a:cubicBezTo>
                    <a:pt x="4819" y="689"/>
                    <a:pt x="4977" y="531"/>
                    <a:pt x="4977" y="345"/>
                  </a:cubicBezTo>
                  <a:cubicBezTo>
                    <a:pt x="4977" y="148"/>
                    <a:pt x="4819" y="0"/>
                    <a:pt x="4632"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30;p67">
              <a:extLst>
                <a:ext uri="{FF2B5EF4-FFF2-40B4-BE49-F238E27FC236}">
                  <a16:creationId xmlns:a16="http://schemas.microsoft.com/office/drawing/2014/main" id="{AF9CC73E-28D8-D27E-252B-D22B012FD985}"/>
                </a:ext>
              </a:extLst>
            </p:cNvPr>
            <p:cNvSpPr/>
            <p:nvPr/>
          </p:nvSpPr>
          <p:spPr>
            <a:xfrm>
              <a:off x="11116800" y="1716200"/>
              <a:ext cx="126650" cy="17225"/>
            </a:xfrm>
            <a:custGeom>
              <a:avLst/>
              <a:gdLst/>
              <a:ahLst/>
              <a:cxnLst/>
              <a:rect l="l" t="t" r="r" b="b"/>
              <a:pathLst>
                <a:path w="5066" h="689" extrusionOk="0">
                  <a:moveTo>
                    <a:pt x="4613" y="0"/>
                  </a:moveTo>
                  <a:cubicBezTo>
                    <a:pt x="4610" y="0"/>
                    <a:pt x="4607" y="0"/>
                    <a:pt x="4603" y="1"/>
                  </a:cubicBezTo>
                  <a:lnTo>
                    <a:pt x="463" y="1"/>
                  </a:lnTo>
                  <a:cubicBezTo>
                    <a:pt x="1" y="1"/>
                    <a:pt x="1" y="689"/>
                    <a:pt x="463" y="689"/>
                  </a:cubicBezTo>
                  <a:lnTo>
                    <a:pt x="4603" y="689"/>
                  </a:lnTo>
                  <a:cubicBezTo>
                    <a:pt x="5062" y="689"/>
                    <a:pt x="5065" y="0"/>
                    <a:pt x="4613"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31;p67">
              <a:extLst>
                <a:ext uri="{FF2B5EF4-FFF2-40B4-BE49-F238E27FC236}">
                  <a16:creationId xmlns:a16="http://schemas.microsoft.com/office/drawing/2014/main" id="{99767450-5BBB-246A-B2EB-8267B6D633F6}"/>
                </a:ext>
              </a:extLst>
            </p:cNvPr>
            <p:cNvSpPr/>
            <p:nvPr/>
          </p:nvSpPr>
          <p:spPr>
            <a:xfrm>
              <a:off x="11002475" y="1716200"/>
              <a:ext cx="74775" cy="17225"/>
            </a:xfrm>
            <a:custGeom>
              <a:avLst/>
              <a:gdLst/>
              <a:ahLst/>
              <a:cxnLst/>
              <a:rect l="l" t="t" r="r" b="b"/>
              <a:pathLst>
                <a:path w="2991" h="689" extrusionOk="0">
                  <a:moveTo>
                    <a:pt x="453" y="0"/>
                  </a:moveTo>
                  <a:cubicBezTo>
                    <a:pt x="0" y="0"/>
                    <a:pt x="4" y="689"/>
                    <a:pt x="463" y="689"/>
                  </a:cubicBezTo>
                  <a:lnTo>
                    <a:pt x="2528" y="689"/>
                  </a:lnTo>
                  <a:cubicBezTo>
                    <a:pt x="2987" y="689"/>
                    <a:pt x="2990" y="0"/>
                    <a:pt x="2538" y="0"/>
                  </a:cubicBezTo>
                  <a:cubicBezTo>
                    <a:pt x="2534" y="0"/>
                    <a:pt x="2531" y="0"/>
                    <a:pt x="2528" y="1"/>
                  </a:cubicBezTo>
                  <a:lnTo>
                    <a:pt x="463" y="1"/>
                  </a:lnTo>
                  <a:cubicBezTo>
                    <a:pt x="459" y="0"/>
                    <a:pt x="456" y="0"/>
                    <a:pt x="453"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32;p67">
              <a:extLst>
                <a:ext uri="{FF2B5EF4-FFF2-40B4-BE49-F238E27FC236}">
                  <a16:creationId xmlns:a16="http://schemas.microsoft.com/office/drawing/2014/main" id="{04753072-C625-37B0-E307-0B2408B3ADE2}"/>
                </a:ext>
              </a:extLst>
            </p:cNvPr>
            <p:cNvSpPr/>
            <p:nvPr/>
          </p:nvSpPr>
          <p:spPr>
            <a:xfrm>
              <a:off x="10797900" y="1767825"/>
              <a:ext cx="146825" cy="17250"/>
            </a:xfrm>
            <a:custGeom>
              <a:avLst/>
              <a:gdLst/>
              <a:ahLst/>
              <a:cxnLst/>
              <a:rect l="l" t="t" r="r" b="b"/>
              <a:pathLst>
                <a:path w="5873" h="690" extrusionOk="0">
                  <a:moveTo>
                    <a:pt x="11" y="1"/>
                  </a:moveTo>
                  <a:cubicBezTo>
                    <a:pt x="1" y="119"/>
                    <a:pt x="1" y="237"/>
                    <a:pt x="1" y="345"/>
                  </a:cubicBezTo>
                  <a:cubicBezTo>
                    <a:pt x="1" y="463"/>
                    <a:pt x="11" y="581"/>
                    <a:pt x="11" y="689"/>
                  </a:cubicBezTo>
                  <a:lnTo>
                    <a:pt x="5528" y="689"/>
                  </a:lnTo>
                  <a:cubicBezTo>
                    <a:pt x="5725" y="689"/>
                    <a:pt x="5872" y="542"/>
                    <a:pt x="5872" y="345"/>
                  </a:cubicBezTo>
                  <a:cubicBezTo>
                    <a:pt x="5872" y="158"/>
                    <a:pt x="5725" y="1"/>
                    <a:pt x="5528"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33;p67">
              <a:extLst>
                <a:ext uri="{FF2B5EF4-FFF2-40B4-BE49-F238E27FC236}">
                  <a16:creationId xmlns:a16="http://schemas.microsoft.com/office/drawing/2014/main" id="{6EB702B6-1B9C-D3B1-F68E-35780E9149C8}"/>
                </a:ext>
              </a:extLst>
            </p:cNvPr>
            <p:cNvSpPr/>
            <p:nvPr/>
          </p:nvSpPr>
          <p:spPr>
            <a:xfrm>
              <a:off x="10821500" y="1880200"/>
              <a:ext cx="149275" cy="17225"/>
            </a:xfrm>
            <a:custGeom>
              <a:avLst/>
              <a:gdLst/>
              <a:ahLst/>
              <a:cxnLst/>
              <a:rect l="l" t="t" r="r" b="b"/>
              <a:pathLst>
                <a:path w="5971" h="689" extrusionOk="0">
                  <a:moveTo>
                    <a:pt x="99" y="0"/>
                  </a:moveTo>
                  <a:cubicBezTo>
                    <a:pt x="60" y="0"/>
                    <a:pt x="30" y="0"/>
                    <a:pt x="1" y="20"/>
                  </a:cubicBezTo>
                  <a:cubicBezTo>
                    <a:pt x="109" y="246"/>
                    <a:pt x="227" y="472"/>
                    <a:pt x="355" y="689"/>
                  </a:cubicBezTo>
                  <a:lnTo>
                    <a:pt x="5626" y="689"/>
                  </a:lnTo>
                  <a:cubicBezTo>
                    <a:pt x="5813" y="689"/>
                    <a:pt x="5971" y="531"/>
                    <a:pt x="5971" y="345"/>
                  </a:cubicBezTo>
                  <a:cubicBezTo>
                    <a:pt x="5971" y="148"/>
                    <a:pt x="5823" y="0"/>
                    <a:pt x="5626"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34;p67">
              <a:extLst>
                <a:ext uri="{FF2B5EF4-FFF2-40B4-BE49-F238E27FC236}">
                  <a16:creationId xmlns:a16="http://schemas.microsoft.com/office/drawing/2014/main" id="{7A16CC3C-3398-B5B5-912C-3A1B0817E1BD}"/>
                </a:ext>
              </a:extLst>
            </p:cNvPr>
            <p:cNvSpPr/>
            <p:nvPr/>
          </p:nvSpPr>
          <p:spPr>
            <a:xfrm>
              <a:off x="11131800" y="1819700"/>
              <a:ext cx="145825" cy="17250"/>
            </a:xfrm>
            <a:custGeom>
              <a:avLst/>
              <a:gdLst/>
              <a:ahLst/>
              <a:cxnLst/>
              <a:rect l="l" t="t" r="r" b="b"/>
              <a:pathLst>
                <a:path w="5833" h="690" extrusionOk="0">
                  <a:moveTo>
                    <a:pt x="463" y="1"/>
                  </a:moveTo>
                  <a:cubicBezTo>
                    <a:pt x="1" y="1"/>
                    <a:pt x="1" y="689"/>
                    <a:pt x="463" y="689"/>
                  </a:cubicBezTo>
                  <a:lnTo>
                    <a:pt x="5685" y="689"/>
                  </a:lnTo>
                  <a:cubicBezTo>
                    <a:pt x="5744" y="463"/>
                    <a:pt x="5793" y="237"/>
                    <a:pt x="5833"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35;p67">
              <a:extLst>
                <a:ext uri="{FF2B5EF4-FFF2-40B4-BE49-F238E27FC236}">
                  <a16:creationId xmlns:a16="http://schemas.microsoft.com/office/drawing/2014/main" id="{A78196C2-6AB9-BF64-609C-61DBE621DE03}"/>
                </a:ext>
              </a:extLst>
            </p:cNvPr>
            <p:cNvSpPr/>
            <p:nvPr/>
          </p:nvSpPr>
          <p:spPr>
            <a:xfrm>
              <a:off x="10800625" y="1811100"/>
              <a:ext cx="187375" cy="17250"/>
            </a:xfrm>
            <a:custGeom>
              <a:avLst/>
              <a:gdLst/>
              <a:ahLst/>
              <a:cxnLst/>
              <a:rect l="l" t="t" r="r" b="b"/>
              <a:pathLst>
                <a:path w="7495" h="690" extrusionOk="0">
                  <a:moveTo>
                    <a:pt x="0" y="1"/>
                  </a:moveTo>
                  <a:cubicBezTo>
                    <a:pt x="30" y="237"/>
                    <a:pt x="69" y="463"/>
                    <a:pt x="118" y="689"/>
                  </a:cubicBezTo>
                  <a:lnTo>
                    <a:pt x="7150" y="689"/>
                  </a:lnTo>
                  <a:cubicBezTo>
                    <a:pt x="7337" y="689"/>
                    <a:pt x="7494" y="532"/>
                    <a:pt x="7494" y="345"/>
                  </a:cubicBezTo>
                  <a:cubicBezTo>
                    <a:pt x="7494" y="158"/>
                    <a:pt x="7337" y="1"/>
                    <a:pt x="7150"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1345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6"/>
        <p:cNvGrpSpPr/>
        <p:nvPr/>
      </p:nvGrpSpPr>
      <p:grpSpPr>
        <a:xfrm>
          <a:off x="0" y="0"/>
          <a:ext cx="0" cy="0"/>
          <a:chOff x="0" y="0"/>
          <a:chExt cx="0" cy="0"/>
        </a:xfrm>
      </p:grpSpPr>
      <p:sp>
        <p:nvSpPr>
          <p:cNvPr id="6" name="TextBox 5">
            <a:extLst>
              <a:ext uri="{FF2B5EF4-FFF2-40B4-BE49-F238E27FC236}">
                <a16:creationId xmlns:a16="http://schemas.microsoft.com/office/drawing/2014/main" id="{89B84D03-934F-83B0-C21C-F2F4F0380A50}"/>
              </a:ext>
            </a:extLst>
          </p:cNvPr>
          <p:cNvSpPr txBox="1"/>
          <p:nvPr/>
        </p:nvSpPr>
        <p:spPr>
          <a:xfrm>
            <a:off x="190548" y="103139"/>
            <a:ext cx="8645955" cy="461665"/>
          </a:xfrm>
          <a:prstGeom prst="rect">
            <a:avLst/>
          </a:prstGeom>
          <a:noFill/>
        </p:spPr>
        <p:txBody>
          <a:bodyPr wrap="square" rtlCol="0">
            <a:spAutoFit/>
          </a:bodyPr>
          <a:lstStyle/>
          <a:p>
            <a:r>
              <a:rPr lang="en-US" sz="2400" b="1" dirty="0">
                <a:solidFill>
                  <a:schemeClr val="accent1">
                    <a:lumMod val="75000"/>
                  </a:schemeClr>
                </a:solidFill>
                <a:latin typeface="Patrick Hand" panose="00000500000000000000" pitchFamily="2" charset="0"/>
              </a:rPr>
              <a:t>Ex 3. </a:t>
            </a:r>
            <a:r>
              <a:rPr lang="en-US" sz="2400" b="1" dirty="0">
                <a:solidFill>
                  <a:schemeClr val="tx1"/>
                </a:solidFill>
                <a:latin typeface="Patrick Hand" panose="00000500000000000000" pitchFamily="2" charset="0"/>
              </a:rPr>
              <a:t>Read the information below and answer questions that follow. </a:t>
            </a:r>
          </a:p>
        </p:txBody>
      </p:sp>
      <p:sp>
        <p:nvSpPr>
          <p:cNvPr id="2" name="TextBox 1">
            <a:extLst>
              <a:ext uri="{FF2B5EF4-FFF2-40B4-BE49-F238E27FC236}">
                <a16:creationId xmlns:a16="http://schemas.microsoft.com/office/drawing/2014/main" id="{8A7CB4EE-8019-06E2-4A07-93DD5FED3172}"/>
              </a:ext>
            </a:extLst>
          </p:cNvPr>
          <p:cNvSpPr txBox="1"/>
          <p:nvPr/>
        </p:nvSpPr>
        <p:spPr>
          <a:xfrm>
            <a:off x="190548" y="801110"/>
            <a:ext cx="6007951" cy="3785652"/>
          </a:xfrm>
          <a:prstGeom prst="rect">
            <a:avLst/>
          </a:prstGeom>
          <a:noFill/>
        </p:spPr>
        <p:txBody>
          <a:bodyPr wrap="square" rtlCol="0">
            <a:spAutoFit/>
          </a:bodyPr>
          <a:lstStyle/>
          <a:p>
            <a:r>
              <a:rPr lang="en-US" sz="2400" dirty="0">
                <a:latin typeface="Patrick Hand" panose="00000500000000000000" pitchFamily="2" charset="0"/>
              </a:rPr>
              <a:t>1. What planets have no moon?</a:t>
            </a:r>
          </a:p>
          <a:p>
            <a:endParaRPr lang="en-US" sz="2400" dirty="0">
              <a:latin typeface="Patrick Hand" panose="00000500000000000000" pitchFamily="2" charset="0"/>
            </a:endParaRPr>
          </a:p>
          <a:p>
            <a:r>
              <a:rPr lang="en-US" sz="2400" dirty="0">
                <a:latin typeface="Patrick Hand" panose="00000500000000000000" pitchFamily="2" charset="0"/>
              </a:rPr>
              <a:t>2. What planet is similar in size to Earth?</a:t>
            </a:r>
          </a:p>
          <a:p>
            <a:endParaRPr lang="en-US" sz="2400" dirty="0">
              <a:latin typeface="Patrick Hand" panose="00000500000000000000" pitchFamily="2" charset="0"/>
            </a:endParaRPr>
          </a:p>
          <a:p>
            <a:r>
              <a:rPr lang="en-US" sz="2400" dirty="0">
                <a:latin typeface="Patrick Hand" panose="00000500000000000000" pitchFamily="2" charset="0"/>
              </a:rPr>
              <a:t>3. What planet is the smallest and closest to the sun?</a:t>
            </a:r>
          </a:p>
          <a:p>
            <a:endParaRPr lang="en-US" sz="2400" dirty="0">
              <a:latin typeface="Patrick Hand" panose="00000500000000000000" pitchFamily="2" charset="0"/>
            </a:endParaRPr>
          </a:p>
          <a:p>
            <a:r>
              <a:rPr lang="en-US" sz="2400" dirty="0">
                <a:latin typeface="Patrick Hand" panose="00000500000000000000" pitchFamily="2" charset="0"/>
              </a:rPr>
              <a:t>4. What planet is called the morning star?</a:t>
            </a:r>
          </a:p>
          <a:p>
            <a:endParaRPr lang="en-US" sz="2400" dirty="0">
              <a:latin typeface="Patrick Hand" panose="00000500000000000000" pitchFamily="2" charset="0"/>
            </a:endParaRPr>
          </a:p>
          <a:p>
            <a:r>
              <a:rPr lang="en-US" sz="2400" dirty="0">
                <a:latin typeface="Patrick Hand" panose="00000500000000000000" pitchFamily="2" charset="0"/>
              </a:rPr>
              <a:t>5. What is the largest and stormiest planet?</a:t>
            </a:r>
          </a:p>
        </p:txBody>
      </p:sp>
      <p:sp>
        <p:nvSpPr>
          <p:cNvPr id="7" name="Rectangle 6">
            <a:extLst>
              <a:ext uri="{FF2B5EF4-FFF2-40B4-BE49-F238E27FC236}">
                <a16:creationId xmlns:a16="http://schemas.microsoft.com/office/drawing/2014/main" id="{CCF2DA5E-863D-A133-A962-DABE2DB8526A}"/>
              </a:ext>
            </a:extLst>
          </p:cNvPr>
          <p:cNvSpPr/>
          <p:nvPr/>
        </p:nvSpPr>
        <p:spPr>
          <a:xfrm>
            <a:off x="5714016" y="671639"/>
            <a:ext cx="3304174" cy="2248686"/>
          </a:xfrm>
          <a:prstGeom prst="rect">
            <a:avLst/>
          </a:prstGeom>
          <a:solidFill>
            <a:srgbClr val="D4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tx1"/>
                </a:solidFill>
                <a:latin typeface="Patrick Hand" panose="00000500000000000000" pitchFamily="2" charset="0"/>
              </a:rPr>
              <a:t>Mercury </a:t>
            </a:r>
          </a:p>
          <a:p>
            <a:r>
              <a:rPr lang="en-US" sz="2000" dirty="0">
                <a:solidFill>
                  <a:schemeClr val="tx1"/>
                </a:solidFill>
                <a:latin typeface="Patrick Hand" panose="00000500000000000000" pitchFamily="2" charset="0"/>
              </a:rPr>
              <a:t>- smallest and closest to the sun with </a:t>
            </a:r>
            <a:r>
              <a:rPr lang="en-US" sz="2000" b="1" dirty="0">
                <a:solidFill>
                  <a:srgbClr val="C00000"/>
                </a:solidFill>
                <a:highlight>
                  <a:srgbClr val="FFFF00"/>
                </a:highlight>
                <a:latin typeface="Patrick Hand" panose="00000500000000000000" pitchFamily="2" charset="0"/>
              </a:rPr>
              <a:t>no moon</a:t>
            </a:r>
            <a:r>
              <a:rPr lang="en-US" sz="2000" dirty="0">
                <a:solidFill>
                  <a:schemeClr val="tx1"/>
                </a:solidFill>
                <a:latin typeface="Patrick Hand" panose="00000500000000000000" pitchFamily="2" charset="0"/>
              </a:rPr>
              <a:t>. </a:t>
            </a:r>
          </a:p>
          <a:p>
            <a:r>
              <a:rPr lang="en-US" sz="2000" dirty="0">
                <a:solidFill>
                  <a:schemeClr val="tx1"/>
                </a:solidFill>
                <a:latin typeface="Patrick Hand" panose="00000500000000000000" pitchFamily="2" charset="0"/>
              </a:rPr>
              <a:t>- very hot in the daytime but very cold at night</a:t>
            </a:r>
          </a:p>
          <a:p>
            <a:r>
              <a:rPr lang="en-US" sz="2000" dirty="0">
                <a:solidFill>
                  <a:schemeClr val="tx1"/>
                </a:solidFill>
                <a:latin typeface="Patrick Hand" panose="00000500000000000000" pitchFamily="2" charset="0"/>
              </a:rPr>
              <a:t>- no atmosphere </a:t>
            </a:r>
            <a:r>
              <a:rPr lang="en-US" sz="2000" dirty="0">
                <a:solidFill>
                  <a:schemeClr val="tx1"/>
                </a:solidFill>
                <a:latin typeface="Patrick Hand" panose="00000500000000000000" pitchFamily="2" charset="0"/>
                <a:sym typeface="Wingdings" panose="05000000000000000000" pitchFamily="2" charset="2"/>
              </a:rPr>
              <a:t> no wind or weather on it</a:t>
            </a:r>
            <a:endParaRPr lang="en-US" sz="2000" dirty="0">
              <a:solidFill>
                <a:schemeClr val="tx1"/>
              </a:solidFill>
              <a:latin typeface="Patrick Hand" panose="00000500000000000000" pitchFamily="2" charset="0"/>
            </a:endParaRPr>
          </a:p>
        </p:txBody>
      </p:sp>
      <p:sp>
        <p:nvSpPr>
          <p:cNvPr id="8" name="Rectangle 7">
            <a:extLst>
              <a:ext uri="{FF2B5EF4-FFF2-40B4-BE49-F238E27FC236}">
                <a16:creationId xmlns:a16="http://schemas.microsoft.com/office/drawing/2014/main" id="{BF7255E1-E9EA-5D81-509F-D8C66308D15F}"/>
              </a:ext>
            </a:extLst>
          </p:cNvPr>
          <p:cNvSpPr/>
          <p:nvPr/>
        </p:nvSpPr>
        <p:spPr>
          <a:xfrm>
            <a:off x="5688701" y="2986700"/>
            <a:ext cx="3329489" cy="1974912"/>
          </a:xfrm>
          <a:prstGeom prst="rect">
            <a:avLst/>
          </a:prstGeom>
          <a:solidFill>
            <a:srgbClr val="FEE3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Patrick Hand" panose="00000500000000000000" pitchFamily="2" charset="0"/>
              </a:rPr>
              <a:t>Venus </a:t>
            </a:r>
          </a:p>
          <a:p>
            <a:r>
              <a:rPr lang="en-US" sz="2000" dirty="0">
                <a:solidFill>
                  <a:schemeClr val="tx1"/>
                </a:solidFill>
                <a:latin typeface="Patrick Hand" panose="00000500000000000000" pitchFamily="2" charset="0"/>
              </a:rPr>
              <a:t>- hottest planet with </a:t>
            </a:r>
            <a:r>
              <a:rPr lang="en-US" sz="2000" b="1" dirty="0">
                <a:solidFill>
                  <a:srgbClr val="C00000"/>
                </a:solidFill>
                <a:highlight>
                  <a:srgbClr val="FFFF00"/>
                </a:highlight>
                <a:latin typeface="Patrick Hand" panose="00000500000000000000" pitchFamily="2" charset="0"/>
              </a:rPr>
              <a:t>no moon</a:t>
            </a:r>
          </a:p>
          <a:p>
            <a:r>
              <a:rPr lang="en-US" sz="2000" dirty="0">
                <a:solidFill>
                  <a:schemeClr val="tx1"/>
                </a:solidFill>
                <a:latin typeface="Patrick Hand" panose="00000500000000000000" pitchFamily="2" charset="0"/>
              </a:rPr>
              <a:t>- nearly as big as Earth </a:t>
            </a:r>
          </a:p>
          <a:p>
            <a:r>
              <a:rPr lang="en-US" sz="2000" dirty="0">
                <a:solidFill>
                  <a:schemeClr val="tx1"/>
                </a:solidFill>
                <a:latin typeface="Patrick Hand" panose="00000500000000000000" pitchFamily="2" charset="0"/>
              </a:rPr>
              <a:t>- often very bright in the early morning </a:t>
            </a:r>
            <a:r>
              <a:rPr lang="en-US" sz="2000" dirty="0">
                <a:solidFill>
                  <a:schemeClr val="tx1"/>
                </a:solidFill>
                <a:latin typeface="Patrick Hand" panose="00000500000000000000" pitchFamily="2" charset="0"/>
                <a:sym typeface="Wingdings" panose="05000000000000000000" pitchFamily="2" charset="2"/>
              </a:rPr>
              <a:t> people call it the morning star</a:t>
            </a:r>
            <a:r>
              <a:rPr lang="en-US" sz="2000" dirty="0">
                <a:solidFill>
                  <a:schemeClr val="tx1"/>
                </a:solidFill>
                <a:latin typeface="Patrick Hand" panose="00000500000000000000" pitchFamily="2" charset="0"/>
              </a:rPr>
              <a:t> </a:t>
            </a:r>
          </a:p>
        </p:txBody>
      </p:sp>
      <p:sp>
        <p:nvSpPr>
          <p:cNvPr id="9" name="TextBox 8">
            <a:extLst>
              <a:ext uri="{FF2B5EF4-FFF2-40B4-BE49-F238E27FC236}">
                <a16:creationId xmlns:a16="http://schemas.microsoft.com/office/drawing/2014/main" id="{73681FC8-B0B1-F54F-4A43-B54C6F442D63}"/>
              </a:ext>
            </a:extLst>
          </p:cNvPr>
          <p:cNvSpPr txBox="1"/>
          <p:nvPr/>
        </p:nvSpPr>
        <p:spPr>
          <a:xfrm>
            <a:off x="2481769" y="801110"/>
            <a:ext cx="1119217" cy="461665"/>
          </a:xfrm>
          <a:prstGeom prst="rect">
            <a:avLst/>
          </a:prstGeom>
          <a:noFill/>
        </p:spPr>
        <p:txBody>
          <a:bodyPr wrap="none" rtlCol="0">
            <a:spAutoFit/>
          </a:bodyPr>
          <a:lstStyle/>
          <a:p>
            <a:r>
              <a:rPr lang="en-US" sz="2400" b="1" dirty="0">
                <a:solidFill>
                  <a:srgbClr val="C00000"/>
                </a:solidFill>
                <a:highlight>
                  <a:srgbClr val="FFFF00"/>
                </a:highlight>
                <a:latin typeface="Patrick Hand" panose="00000500000000000000" pitchFamily="2" charset="0"/>
              </a:rPr>
              <a:t>no moon</a:t>
            </a:r>
          </a:p>
        </p:txBody>
      </p:sp>
      <p:sp>
        <p:nvSpPr>
          <p:cNvPr id="18" name="TextBox 17">
            <a:extLst>
              <a:ext uri="{FF2B5EF4-FFF2-40B4-BE49-F238E27FC236}">
                <a16:creationId xmlns:a16="http://schemas.microsoft.com/office/drawing/2014/main" id="{28F82F37-2774-BC41-4A02-7C431AFF31BA}"/>
              </a:ext>
            </a:extLst>
          </p:cNvPr>
          <p:cNvSpPr txBox="1"/>
          <p:nvPr/>
        </p:nvSpPr>
        <p:spPr>
          <a:xfrm>
            <a:off x="435647" y="1161413"/>
            <a:ext cx="3792112" cy="461665"/>
          </a:xfrm>
          <a:prstGeom prst="rect">
            <a:avLst/>
          </a:prstGeom>
          <a:noFill/>
        </p:spPr>
        <p:txBody>
          <a:bodyPr wrap="square" rtlCol="0">
            <a:spAutoFit/>
          </a:bodyPr>
          <a:lstStyle/>
          <a:p>
            <a:r>
              <a:rPr lang="en-US" sz="2400" b="1" dirty="0">
                <a:solidFill>
                  <a:srgbClr val="C00000"/>
                </a:solidFill>
                <a:latin typeface="Patrick Hand" panose="00000500000000000000" pitchFamily="2" charset="0"/>
              </a:rPr>
              <a:t>Mercury and Venus  </a:t>
            </a:r>
          </a:p>
        </p:txBody>
      </p:sp>
      <p:sp>
        <p:nvSpPr>
          <p:cNvPr id="21" name="TextBox 20">
            <a:extLst>
              <a:ext uri="{FF2B5EF4-FFF2-40B4-BE49-F238E27FC236}">
                <a16:creationId xmlns:a16="http://schemas.microsoft.com/office/drawing/2014/main" id="{8E738C4C-E597-F696-874A-3F959A370D6E}"/>
              </a:ext>
            </a:extLst>
          </p:cNvPr>
          <p:cNvSpPr txBox="1"/>
          <p:nvPr/>
        </p:nvSpPr>
        <p:spPr>
          <a:xfrm>
            <a:off x="1035232" y="801110"/>
            <a:ext cx="1075936" cy="461665"/>
          </a:xfrm>
          <a:prstGeom prst="rect">
            <a:avLst/>
          </a:prstGeom>
          <a:noFill/>
        </p:spPr>
        <p:txBody>
          <a:bodyPr wrap="none" rtlCol="0">
            <a:spAutoFit/>
          </a:bodyPr>
          <a:lstStyle/>
          <a:p>
            <a:r>
              <a:rPr lang="en-US" sz="2400" b="1" dirty="0">
                <a:solidFill>
                  <a:srgbClr val="C00000"/>
                </a:solidFill>
                <a:highlight>
                  <a:srgbClr val="FFFF00"/>
                </a:highlight>
                <a:latin typeface="Patrick Hand" panose="00000500000000000000" pitchFamily="2" charset="0"/>
              </a:rPr>
              <a:t>planets </a:t>
            </a:r>
          </a:p>
        </p:txBody>
      </p:sp>
    </p:spTree>
    <p:extLst>
      <p:ext uri="{BB962C8B-B14F-4D97-AF65-F5344CB8AC3E}">
        <p14:creationId xmlns:p14="http://schemas.microsoft.com/office/powerpoint/2010/main" val="32698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8"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6"/>
        <p:cNvGrpSpPr/>
        <p:nvPr/>
      </p:nvGrpSpPr>
      <p:grpSpPr>
        <a:xfrm>
          <a:off x="0" y="0"/>
          <a:ext cx="0" cy="0"/>
          <a:chOff x="0" y="0"/>
          <a:chExt cx="0" cy="0"/>
        </a:xfrm>
      </p:grpSpPr>
      <p:sp>
        <p:nvSpPr>
          <p:cNvPr id="6" name="TextBox 5">
            <a:extLst>
              <a:ext uri="{FF2B5EF4-FFF2-40B4-BE49-F238E27FC236}">
                <a16:creationId xmlns:a16="http://schemas.microsoft.com/office/drawing/2014/main" id="{89B84D03-934F-83B0-C21C-F2F4F0380A50}"/>
              </a:ext>
            </a:extLst>
          </p:cNvPr>
          <p:cNvSpPr txBox="1"/>
          <p:nvPr/>
        </p:nvSpPr>
        <p:spPr>
          <a:xfrm>
            <a:off x="190548" y="103139"/>
            <a:ext cx="8645955" cy="461665"/>
          </a:xfrm>
          <a:prstGeom prst="rect">
            <a:avLst/>
          </a:prstGeom>
          <a:noFill/>
        </p:spPr>
        <p:txBody>
          <a:bodyPr wrap="square" rtlCol="0">
            <a:spAutoFit/>
          </a:bodyPr>
          <a:lstStyle/>
          <a:p>
            <a:r>
              <a:rPr lang="en-US" sz="2400" b="1" dirty="0">
                <a:solidFill>
                  <a:schemeClr val="accent1">
                    <a:lumMod val="75000"/>
                  </a:schemeClr>
                </a:solidFill>
                <a:latin typeface="Patrick Hand" panose="00000500000000000000" pitchFamily="2" charset="0"/>
              </a:rPr>
              <a:t>Ex 3. </a:t>
            </a:r>
            <a:r>
              <a:rPr lang="en-US" sz="2400" b="1" dirty="0">
                <a:solidFill>
                  <a:schemeClr val="tx1"/>
                </a:solidFill>
                <a:latin typeface="Patrick Hand" panose="00000500000000000000" pitchFamily="2" charset="0"/>
              </a:rPr>
              <a:t>Read the information below and answer questions that follow. </a:t>
            </a:r>
          </a:p>
        </p:txBody>
      </p:sp>
      <p:sp>
        <p:nvSpPr>
          <p:cNvPr id="2" name="TextBox 1">
            <a:extLst>
              <a:ext uri="{FF2B5EF4-FFF2-40B4-BE49-F238E27FC236}">
                <a16:creationId xmlns:a16="http://schemas.microsoft.com/office/drawing/2014/main" id="{8A7CB4EE-8019-06E2-4A07-93DD5FED3172}"/>
              </a:ext>
            </a:extLst>
          </p:cNvPr>
          <p:cNvSpPr txBox="1"/>
          <p:nvPr/>
        </p:nvSpPr>
        <p:spPr>
          <a:xfrm>
            <a:off x="190548" y="801110"/>
            <a:ext cx="6007951" cy="3785652"/>
          </a:xfrm>
          <a:prstGeom prst="rect">
            <a:avLst/>
          </a:prstGeom>
          <a:noFill/>
        </p:spPr>
        <p:txBody>
          <a:bodyPr wrap="square" rtlCol="0">
            <a:spAutoFit/>
          </a:bodyPr>
          <a:lstStyle/>
          <a:p>
            <a:r>
              <a:rPr lang="en-US" sz="2400" dirty="0">
                <a:latin typeface="Patrick Hand" panose="00000500000000000000" pitchFamily="2" charset="0"/>
              </a:rPr>
              <a:t>1. What planets have no moon?</a:t>
            </a:r>
          </a:p>
          <a:p>
            <a:endParaRPr lang="en-US" sz="2400" dirty="0">
              <a:latin typeface="Patrick Hand" panose="00000500000000000000" pitchFamily="2" charset="0"/>
            </a:endParaRPr>
          </a:p>
          <a:p>
            <a:r>
              <a:rPr lang="en-US" sz="2400" dirty="0">
                <a:latin typeface="Patrick Hand" panose="00000500000000000000" pitchFamily="2" charset="0"/>
              </a:rPr>
              <a:t>2. What planet is similar in size to Earth?</a:t>
            </a:r>
          </a:p>
          <a:p>
            <a:endParaRPr lang="en-US" sz="2400" dirty="0">
              <a:latin typeface="Patrick Hand" panose="00000500000000000000" pitchFamily="2" charset="0"/>
            </a:endParaRPr>
          </a:p>
          <a:p>
            <a:r>
              <a:rPr lang="en-US" sz="2400" dirty="0">
                <a:latin typeface="Patrick Hand" panose="00000500000000000000" pitchFamily="2" charset="0"/>
              </a:rPr>
              <a:t>3. What planet is the smallest and closest to the sun?</a:t>
            </a:r>
          </a:p>
          <a:p>
            <a:endParaRPr lang="en-US" sz="2400" dirty="0">
              <a:latin typeface="Patrick Hand" panose="00000500000000000000" pitchFamily="2" charset="0"/>
            </a:endParaRPr>
          </a:p>
          <a:p>
            <a:r>
              <a:rPr lang="en-US" sz="2400" dirty="0">
                <a:latin typeface="Patrick Hand" panose="00000500000000000000" pitchFamily="2" charset="0"/>
              </a:rPr>
              <a:t>4. What planet is called the morning star?</a:t>
            </a:r>
          </a:p>
          <a:p>
            <a:endParaRPr lang="en-US" sz="2400" dirty="0">
              <a:latin typeface="Patrick Hand" panose="00000500000000000000" pitchFamily="2" charset="0"/>
            </a:endParaRPr>
          </a:p>
          <a:p>
            <a:r>
              <a:rPr lang="en-US" sz="2400" dirty="0">
                <a:latin typeface="Patrick Hand" panose="00000500000000000000" pitchFamily="2" charset="0"/>
              </a:rPr>
              <a:t>5. What is the largest and stormiest planet?</a:t>
            </a:r>
          </a:p>
        </p:txBody>
      </p:sp>
      <p:sp>
        <p:nvSpPr>
          <p:cNvPr id="8" name="Rectangle 7">
            <a:extLst>
              <a:ext uri="{FF2B5EF4-FFF2-40B4-BE49-F238E27FC236}">
                <a16:creationId xmlns:a16="http://schemas.microsoft.com/office/drawing/2014/main" id="{BF7255E1-E9EA-5D81-509F-D8C66308D15F}"/>
              </a:ext>
            </a:extLst>
          </p:cNvPr>
          <p:cNvSpPr/>
          <p:nvPr/>
        </p:nvSpPr>
        <p:spPr>
          <a:xfrm>
            <a:off x="5711949" y="801110"/>
            <a:ext cx="3329489" cy="1974912"/>
          </a:xfrm>
          <a:prstGeom prst="rect">
            <a:avLst/>
          </a:prstGeom>
          <a:solidFill>
            <a:srgbClr val="FEE3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Patrick Hand" panose="00000500000000000000" pitchFamily="2" charset="0"/>
              </a:rPr>
              <a:t>Venus </a:t>
            </a:r>
          </a:p>
          <a:p>
            <a:r>
              <a:rPr lang="en-US" sz="2000" dirty="0">
                <a:solidFill>
                  <a:schemeClr val="tx1"/>
                </a:solidFill>
                <a:latin typeface="Patrick Hand" panose="00000500000000000000" pitchFamily="2" charset="0"/>
              </a:rPr>
              <a:t>- hottest planet with no moon</a:t>
            </a:r>
          </a:p>
          <a:p>
            <a:r>
              <a:rPr lang="en-US" sz="2000" dirty="0">
                <a:solidFill>
                  <a:schemeClr val="tx1"/>
                </a:solidFill>
                <a:latin typeface="Patrick Hand" panose="00000500000000000000" pitchFamily="2" charset="0"/>
              </a:rPr>
              <a:t>- nearly </a:t>
            </a:r>
            <a:r>
              <a:rPr lang="en-US" sz="2000" b="1" dirty="0">
                <a:solidFill>
                  <a:srgbClr val="C00000"/>
                </a:solidFill>
                <a:highlight>
                  <a:srgbClr val="FFFF00"/>
                </a:highlight>
                <a:latin typeface="Patrick Hand" panose="00000500000000000000" pitchFamily="2" charset="0"/>
              </a:rPr>
              <a:t>as big as</a:t>
            </a:r>
            <a:r>
              <a:rPr lang="en-US" sz="2000" b="1" dirty="0">
                <a:solidFill>
                  <a:schemeClr val="tx1"/>
                </a:solidFill>
                <a:latin typeface="Patrick Hand" panose="00000500000000000000" pitchFamily="2" charset="0"/>
              </a:rPr>
              <a:t> </a:t>
            </a:r>
            <a:r>
              <a:rPr lang="en-US" sz="2000" dirty="0">
                <a:solidFill>
                  <a:schemeClr val="tx1"/>
                </a:solidFill>
                <a:latin typeface="Patrick Hand" panose="00000500000000000000" pitchFamily="2" charset="0"/>
              </a:rPr>
              <a:t>Earth </a:t>
            </a:r>
          </a:p>
          <a:p>
            <a:r>
              <a:rPr lang="en-US" sz="2000" dirty="0">
                <a:solidFill>
                  <a:schemeClr val="tx1"/>
                </a:solidFill>
                <a:latin typeface="Patrick Hand" panose="00000500000000000000" pitchFamily="2" charset="0"/>
              </a:rPr>
              <a:t>- often very bright in the early morning </a:t>
            </a:r>
            <a:r>
              <a:rPr lang="en-US" sz="2000" dirty="0">
                <a:solidFill>
                  <a:schemeClr val="tx1"/>
                </a:solidFill>
                <a:latin typeface="Patrick Hand" panose="00000500000000000000" pitchFamily="2" charset="0"/>
                <a:sym typeface="Wingdings" panose="05000000000000000000" pitchFamily="2" charset="2"/>
              </a:rPr>
              <a:t> people call it the morning star</a:t>
            </a:r>
            <a:r>
              <a:rPr lang="en-US" sz="2000" dirty="0">
                <a:solidFill>
                  <a:schemeClr val="tx1"/>
                </a:solidFill>
                <a:latin typeface="Patrick Hand" panose="00000500000000000000" pitchFamily="2" charset="0"/>
              </a:rPr>
              <a:t> </a:t>
            </a:r>
          </a:p>
        </p:txBody>
      </p:sp>
      <p:sp>
        <p:nvSpPr>
          <p:cNvPr id="18" name="TextBox 17">
            <a:extLst>
              <a:ext uri="{FF2B5EF4-FFF2-40B4-BE49-F238E27FC236}">
                <a16:creationId xmlns:a16="http://schemas.microsoft.com/office/drawing/2014/main" id="{28F82F37-2774-BC41-4A02-7C431AFF31BA}"/>
              </a:ext>
            </a:extLst>
          </p:cNvPr>
          <p:cNvSpPr txBox="1"/>
          <p:nvPr/>
        </p:nvSpPr>
        <p:spPr>
          <a:xfrm>
            <a:off x="435647" y="1161413"/>
            <a:ext cx="3792112" cy="461665"/>
          </a:xfrm>
          <a:prstGeom prst="rect">
            <a:avLst/>
          </a:prstGeom>
          <a:noFill/>
        </p:spPr>
        <p:txBody>
          <a:bodyPr wrap="square" rtlCol="0">
            <a:spAutoFit/>
          </a:bodyPr>
          <a:lstStyle/>
          <a:p>
            <a:r>
              <a:rPr lang="en-US" sz="2400" b="1" dirty="0">
                <a:solidFill>
                  <a:srgbClr val="C00000"/>
                </a:solidFill>
                <a:latin typeface="Patrick Hand" panose="00000500000000000000" pitchFamily="2" charset="0"/>
              </a:rPr>
              <a:t>Mercury and Venus  </a:t>
            </a:r>
          </a:p>
        </p:txBody>
      </p:sp>
      <p:sp>
        <p:nvSpPr>
          <p:cNvPr id="3" name="TextBox 2">
            <a:extLst>
              <a:ext uri="{FF2B5EF4-FFF2-40B4-BE49-F238E27FC236}">
                <a16:creationId xmlns:a16="http://schemas.microsoft.com/office/drawing/2014/main" id="{50F816B2-CAAB-3733-ED25-58CC19F0E343}"/>
              </a:ext>
            </a:extLst>
          </p:cNvPr>
          <p:cNvSpPr txBox="1"/>
          <p:nvPr/>
        </p:nvSpPr>
        <p:spPr>
          <a:xfrm>
            <a:off x="2111168" y="1536812"/>
            <a:ext cx="1834156" cy="461665"/>
          </a:xfrm>
          <a:prstGeom prst="rect">
            <a:avLst/>
          </a:prstGeom>
          <a:noFill/>
        </p:spPr>
        <p:txBody>
          <a:bodyPr wrap="none" rtlCol="0">
            <a:spAutoFit/>
          </a:bodyPr>
          <a:lstStyle/>
          <a:p>
            <a:r>
              <a:rPr lang="en-US" sz="2400" b="1" dirty="0">
                <a:solidFill>
                  <a:srgbClr val="C00000"/>
                </a:solidFill>
                <a:highlight>
                  <a:srgbClr val="FFFF00"/>
                </a:highlight>
                <a:latin typeface="Patrick Hand" panose="00000500000000000000" pitchFamily="2" charset="0"/>
              </a:rPr>
              <a:t>similar in size </a:t>
            </a:r>
          </a:p>
        </p:txBody>
      </p:sp>
      <p:sp>
        <p:nvSpPr>
          <p:cNvPr id="4" name="TextBox 3">
            <a:extLst>
              <a:ext uri="{FF2B5EF4-FFF2-40B4-BE49-F238E27FC236}">
                <a16:creationId xmlns:a16="http://schemas.microsoft.com/office/drawing/2014/main" id="{E22EECB5-35FD-03B1-4CF3-1C3F8224105A}"/>
              </a:ext>
            </a:extLst>
          </p:cNvPr>
          <p:cNvSpPr txBox="1"/>
          <p:nvPr/>
        </p:nvSpPr>
        <p:spPr>
          <a:xfrm>
            <a:off x="4033225" y="1536812"/>
            <a:ext cx="795411" cy="461665"/>
          </a:xfrm>
          <a:prstGeom prst="rect">
            <a:avLst/>
          </a:prstGeom>
          <a:noFill/>
        </p:spPr>
        <p:txBody>
          <a:bodyPr wrap="none" rtlCol="0">
            <a:spAutoFit/>
          </a:bodyPr>
          <a:lstStyle/>
          <a:p>
            <a:r>
              <a:rPr lang="en-US" sz="2400" b="1" dirty="0">
                <a:solidFill>
                  <a:srgbClr val="C00000"/>
                </a:solidFill>
                <a:highlight>
                  <a:srgbClr val="FFFF00"/>
                </a:highlight>
                <a:latin typeface="Patrick Hand" panose="00000500000000000000" pitchFamily="2" charset="0"/>
              </a:rPr>
              <a:t>Earth</a:t>
            </a:r>
          </a:p>
        </p:txBody>
      </p:sp>
      <p:sp>
        <p:nvSpPr>
          <p:cNvPr id="5" name="TextBox 4">
            <a:extLst>
              <a:ext uri="{FF2B5EF4-FFF2-40B4-BE49-F238E27FC236}">
                <a16:creationId xmlns:a16="http://schemas.microsoft.com/office/drawing/2014/main" id="{56DAF401-DAD2-AACF-2D49-498357E3A81A}"/>
              </a:ext>
            </a:extLst>
          </p:cNvPr>
          <p:cNvSpPr txBox="1"/>
          <p:nvPr/>
        </p:nvSpPr>
        <p:spPr>
          <a:xfrm>
            <a:off x="435647" y="1897115"/>
            <a:ext cx="3792112" cy="461665"/>
          </a:xfrm>
          <a:prstGeom prst="rect">
            <a:avLst/>
          </a:prstGeom>
          <a:noFill/>
        </p:spPr>
        <p:txBody>
          <a:bodyPr wrap="square" rtlCol="0">
            <a:spAutoFit/>
          </a:bodyPr>
          <a:lstStyle/>
          <a:p>
            <a:r>
              <a:rPr lang="en-US" sz="2400" b="1" dirty="0">
                <a:solidFill>
                  <a:srgbClr val="C00000"/>
                </a:solidFill>
                <a:latin typeface="Patrick Hand" panose="00000500000000000000" pitchFamily="2" charset="0"/>
              </a:rPr>
              <a:t>Venus</a:t>
            </a:r>
          </a:p>
        </p:txBody>
      </p:sp>
      <p:grpSp>
        <p:nvGrpSpPr>
          <p:cNvPr id="10" name="Google Shape;1915;p87">
            <a:extLst>
              <a:ext uri="{FF2B5EF4-FFF2-40B4-BE49-F238E27FC236}">
                <a16:creationId xmlns:a16="http://schemas.microsoft.com/office/drawing/2014/main" id="{A129210C-1148-07BF-8D28-CB91D7EB49CB}"/>
              </a:ext>
            </a:extLst>
          </p:cNvPr>
          <p:cNvGrpSpPr/>
          <p:nvPr/>
        </p:nvGrpSpPr>
        <p:grpSpPr>
          <a:xfrm>
            <a:off x="7028482" y="3024496"/>
            <a:ext cx="2581588" cy="2440826"/>
            <a:chOff x="7264475" y="2202325"/>
            <a:chExt cx="498402" cy="479525"/>
          </a:xfrm>
        </p:grpSpPr>
        <p:sp>
          <p:nvSpPr>
            <p:cNvPr id="11" name="Google Shape;1916;p87">
              <a:extLst>
                <a:ext uri="{FF2B5EF4-FFF2-40B4-BE49-F238E27FC236}">
                  <a16:creationId xmlns:a16="http://schemas.microsoft.com/office/drawing/2014/main" id="{C8495A81-BDE8-5EBE-B76A-96EB470FCB92}"/>
                </a:ext>
              </a:extLst>
            </p:cNvPr>
            <p:cNvSpPr/>
            <p:nvPr/>
          </p:nvSpPr>
          <p:spPr>
            <a:xfrm>
              <a:off x="7264475" y="2202325"/>
              <a:ext cx="498150" cy="479525"/>
            </a:xfrm>
            <a:custGeom>
              <a:avLst/>
              <a:gdLst/>
              <a:ahLst/>
              <a:cxnLst/>
              <a:rect l="l" t="t" r="r" b="b"/>
              <a:pathLst>
                <a:path w="19926" h="19181" extrusionOk="0">
                  <a:moveTo>
                    <a:pt x="10337" y="1"/>
                  </a:moveTo>
                  <a:cubicBezTo>
                    <a:pt x="6462" y="1"/>
                    <a:pt x="2971" y="2342"/>
                    <a:pt x="1486" y="5921"/>
                  </a:cubicBezTo>
                  <a:cubicBezTo>
                    <a:pt x="1" y="9501"/>
                    <a:pt x="817" y="13632"/>
                    <a:pt x="3561" y="16366"/>
                  </a:cubicBezTo>
                  <a:cubicBezTo>
                    <a:pt x="5398" y="18203"/>
                    <a:pt x="7852" y="19180"/>
                    <a:pt x="10347" y="19180"/>
                  </a:cubicBezTo>
                  <a:cubicBezTo>
                    <a:pt x="11579" y="19180"/>
                    <a:pt x="12822" y="18942"/>
                    <a:pt x="14005" y="18451"/>
                  </a:cubicBezTo>
                  <a:cubicBezTo>
                    <a:pt x="17595" y="16966"/>
                    <a:pt x="19926" y="13465"/>
                    <a:pt x="19926" y="9590"/>
                  </a:cubicBezTo>
                  <a:cubicBezTo>
                    <a:pt x="19926" y="4299"/>
                    <a:pt x="15638" y="1"/>
                    <a:pt x="103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17;p87">
              <a:extLst>
                <a:ext uri="{FF2B5EF4-FFF2-40B4-BE49-F238E27FC236}">
                  <a16:creationId xmlns:a16="http://schemas.microsoft.com/office/drawing/2014/main" id="{C81475EB-E8BD-F2B9-0148-A35CAD838460}"/>
                </a:ext>
              </a:extLst>
            </p:cNvPr>
            <p:cNvSpPr/>
            <p:nvPr/>
          </p:nvSpPr>
          <p:spPr>
            <a:xfrm>
              <a:off x="7470527" y="2262325"/>
              <a:ext cx="292350" cy="239750"/>
            </a:xfrm>
            <a:custGeom>
              <a:avLst/>
              <a:gdLst/>
              <a:ahLst/>
              <a:cxnLst/>
              <a:rect l="l" t="t" r="r" b="b"/>
              <a:pathLst>
                <a:path w="11694" h="9590" extrusionOk="0">
                  <a:moveTo>
                    <a:pt x="2500" y="0"/>
                  </a:moveTo>
                  <a:cubicBezTo>
                    <a:pt x="1199" y="0"/>
                    <a:pt x="118" y="1016"/>
                    <a:pt x="40" y="2322"/>
                  </a:cubicBezTo>
                  <a:cubicBezTo>
                    <a:pt x="0" y="3669"/>
                    <a:pt x="1092" y="4790"/>
                    <a:pt x="2439" y="4790"/>
                  </a:cubicBezTo>
                  <a:lnTo>
                    <a:pt x="8606" y="4790"/>
                  </a:lnTo>
                  <a:cubicBezTo>
                    <a:pt x="9343" y="4820"/>
                    <a:pt x="9933" y="5420"/>
                    <a:pt x="9933" y="6167"/>
                  </a:cubicBezTo>
                  <a:cubicBezTo>
                    <a:pt x="9933" y="6905"/>
                    <a:pt x="9343" y="7514"/>
                    <a:pt x="8606" y="7534"/>
                  </a:cubicBezTo>
                  <a:lnTo>
                    <a:pt x="5586" y="7534"/>
                  </a:lnTo>
                  <a:cubicBezTo>
                    <a:pt x="5580" y="7534"/>
                    <a:pt x="5573" y="7534"/>
                    <a:pt x="5567" y="7534"/>
                  </a:cubicBezTo>
                  <a:cubicBezTo>
                    <a:pt x="5005" y="7534"/>
                    <a:pt x="4543" y="7954"/>
                    <a:pt x="4495" y="8508"/>
                  </a:cubicBezTo>
                  <a:cubicBezTo>
                    <a:pt x="4465" y="9098"/>
                    <a:pt x="4937" y="9590"/>
                    <a:pt x="5527" y="9590"/>
                  </a:cubicBezTo>
                  <a:lnTo>
                    <a:pt x="11389" y="9590"/>
                  </a:lnTo>
                  <a:cubicBezTo>
                    <a:pt x="11586" y="8803"/>
                    <a:pt x="11684" y="7996"/>
                    <a:pt x="11684" y="7190"/>
                  </a:cubicBezTo>
                  <a:cubicBezTo>
                    <a:pt x="11694" y="4436"/>
                    <a:pt x="10504" y="1820"/>
                    <a:pt x="8438" y="1"/>
                  </a:cubicBezTo>
                  <a:lnTo>
                    <a:pt x="2538" y="1"/>
                  </a:lnTo>
                  <a:cubicBezTo>
                    <a:pt x="2525" y="0"/>
                    <a:pt x="2513" y="0"/>
                    <a:pt x="2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18;p87">
              <a:extLst>
                <a:ext uri="{FF2B5EF4-FFF2-40B4-BE49-F238E27FC236}">
                  <a16:creationId xmlns:a16="http://schemas.microsoft.com/office/drawing/2014/main" id="{A32A4F8E-5E42-C8EE-6DB5-D269C45E702C}"/>
                </a:ext>
              </a:extLst>
            </p:cNvPr>
            <p:cNvSpPr/>
            <p:nvPr/>
          </p:nvSpPr>
          <p:spPr>
            <a:xfrm>
              <a:off x="7283175" y="2399275"/>
              <a:ext cx="300725" cy="239750"/>
            </a:xfrm>
            <a:custGeom>
              <a:avLst/>
              <a:gdLst/>
              <a:ahLst/>
              <a:cxnLst/>
              <a:rect l="l" t="t" r="r" b="b"/>
              <a:pathLst>
                <a:path w="12029" h="9590" extrusionOk="0">
                  <a:moveTo>
                    <a:pt x="157" y="1"/>
                  </a:moveTo>
                  <a:cubicBezTo>
                    <a:pt x="49" y="561"/>
                    <a:pt x="0" y="1141"/>
                    <a:pt x="0" y="1712"/>
                  </a:cubicBezTo>
                  <a:cubicBezTo>
                    <a:pt x="0" y="4859"/>
                    <a:pt x="1544" y="7800"/>
                    <a:pt x="4131" y="9589"/>
                  </a:cubicBezTo>
                  <a:lnTo>
                    <a:pt x="9491" y="9589"/>
                  </a:lnTo>
                  <a:cubicBezTo>
                    <a:pt x="9503" y="9590"/>
                    <a:pt x="9516" y="9590"/>
                    <a:pt x="9528" y="9590"/>
                  </a:cubicBezTo>
                  <a:cubicBezTo>
                    <a:pt x="10829" y="9590"/>
                    <a:pt x="11911" y="8574"/>
                    <a:pt x="11989" y="7268"/>
                  </a:cubicBezTo>
                  <a:cubicBezTo>
                    <a:pt x="12028" y="5911"/>
                    <a:pt x="10946" y="4790"/>
                    <a:pt x="9589" y="4790"/>
                  </a:cubicBezTo>
                  <a:lnTo>
                    <a:pt x="3432" y="4790"/>
                  </a:lnTo>
                  <a:cubicBezTo>
                    <a:pt x="2675" y="4790"/>
                    <a:pt x="2056" y="4180"/>
                    <a:pt x="2056" y="3423"/>
                  </a:cubicBezTo>
                  <a:cubicBezTo>
                    <a:pt x="2056" y="2666"/>
                    <a:pt x="2675" y="2056"/>
                    <a:pt x="3432" y="2056"/>
                  </a:cubicBezTo>
                  <a:lnTo>
                    <a:pt x="6452" y="2056"/>
                  </a:lnTo>
                  <a:cubicBezTo>
                    <a:pt x="6458" y="2056"/>
                    <a:pt x="6465" y="2056"/>
                    <a:pt x="6471" y="2056"/>
                  </a:cubicBezTo>
                  <a:cubicBezTo>
                    <a:pt x="7023" y="2056"/>
                    <a:pt x="7485" y="1637"/>
                    <a:pt x="7534" y="1082"/>
                  </a:cubicBezTo>
                  <a:cubicBezTo>
                    <a:pt x="7573" y="492"/>
                    <a:pt x="7101" y="1"/>
                    <a:pt x="65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583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6"/>
        <p:cNvGrpSpPr/>
        <p:nvPr/>
      </p:nvGrpSpPr>
      <p:grpSpPr>
        <a:xfrm>
          <a:off x="0" y="0"/>
          <a:ext cx="0" cy="0"/>
          <a:chOff x="0" y="0"/>
          <a:chExt cx="0" cy="0"/>
        </a:xfrm>
      </p:grpSpPr>
      <p:sp>
        <p:nvSpPr>
          <p:cNvPr id="6" name="TextBox 5">
            <a:extLst>
              <a:ext uri="{FF2B5EF4-FFF2-40B4-BE49-F238E27FC236}">
                <a16:creationId xmlns:a16="http://schemas.microsoft.com/office/drawing/2014/main" id="{89B84D03-934F-83B0-C21C-F2F4F0380A50}"/>
              </a:ext>
            </a:extLst>
          </p:cNvPr>
          <p:cNvSpPr txBox="1"/>
          <p:nvPr/>
        </p:nvSpPr>
        <p:spPr>
          <a:xfrm>
            <a:off x="190548" y="103139"/>
            <a:ext cx="8645955" cy="461665"/>
          </a:xfrm>
          <a:prstGeom prst="rect">
            <a:avLst/>
          </a:prstGeom>
          <a:noFill/>
        </p:spPr>
        <p:txBody>
          <a:bodyPr wrap="square" rtlCol="0">
            <a:spAutoFit/>
          </a:bodyPr>
          <a:lstStyle/>
          <a:p>
            <a:r>
              <a:rPr lang="en-US" sz="2400" b="1" dirty="0">
                <a:solidFill>
                  <a:schemeClr val="accent1">
                    <a:lumMod val="75000"/>
                  </a:schemeClr>
                </a:solidFill>
                <a:latin typeface="Patrick Hand" panose="00000500000000000000" pitchFamily="2" charset="0"/>
              </a:rPr>
              <a:t>Ex 3. </a:t>
            </a:r>
            <a:r>
              <a:rPr lang="en-US" sz="2400" b="1" dirty="0">
                <a:solidFill>
                  <a:schemeClr val="tx1"/>
                </a:solidFill>
                <a:latin typeface="Patrick Hand" panose="00000500000000000000" pitchFamily="2" charset="0"/>
              </a:rPr>
              <a:t>Read the information below and answer questions that follow. </a:t>
            </a:r>
          </a:p>
        </p:txBody>
      </p:sp>
      <p:sp>
        <p:nvSpPr>
          <p:cNvPr id="2" name="TextBox 1">
            <a:extLst>
              <a:ext uri="{FF2B5EF4-FFF2-40B4-BE49-F238E27FC236}">
                <a16:creationId xmlns:a16="http://schemas.microsoft.com/office/drawing/2014/main" id="{8A7CB4EE-8019-06E2-4A07-93DD5FED3172}"/>
              </a:ext>
            </a:extLst>
          </p:cNvPr>
          <p:cNvSpPr txBox="1"/>
          <p:nvPr/>
        </p:nvSpPr>
        <p:spPr>
          <a:xfrm>
            <a:off x="190548" y="801110"/>
            <a:ext cx="6007951" cy="3785652"/>
          </a:xfrm>
          <a:prstGeom prst="rect">
            <a:avLst/>
          </a:prstGeom>
          <a:noFill/>
        </p:spPr>
        <p:txBody>
          <a:bodyPr wrap="square" rtlCol="0">
            <a:spAutoFit/>
          </a:bodyPr>
          <a:lstStyle/>
          <a:p>
            <a:r>
              <a:rPr lang="en-US" sz="2400" dirty="0">
                <a:latin typeface="Patrick Hand" panose="00000500000000000000" pitchFamily="2" charset="0"/>
              </a:rPr>
              <a:t>1. What planets have no moon?</a:t>
            </a:r>
          </a:p>
          <a:p>
            <a:endParaRPr lang="en-US" sz="2400" dirty="0">
              <a:latin typeface="Patrick Hand" panose="00000500000000000000" pitchFamily="2" charset="0"/>
            </a:endParaRPr>
          </a:p>
          <a:p>
            <a:r>
              <a:rPr lang="en-US" sz="2400" dirty="0">
                <a:latin typeface="Patrick Hand" panose="00000500000000000000" pitchFamily="2" charset="0"/>
              </a:rPr>
              <a:t>2. What planet is similar in size to Earth?</a:t>
            </a:r>
          </a:p>
          <a:p>
            <a:endParaRPr lang="en-US" sz="2400" dirty="0">
              <a:latin typeface="Patrick Hand" panose="00000500000000000000" pitchFamily="2" charset="0"/>
            </a:endParaRPr>
          </a:p>
          <a:p>
            <a:r>
              <a:rPr lang="en-US" sz="2400" dirty="0">
                <a:latin typeface="Patrick Hand" panose="00000500000000000000" pitchFamily="2" charset="0"/>
              </a:rPr>
              <a:t>3. What planet is the smallest and closest to the sun?</a:t>
            </a:r>
          </a:p>
          <a:p>
            <a:endParaRPr lang="en-US" sz="2400" dirty="0">
              <a:latin typeface="Patrick Hand" panose="00000500000000000000" pitchFamily="2" charset="0"/>
            </a:endParaRPr>
          </a:p>
          <a:p>
            <a:r>
              <a:rPr lang="en-US" sz="2400" dirty="0">
                <a:latin typeface="Patrick Hand" panose="00000500000000000000" pitchFamily="2" charset="0"/>
              </a:rPr>
              <a:t>4. What planet is called the morning star?</a:t>
            </a:r>
          </a:p>
          <a:p>
            <a:endParaRPr lang="en-US" sz="2400" dirty="0">
              <a:latin typeface="Patrick Hand" panose="00000500000000000000" pitchFamily="2" charset="0"/>
            </a:endParaRPr>
          </a:p>
          <a:p>
            <a:r>
              <a:rPr lang="en-US" sz="2400" dirty="0">
                <a:latin typeface="Patrick Hand" panose="00000500000000000000" pitchFamily="2" charset="0"/>
              </a:rPr>
              <a:t>5. What is the largest and stormiest planet?</a:t>
            </a:r>
          </a:p>
        </p:txBody>
      </p:sp>
      <p:sp>
        <p:nvSpPr>
          <p:cNvPr id="18" name="TextBox 17">
            <a:extLst>
              <a:ext uri="{FF2B5EF4-FFF2-40B4-BE49-F238E27FC236}">
                <a16:creationId xmlns:a16="http://schemas.microsoft.com/office/drawing/2014/main" id="{28F82F37-2774-BC41-4A02-7C431AFF31BA}"/>
              </a:ext>
            </a:extLst>
          </p:cNvPr>
          <p:cNvSpPr txBox="1"/>
          <p:nvPr/>
        </p:nvSpPr>
        <p:spPr>
          <a:xfrm>
            <a:off x="435647" y="1161413"/>
            <a:ext cx="3792112" cy="461665"/>
          </a:xfrm>
          <a:prstGeom prst="rect">
            <a:avLst/>
          </a:prstGeom>
          <a:noFill/>
        </p:spPr>
        <p:txBody>
          <a:bodyPr wrap="square" rtlCol="0">
            <a:spAutoFit/>
          </a:bodyPr>
          <a:lstStyle/>
          <a:p>
            <a:r>
              <a:rPr lang="en-US" sz="2400" b="1" dirty="0">
                <a:solidFill>
                  <a:srgbClr val="C00000"/>
                </a:solidFill>
                <a:latin typeface="Patrick Hand" panose="00000500000000000000" pitchFamily="2" charset="0"/>
              </a:rPr>
              <a:t>Mercury and Venus  </a:t>
            </a:r>
          </a:p>
        </p:txBody>
      </p:sp>
      <p:sp>
        <p:nvSpPr>
          <p:cNvPr id="5" name="TextBox 4">
            <a:extLst>
              <a:ext uri="{FF2B5EF4-FFF2-40B4-BE49-F238E27FC236}">
                <a16:creationId xmlns:a16="http://schemas.microsoft.com/office/drawing/2014/main" id="{56DAF401-DAD2-AACF-2D49-498357E3A81A}"/>
              </a:ext>
            </a:extLst>
          </p:cNvPr>
          <p:cNvSpPr txBox="1"/>
          <p:nvPr/>
        </p:nvSpPr>
        <p:spPr>
          <a:xfrm>
            <a:off x="435647" y="1897115"/>
            <a:ext cx="3792112" cy="461665"/>
          </a:xfrm>
          <a:prstGeom prst="rect">
            <a:avLst/>
          </a:prstGeom>
          <a:noFill/>
        </p:spPr>
        <p:txBody>
          <a:bodyPr wrap="square" rtlCol="0">
            <a:spAutoFit/>
          </a:bodyPr>
          <a:lstStyle/>
          <a:p>
            <a:r>
              <a:rPr lang="en-US" sz="2400" b="1" dirty="0">
                <a:solidFill>
                  <a:srgbClr val="C00000"/>
                </a:solidFill>
                <a:latin typeface="Patrick Hand" panose="00000500000000000000" pitchFamily="2" charset="0"/>
              </a:rPr>
              <a:t>Venus</a:t>
            </a:r>
          </a:p>
        </p:txBody>
      </p:sp>
      <p:sp>
        <p:nvSpPr>
          <p:cNvPr id="7" name="TextBox 6">
            <a:extLst>
              <a:ext uri="{FF2B5EF4-FFF2-40B4-BE49-F238E27FC236}">
                <a16:creationId xmlns:a16="http://schemas.microsoft.com/office/drawing/2014/main" id="{F21E3EC0-7DB7-4D24-1A65-35714AA520F8}"/>
              </a:ext>
            </a:extLst>
          </p:cNvPr>
          <p:cNvSpPr txBox="1"/>
          <p:nvPr/>
        </p:nvSpPr>
        <p:spPr>
          <a:xfrm>
            <a:off x="2502171" y="2260097"/>
            <a:ext cx="1215397" cy="461665"/>
          </a:xfrm>
          <a:prstGeom prst="rect">
            <a:avLst/>
          </a:prstGeom>
          <a:noFill/>
        </p:spPr>
        <p:txBody>
          <a:bodyPr wrap="none" rtlCol="0">
            <a:spAutoFit/>
          </a:bodyPr>
          <a:lstStyle/>
          <a:p>
            <a:r>
              <a:rPr lang="en-US" sz="2400" b="1" dirty="0">
                <a:solidFill>
                  <a:srgbClr val="C00000"/>
                </a:solidFill>
                <a:highlight>
                  <a:srgbClr val="FFFF00"/>
                </a:highlight>
                <a:latin typeface="Patrick Hand" panose="00000500000000000000" pitchFamily="2" charset="0"/>
              </a:rPr>
              <a:t>smallest </a:t>
            </a:r>
          </a:p>
        </p:txBody>
      </p:sp>
      <p:sp>
        <p:nvSpPr>
          <p:cNvPr id="9" name="Rectangle 8">
            <a:extLst>
              <a:ext uri="{FF2B5EF4-FFF2-40B4-BE49-F238E27FC236}">
                <a16:creationId xmlns:a16="http://schemas.microsoft.com/office/drawing/2014/main" id="{827962A6-F322-3281-680C-0C76128C3BBE}"/>
              </a:ext>
            </a:extLst>
          </p:cNvPr>
          <p:cNvSpPr/>
          <p:nvPr/>
        </p:nvSpPr>
        <p:spPr>
          <a:xfrm>
            <a:off x="5761087" y="976875"/>
            <a:ext cx="3304174" cy="2248686"/>
          </a:xfrm>
          <a:prstGeom prst="rect">
            <a:avLst/>
          </a:prstGeom>
          <a:solidFill>
            <a:srgbClr val="D4E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tx1"/>
                </a:solidFill>
                <a:latin typeface="Patrick Hand" panose="00000500000000000000" pitchFamily="2" charset="0"/>
              </a:rPr>
              <a:t>Mercury </a:t>
            </a:r>
          </a:p>
          <a:p>
            <a:r>
              <a:rPr lang="en-US" sz="2000" dirty="0">
                <a:solidFill>
                  <a:schemeClr val="tx1"/>
                </a:solidFill>
                <a:latin typeface="Patrick Hand" panose="00000500000000000000" pitchFamily="2" charset="0"/>
              </a:rPr>
              <a:t>- </a:t>
            </a:r>
            <a:r>
              <a:rPr lang="en-US" sz="2000" b="1" dirty="0">
                <a:solidFill>
                  <a:srgbClr val="C00000"/>
                </a:solidFill>
                <a:highlight>
                  <a:srgbClr val="FFFF00"/>
                </a:highlight>
                <a:latin typeface="Patrick Hand" panose="00000500000000000000" pitchFamily="2" charset="0"/>
              </a:rPr>
              <a:t>smallest</a:t>
            </a:r>
            <a:r>
              <a:rPr lang="en-US" sz="2000" dirty="0">
                <a:solidFill>
                  <a:schemeClr val="tx1"/>
                </a:solidFill>
                <a:latin typeface="Patrick Hand" panose="00000500000000000000" pitchFamily="2" charset="0"/>
              </a:rPr>
              <a:t> and </a:t>
            </a:r>
            <a:r>
              <a:rPr lang="en-US" sz="2000" b="1" dirty="0">
                <a:solidFill>
                  <a:srgbClr val="C00000"/>
                </a:solidFill>
                <a:highlight>
                  <a:srgbClr val="FFFF00"/>
                </a:highlight>
                <a:latin typeface="Patrick Hand" panose="00000500000000000000" pitchFamily="2" charset="0"/>
              </a:rPr>
              <a:t>closest</a:t>
            </a:r>
            <a:r>
              <a:rPr lang="en-US" sz="2000" dirty="0">
                <a:solidFill>
                  <a:schemeClr val="tx1"/>
                </a:solidFill>
                <a:latin typeface="Patrick Hand" panose="00000500000000000000" pitchFamily="2" charset="0"/>
              </a:rPr>
              <a:t> </a:t>
            </a:r>
            <a:r>
              <a:rPr lang="en-US" sz="2000" b="1" dirty="0">
                <a:solidFill>
                  <a:srgbClr val="C00000"/>
                </a:solidFill>
                <a:highlight>
                  <a:srgbClr val="FFFF00"/>
                </a:highlight>
                <a:latin typeface="Patrick Hand" panose="00000500000000000000" pitchFamily="2" charset="0"/>
              </a:rPr>
              <a:t>to the sun </a:t>
            </a:r>
            <a:r>
              <a:rPr lang="en-US" sz="2000" dirty="0">
                <a:solidFill>
                  <a:schemeClr val="tx1"/>
                </a:solidFill>
                <a:latin typeface="Patrick Hand" panose="00000500000000000000" pitchFamily="2" charset="0"/>
              </a:rPr>
              <a:t>with no moon. </a:t>
            </a:r>
          </a:p>
          <a:p>
            <a:r>
              <a:rPr lang="en-US" sz="2000" dirty="0">
                <a:solidFill>
                  <a:schemeClr val="tx1"/>
                </a:solidFill>
                <a:latin typeface="Patrick Hand" panose="00000500000000000000" pitchFamily="2" charset="0"/>
              </a:rPr>
              <a:t>- very hot in the daytime but very cold at night</a:t>
            </a:r>
          </a:p>
          <a:p>
            <a:r>
              <a:rPr lang="en-US" sz="2000" dirty="0">
                <a:solidFill>
                  <a:schemeClr val="tx1"/>
                </a:solidFill>
                <a:latin typeface="Patrick Hand" panose="00000500000000000000" pitchFamily="2" charset="0"/>
              </a:rPr>
              <a:t>- no atmosphere </a:t>
            </a:r>
            <a:r>
              <a:rPr lang="en-US" sz="2000" dirty="0">
                <a:solidFill>
                  <a:schemeClr val="tx1"/>
                </a:solidFill>
                <a:latin typeface="Patrick Hand" panose="00000500000000000000" pitchFamily="2" charset="0"/>
                <a:sym typeface="Wingdings" panose="05000000000000000000" pitchFamily="2" charset="2"/>
              </a:rPr>
              <a:t> no wind or weather on it</a:t>
            </a:r>
            <a:endParaRPr lang="en-US" sz="2000" dirty="0">
              <a:solidFill>
                <a:schemeClr val="tx1"/>
              </a:solidFill>
              <a:latin typeface="Patrick Hand" panose="00000500000000000000" pitchFamily="2" charset="0"/>
            </a:endParaRPr>
          </a:p>
        </p:txBody>
      </p:sp>
      <p:sp>
        <p:nvSpPr>
          <p:cNvPr id="10" name="TextBox 9">
            <a:extLst>
              <a:ext uri="{FF2B5EF4-FFF2-40B4-BE49-F238E27FC236}">
                <a16:creationId xmlns:a16="http://schemas.microsoft.com/office/drawing/2014/main" id="{F426D52F-1099-E6F3-5C74-0416452DB810}"/>
              </a:ext>
            </a:extLst>
          </p:cNvPr>
          <p:cNvSpPr txBox="1"/>
          <p:nvPr/>
        </p:nvSpPr>
        <p:spPr>
          <a:xfrm>
            <a:off x="3981433" y="2260096"/>
            <a:ext cx="1779654" cy="461665"/>
          </a:xfrm>
          <a:prstGeom prst="rect">
            <a:avLst/>
          </a:prstGeom>
          <a:noFill/>
        </p:spPr>
        <p:txBody>
          <a:bodyPr wrap="none" rtlCol="0">
            <a:spAutoFit/>
          </a:bodyPr>
          <a:lstStyle/>
          <a:p>
            <a:r>
              <a:rPr lang="en-US" sz="2400" b="1" dirty="0">
                <a:solidFill>
                  <a:srgbClr val="C00000"/>
                </a:solidFill>
                <a:highlight>
                  <a:srgbClr val="FFFF00"/>
                </a:highlight>
                <a:latin typeface="Patrick Hand" panose="00000500000000000000" pitchFamily="2" charset="0"/>
              </a:rPr>
              <a:t>closest to the </a:t>
            </a:r>
          </a:p>
        </p:txBody>
      </p:sp>
      <p:sp>
        <p:nvSpPr>
          <p:cNvPr id="11" name="TextBox 10">
            <a:extLst>
              <a:ext uri="{FF2B5EF4-FFF2-40B4-BE49-F238E27FC236}">
                <a16:creationId xmlns:a16="http://schemas.microsoft.com/office/drawing/2014/main" id="{665B5DFF-ED94-D1B2-E8B6-32CE06491FAA}"/>
              </a:ext>
            </a:extLst>
          </p:cNvPr>
          <p:cNvSpPr txBox="1"/>
          <p:nvPr/>
        </p:nvSpPr>
        <p:spPr>
          <a:xfrm>
            <a:off x="183887" y="2619738"/>
            <a:ext cx="566181" cy="461665"/>
          </a:xfrm>
          <a:prstGeom prst="rect">
            <a:avLst/>
          </a:prstGeom>
          <a:noFill/>
        </p:spPr>
        <p:txBody>
          <a:bodyPr wrap="none" rtlCol="0">
            <a:spAutoFit/>
          </a:bodyPr>
          <a:lstStyle/>
          <a:p>
            <a:r>
              <a:rPr lang="en-US" sz="2400" b="1" dirty="0">
                <a:solidFill>
                  <a:srgbClr val="C00000"/>
                </a:solidFill>
                <a:highlight>
                  <a:srgbClr val="FFFF00"/>
                </a:highlight>
                <a:latin typeface="Patrick Hand" panose="00000500000000000000" pitchFamily="2" charset="0"/>
              </a:rPr>
              <a:t>sun</a:t>
            </a:r>
          </a:p>
        </p:txBody>
      </p:sp>
      <p:sp>
        <p:nvSpPr>
          <p:cNvPr id="12" name="TextBox 11">
            <a:extLst>
              <a:ext uri="{FF2B5EF4-FFF2-40B4-BE49-F238E27FC236}">
                <a16:creationId xmlns:a16="http://schemas.microsoft.com/office/drawing/2014/main" id="{6FC2C4BC-A6D0-19A9-BFA2-A2C5D6F1BE0C}"/>
              </a:ext>
            </a:extLst>
          </p:cNvPr>
          <p:cNvSpPr txBox="1"/>
          <p:nvPr/>
        </p:nvSpPr>
        <p:spPr>
          <a:xfrm>
            <a:off x="435647" y="3011105"/>
            <a:ext cx="3792112" cy="461665"/>
          </a:xfrm>
          <a:prstGeom prst="rect">
            <a:avLst/>
          </a:prstGeom>
          <a:noFill/>
        </p:spPr>
        <p:txBody>
          <a:bodyPr wrap="square" rtlCol="0">
            <a:spAutoFit/>
          </a:bodyPr>
          <a:lstStyle/>
          <a:p>
            <a:r>
              <a:rPr lang="en-US" sz="2400" b="1" dirty="0">
                <a:solidFill>
                  <a:srgbClr val="C00000"/>
                </a:solidFill>
                <a:latin typeface="Patrick Hand" panose="00000500000000000000" pitchFamily="2" charset="0"/>
              </a:rPr>
              <a:t>Mercury</a:t>
            </a:r>
          </a:p>
        </p:txBody>
      </p:sp>
      <p:grpSp>
        <p:nvGrpSpPr>
          <p:cNvPr id="13" name="Google Shape;924;p67">
            <a:extLst>
              <a:ext uri="{FF2B5EF4-FFF2-40B4-BE49-F238E27FC236}">
                <a16:creationId xmlns:a16="http://schemas.microsoft.com/office/drawing/2014/main" id="{C434E836-A980-E7F7-0979-9919F7D3127C}"/>
              </a:ext>
            </a:extLst>
          </p:cNvPr>
          <p:cNvGrpSpPr/>
          <p:nvPr/>
        </p:nvGrpSpPr>
        <p:grpSpPr>
          <a:xfrm>
            <a:off x="7183464" y="3401326"/>
            <a:ext cx="2253309" cy="2167044"/>
            <a:chOff x="10778725" y="1534750"/>
            <a:chExt cx="502825" cy="483575"/>
          </a:xfrm>
        </p:grpSpPr>
        <p:sp>
          <p:nvSpPr>
            <p:cNvPr id="14" name="Google Shape;925;p67">
              <a:extLst>
                <a:ext uri="{FF2B5EF4-FFF2-40B4-BE49-F238E27FC236}">
                  <a16:creationId xmlns:a16="http://schemas.microsoft.com/office/drawing/2014/main" id="{97403436-FA6D-80FE-12C5-80945059AB07}"/>
                </a:ext>
              </a:extLst>
            </p:cNvPr>
            <p:cNvSpPr/>
            <p:nvPr/>
          </p:nvSpPr>
          <p:spPr>
            <a:xfrm>
              <a:off x="10778725" y="1534750"/>
              <a:ext cx="502825" cy="483575"/>
            </a:xfrm>
            <a:custGeom>
              <a:avLst/>
              <a:gdLst/>
              <a:ahLst/>
              <a:cxnLst/>
              <a:rect l="l" t="t" r="r" b="b"/>
              <a:pathLst>
                <a:path w="20113" h="19343" extrusionOk="0">
                  <a:moveTo>
                    <a:pt x="10445" y="0"/>
                  </a:moveTo>
                  <a:cubicBezTo>
                    <a:pt x="6531" y="0"/>
                    <a:pt x="3000" y="2351"/>
                    <a:pt x="1505" y="5970"/>
                  </a:cubicBezTo>
                  <a:cubicBezTo>
                    <a:pt x="1" y="9580"/>
                    <a:pt x="827" y="13740"/>
                    <a:pt x="3600" y="16503"/>
                  </a:cubicBezTo>
                  <a:cubicBezTo>
                    <a:pt x="5450" y="18359"/>
                    <a:pt x="7924" y="19343"/>
                    <a:pt x="10441" y="19343"/>
                  </a:cubicBezTo>
                  <a:cubicBezTo>
                    <a:pt x="11685" y="19343"/>
                    <a:pt x="12939" y="19102"/>
                    <a:pt x="14133" y="18608"/>
                  </a:cubicBezTo>
                  <a:cubicBezTo>
                    <a:pt x="17753" y="17113"/>
                    <a:pt x="20103" y="13582"/>
                    <a:pt x="20113" y="9668"/>
                  </a:cubicBezTo>
                  <a:cubicBezTo>
                    <a:pt x="20113" y="4328"/>
                    <a:pt x="15786" y="0"/>
                    <a:pt x="10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26;p67">
              <a:extLst>
                <a:ext uri="{FF2B5EF4-FFF2-40B4-BE49-F238E27FC236}">
                  <a16:creationId xmlns:a16="http://schemas.microsoft.com/office/drawing/2014/main" id="{42099CF3-149B-DEE0-D9F8-FBF38BDBB680}"/>
                </a:ext>
              </a:extLst>
            </p:cNvPr>
            <p:cNvSpPr/>
            <p:nvPr/>
          </p:nvSpPr>
          <p:spPr>
            <a:xfrm>
              <a:off x="10841425" y="1621050"/>
              <a:ext cx="198450" cy="17225"/>
            </a:xfrm>
            <a:custGeom>
              <a:avLst/>
              <a:gdLst/>
              <a:ahLst/>
              <a:cxnLst/>
              <a:rect l="l" t="t" r="r" b="b"/>
              <a:pathLst>
                <a:path w="7938" h="689" extrusionOk="0">
                  <a:moveTo>
                    <a:pt x="522" y="0"/>
                  </a:moveTo>
                  <a:cubicBezTo>
                    <a:pt x="335" y="227"/>
                    <a:pt x="168" y="453"/>
                    <a:pt x="1" y="689"/>
                  </a:cubicBezTo>
                  <a:lnTo>
                    <a:pt x="7593" y="689"/>
                  </a:lnTo>
                  <a:cubicBezTo>
                    <a:pt x="7780" y="689"/>
                    <a:pt x="7937" y="541"/>
                    <a:pt x="7937" y="345"/>
                  </a:cubicBezTo>
                  <a:cubicBezTo>
                    <a:pt x="7937" y="158"/>
                    <a:pt x="7780" y="0"/>
                    <a:pt x="7593"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7;p67">
              <a:extLst>
                <a:ext uri="{FF2B5EF4-FFF2-40B4-BE49-F238E27FC236}">
                  <a16:creationId xmlns:a16="http://schemas.microsoft.com/office/drawing/2014/main" id="{7CEAD10D-D139-39DA-9791-11D66A1F3D9F}"/>
                </a:ext>
              </a:extLst>
            </p:cNvPr>
            <p:cNvSpPr/>
            <p:nvPr/>
          </p:nvSpPr>
          <p:spPr>
            <a:xfrm>
              <a:off x="11071325" y="1672925"/>
              <a:ext cx="194250" cy="17250"/>
            </a:xfrm>
            <a:custGeom>
              <a:avLst/>
              <a:gdLst/>
              <a:ahLst/>
              <a:cxnLst/>
              <a:rect l="l" t="t" r="r" b="b"/>
              <a:pathLst>
                <a:path w="7770" h="690" extrusionOk="0">
                  <a:moveTo>
                    <a:pt x="462" y="1"/>
                  </a:moveTo>
                  <a:cubicBezTo>
                    <a:pt x="0" y="1"/>
                    <a:pt x="0" y="689"/>
                    <a:pt x="462" y="689"/>
                  </a:cubicBezTo>
                  <a:lnTo>
                    <a:pt x="7770" y="689"/>
                  </a:lnTo>
                  <a:lnTo>
                    <a:pt x="7770" y="679"/>
                  </a:lnTo>
                  <a:cubicBezTo>
                    <a:pt x="7681" y="453"/>
                    <a:pt x="7583" y="217"/>
                    <a:pt x="7475"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28;p67">
              <a:extLst>
                <a:ext uri="{FF2B5EF4-FFF2-40B4-BE49-F238E27FC236}">
                  <a16:creationId xmlns:a16="http://schemas.microsoft.com/office/drawing/2014/main" id="{0F54B5A1-1CDA-B4AB-2F34-E6341D749330}"/>
                </a:ext>
              </a:extLst>
            </p:cNvPr>
            <p:cNvSpPr/>
            <p:nvPr/>
          </p:nvSpPr>
          <p:spPr>
            <a:xfrm>
              <a:off x="11019675" y="1940675"/>
              <a:ext cx="196725" cy="17250"/>
            </a:xfrm>
            <a:custGeom>
              <a:avLst/>
              <a:gdLst/>
              <a:ahLst/>
              <a:cxnLst/>
              <a:rect l="l" t="t" r="r" b="b"/>
              <a:pathLst>
                <a:path w="7869" h="690" extrusionOk="0">
                  <a:moveTo>
                    <a:pt x="463" y="1"/>
                  </a:moveTo>
                  <a:cubicBezTo>
                    <a:pt x="1" y="1"/>
                    <a:pt x="1" y="689"/>
                    <a:pt x="463" y="689"/>
                  </a:cubicBezTo>
                  <a:lnTo>
                    <a:pt x="7200" y="689"/>
                  </a:lnTo>
                  <a:cubicBezTo>
                    <a:pt x="7436" y="483"/>
                    <a:pt x="7662" y="266"/>
                    <a:pt x="7869" y="40"/>
                  </a:cubicBezTo>
                  <a:cubicBezTo>
                    <a:pt x="7820" y="11"/>
                    <a:pt x="7770" y="1"/>
                    <a:pt x="7711"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29;p67">
              <a:extLst>
                <a:ext uri="{FF2B5EF4-FFF2-40B4-BE49-F238E27FC236}">
                  <a16:creationId xmlns:a16="http://schemas.microsoft.com/office/drawing/2014/main" id="{316AAE4B-50A6-AFFF-BDF2-D75B29DBF840}"/>
                </a:ext>
              </a:extLst>
            </p:cNvPr>
            <p:cNvSpPr/>
            <p:nvPr/>
          </p:nvSpPr>
          <p:spPr>
            <a:xfrm>
              <a:off x="10880775" y="1578025"/>
              <a:ext cx="124425" cy="17225"/>
            </a:xfrm>
            <a:custGeom>
              <a:avLst/>
              <a:gdLst/>
              <a:ahLst/>
              <a:cxnLst/>
              <a:rect l="l" t="t" r="r" b="b"/>
              <a:pathLst>
                <a:path w="4977" h="689" extrusionOk="0">
                  <a:moveTo>
                    <a:pt x="846" y="0"/>
                  </a:moveTo>
                  <a:cubicBezTo>
                    <a:pt x="551" y="197"/>
                    <a:pt x="276" y="423"/>
                    <a:pt x="0" y="659"/>
                  </a:cubicBezTo>
                  <a:cubicBezTo>
                    <a:pt x="49" y="679"/>
                    <a:pt x="99" y="689"/>
                    <a:pt x="148" y="689"/>
                  </a:cubicBezTo>
                  <a:lnTo>
                    <a:pt x="4632" y="689"/>
                  </a:lnTo>
                  <a:cubicBezTo>
                    <a:pt x="4819" y="689"/>
                    <a:pt x="4977" y="531"/>
                    <a:pt x="4977" y="345"/>
                  </a:cubicBezTo>
                  <a:cubicBezTo>
                    <a:pt x="4977" y="148"/>
                    <a:pt x="4819" y="0"/>
                    <a:pt x="4632"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30;p67">
              <a:extLst>
                <a:ext uri="{FF2B5EF4-FFF2-40B4-BE49-F238E27FC236}">
                  <a16:creationId xmlns:a16="http://schemas.microsoft.com/office/drawing/2014/main" id="{B1F967D7-AD84-FAE7-C444-A12E165C344F}"/>
                </a:ext>
              </a:extLst>
            </p:cNvPr>
            <p:cNvSpPr/>
            <p:nvPr/>
          </p:nvSpPr>
          <p:spPr>
            <a:xfrm>
              <a:off x="11116800" y="1716200"/>
              <a:ext cx="126650" cy="17225"/>
            </a:xfrm>
            <a:custGeom>
              <a:avLst/>
              <a:gdLst/>
              <a:ahLst/>
              <a:cxnLst/>
              <a:rect l="l" t="t" r="r" b="b"/>
              <a:pathLst>
                <a:path w="5066" h="689" extrusionOk="0">
                  <a:moveTo>
                    <a:pt x="4613" y="0"/>
                  </a:moveTo>
                  <a:cubicBezTo>
                    <a:pt x="4610" y="0"/>
                    <a:pt x="4607" y="0"/>
                    <a:pt x="4603" y="1"/>
                  </a:cubicBezTo>
                  <a:lnTo>
                    <a:pt x="463" y="1"/>
                  </a:lnTo>
                  <a:cubicBezTo>
                    <a:pt x="1" y="1"/>
                    <a:pt x="1" y="689"/>
                    <a:pt x="463" y="689"/>
                  </a:cubicBezTo>
                  <a:lnTo>
                    <a:pt x="4603" y="689"/>
                  </a:lnTo>
                  <a:cubicBezTo>
                    <a:pt x="5062" y="689"/>
                    <a:pt x="5065" y="0"/>
                    <a:pt x="4613"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31;p67">
              <a:extLst>
                <a:ext uri="{FF2B5EF4-FFF2-40B4-BE49-F238E27FC236}">
                  <a16:creationId xmlns:a16="http://schemas.microsoft.com/office/drawing/2014/main" id="{3C58E0FD-A4B0-549D-2954-10C86409E6DD}"/>
                </a:ext>
              </a:extLst>
            </p:cNvPr>
            <p:cNvSpPr/>
            <p:nvPr/>
          </p:nvSpPr>
          <p:spPr>
            <a:xfrm>
              <a:off x="11002475" y="1716200"/>
              <a:ext cx="74775" cy="17225"/>
            </a:xfrm>
            <a:custGeom>
              <a:avLst/>
              <a:gdLst/>
              <a:ahLst/>
              <a:cxnLst/>
              <a:rect l="l" t="t" r="r" b="b"/>
              <a:pathLst>
                <a:path w="2991" h="689" extrusionOk="0">
                  <a:moveTo>
                    <a:pt x="453" y="0"/>
                  </a:moveTo>
                  <a:cubicBezTo>
                    <a:pt x="0" y="0"/>
                    <a:pt x="4" y="689"/>
                    <a:pt x="463" y="689"/>
                  </a:cubicBezTo>
                  <a:lnTo>
                    <a:pt x="2528" y="689"/>
                  </a:lnTo>
                  <a:cubicBezTo>
                    <a:pt x="2987" y="689"/>
                    <a:pt x="2990" y="0"/>
                    <a:pt x="2538" y="0"/>
                  </a:cubicBezTo>
                  <a:cubicBezTo>
                    <a:pt x="2534" y="0"/>
                    <a:pt x="2531" y="0"/>
                    <a:pt x="2528" y="1"/>
                  </a:cubicBezTo>
                  <a:lnTo>
                    <a:pt x="463" y="1"/>
                  </a:lnTo>
                  <a:cubicBezTo>
                    <a:pt x="459" y="0"/>
                    <a:pt x="456" y="0"/>
                    <a:pt x="453"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2;p67">
              <a:extLst>
                <a:ext uri="{FF2B5EF4-FFF2-40B4-BE49-F238E27FC236}">
                  <a16:creationId xmlns:a16="http://schemas.microsoft.com/office/drawing/2014/main" id="{59CCF3B7-33CD-4256-A27E-643683D72211}"/>
                </a:ext>
              </a:extLst>
            </p:cNvPr>
            <p:cNvSpPr/>
            <p:nvPr/>
          </p:nvSpPr>
          <p:spPr>
            <a:xfrm>
              <a:off x="10797900" y="1767825"/>
              <a:ext cx="146825" cy="17250"/>
            </a:xfrm>
            <a:custGeom>
              <a:avLst/>
              <a:gdLst/>
              <a:ahLst/>
              <a:cxnLst/>
              <a:rect l="l" t="t" r="r" b="b"/>
              <a:pathLst>
                <a:path w="5873" h="690" extrusionOk="0">
                  <a:moveTo>
                    <a:pt x="11" y="1"/>
                  </a:moveTo>
                  <a:cubicBezTo>
                    <a:pt x="1" y="119"/>
                    <a:pt x="1" y="237"/>
                    <a:pt x="1" y="345"/>
                  </a:cubicBezTo>
                  <a:cubicBezTo>
                    <a:pt x="1" y="463"/>
                    <a:pt x="11" y="581"/>
                    <a:pt x="11" y="689"/>
                  </a:cubicBezTo>
                  <a:lnTo>
                    <a:pt x="5528" y="689"/>
                  </a:lnTo>
                  <a:cubicBezTo>
                    <a:pt x="5725" y="689"/>
                    <a:pt x="5872" y="542"/>
                    <a:pt x="5872" y="345"/>
                  </a:cubicBezTo>
                  <a:cubicBezTo>
                    <a:pt x="5872" y="158"/>
                    <a:pt x="5725" y="1"/>
                    <a:pt x="5528"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33;p67">
              <a:extLst>
                <a:ext uri="{FF2B5EF4-FFF2-40B4-BE49-F238E27FC236}">
                  <a16:creationId xmlns:a16="http://schemas.microsoft.com/office/drawing/2014/main" id="{61FEE1D6-58FE-D713-EFC4-06ED5187F25B}"/>
                </a:ext>
              </a:extLst>
            </p:cNvPr>
            <p:cNvSpPr/>
            <p:nvPr/>
          </p:nvSpPr>
          <p:spPr>
            <a:xfrm>
              <a:off x="10821500" y="1880200"/>
              <a:ext cx="149275" cy="17225"/>
            </a:xfrm>
            <a:custGeom>
              <a:avLst/>
              <a:gdLst/>
              <a:ahLst/>
              <a:cxnLst/>
              <a:rect l="l" t="t" r="r" b="b"/>
              <a:pathLst>
                <a:path w="5971" h="689" extrusionOk="0">
                  <a:moveTo>
                    <a:pt x="99" y="0"/>
                  </a:moveTo>
                  <a:cubicBezTo>
                    <a:pt x="60" y="0"/>
                    <a:pt x="30" y="0"/>
                    <a:pt x="1" y="20"/>
                  </a:cubicBezTo>
                  <a:cubicBezTo>
                    <a:pt x="109" y="246"/>
                    <a:pt x="227" y="472"/>
                    <a:pt x="355" y="689"/>
                  </a:cubicBezTo>
                  <a:lnTo>
                    <a:pt x="5626" y="689"/>
                  </a:lnTo>
                  <a:cubicBezTo>
                    <a:pt x="5813" y="689"/>
                    <a:pt x="5971" y="531"/>
                    <a:pt x="5971" y="345"/>
                  </a:cubicBezTo>
                  <a:cubicBezTo>
                    <a:pt x="5971" y="148"/>
                    <a:pt x="5823" y="0"/>
                    <a:pt x="5626"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34;p67">
              <a:extLst>
                <a:ext uri="{FF2B5EF4-FFF2-40B4-BE49-F238E27FC236}">
                  <a16:creationId xmlns:a16="http://schemas.microsoft.com/office/drawing/2014/main" id="{460DCB64-4DA1-3177-FA24-DAA07CF18DA1}"/>
                </a:ext>
              </a:extLst>
            </p:cNvPr>
            <p:cNvSpPr/>
            <p:nvPr/>
          </p:nvSpPr>
          <p:spPr>
            <a:xfrm>
              <a:off x="11131800" y="1819700"/>
              <a:ext cx="145825" cy="17250"/>
            </a:xfrm>
            <a:custGeom>
              <a:avLst/>
              <a:gdLst/>
              <a:ahLst/>
              <a:cxnLst/>
              <a:rect l="l" t="t" r="r" b="b"/>
              <a:pathLst>
                <a:path w="5833" h="690" extrusionOk="0">
                  <a:moveTo>
                    <a:pt x="463" y="1"/>
                  </a:moveTo>
                  <a:cubicBezTo>
                    <a:pt x="1" y="1"/>
                    <a:pt x="1" y="689"/>
                    <a:pt x="463" y="689"/>
                  </a:cubicBezTo>
                  <a:lnTo>
                    <a:pt x="5685" y="689"/>
                  </a:lnTo>
                  <a:cubicBezTo>
                    <a:pt x="5744" y="463"/>
                    <a:pt x="5793" y="237"/>
                    <a:pt x="5833"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35;p67">
              <a:extLst>
                <a:ext uri="{FF2B5EF4-FFF2-40B4-BE49-F238E27FC236}">
                  <a16:creationId xmlns:a16="http://schemas.microsoft.com/office/drawing/2014/main" id="{BCBBEC66-1894-5DB1-B0BE-41CFB82145A9}"/>
                </a:ext>
              </a:extLst>
            </p:cNvPr>
            <p:cNvSpPr/>
            <p:nvPr/>
          </p:nvSpPr>
          <p:spPr>
            <a:xfrm>
              <a:off x="10800625" y="1811100"/>
              <a:ext cx="187375" cy="17250"/>
            </a:xfrm>
            <a:custGeom>
              <a:avLst/>
              <a:gdLst/>
              <a:ahLst/>
              <a:cxnLst/>
              <a:rect l="l" t="t" r="r" b="b"/>
              <a:pathLst>
                <a:path w="7495" h="690" extrusionOk="0">
                  <a:moveTo>
                    <a:pt x="0" y="1"/>
                  </a:moveTo>
                  <a:cubicBezTo>
                    <a:pt x="30" y="237"/>
                    <a:pt x="69" y="463"/>
                    <a:pt x="118" y="689"/>
                  </a:cubicBezTo>
                  <a:lnTo>
                    <a:pt x="7150" y="689"/>
                  </a:lnTo>
                  <a:cubicBezTo>
                    <a:pt x="7337" y="689"/>
                    <a:pt x="7494" y="532"/>
                    <a:pt x="7494" y="345"/>
                  </a:cubicBezTo>
                  <a:cubicBezTo>
                    <a:pt x="7494" y="158"/>
                    <a:pt x="7337" y="1"/>
                    <a:pt x="7150"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450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6"/>
        <p:cNvGrpSpPr/>
        <p:nvPr/>
      </p:nvGrpSpPr>
      <p:grpSpPr>
        <a:xfrm>
          <a:off x="0" y="0"/>
          <a:ext cx="0" cy="0"/>
          <a:chOff x="0" y="0"/>
          <a:chExt cx="0" cy="0"/>
        </a:xfrm>
      </p:grpSpPr>
      <p:sp>
        <p:nvSpPr>
          <p:cNvPr id="2" name="TextBox 1">
            <a:extLst>
              <a:ext uri="{FF2B5EF4-FFF2-40B4-BE49-F238E27FC236}">
                <a16:creationId xmlns:a16="http://schemas.microsoft.com/office/drawing/2014/main" id="{8A7CB4EE-8019-06E2-4A07-93DD5FED3172}"/>
              </a:ext>
            </a:extLst>
          </p:cNvPr>
          <p:cNvSpPr txBox="1"/>
          <p:nvPr/>
        </p:nvSpPr>
        <p:spPr>
          <a:xfrm>
            <a:off x="190548" y="801110"/>
            <a:ext cx="6007951" cy="3785652"/>
          </a:xfrm>
          <a:prstGeom prst="rect">
            <a:avLst/>
          </a:prstGeom>
          <a:noFill/>
        </p:spPr>
        <p:txBody>
          <a:bodyPr wrap="square" rtlCol="0">
            <a:spAutoFit/>
          </a:bodyPr>
          <a:lstStyle/>
          <a:p>
            <a:r>
              <a:rPr lang="en-US" sz="2400" dirty="0">
                <a:latin typeface="Patrick Hand" panose="00000500000000000000" pitchFamily="2" charset="0"/>
              </a:rPr>
              <a:t>1. What planets have no moon?</a:t>
            </a:r>
          </a:p>
          <a:p>
            <a:endParaRPr lang="en-US" sz="2400" dirty="0">
              <a:latin typeface="Patrick Hand" panose="00000500000000000000" pitchFamily="2" charset="0"/>
            </a:endParaRPr>
          </a:p>
          <a:p>
            <a:r>
              <a:rPr lang="en-US" sz="2400" dirty="0">
                <a:latin typeface="Patrick Hand" panose="00000500000000000000" pitchFamily="2" charset="0"/>
              </a:rPr>
              <a:t>2. What planet is similar in size to Earth?</a:t>
            </a:r>
          </a:p>
          <a:p>
            <a:endParaRPr lang="en-US" sz="2400" dirty="0">
              <a:latin typeface="Patrick Hand" panose="00000500000000000000" pitchFamily="2" charset="0"/>
            </a:endParaRPr>
          </a:p>
          <a:p>
            <a:r>
              <a:rPr lang="en-US" sz="2400" dirty="0">
                <a:latin typeface="Patrick Hand" panose="00000500000000000000" pitchFamily="2" charset="0"/>
              </a:rPr>
              <a:t>3. What planet is the smallest and closest to the sun?</a:t>
            </a:r>
          </a:p>
          <a:p>
            <a:endParaRPr lang="en-US" sz="2400" dirty="0">
              <a:latin typeface="Patrick Hand" panose="00000500000000000000" pitchFamily="2" charset="0"/>
            </a:endParaRPr>
          </a:p>
          <a:p>
            <a:r>
              <a:rPr lang="en-US" sz="2400" dirty="0">
                <a:latin typeface="Patrick Hand" panose="00000500000000000000" pitchFamily="2" charset="0"/>
              </a:rPr>
              <a:t>4. What planet is called the morning star?</a:t>
            </a:r>
          </a:p>
          <a:p>
            <a:endParaRPr lang="en-US" sz="2400" dirty="0">
              <a:latin typeface="Patrick Hand" panose="00000500000000000000" pitchFamily="2" charset="0"/>
            </a:endParaRPr>
          </a:p>
          <a:p>
            <a:r>
              <a:rPr lang="en-US" sz="2400" dirty="0">
                <a:latin typeface="Patrick Hand" panose="00000500000000000000" pitchFamily="2" charset="0"/>
              </a:rPr>
              <a:t>5. What is the largest and stormiest planet?</a:t>
            </a:r>
          </a:p>
        </p:txBody>
      </p:sp>
      <p:sp>
        <p:nvSpPr>
          <p:cNvPr id="18" name="TextBox 17">
            <a:extLst>
              <a:ext uri="{FF2B5EF4-FFF2-40B4-BE49-F238E27FC236}">
                <a16:creationId xmlns:a16="http://schemas.microsoft.com/office/drawing/2014/main" id="{28F82F37-2774-BC41-4A02-7C431AFF31BA}"/>
              </a:ext>
            </a:extLst>
          </p:cNvPr>
          <p:cNvSpPr txBox="1"/>
          <p:nvPr/>
        </p:nvSpPr>
        <p:spPr>
          <a:xfrm>
            <a:off x="435647" y="1161413"/>
            <a:ext cx="3792112" cy="461665"/>
          </a:xfrm>
          <a:prstGeom prst="rect">
            <a:avLst/>
          </a:prstGeom>
          <a:noFill/>
        </p:spPr>
        <p:txBody>
          <a:bodyPr wrap="square" rtlCol="0">
            <a:spAutoFit/>
          </a:bodyPr>
          <a:lstStyle/>
          <a:p>
            <a:r>
              <a:rPr lang="en-US" sz="2400" b="1" dirty="0">
                <a:solidFill>
                  <a:srgbClr val="C00000"/>
                </a:solidFill>
                <a:latin typeface="Patrick Hand" panose="00000500000000000000" pitchFamily="2" charset="0"/>
              </a:rPr>
              <a:t>Mercury and Venus  </a:t>
            </a:r>
          </a:p>
        </p:txBody>
      </p:sp>
      <p:sp>
        <p:nvSpPr>
          <p:cNvPr id="5" name="TextBox 4">
            <a:extLst>
              <a:ext uri="{FF2B5EF4-FFF2-40B4-BE49-F238E27FC236}">
                <a16:creationId xmlns:a16="http://schemas.microsoft.com/office/drawing/2014/main" id="{56DAF401-DAD2-AACF-2D49-498357E3A81A}"/>
              </a:ext>
            </a:extLst>
          </p:cNvPr>
          <p:cNvSpPr txBox="1"/>
          <p:nvPr/>
        </p:nvSpPr>
        <p:spPr>
          <a:xfrm>
            <a:off x="435647" y="1897115"/>
            <a:ext cx="3792112" cy="461665"/>
          </a:xfrm>
          <a:prstGeom prst="rect">
            <a:avLst/>
          </a:prstGeom>
          <a:noFill/>
        </p:spPr>
        <p:txBody>
          <a:bodyPr wrap="square" rtlCol="0">
            <a:spAutoFit/>
          </a:bodyPr>
          <a:lstStyle/>
          <a:p>
            <a:r>
              <a:rPr lang="en-US" sz="2400" b="1" dirty="0">
                <a:solidFill>
                  <a:srgbClr val="C00000"/>
                </a:solidFill>
                <a:latin typeface="Patrick Hand" panose="00000500000000000000" pitchFamily="2" charset="0"/>
              </a:rPr>
              <a:t>Venus  </a:t>
            </a:r>
          </a:p>
        </p:txBody>
      </p:sp>
      <p:sp>
        <p:nvSpPr>
          <p:cNvPr id="12" name="TextBox 11">
            <a:extLst>
              <a:ext uri="{FF2B5EF4-FFF2-40B4-BE49-F238E27FC236}">
                <a16:creationId xmlns:a16="http://schemas.microsoft.com/office/drawing/2014/main" id="{6FC2C4BC-A6D0-19A9-BFA2-A2C5D6F1BE0C}"/>
              </a:ext>
            </a:extLst>
          </p:cNvPr>
          <p:cNvSpPr txBox="1"/>
          <p:nvPr/>
        </p:nvSpPr>
        <p:spPr>
          <a:xfrm>
            <a:off x="435647" y="3011105"/>
            <a:ext cx="3792112" cy="461665"/>
          </a:xfrm>
          <a:prstGeom prst="rect">
            <a:avLst/>
          </a:prstGeom>
          <a:noFill/>
        </p:spPr>
        <p:txBody>
          <a:bodyPr wrap="square" rtlCol="0">
            <a:spAutoFit/>
          </a:bodyPr>
          <a:lstStyle/>
          <a:p>
            <a:r>
              <a:rPr lang="en-US" sz="2400" b="1" dirty="0">
                <a:solidFill>
                  <a:srgbClr val="C00000"/>
                </a:solidFill>
                <a:latin typeface="Patrick Hand" panose="00000500000000000000" pitchFamily="2" charset="0"/>
              </a:rPr>
              <a:t>Mercury</a:t>
            </a:r>
          </a:p>
        </p:txBody>
      </p:sp>
      <p:sp>
        <p:nvSpPr>
          <p:cNvPr id="3" name="TextBox 2">
            <a:extLst>
              <a:ext uri="{FF2B5EF4-FFF2-40B4-BE49-F238E27FC236}">
                <a16:creationId xmlns:a16="http://schemas.microsoft.com/office/drawing/2014/main" id="{6A7807C7-C765-F8A6-7657-0BB621D03D46}"/>
              </a:ext>
            </a:extLst>
          </p:cNvPr>
          <p:cNvSpPr txBox="1"/>
          <p:nvPr/>
        </p:nvSpPr>
        <p:spPr>
          <a:xfrm>
            <a:off x="3197503" y="3361665"/>
            <a:ext cx="1728358" cy="461665"/>
          </a:xfrm>
          <a:prstGeom prst="rect">
            <a:avLst/>
          </a:prstGeom>
          <a:noFill/>
        </p:spPr>
        <p:txBody>
          <a:bodyPr wrap="none" rtlCol="0">
            <a:spAutoFit/>
          </a:bodyPr>
          <a:lstStyle/>
          <a:p>
            <a:r>
              <a:rPr lang="en-US" sz="2400" b="1" dirty="0">
                <a:solidFill>
                  <a:srgbClr val="C00000"/>
                </a:solidFill>
                <a:highlight>
                  <a:srgbClr val="FFFF00"/>
                </a:highlight>
                <a:latin typeface="Patrick Hand" panose="00000500000000000000" pitchFamily="2" charset="0"/>
              </a:rPr>
              <a:t>morning star </a:t>
            </a:r>
          </a:p>
        </p:txBody>
      </p:sp>
      <p:sp>
        <p:nvSpPr>
          <p:cNvPr id="4" name="Rectangle 3">
            <a:extLst>
              <a:ext uri="{FF2B5EF4-FFF2-40B4-BE49-F238E27FC236}">
                <a16:creationId xmlns:a16="http://schemas.microsoft.com/office/drawing/2014/main" id="{C425EAA1-5F25-F13A-1720-71F4BFE96001}"/>
              </a:ext>
            </a:extLst>
          </p:cNvPr>
          <p:cNvSpPr/>
          <p:nvPr/>
        </p:nvSpPr>
        <p:spPr>
          <a:xfrm>
            <a:off x="5623963" y="2769724"/>
            <a:ext cx="3329489" cy="1974912"/>
          </a:xfrm>
          <a:prstGeom prst="rect">
            <a:avLst/>
          </a:prstGeom>
          <a:solidFill>
            <a:srgbClr val="FEE3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Patrick Hand" panose="00000500000000000000" pitchFamily="2" charset="0"/>
              </a:rPr>
              <a:t>Venus </a:t>
            </a:r>
          </a:p>
          <a:p>
            <a:r>
              <a:rPr lang="en-US" sz="2000" dirty="0">
                <a:solidFill>
                  <a:schemeClr val="tx1"/>
                </a:solidFill>
                <a:latin typeface="Patrick Hand" panose="00000500000000000000" pitchFamily="2" charset="0"/>
              </a:rPr>
              <a:t>- hottest planet with no moon</a:t>
            </a:r>
          </a:p>
          <a:p>
            <a:r>
              <a:rPr lang="en-US" sz="2000" dirty="0">
                <a:solidFill>
                  <a:schemeClr val="tx1"/>
                </a:solidFill>
                <a:latin typeface="Patrick Hand" panose="00000500000000000000" pitchFamily="2" charset="0"/>
              </a:rPr>
              <a:t>- nearly as big as Earth </a:t>
            </a:r>
          </a:p>
          <a:p>
            <a:r>
              <a:rPr lang="en-US" sz="2000" dirty="0">
                <a:solidFill>
                  <a:schemeClr val="tx1"/>
                </a:solidFill>
                <a:latin typeface="Patrick Hand" panose="00000500000000000000" pitchFamily="2" charset="0"/>
              </a:rPr>
              <a:t>- often very bright in the early morning </a:t>
            </a:r>
            <a:r>
              <a:rPr lang="en-US" sz="2000" dirty="0">
                <a:solidFill>
                  <a:schemeClr val="tx1"/>
                </a:solidFill>
                <a:latin typeface="Patrick Hand" panose="00000500000000000000" pitchFamily="2" charset="0"/>
                <a:sym typeface="Wingdings" panose="05000000000000000000" pitchFamily="2" charset="2"/>
              </a:rPr>
              <a:t> people call it the </a:t>
            </a:r>
            <a:r>
              <a:rPr lang="en-US" sz="2000" b="1" dirty="0">
                <a:solidFill>
                  <a:srgbClr val="C00000"/>
                </a:solidFill>
                <a:highlight>
                  <a:srgbClr val="FFFF00"/>
                </a:highlight>
                <a:latin typeface="Patrick Hand" panose="00000500000000000000" pitchFamily="2" charset="0"/>
                <a:sym typeface="Wingdings" panose="05000000000000000000" pitchFamily="2" charset="2"/>
              </a:rPr>
              <a:t>morning star</a:t>
            </a:r>
            <a:r>
              <a:rPr lang="en-US" sz="2000" b="1" dirty="0">
                <a:solidFill>
                  <a:srgbClr val="C00000"/>
                </a:solidFill>
                <a:highlight>
                  <a:srgbClr val="FFFF00"/>
                </a:highlight>
                <a:latin typeface="Patrick Hand" panose="00000500000000000000" pitchFamily="2" charset="0"/>
              </a:rPr>
              <a:t> </a:t>
            </a:r>
          </a:p>
        </p:txBody>
      </p:sp>
      <p:sp>
        <p:nvSpPr>
          <p:cNvPr id="8" name="TextBox 7">
            <a:extLst>
              <a:ext uri="{FF2B5EF4-FFF2-40B4-BE49-F238E27FC236}">
                <a16:creationId xmlns:a16="http://schemas.microsoft.com/office/drawing/2014/main" id="{848F7D2D-8B52-5991-9DD1-CE0E0FF9D497}"/>
              </a:ext>
            </a:extLst>
          </p:cNvPr>
          <p:cNvSpPr txBox="1"/>
          <p:nvPr/>
        </p:nvSpPr>
        <p:spPr>
          <a:xfrm>
            <a:off x="435647" y="3743380"/>
            <a:ext cx="3792112" cy="461665"/>
          </a:xfrm>
          <a:prstGeom prst="rect">
            <a:avLst/>
          </a:prstGeom>
          <a:noFill/>
        </p:spPr>
        <p:txBody>
          <a:bodyPr wrap="square" rtlCol="0">
            <a:spAutoFit/>
          </a:bodyPr>
          <a:lstStyle/>
          <a:p>
            <a:r>
              <a:rPr lang="en-US" sz="2400" b="1" dirty="0">
                <a:solidFill>
                  <a:srgbClr val="C00000"/>
                </a:solidFill>
                <a:latin typeface="Patrick Hand" panose="00000500000000000000" pitchFamily="2" charset="0"/>
              </a:rPr>
              <a:t>Venus </a:t>
            </a:r>
          </a:p>
        </p:txBody>
      </p:sp>
      <p:grpSp>
        <p:nvGrpSpPr>
          <p:cNvPr id="14" name="Google Shape;1915;p87">
            <a:extLst>
              <a:ext uri="{FF2B5EF4-FFF2-40B4-BE49-F238E27FC236}">
                <a16:creationId xmlns:a16="http://schemas.microsoft.com/office/drawing/2014/main" id="{24F3C49A-CA8F-CD5A-4D5E-3C852EC16383}"/>
              </a:ext>
            </a:extLst>
          </p:cNvPr>
          <p:cNvGrpSpPr/>
          <p:nvPr/>
        </p:nvGrpSpPr>
        <p:grpSpPr>
          <a:xfrm>
            <a:off x="6881249" y="-550921"/>
            <a:ext cx="2581588" cy="2440826"/>
            <a:chOff x="7264475" y="2202325"/>
            <a:chExt cx="498402" cy="479525"/>
          </a:xfrm>
        </p:grpSpPr>
        <p:sp>
          <p:nvSpPr>
            <p:cNvPr id="15" name="Google Shape;1916;p87">
              <a:extLst>
                <a:ext uri="{FF2B5EF4-FFF2-40B4-BE49-F238E27FC236}">
                  <a16:creationId xmlns:a16="http://schemas.microsoft.com/office/drawing/2014/main" id="{6F47A5CB-A623-8B62-102C-D30CB4F3AF01}"/>
                </a:ext>
              </a:extLst>
            </p:cNvPr>
            <p:cNvSpPr/>
            <p:nvPr/>
          </p:nvSpPr>
          <p:spPr>
            <a:xfrm>
              <a:off x="7264475" y="2202325"/>
              <a:ext cx="498150" cy="479525"/>
            </a:xfrm>
            <a:custGeom>
              <a:avLst/>
              <a:gdLst/>
              <a:ahLst/>
              <a:cxnLst/>
              <a:rect l="l" t="t" r="r" b="b"/>
              <a:pathLst>
                <a:path w="19926" h="19181" extrusionOk="0">
                  <a:moveTo>
                    <a:pt x="10337" y="1"/>
                  </a:moveTo>
                  <a:cubicBezTo>
                    <a:pt x="6462" y="1"/>
                    <a:pt x="2971" y="2342"/>
                    <a:pt x="1486" y="5921"/>
                  </a:cubicBezTo>
                  <a:cubicBezTo>
                    <a:pt x="1" y="9501"/>
                    <a:pt x="817" y="13632"/>
                    <a:pt x="3561" y="16366"/>
                  </a:cubicBezTo>
                  <a:cubicBezTo>
                    <a:pt x="5398" y="18203"/>
                    <a:pt x="7852" y="19180"/>
                    <a:pt x="10347" y="19180"/>
                  </a:cubicBezTo>
                  <a:cubicBezTo>
                    <a:pt x="11579" y="19180"/>
                    <a:pt x="12822" y="18942"/>
                    <a:pt x="14005" y="18451"/>
                  </a:cubicBezTo>
                  <a:cubicBezTo>
                    <a:pt x="17595" y="16966"/>
                    <a:pt x="19926" y="13465"/>
                    <a:pt x="19926" y="9590"/>
                  </a:cubicBezTo>
                  <a:cubicBezTo>
                    <a:pt x="19926" y="4299"/>
                    <a:pt x="15638" y="1"/>
                    <a:pt x="103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17;p87">
              <a:extLst>
                <a:ext uri="{FF2B5EF4-FFF2-40B4-BE49-F238E27FC236}">
                  <a16:creationId xmlns:a16="http://schemas.microsoft.com/office/drawing/2014/main" id="{BBDF2AC0-4E03-6659-5A7E-A9A52711132D}"/>
                </a:ext>
              </a:extLst>
            </p:cNvPr>
            <p:cNvSpPr/>
            <p:nvPr/>
          </p:nvSpPr>
          <p:spPr>
            <a:xfrm>
              <a:off x="7470527" y="2262325"/>
              <a:ext cx="292350" cy="239750"/>
            </a:xfrm>
            <a:custGeom>
              <a:avLst/>
              <a:gdLst/>
              <a:ahLst/>
              <a:cxnLst/>
              <a:rect l="l" t="t" r="r" b="b"/>
              <a:pathLst>
                <a:path w="11694" h="9590" extrusionOk="0">
                  <a:moveTo>
                    <a:pt x="2500" y="0"/>
                  </a:moveTo>
                  <a:cubicBezTo>
                    <a:pt x="1199" y="0"/>
                    <a:pt x="118" y="1016"/>
                    <a:pt x="40" y="2322"/>
                  </a:cubicBezTo>
                  <a:cubicBezTo>
                    <a:pt x="0" y="3669"/>
                    <a:pt x="1092" y="4790"/>
                    <a:pt x="2439" y="4790"/>
                  </a:cubicBezTo>
                  <a:lnTo>
                    <a:pt x="8606" y="4790"/>
                  </a:lnTo>
                  <a:cubicBezTo>
                    <a:pt x="9343" y="4820"/>
                    <a:pt x="9933" y="5420"/>
                    <a:pt x="9933" y="6167"/>
                  </a:cubicBezTo>
                  <a:cubicBezTo>
                    <a:pt x="9933" y="6905"/>
                    <a:pt x="9343" y="7514"/>
                    <a:pt x="8606" y="7534"/>
                  </a:cubicBezTo>
                  <a:lnTo>
                    <a:pt x="5586" y="7534"/>
                  </a:lnTo>
                  <a:cubicBezTo>
                    <a:pt x="5580" y="7534"/>
                    <a:pt x="5573" y="7534"/>
                    <a:pt x="5567" y="7534"/>
                  </a:cubicBezTo>
                  <a:cubicBezTo>
                    <a:pt x="5005" y="7534"/>
                    <a:pt x="4543" y="7954"/>
                    <a:pt x="4495" y="8508"/>
                  </a:cubicBezTo>
                  <a:cubicBezTo>
                    <a:pt x="4465" y="9098"/>
                    <a:pt x="4937" y="9590"/>
                    <a:pt x="5527" y="9590"/>
                  </a:cubicBezTo>
                  <a:lnTo>
                    <a:pt x="11389" y="9590"/>
                  </a:lnTo>
                  <a:cubicBezTo>
                    <a:pt x="11586" y="8803"/>
                    <a:pt x="11684" y="7996"/>
                    <a:pt x="11684" y="7190"/>
                  </a:cubicBezTo>
                  <a:cubicBezTo>
                    <a:pt x="11694" y="4436"/>
                    <a:pt x="10504" y="1820"/>
                    <a:pt x="8438" y="1"/>
                  </a:cubicBezTo>
                  <a:lnTo>
                    <a:pt x="2538" y="1"/>
                  </a:lnTo>
                  <a:cubicBezTo>
                    <a:pt x="2525" y="0"/>
                    <a:pt x="2513" y="0"/>
                    <a:pt x="2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18;p87">
              <a:extLst>
                <a:ext uri="{FF2B5EF4-FFF2-40B4-BE49-F238E27FC236}">
                  <a16:creationId xmlns:a16="http://schemas.microsoft.com/office/drawing/2014/main" id="{0046492B-E62A-B469-CD7C-CEB75B802B99}"/>
                </a:ext>
              </a:extLst>
            </p:cNvPr>
            <p:cNvSpPr/>
            <p:nvPr/>
          </p:nvSpPr>
          <p:spPr>
            <a:xfrm>
              <a:off x="7283175" y="2399275"/>
              <a:ext cx="300725" cy="239750"/>
            </a:xfrm>
            <a:custGeom>
              <a:avLst/>
              <a:gdLst/>
              <a:ahLst/>
              <a:cxnLst/>
              <a:rect l="l" t="t" r="r" b="b"/>
              <a:pathLst>
                <a:path w="12029" h="9590" extrusionOk="0">
                  <a:moveTo>
                    <a:pt x="157" y="1"/>
                  </a:moveTo>
                  <a:cubicBezTo>
                    <a:pt x="49" y="561"/>
                    <a:pt x="0" y="1141"/>
                    <a:pt x="0" y="1712"/>
                  </a:cubicBezTo>
                  <a:cubicBezTo>
                    <a:pt x="0" y="4859"/>
                    <a:pt x="1544" y="7800"/>
                    <a:pt x="4131" y="9589"/>
                  </a:cubicBezTo>
                  <a:lnTo>
                    <a:pt x="9491" y="9589"/>
                  </a:lnTo>
                  <a:cubicBezTo>
                    <a:pt x="9503" y="9590"/>
                    <a:pt x="9516" y="9590"/>
                    <a:pt x="9528" y="9590"/>
                  </a:cubicBezTo>
                  <a:cubicBezTo>
                    <a:pt x="10829" y="9590"/>
                    <a:pt x="11911" y="8574"/>
                    <a:pt x="11989" y="7268"/>
                  </a:cubicBezTo>
                  <a:cubicBezTo>
                    <a:pt x="12028" y="5911"/>
                    <a:pt x="10946" y="4790"/>
                    <a:pt x="9589" y="4790"/>
                  </a:cubicBezTo>
                  <a:lnTo>
                    <a:pt x="3432" y="4790"/>
                  </a:lnTo>
                  <a:cubicBezTo>
                    <a:pt x="2675" y="4790"/>
                    <a:pt x="2056" y="4180"/>
                    <a:pt x="2056" y="3423"/>
                  </a:cubicBezTo>
                  <a:cubicBezTo>
                    <a:pt x="2056" y="2666"/>
                    <a:pt x="2675" y="2056"/>
                    <a:pt x="3432" y="2056"/>
                  </a:cubicBezTo>
                  <a:lnTo>
                    <a:pt x="6452" y="2056"/>
                  </a:lnTo>
                  <a:cubicBezTo>
                    <a:pt x="6458" y="2056"/>
                    <a:pt x="6465" y="2056"/>
                    <a:pt x="6471" y="2056"/>
                  </a:cubicBezTo>
                  <a:cubicBezTo>
                    <a:pt x="7023" y="2056"/>
                    <a:pt x="7485" y="1637"/>
                    <a:pt x="7534" y="1082"/>
                  </a:cubicBezTo>
                  <a:cubicBezTo>
                    <a:pt x="7573" y="492"/>
                    <a:pt x="7101" y="1"/>
                    <a:pt x="65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89B84D03-934F-83B0-C21C-F2F4F0380A50}"/>
              </a:ext>
            </a:extLst>
          </p:cNvPr>
          <p:cNvSpPr txBox="1"/>
          <p:nvPr/>
        </p:nvSpPr>
        <p:spPr>
          <a:xfrm>
            <a:off x="190548" y="103139"/>
            <a:ext cx="8645955" cy="461665"/>
          </a:xfrm>
          <a:prstGeom prst="rect">
            <a:avLst/>
          </a:prstGeom>
          <a:noFill/>
        </p:spPr>
        <p:txBody>
          <a:bodyPr wrap="square" rtlCol="0">
            <a:spAutoFit/>
          </a:bodyPr>
          <a:lstStyle/>
          <a:p>
            <a:r>
              <a:rPr lang="en-US" sz="2400" b="1" dirty="0">
                <a:solidFill>
                  <a:schemeClr val="accent1">
                    <a:lumMod val="75000"/>
                  </a:schemeClr>
                </a:solidFill>
                <a:latin typeface="Patrick Hand" panose="00000500000000000000" pitchFamily="2" charset="0"/>
              </a:rPr>
              <a:t>Ex 3. </a:t>
            </a:r>
            <a:r>
              <a:rPr lang="en-US" sz="2400" b="1" dirty="0">
                <a:solidFill>
                  <a:schemeClr val="tx1"/>
                </a:solidFill>
                <a:latin typeface="Patrick Hand" panose="00000500000000000000" pitchFamily="2" charset="0"/>
              </a:rPr>
              <a:t>Read the information below and answer questions that follow. </a:t>
            </a:r>
          </a:p>
        </p:txBody>
      </p:sp>
    </p:spTree>
    <p:extLst>
      <p:ext uri="{BB962C8B-B14F-4D97-AF65-F5344CB8AC3E}">
        <p14:creationId xmlns:p14="http://schemas.microsoft.com/office/powerpoint/2010/main" val="411893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56"/>
          <p:cNvSpPr txBox="1">
            <a:spLocks noGrp="1"/>
          </p:cNvSpPr>
          <p:nvPr>
            <p:ph type="ctrTitle"/>
          </p:nvPr>
        </p:nvSpPr>
        <p:spPr>
          <a:xfrm>
            <a:off x="4572000" y="866925"/>
            <a:ext cx="4107051"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400" dirty="0"/>
              <a:t>Unit 12: Life on other planet</a:t>
            </a:r>
            <a:endParaRPr sz="5400" dirty="0"/>
          </a:p>
        </p:txBody>
      </p:sp>
      <p:sp>
        <p:nvSpPr>
          <p:cNvPr id="680" name="Google Shape;680;p56"/>
          <p:cNvSpPr txBox="1">
            <a:spLocks noGrp="1"/>
          </p:cNvSpPr>
          <p:nvPr>
            <p:ph type="subTitle" idx="1"/>
          </p:nvPr>
        </p:nvSpPr>
        <p:spPr>
          <a:xfrm>
            <a:off x="5313862" y="3243050"/>
            <a:ext cx="2760300" cy="915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Lesson 4: Communication</a:t>
            </a:r>
            <a:endParaRPr dirty="0"/>
          </a:p>
        </p:txBody>
      </p:sp>
      <p:cxnSp>
        <p:nvCxnSpPr>
          <p:cNvPr id="682" name="Google Shape;682;p56"/>
          <p:cNvCxnSpPr>
            <a:cxnSpLocks/>
          </p:cNvCxnSpPr>
          <p:nvPr/>
        </p:nvCxnSpPr>
        <p:spPr>
          <a:xfrm>
            <a:off x="4778675" y="3982250"/>
            <a:ext cx="1219169"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6"/>
        <p:cNvGrpSpPr/>
        <p:nvPr/>
      </p:nvGrpSpPr>
      <p:grpSpPr>
        <a:xfrm>
          <a:off x="0" y="0"/>
          <a:ext cx="0" cy="0"/>
          <a:chOff x="0" y="0"/>
          <a:chExt cx="0" cy="0"/>
        </a:xfrm>
      </p:grpSpPr>
      <p:sp>
        <p:nvSpPr>
          <p:cNvPr id="2" name="TextBox 1">
            <a:extLst>
              <a:ext uri="{FF2B5EF4-FFF2-40B4-BE49-F238E27FC236}">
                <a16:creationId xmlns:a16="http://schemas.microsoft.com/office/drawing/2014/main" id="{8A7CB4EE-8019-06E2-4A07-93DD5FED3172}"/>
              </a:ext>
            </a:extLst>
          </p:cNvPr>
          <p:cNvSpPr txBox="1"/>
          <p:nvPr/>
        </p:nvSpPr>
        <p:spPr>
          <a:xfrm>
            <a:off x="190548" y="593685"/>
            <a:ext cx="6007951" cy="3785652"/>
          </a:xfrm>
          <a:prstGeom prst="rect">
            <a:avLst/>
          </a:prstGeom>
          <a:noFill/>
        </p:spPr>
        <p:txBody>
          <a:bodyPr wrap="square" rtlCol="0">
            <a:spAutoFit/>
          </a:bodyPr>
          <a:lstStyle/>
          <a:p>
            <a:r>
              <a:rPr lang="en-US" sz="2400" dirty="0">
                <a:latin typeface="Patrick Hand" panose="00000500000000000000" pitchFamily="2" charset="0"/>
              </a:rPr>
              <a:t>1. What planets have no moon?</a:t>
            </a:r>
          </a:p>
          <a:p>
            <a:endParaRPr lang="en-US" sz="2400" dirty="0">
              <a:latin typeface="Patrick Hand" panose="00000500000000000000" pitchFamily="2" charset="0"/>
            </a:endParaRPr>
          </a:p>
          <a:p>
            <a:r>
              <a:rPr lang="en-US" sz="2400" dirty="0">
                <a:latin typeface="Patrick Hand" panose="00000500000000000000" pitchFamily="2" charset="0"/>
              </a:rPr>
              <a:t>2. What planet is similar in size to Earth?</a:t>
            </a:r>
          </a:p>
          <a:p>
            <a:endParaRPr lang="en-US" sz="2400" dirty="0">
              <a:latin typeface="Patrick Hand" panose="00000500000000000000" pitchFamily="2" charset="0"/>
            </a:endParaRPr>
          </a:p>
          <a:p>
            <a:r>
              <a:rPr lang="en-US" sz="2400" dirty="0">
                <a:latin typeface="Patrick Hand" panose="00000500000000000000" pitchFamily="2" charset="0"/>
              </a:rPr>
              <a:t>3. What planet is the smallest and closest to the sun?</a:t>
            </a:r>
          </a:p>
          <a:p>
            <a:endParaRPr lang="en-US" sz="2400" dirty="0">
              <a:latin typeface="Patrick Hand" panose="00000500000000000000" pitchFamily="2" charset="0"/>
            </a:endParaRPr>
          </a:p>
          <a:p>
            <a:r>
              <a:rPr lang="en-US" sz="2400" dirty="0">
                <a:latin typeface="Patrick Hand" panose="00000500000000000000" pitchFamily="2" charset="0"/>
              </a:rPr>
              <a:t>4. What planet is called the morning star?</a:t>
            </a:r>
          </a:p>
          <a:p>
            <a:endParaRPr lang="en-US" sz="2400" dirty="0">
              <a:latin typeface="Patrick Hand" panose="00000500000000000000" pitchFamily="2" charset="0"/>
            </a:endParaRPr>
          </a:p>
          <a:p>
            <a:r>
              <a:rPr lang="en-US" sz="2400" dirty="0">
                <a:latin typeface="Patrick Hand" panose="00000500000000000000" pitchFamily="2" charset="0"/>
              </a:rPr>
              <a:t>5. What is the largest and stormiest planet?</a:t>
            </a:r>
          </a:p>
        </p:txBody>
      </p:sp>
      <p:sp>
        <p:nvSpPr>
          <p:cNvPr id="18" name="TextBox 17">
            <a:extLst>
              <a:ext uri="{FF2B5EF4-FFF2-40B4-BE49-F238E27FC236}">
                <a16:creationId xmlns:a16="http://schemas.microsoft.com/office/drawing/2014/main" id="{28F82F37-2774-BC41-4A02-7C431AFF31BA}"/>
              </a:ext>
            </a:extLst>
          </p:cNvPr>
          <p:cNvSpPr txBox="1"/>
          <p:nvPr/>
        </p:nvSpPr>
        <p:spPr>
          <a:xfrm>
            <a:off x="435647" y="953988"/>
            <a:ext cx="3792112" cy="461665"/>
          </a:xfrm>
          <a:prstGeom prst="rect">
            <a:avLst/>
          </a:prstGeom>
          <a:noFill/>
        </p:spPr>
        <p:txBody>
          <a:bodyPr wrap="square" rtlCol="0">
            <a:spAutoFit/>
          </a:bodyPr>
          <a:lstStyle/>
          <a:p>
            <a:r>
              <a:rPr lang="en-US" sz="2400" b="1" dirty="0">
                <a:solidFill>
                  <a:srgbClr val="C00000"/>
                </a:solidFill>
                <a:latin typeface="Patrick Hand" panose="00000500000000000000" pitchFamily="2" charset="0"/>
              </a:rPr>
              <a:t>Mercury and Venus  </a:t>
            </a:r>
          </a:p>
        </p:txBody>
      </p:sp>
      <p:sp>
        <p:nvSpPr>
          <p:cNvPr id="5" name="TextBox 4">
            <a:extLst>
              <a:ext uri="{FF2B5EF4-FFF2-40B4-BE49-F238E27FC236}">
                <a16:creationId xmlns:a16="http://schemas.microsoft.com/office/drawing/2014/main" id="{56DAF401-DAD2-AACF-2D49-498357E3A81A}"/>
              </a:ext>
            </a:extLst>
          </p:cNvPr>
          <p:cNvSpPr txBox="1"/>
          <p:nvPr/>
        </p:nvSpPr>
        <p:spPr>
          <a:xfrm>
            <a:off x="435647" y="1689690"/>
            <a:ext cx="3792112" cy="461665"/>
          </a:xfrm>
          <a:prstGeom prst="rect">
            <a:avLst/>
          </a:prstGeom>
          <a:noFill/>
        </p:spPr>
        <p:txBody>
          <a:bodyPr wrap="square" rtlCol="0">
            <a:spAutoFit/>
          </a:bodyPr>
          <a:lstStyle/>
          <a:p>
            <a:r>
              <a:rPr lang="en-US" sz="2400" b="1" dirty="0">
                <a:solidFill>
                  <a:srgbClr val="C00000"/>
                </a:solidFill>
                <a:latin typeface="Patrick Hand" panose="00000500000000000000" pitchFamily="2" charset="0"/>
              </a:rPr>
              <a:t>Venus  </a:t>
            </a:r>
          </a:p>
        </p:txBody>
      </p:sp>
      <p:sp>
        <p:nvSpPr>
          <p:cNvPr id="12" name="TextBox 11">
            <a:extLst>
              <a:ext uri="{FF2B5EF4-FFF2-40B4-BE49-F238E27FC236}">
                <a16:creationId xmlns:a16="http://schemas.microsoft.com/office/drawing/2014/main" id="{6FC2C4BC-A6D0-19A9-BFA2-A2C5D6F1BE0C}"/>
              </a:ext>
            </a:extLst>
          </p:cNvPr>
          <p:cNvSpPr txBox="1"/>
          <p:nvPr/>
        </p:nvSpPr>
        <p:spPr>
          <a:xfrm>
            <a:off x="435647" y="2803680"/>
            <a:ext cx="3792112" cy="461665"/>
          </a:xfrm>
          <a:prstGeom prst="rect">
            <a:avLst/>
          </a:prstGeom>
          <a:noFill/>
        </p:spPr>
        <p:txBody>
          <a:bodyPr wrap="square" rtlCol="0">
            <a:spAutoFit/>
          </a:bodyPr>
          <a:lstStyle/>
          <a:p>
            <a:r>
              <a:rPr lang="en-US" sz="2400" b="1" dirty="0">
                <a:solidFill>
                  <a:srgbClr val="C00000"/>
                </a:solidFill>
                <a:latin typeface="Patrick Hand" panose="00000500000000000000" pitchFamily="2" charset="0"/>
              </a:rPr>
              <a:t>Mercury</a:t>
            </a:r>
          </a:p>
        </p:txBody>
      </p:sp>
      <p:sp>
        <p:nvSpPr>
          <p:cNvPr id="8" name="TextBox 7">
            <a:extLst>
              <a:ext uri="{FF2B5EF4-FFF2-40B4-BE49-F238E27FC236}">
                <a16:creationId xmlns:a16="http://schemas.microsoft.com/office/drawing/2014/main" id="{848F7D2D-8B52-5991-9DD1-CE0E0FF9D497}"/>
              </a:ext>
            </a:extLst>
          </p:cNvPr>
          <p:cNvSpPr txBox="1"/>
          <p:nvPr/>
        </p:nvSpPr>
        <p:spPr>
          <a:xfrm>
            <a:off x="435647" y="3535955"/>
            <a:ext cx="3792112" cy="461665"/>
          </a:xfrm>
          <a:prstGeom prst="rect">
            <a:avLst/>
          </a:prstGeom>
          <a:noFill/>
        </p:spPr>
        <p:txBody>
          <a:bodyPr wrap="square" rtlCol="0">
            <a:spAutoFit/>
          </a:bodyPr>
          <a:lstStyle/>
          <a:p>
            <a:r>
              <a:rPr lang="en-US" sz="2400" b="1" dirty="0">
                <a:solidFill>
                  <a:srgbClr val="C00000"/>
                </a:solidFill>
                <a:latin typeface="Patrick Hand" panose="00000500000000000000" pitchFamily="2" charset="0"/>
              </a:rPr>
              <a:t>Venus </a:t>
            </a:r>
          </a:p>
        </p:txBody>
      </p:sp>
      <p:sp>
        <p:nvSpPr>
          <p:cNvPr id="7" name="TextBox 6">
            <a:extLst>
              <a:ext uri="{FF2B5EF4-FFF2-40B4-BE49-F238E27FC236}">
                <a16:creationId xmlns:a16="http://schemas.microsoft.com/office/drawing/2014/main" id="{94917CE8-DFB1-3FEF-D2DA-8603E1CA27B6}"/>
              </a:ext>
            </a:extLst>
          </p:cNvPr>
          <p:cNvSpPr txBox="1"/>
          <p:nvPr/>
        </p:nvSpPr>
        <p:spPr>
          <a:xfrm>
            <a:off x="1745828" y="3903238"/>
            <a:ext cx="990977" cy="461665"/>
          </a:xfrm>
          <a:prstGeom prst="rect">
            <a:avLst/>
          </a:prstGeom>
          <a:noFill/>
        </p:spPr>
        <p:txBody>
          <a:bodyPr wrap="none" rtlCol="0">
            <a:spAutoFit/>
          </a:bodyPr>
          <a:lstStyle/>
          <a:p>
            <a:r>
              <a:rPr lang="en-US" sz="2400" b="1" dirty="0">
                <a:solidFill>
                  <a:srgbClr val="C00000"/>
                </a:solidFill>
                <a:highlight>
                  <a:srgbClr val="FFFF00"/>
                </a:highlight>
                <a:latin typeface="Patrick Hand" panose="00000500000000000000" pitchFamily="2" charset="0"/>
              </a:rPr>
              <a:t>largest</a:t>
            </a:r>
          </a:p>
        </p:txBody>
      </p:sp>
      <p:sp>
        <p:nvSpPr>
          <p:cNvPr id="9" name="TextBox 8">
            <a:extLst>
              <a:ext uri="{FF2B5EF4-FFF2-40B4-BE49-F238E27FC236}">
                <a16:creationId xmlns:a16="http://schemas.microsoft.com/office/drawing/2014/main" id="{978E8266-565F-4EB4-D059-0459044C3EC9}"/>
              </a:ext>
            </a:extLst>
          </p:cNvPr>
          <p:cNvSpPr txBox="1"/>
          <p:nvPr/>
        </p:nvSpPr>
        <p:spPr>
          <a:xfrm>
            <a:off x="3053960" y="3910208"/>
            <a:ext cx="1279517" cy="461665"/>
          </a:xfrm>
          <a:prstGeom prst="rect">
            <a:avLst/>
          </a:prstGeom>
          <a:noFill/>
        </p:spPr>
        <p:txBody>
          <a:bodyPr wrap="none" rtlCol="0">
            <a:spAutoFit/>
          </a:bodyPr>
          <a:lstStyle/>
          <a:p>
            <a:r>
              <a:rPr lang="en-US" sz="2400" b="1" dirty="0">
                <a:solidFill>
                  <a:srgbClr val="C00000"/>
                </a:solidFill>
                <a:highlight>
                  <a:srgbClr val="FFFF00"/>
                </a:highlight>
                <a:latin typeface="Patrick Hand" panose="00000500000000000000" pitchFamily="2" charset="0"/>
              </a:rPr>
              <a:t>stormiest</a:t>
            </a:r>
          </a:p>
        </p:txBody>
      </p:sp>
      <p:sp>
        <p:nvSpPr>
          <p:cNvPr id="10" name="Rectangle 9">
            <a:extLst>
              <a:ext uri="{FF2B5EF4-FFF2-40B4-BE49-F238E27FC236}">
                <a16:creationId xmlns:a16="http://schemas.microsoft.com/office/drawing/2014/main" id="{224ED0B2-47AC-F423-FB15-302D55CC31BB}"/>
              </a:ext>
            </a:extLst>
          </p:cNvPr>
          <p:cNvSpPr/>
          <p:nvPr/>
        </p:nvSpPr>
        <p:spPr>
          <a:xfrm>
            <a:off x="5341855" y="2571750"/>
            <a:ext cx="3684028" cy="2271470"/>
          </a:xfrm>
          <a:prstGeom prst="rect">
            <a:avLst/>
          </a:prstGeom>
          <a:solidFill>
            <a:srgbClr val="D6EE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200" b="1" dirty="0">
                <a:solidFill>
                  <a:schemeClr val="tx1"/>
                </a:solidFill>
                <a:latin typeface="Patrick Hand" panose="00000500000000000000" pitchFamily="2" charset="0"/>
              </a:rPr>
              <a:t>Jupiter </a:t>
            </a:r>
          </a:p>
          <a:p>
            <a:r>
              <a:rPr lang="en-US" sz="2200" dirty="0">
                <a:solidFill>
                  <a:schemeClr val="tx1"/>
                </a:solidFill>
                <a:latin typeface="Patrick Hand" panose="00000500000000000000" pitchFamily="2" charset="0"/>
              </a:rPr>
              <a:t>- </a:t>
            </a:r>
            <a:r>
              <a:rPr lang="en-US" sz="2200" b="1" dirty="0">
                <a:solidFill>
                  <a:srgbClr val="C00000"/>
                </a:solidFill>
                <a:highlight>
                  <a:srgbClr val="FFFF00"/>
                </a:highlight>
                <a:latin typeface="Patrick Hand" panose="00000500000000000000" pitchFamily="2" charset="0"/>
                <a:sym typeface="Wingdings" panose="05000000000000000000" pitchFamily="2" charset="2"/>
              </a:rPr>
              <a:t>largest</a:t>
            </a:r>
            <a:r>
              <a:rPr lang="en-US" sz="2200" dirty="0">
                <a:solidFill>
                  <a:schemeClr val="tx1"/>
                </a:solidFill>
                <a:latin typeface="Patrick Hand" panose="00000500000000000000" pitchFamily="2" charset="0"/>
                <a:sym typeface="Wingdings" panose="05000000000000000000" pitchFamily="2" charset="2"/>
              </a:rPr>
              <a:t> planet with about 63 moons </a:t>
            </a:r>
          </a:p>
          <a:p>
            <a:r>
              <a:rPr lang="en-US" sz="2200" dirty="0">
                <a:solidFill>
                  <a:schemeClr val="tx1"/>
                </a:solidFill>
                <a:latin typeface="Patrick Hand" panose="00000500000000000000" pitchFamily="2" charset="0"/>
                <a:sym typeface="Wingdings" panose="05000000000000000000" pitchFamily="2" charset="2"/>
              </a:rPr>
              <a:t>- </a:t>
            </a:r>
            <a:r>
              <a:rPr lang="en-US" sz="2200" b="1" dirty="0">
                <a:solidFill>
                  <a:srgbClr val="C00000"/>
                </a:solidFill>
                <a:highlight>
                  <a:srgbClr val="FFFF00"/>
                </a:highlight>
                <a:latin typeface="Patrick Hand" panose="00000500000000000000" pitchFamily="2" charset="0"/>
                <a:sym typeface="Wingdings" panose="05000000000000000000" pitchFamily="2" charset="2"/>
              </a:rPr>
              <a:t>stormiest</a:t>
            </a:r>
            <a:r>
              <a:rPr lang="en-US" sz="2200" dirty="0">
                <a:solidFill>
                  <a:schemeClr val="tx1"/>
                </a:solidFill>
                <a:latin typeface="Patrick Hand" panose="00000500000000000000" pitchFamily="2" charset="0"/>
                <a:sym typeface="Wingdings" panose="05000000000000000000" pitchFamily="2" charset="2"/>
              </a:rPr>
              <a:t> planet</a:t>
            </a:r>
          </a:p>
          <a:p>
            <a:r>
              <a:rPr lang="en-US" sz="2200" dirty="0">
                <a:solidFill>
                  <a:schemeClr val="tx1"/>
                </a:solidFill>
                <a:latin typeface="Patrick Hand" panose="00000500000000000000" pitchFamily="2" charset="0"/>
                <a:sym typeface="Wingdings" panose="05000000000000000000" pitchFamily="2" charset="2"/>
              </a:rPr>
              <a:t>- third brightest object in the night sky</a:t>
            </a:r>
            <a:endParaRPr lang="en-US" sz="2200" dirty="0">
              <a:solidFill>
                <a:schemeClr val="tx1"/>
              </a:solidFill>
              <a:latin typeface="Patrick Hand" panose="00000500000000000000" pitchFamily="2" charset="0"/>
            </a:endParaRPr>
          </a:p>
        </p:txBody>
      </p:sp>
      <p:sp>
        <p:nvSpPr>
          <p:cNvPr id="11" name="TextBox 10">
            <a:extLst>
              <a:ext uri="{FF2B5EF4-FFF2-40B4-BE49-F238E27FC236}">
                <a16:creationId xmlns:a16="http://schemas.microsoft.com/office/drawing/2014/main" id="{2372DF97-5776-6203-DFE6-39A5449E0B7D}"/>
              </a:ext>
            </a:extLst>
          </p:cNvPr>
          <p:cNvSpPr txBox="1"/>
          <p:nvPr/>
        </p:nvSpPr>
        <p:spPr>
          <a:xfrm>
            <a:off x="435647" y="4270511"/>
            <a:ext cx="3792112" cy="461665"/>
          </a:xfrm>
          <a:prstGeom prst="rect">
            <a:avLst/>
          </a:prstGeom>
          <a:noFill/>
        </p:spPr>
        <p:txBody>
          <a:bodyPr wrap="square" rtlCol="0">
            <a:spAutoFit/>
          </a:bodyPr>
          <a:lstStyle/>
          <a:p>
            <a:r>
              <a:rPr lang="en-US" sz="2400" b="1" dirty="0">
                <a:solidFill>
                  <a:srgbClr val="C00000"/>
                </a:solidFill>
                <a:latin typeface="Patrick Hand" panose="00000500000000000000" pitchFamily="2" charset="0"/>
              </a:rPr>
              <a:t>Jupiter </a:t>
            </a:r>
          </a:p>
        </p:txBody>
      </p:sp>
      <p:grpSp>
        <p:nvGrpSpPr>
          <p:cNvPr id="13" name="Google Shape;1891;p87">
            <a:extLst>
              <a:ext uri="{FF2B5EF4-FFF2-40B4-BE49-F238E27FC236}">
                <a16:creationId xmlns:a16="http://schemas.microsoft.com/office/drawing/2014/main" id="{7C577517-5CC2-E59B-915F-642CA0CE9E00}"/>
              </a:ext>
            </a:extLst>
          </p:cNvPr>
          <p:cNvGrpSpPr/>
          <p:nvPr/>
        </p:nvGrpSpPr>
        <p:grpSpPr>
          <a:xfrm>
            <a:off x="6889753" y="-339883"/>
            <a:ext cx="2672701" cy="2587741"/>
            <a:chOff x="9515950" y="2217025"/>
            <a:chExt cx="579525" cy="557425"/>
          </a:xfrm>
        </p:grpSpPr>
        <p:sp>
          <p:nvSpPr>
            <p:cNvPr id="14" name="Google Shape;1892;p87">
              <a:extLst>
                <a:ext uri="{FF2B5EF4-FFF2-40B4-BE49-F238E27FC236}">
                  <a16:creationId xmlns:a16="http://schemas.microsoft.com/office/drawing/2014/main" id="{69AAED6E-D816-DF1F-A546-CA981C56AAE8}"/>
                </a:ext>
              </a:extLst>
            </p:cNvPr>
            <p:cNvSpPr/>
            <p:nvPr/>
          </p:nvSpPr>
          <p:spPr>
            <a:xfrm>
              <a:off x="9515950" y="2217025"/>
              <a:ext cx="579275" cy="557425"/>
            </a:xfrm>
            <a:custGeom>
              <a:avLst/>
              <a:gdLst/>
              <a:ahLst/>
              <a:cxnLst/>
              <a:rect l="l" t="t" r="r" b="b"/>
              <a:pathLst>
                <a:path w="23171" h="22297" extrusionOk="0">
                  <a:moveTo>
                    <a:pt x="12028" y="1"/>
                  </a:moveTo>
                  <a:cubicBezTo>
                    <a:pt x="7514" y="1"/>
                    <a:pt x="3452" y="2715"/>
                    <a:pt x="1721" y="6875"/>
                  </a:cubicBezTo>
                  <a:cubicBezTo>
                    <a:pt x="0" y="11045"/>
                    <a:pt x="944" y="15835"/>
                    <a:pt x="4141" y="19031"/>
                  </a:cubicBezTo>
                  <a:cubicBezTo>
                    <a:pt x="6273" y="21164"/>
                    <a:pt x="9124" y="22296"/>
                    <a:pt x="12026" y="22296"/>
                  </a:cubicBezTo>
                  <a:cubicBezTo>
                    <a:pt x="13461" y="22296"/>
                    <a:pt x="14907" y="22020"/>
                    <a:pt x="16287" y="21451"/>
                  </a:cubicBezTo>
                  <a:cubicBezTo>
                    <a:pt x="20447" y="19720"/>
                    <a:pt x="23161" y="15658"/>
                    <a:pt x="23171" y="11144"/>
                  </a:cubicBezTo>
                  <a:cubicBezTo>
                    <a:pt x="23171" y="4997"/>
                    <a:pt x="18175" y="1"/>
                    <a:pt x="12028" y="1"/>
                  </a:cubicBezTo>
                  <a:close/>
                </a:path>
              </a:pathLst>
            </a:custGeom>
            <a:solidFill>
              <a:srgbClr val="FFB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93;p87">
              <a:extLst>
                <a:ext uri="{FF2B5EF4-FFF2-40B4-BE49-F238E27FC236}">
                  <a16:creationId xmlns:a16="http://schemas.microsoft.com/office/drawing/2014/main" id="{643D1D3D-97C5-9B64-E86C-BA005CFF0D48}"/>
                </a:ext>
              </a:extLst>
            </p:cNvPr>
            <p:cNvSpPr/>
            <p:nvPr/>
          </p:nvSpPr>
          <p:spPr>
            <a:xfrm>
              <a:off x="9603225" y="2675100"/>
              <a:ext cx="426600" cy="39600"/>
            </a:xfrm>
            <a:custGeom>
              <a:avLst/>
              <a:gdLst/>
              <a:ahLst/>
              <a:cxnLst/>
              <a:rect l="l" t="t" r="r" b="b"/>
              <a:pathLst>
                <a:path w="17064" h="1584" extrusionOk="0">
                  <a:moveTo>
                    <a:pt x="1" y="0"/>
                  </a:moveTo>
                  <a:cubicBezTo>
                    <a:pt x="119" y="128"/>
                    <a:pt x="227" y="266"/>
                    <a:pt x="355" y="394"/>
                  </a:cubicBezTo>
                  <a:cubicBezTo>
                    <a:pt x="394" y="443"/>
                    <a:pt x="433" y="482"/>
                    <a:pt x="463" y="521"/>
                  </a:cubicBezTo>
                  <a:cubicBezTo>
                    <a:pt x="571" y="630"/>
                    <a:pt x="679" y="738"/>
                    <a:pt x="787" y="836"/>
                  </a:cubicBezTo>
                  <a:cubicBezTo>
                    <a:pt x="905" y="964"/>
                    <a:pt x="1033" y="1072"/>
                    <a:pt x="1171" y="1190"/>
                  </a:cubicBezTo>
                  <a:lnTo>
                    <a:pt x="1230" y="1239"/>
                  </a:lnTo>
                  <a:cubicBezTo>
                    <a:pt x="1358" y="1357"/>
                    <a:pt x="1505" y="1475"/>
                    <a:pt x="1643" y="1584"/>
                  </a:cubicBezTo>
                  <a:lnTo>
                    <a:pt x="15422" y="1584"/>
                  </a:lnTo>
                  <a:cubicBezTo>
                    <a:pt x="15559" y="1485"/>
                    <a:pt x="15697" y="1377"/>
                    <a:pt x="15825" y="1259"/>
                  </a:cubicBezTo>
                  <a:cubicBezTo>
                    <a:pt x="15864" y="1220"/>
                    <a:pt x="15903" y="1190"/>
                    <a:pt x="15943" y="1151"/>
                  </a:cubicBezTo>
                  <a:cubicBezTo>
                    <a:pt x="16061" y="1043"/>
                    <a:pt x="16179" y="934"/>
                    <a:pt x="16287" y="836"/>
                  </a:cubicBezTo>
                  <a:cubicBezTo>
                    <a:pt x="16395" y="728"/>
                    <a:pt x="16513" y="620"/>
                    <a:pt x="16621" y="502"/>
                  </a:cubicBezTo>
                  <a:cubicBezTo>
                    <a:pt x="16651" y="472"/>
                    <a:pt x="16671" y="443"/>
                    <a:pt x="16710" y="413"/>
                  </a:cubicBezTo>
                  <a:cubicBezTo>
                    <a:pt x="16828" y="276"/>
                    <a:pt x="16946" y="138"/>
                    <a:pt x="17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94;p87">
              <a:extLst>
                <a:ext uri="{FF2B5EF4-FFF2-40B4-BE49-F238E27FC236}">
                  <a16:creationId xmlns:a16="http://schemas.microsoft.com/office/drawing/2014/main" id="{AB40FE51-B1E3-9705-5C27-6CB22359E0C6}"/>
                </a:ext>
              </a:extLst>
            </p:cNvPr>
            <p:cNvSpPr/>
            <p:nvPr/>
          </p:nvSpPr>
          <p:spPr>
            <a:xfrm>
              <a:off x="9538075" y="2475700"/>
              <a:ext cx="557400" cy="79675"/>
            </a:xfrm>
            <a:custGeom>
              <a:avLst/>
              <a:gdLst/>
              <a:ahLst/>
              <a:cxnLst/>
              <a:rect l="l" t="t" r="r" b="b"/>
              <a:pathLst>
                <a:path w="22296" h="3187" extrusionOk="0">
                  <a:moveTo>
                    <a:pt x="30" y="0"/>
                  </a:moveTo>
                  <a:cubicBezTo>
                    <a:pt x="10" y="315"/>
                    <a:pt x="0" y="630"/>
                    <a:pt x="0" y="944"/>
                  </a:cubicBezTo>
                  <a:cubicBezTo>
                    <a:pt x="0" y="1702"/>
                    <a:pt x="89" y="2449"/>
                    <a:pt x="256" y="3187"/>
                  </a:cubicBezTo>
                  <a:lnTo>
                    <a:pt x="22030" y="3187"/>
                  </a:lnTo>
                  <a:cubicBezTo>
                    <a:pt x="22207" y="2361"/>
                    <a:pt x="22296" y="1505"/>
                    <a:pt x="22286" y="649"/>
                  </a:cubicBezTo>
                  <a:cubicBezTo>
                    <a:pt x="22286" y="433"/>
                    <a:pt x="22266" y="217"/>
                    <a:pt x="22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95;p87">
              <a:extLst>
                <a:ext uri="{FF2B5EF4-FFF2-40B4-BE49-F238E27FC236}">
                  <a16:creationId xmlns:a16="http://schemas.microsoft.com/office/drawing/2014/main" id="{84F463DF-7B7B-576C-4373-F26FF05CF876}"/>
                </a:ext>
              </a:extLst>
            </p:cNvPr>
            <p:cNvSpPr/>
            <p:nvPr/>
          </p:nvSpPr>
          <p:spPr>
            <a:xfrm>
              <a:off x="9595350" y="2665000"/>
              <a:ext cx="241225" cy="19950"/>
            </a:xfrm>
            <a:custGeom>
              <a:avLst/>
              <a:gdLst/>
              <a:ahLst/>
              <a:cxnLst/>
              <a:rect l="l" t="t" r="r" b="b"/>
              <a:pathLst>
                <a:path w="9649" h="798" extrusionOk="0">
                  <a:moveTo>
                    <a:pt x="109" y="1"/>
                  </a:moveTo>
                  <a:cubicBezTo>
                    <a:pt x="70" y="1"/>
                    <a:pt x="40" y="11"/>
                    <a:pt x="1" y="21"/>
                  </a:cubicBezTo>
                  <a:cubicBezTo>
                    <a:pt x="99" y="148"/>
                    <a:pt x="207" y="266"/>
                    <a:pt x="316" y="404"/>
                  </a:cubicBezTo>
                  <a:cubicBezTo>
                    <a:pt x="424" y="532"/>
                    <a:pt x="542" y="670"/>
                    <a:pt x="670" y="798"/>
                  </a:cubicBezTo>
                  <a:lnTo>
                    <a:pt x="9236" y="798"/>
                  </a:lnTo>
                  <a:cubicBezTo>
                    <a:pt x="9452" y="798"/>
                    <a:pt x="9639" y="621"/>
                    <a:pt x="9649" y="404"/>
                  </a:cubicBezTo>
                  <a:cubicBezTo>
                    <a:pt x="9639" y="178"/>
                    <a:pt x="9452" y="1"/>
                    <a:pt x="9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96;p87">
              <a:extLst>
                <a:ext uri="{FF2B5EF4-FFF2-40B4-BE49-F238E27FC236}">
                  <a16:creationId xmlns:a16="http://schemas.microsoft.com/office/drawing/2014/main" id="{13DAAE43-4BCB-8106-D9FC-6FB0FEB8A368}"/>
                </a:ext>
              </a:extLst>
            </p:cNvPr>
            <p:cNvSpPr/>
            <p:nvPr/>
          </p:nvSpPr>
          <p:spPr>
            <a:xfrm>
              <a:off x="9542250" y="2545525"/>
              <a:ext cx="174850" cy="19925"/>
            </a:xfrm>
            <a:custGeom>
              <a:avLst/>
              <a:gdLst/>
              <a:ahLst/>
              <a:cxnLst/>
              <a:rect l="l" t="t" r="r" b="b"/>
              <a:pathLst>
                <a:path w="6994" h="797" extrusionOk="0">
                  <a:moveTo>
                    <a:pt x="1" y="0"/>
                  </a:moveTo>
                  <a:cubicBezTo>
                    <a:pt x="10" y="30"/>
                    <a:pt x="20" y="69"/>
                    <a:pt x="20" y="108"/>
                  </a:cubicBezTo>
                  <a:cubicBezTo>
                    <a:pt x="40" y="207"/>
                    <a:pt x="60" y="305"/>
                    <a:pt x="79" y="394"/>
                  </a:cubicBezTo>
                  <a:cubicBezTo>
                    <a:pt x="109" y="531"/>
                    <a:pt x="148" y="659"/>
                    <a:pt x="178" y="797"/>
                  </a:cubicBezTo>
                  <a:lnTo>
                    <a:pt x="6570" y="797"/>
                  </a:lnTo>
                  <a:cubicBezTo>
                    <a:pt x="6610" y="797"/>
                    <a:pt x="6649" y="787"/>
                    <a:pt x="6688" y="777"/>
                  </a:cubicBezTo>
                  <a:cubicBezTo>
                    <a:pt x="6865" y="738"/>
                    <a:pt x="6993" y="580"/>
                    <a:pt x="6993" y="394"/>
                  </a:cubicBezTo>
                  <a:cubicBezTo>
                    <a:pt x="6993" y="217"/>
                    <a:pt x="6865" y="59"/>
                    <a:pt x="6678" y="20"/>
                  </a:cubicBezTo>
                  <a:cubicBezTo>
                    <a:pt x="6649" y="0"/>
                    <a:pt x="6610" y="0"/>
                    <a:pt x="65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97;p87">
              <a:extLst>
                <a:ext uri="{FF2B5EF4-FFF2-40B4-BE49-F238E27FC236}">
                  <a16:creationId xmlns:a16="http://schemas.microsoft.com/office/drawing/2014/main" id="{746B967C-33D9-1CE9-C74A-820C1BD5B2F5}"/>
                </a:ext>
              </a:extLst>
            </p:cNvPr>
            <p:cNvSpPr/>
            <p:nvPr/>
          </p:nvSpPr>
          <p:spPr>
            <a:xfrm>
              <a:off x="9612075" y="2286625"/>
              <a:ext cx="333925" cy="19950"/>
            </a:xfrm>
            <a:custGeom>
              <a:avLst/>
              <a:gdLst/>
              <a:ahLst/>
              <a:cxnLst/>
              <a:rect l="l" t="t" r="r" b="b"/>
              <a:pathLst>
                <a:path w="13357" h="798" extrusionOk="0">
                  <a:moveTo>
                    <a:pt x="817" y="0"/>
                  </a:moveTo>
                  <a:cubicBezTo>
                    <a:pt x="532" y="256"/>
                    <a:pt x="256" y="521"/>
                    <a:pt x="1" y="797"/>
                  </a:cubicBezTo>
                  <a:lnTo>
                    <a:pt x="12933" y="797"/>
                  </a:lnTo>
                  <a:cubicBezTo>
                    <a:pt x="12939" y="797"/>
                    <a:pt x="12945" y="797"/>
                    <a:pt x="12951" y="797"/>
                  </a:cubicBezTo>
                  <a:cubicBezTo>
                    <a:pt x="13169" y="797"/>
                    <a:pt x="13347" y="624"/>
                    <a:pt x="13356" y="403"/>
                  </a:cubicBezTo>
                  <a:lnTo>
                    <a:pt x="13346" y="403"/>
                  </a:lnTo>
                  <a:cubicBezTo>
                    <a:pt x="13346" y="177"/>
                    <a:pt x="13150" y="0"/>
                    <a:pt x="12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98;p87">
              <a:extLst>
                <a:ext uri="{FF2B5EF4-FFF2-40B4-BE49-F238E27FC236}">
                  <a16:creationId xmlns:a16="http://schemas.microsoft.com/office/drawing/2014/main" id="{26629FE9-4987-2BF8-64FC-0F6D691CDE83}"/>
                </a:ext>
              </a:extLst>
            </p:cNvPr>
            <p:cNvSpPr/>
            <p:nvPr/>
          </p:nvSpPr>
          <p:spPr>
            <a:xfrm>
              <a:off x="9632475" y="2704575"/>
              <a:ext cx="154200" cy="20000"/>
            </a:xfrm>
            <a:custGeom>
              <a:avLst/>
              <a:gdLst/>
              <a:ahLst/>
              <a:cxnLst/>
              <a:rect l="l" t="t" r="r" b="b"/>
              <a:pathLst>
                <a:path w="6168" h="800" extrusionOk="0">
                  <a:moveTo>
                    <a:pt x="5743" y="1"/>
                  </a:moveTo>
                  <a:cubicBezTo>
                    <a:pt x="5737" y="1"/>
                    <a:pt x="5731" y="1"/>
                    <a:pt x="5725" y="1"/>
                  </a:cubicBezTo>
                  <a:lnTo>
                    <a:pt x="1" y="1"/>
                  </a:lnTo>
                  <a:lnTo>
                    <a:pt x="60" y="60"/>
                  </a:lnTo>
                  <a:cubicBezTo>
                    <a:pt x="188" y="178"/>
                    <a:pt x="335" y="296"/>
                    <a:pt x="473" y="405"/>
                  </a:cubicBezTo>
                  <a:cubicBezTo>
                    <a:pt x="650" y="542"/>
                    <a:pt x="837" y="680"/>
                    <a:pt x="1014" y="798"/>
                  </a:cubicBezTo>
                  <a:lnTo>
                    <a:pt x="5725" y="798"/>
                  </a:lnTo>
                  <a:cubicBezTo>
                    <a:pt x="5736" y="799"/>
                    <a:pt x="5747" y="799"/>
                    <a:pt x="5758" y="799"/>
                  </a:cubicBezTo>
                  <a:cubicBezTo>
                    <a:pt x="5971" y="799"/>
                    <a:pt x="6158" y="620"/>
                    <a:pt x="6167" y="405"/>
                  </a:cubicBezTo>
                  <a:cubicBezTo>
                    <a:pt x="6158" y="175"/>
                    <a:pt x="5962" y="1"/>
                    <a:pt x="5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99;p87">
              <a:extLst>
                <a:ext uri="{FF2B5EF4-FFF2-40B4-BE49-F238E27FC236}">
                  <a16:creationId xmlns:a16="http://schemas.microsoft.com/office/drawing/2014/main" id="{13AA14A2-3BA0-E66C-0CC0-EEB5F28BB1E5}"/>
                </a:ext>
              </a:extLst>
            </p:cNvPr>
            <p:cNvSpPr/>
            <p:nvPr/>
          </p:nvSpPr>
          <p:spPr>
            <a:xfrm>
              <a:off x="9932300" y="2595100"/>
              <a:ext cx="144500" cy="20150"/>
            </a:xfrm>
            <a:custGeom>
              <a:avLst/>
              <a:gdLst/>
              <a:ahLst/>
              <a:cxnLst/>
              <a:rect l="l" t="t" r="r" b="b"/>
              <a:pathLst>
                <a:path w="5780" h="806" extrusionOk="0">
                  <a:moveTo>
                    <a:pt x="542" y="0"/>
                  </a:moveTo>
                  <a:cubicBezTo>
                    <a:pt x="184" y="0"/>
                    <a:pt x="1" y="458"/>
                    <a:pt x="282" y="702"/>
                  </a:cubicBezTo>
                  <a:cubicBezTo>
                    <a:pt x="355" y="767"/>
                    <a:pt x="449" y="805"/>
                    <a:pt x="540" y="805"/>
                  </a:cubicBezTo>
                  <a:cubicBezTo>
                    <a:pt x="559" y="805"/>
                    <a:pt x="578" y="804"/>
                    <a:pt x="596" y="800"/>
                  </a:cubicBezTo>
                  <a:lnTo>
                    <a:pt x="5445" y="800"/>
                  </a:lnTo>
                  <a:cubicBezTo>
                    <a:pt x="5563" y="545"/>
                    <a:pt x="5681" y="279"/>
                    <a:pt x="5779" y="4"/>
                  </a:cubicBezTo>
                  <a:lnTo>
                    <a:pt x="596" y="4"/>
                  </a:lnTo>
                  <a:cubicBezTo>
                    <a:pt x="578" y="2"/>
                    <a:pt x="560" y="0"/>
                    <a:pt x="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00;p87">
              <a:extLst>
                <a:ext uri="{FF2B5EF4-FFF2-40B4-BE49-F238E27FC236}">
                  <a16:creationId xmlns:a16="http://schemas.microsoft.com/office/drawing/2014/main" id="{63AB9529-8BA4-74B4-575C-52AEBC4DF8B6}"/>
                </a:ext>
              </a:extLst>
            </p:cNvPr>
            <p:cNvSpPr/>
            <p:nvPr/>
          </p:nvSpPr>
          <p:spPr>
            <a:xfrm>
              <a:off x="9922600" y="2465850"/>
              <a:ext cx="172625" cy="19950"/>
            </a:xfrm>
            <a:custGeom>
              <a:avLst/>
              <a:gdLst/>
              <a:ahLst/>
              <a:cxnLst/>
              <a:rect l="l" t="t" r="r" b="b"/>
              <a:pathLst>
                <a:path w="6905" h="798" extrusionOk="0">
                  <a:moveTo>
                    <a:pt x="532" y="1"/>
                  </a:moveTo>
                  <a:cubicBezTo>
                    <a:pt x="1" y="1"/>
                    <a:pt x="1" y="797"/>
                    <a:pt x="532" y="797"/>
                  </a:cubicBezTo>
                  <a:lnTo>
                    <a:pt x="6905" y="797"/>
                  </a:lnTo>
                  <a:lnTo>
                    <a:pt x="6905" y="778"/>
                  </a:lnTo>
                  <a:lnTo>
                    <a:pt x="6895" y="778"/>
                  </a:lnTo>
                  <a:cubicBezTo>
                    <a:pt x="6885" y="640"/>
                    <a:pt x="6876" y="532"/>
                    <a:pt x="6876" y="394"/>
                  </a:cubicBezTo>
                  <a:cubicBezTo>
                    <a:pt x="6866" y="266"/>
                    <a:pt x="6856" y="129"/>
                    <a:pt x="6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01;p87">
              <a:extLst>
                <a:ext uri="{FF2B5EF4-FFF2-40B4-BE49-F238E27FC236}">
                  <a16:creationId xmlns:a16="http://schemas.microsoft.com/office/drawing/2014/main" id="{C0799EB7-27EA-7165-A00C-2F1058D9B1CB}"/>
                </a:ext>
              </a:extLst>
            </p:cNvPr>
            <p:cNvSpPr/>
            <p:nvPr/>
          </p:nvSpPr>
          <p:spPr>
            <a:xfrm>
              <a:off x="9873075" y="2346325"/>
              <a:ext cx="190200" cy="20050"/>
            </a:xfrm>
            <a:custGeom>
              <a:avLst/>
              <a:gdLst/>
              <a:ahLst/>
              <a:cxnLst/>
              <a:rect l="l" t="t" r="r" b="b"/>
              <a:pathLst>
                <a:path w="7608" h="802" extrusionOk="0">
                  <a:moveTo>
                    <a:pt x="530" y="0"/>
                  </a:moveTo>
                  <a:cubicBezTo>
                    <a:pt x="4" y="0"/>
                    <a:pt x="1" y="801"/>
                    <a:pt x="521" y="801"/>
                  </a:cubicBezTo>
                  <a:cubicBezTo>
                    <a:pt x="539" y="801"/>
                    <a:pt x="557" y="801"/>
                    <a:pt x="576" y="799"/>
                  </a:cubicBezTo>
                  <a:lnTo>
                    <a:pt x="7607" y="799"/>
                  </a:lnTo>
                  <a:cubicBezTo>
                    <a:pt x="7470" y="523"/>
                    <a:pt x="7312" y="258"/>
                    <a:pt x="7145" y="2"/>
                  </a:cubicBezTo>
                  <a:lnTo>
                    <a:pt x="576" y="2"/>
                  </a:lnTo>
                  <a:cubicBezTo>
                    <a:pt x="560" y="1"/>
                    <a:pt x="545" y="0"/>
                    <a:pt x="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02;p87">
              <a:extLst>
                <a:ext uri="{FF2B5EF4-FFF2-40B4-BE49-F238E27FC236}">
                  <a16:creationId xmlns:a16="http://schemas.microsoft.com/office/drawing/2014/main" id="{A56DE2AF-FF27-EDAC-812A-3B64B9B0B69F}"/>
                </a:ext>
              </a:extLst>
            </p:cNvPr>
            <p:cNvSpPr/>
            <p:nvPr/>
          </p:nvSpPr>
          <p:spPr>
            <a:xfrm>
              <a:off x="9538075" y="2465850"/>
              <a:ext cx="179025" cy="19950"/>
            </a:xfrm>
            <a:custGeom>
              <a:avLst/>
              <a:gdLst/>
              <a:ahLst/>
              <a:cxnLst/>
              <a:rect l="l" t="t" r="r" b="b"/>
              <a:pathLst>
                <a:path w="7161" h="798" extrusionOk="0">
                  <a:moveTo>
                    <a:pt x="6755" y="0"/>
                  </a:moveTo>
                  <a:cubicBezTo>
                    <a:pt x="6749" y="0"/>
                    <a:pt x="6743" y="1"/>
                    <a:pt x="6737" y="1"/>
                  </a:cubicBezTo>
                  <a:lnTo>
                    <a:pt x="59" y="1"/>
                  </a:lnTo>
                  <a:cubicBezTo>
                    <a:pt x="40" y="129"/>
                    <a:pt x="40" y="276"/>
                    <a:pt x="30" y="394"/>
                  </a:cubicBezTo>
                  <a:cubicBezTo>
                    <a:pt x="20" y="522"/>
                    <a:pt x="10" y="650"/>
                    <a:pt x="0" y="778"/>
                  </a:cubicBezTo>
                  <a:lnTo>
                    <a:pt x="0" y="797"/>
                  </a:lnTo>
                  <a:lnTo>
                    <a:pt x="6737" y="797"/>
                  </a:lnTo>
                  <a:cubicBezTo>
                    <a:pt x="6743" y="798"/>
                    <a:pt x="6749" y="798"/>
                    <a:pt x="6754" y="798"/>
                  </a:cubicBezTo>
                  <a:cubicBezTo>
                    <a:pt x="6973" y="798"/>
                    <a:pt x="7151" y="615"/>
                    <a:pt x="7160" y="394"/>
                  </a:cubicBezTo>
                  <a:cubicBezTo>
                    <a:pt x="7151" y="174"/>
                    <a:pt x="6973" y="0"/>
                    <a:pt x="6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03;p87">
              <a:extLst>
                <a:ext uri="{FF2B5EF4-FFF2-40B4-BE49-F238E27FC236}">
                  <a16:creationId xmlns:a16="http://schemas.microsoft.com/office/drawing/2014/main" id="{2F5576E9-2689-4EC5-9CA8-4EA8EE040A20}"/>
                </a:ext>
              </a:extLst>
            </p:cNvPr>
            <p:cNvSpPr/>
            <p:nvPr/>
          </p:nvSpPr>
          <p:spPr>
            <a:xfrm>
              <a:off x="9614025" y="2396250"/>
              <a:ext cx="469650" cy="19975"/>
            </a:xfrm>
            <a:custGeom>
              <a:avLst/>
              <a:gdLst/>
              <a:ahLst/>
              <a:cxnLst/>
              <a:rect l="l" t="t" r="r" b="b"/>
              <a:pathLst>
                <a:path w="18786" h="799" extrusionOk="0">
                  <a:moveTo>
                    <a:pt x="516" y="0"/>
                  </a:moveTo>
                  <a:cubicBezTo>
                    <a:pt x="1" y="0"/>
                    <a:pt x="4" y="799"/>
                    <a:pt x="524" y="799"/>
                  </a:cubicBezTo>
                  <a:cubicBezTo>
                    <a:pt x="533" y="799"/>
                    <a:pt x="543" y="799"/>
                    <a:pt x="552" y="798"/>
                  </a:cubicBezTo>
                  <a:lnTo>
                    <a:pt x="18786" y="798"/>
                  </a:lnTo>
                  <a:cubicBezTo>
                    <a:pt x="18707" y="523"/>
                    <a:pt x="18619" y="257"/>
                    <a:pt x="18520" y="2"/>
                  </a:cubicBezTo>
                  <a:lnTo>
                    <a:pt x="552" y="2"/>
                  </a:lnTo>
                  <a:cubicBezTo>
                    <a:pt x="540" y="1"/>
                    <a:pt x="527" y="0"/>
                    <a:pt x="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04;p87">
              <a:extLst>
                <a:ext uri="{FF2B5EF4-FFF2-40B4-BE49-F238E27FC236}">
                  <a16:creationId xmlns:a16="http://schemas.microsoft.com/office/drawing/2014/main" id="{4B864B2A-F2BF-8A45-147E-305F11C9499F}"/>
                </a:ext>
              </a:extLst>
            </p:cNvPr>
            <p:cNvSpPr/>
            <p:nvPr/>
          </p:nvSpPr>
          <p:spPr>
            <a:xfrm>
              <a:off x="9706975" y="2525600"/>
              <a:ext cx="89775" cy="59775"/>
            </a:xfrm>
            <a:custGeom>
              <a:avLst/>
              <a:gdLst/>
              <a:ahLst/>
              <a:cxnLst/>
              <a:rect l="l" t="t" r="r" b="b"/>
              <a:pathLst>
                <a:path w="3591" h="2391" extrusionOk="0">
                  <a:moveTo>
                    <a:pt x="1801" y="1"/>
                  </a:moveTo>
                  <a:cubicBezTo>
                    <a:pt x="807" y="1"/>
                    <a:pt x="1" y="532"/>
                    <a:pt x="1" y="1191"/>
                  </a:cubicBezTo>
                  <a:cubicBezTo>
                    <a:pt x="1" y="1850"/>
                    <a:pt x="807" y="2390"/>
                    <a:pt x="1801" y="2390"/>
                  </a:cubicBezTo>
                  <a:cubicBezTo>
                    <a:pt x="2784" y="2390"/>
                    <a:pt x="3591" y="1850"/>
                    <a:pt x="3591" y="1191"/>
                  </a:cubicBezTo>
                  <a:cubicBezTo>
                    <a:pt x="3591" y="532"/>
                    <a:pt x="2784" y="1"/>
                    <a:pt x="1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89B84D03-934F-83B0-C21C-F2F4F0380A50}"/>
              </a:ext>
            </a:extLst>
          </p:cNvPr>
          <p:cNvSpPr txBox="1"/>
          <p:nvPr/>
        </p:nvSpPr>
        <p:spPr>
          <a:xfrm>
            <a:off x="190548" y="103139"/>
            <a:ext cx="8645955" cy="461665"/>
          </a:xfrm>
          <a:prstGeom prst="rect">
            <a:avLst/>
          </a:prstGeom>
          <a:noFill/>
        </p:spPr>
        <p:txBody>
          <a:bodyPr wrap="square" rtlCol="0">
            <a:spAutoFit/>
          </a:bodyPr>
          <a:lstStyle/>
          <a:p>
            <a:r>
              <a:rPr lang="en-US" sz="2400" b="1" dirty="0">
                <a:solidFill>
                  <a:schemeClr val="accent1">
                    <a:lumMod val="75000"/>
                  </a:schemeClr>
                </a:solidFill>
                <a:latin typeface="Patrick Hand" panose="00000500000000000000" pitchFamily="2" charset="0"/>
              </a:rPr>
              <a:t>Ex 3. </a:t>
            </a:r>
            <a:r>
              <a:rPr lang="en-US" sz="2400" b="1" dirty="0">
                <a:solidFill>
                  <a:schemeClr val="tx1"/>
                </a:solidFill>
                <a:latin typeface="Patrick Hand" panose="00000500000000000000" pitchFamily="2" charset="0"/>
              </a:rPr>
              <a:t>Read the information below and answer questions that follow. </a:t>
            </a:r>
          </a:p>
        </p:txBody>
      </p:sp>
    </p:spTree>
    <p:extLst>
      <p:ext uri="{BB962C8B-B14F-4D97-AF65-F5344CB8AC3E}">
        <p14:creationId xmlns:p14="http://schemas.microsoft.com/office/powerpoint/2010/main" val="237028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6"/>
        <p:cNvGrpSpPr/>
        <p:nvPr/>
      </p:nvGrpSpPr>
      <p:grpSpPr>
        <a:xfrm>
          <a:off x="0" y="0"/>
          <a:ext cx="0" cy="0"/>
          <a:chOff x="0" y="0"/>
          <a:chExt cx="0" cy="0"/>
        </a:xfrm>
      </p:grpSpPr>
      <p:sp>
        <p:nvSpPr>
          <p:cNvPr id="3" name="TextBox 2">
            <a:extLst>
              <a:ext uri="{FF2B5EF4-FFF2-40B4-BE49-F238E27FC236}">
                <a16:creationId xmlns:a16="http://schemas.microsoft.com/office/drawing/2014/main" id="{8217E530-28B7-0075-68DF-AF9E0F082670}"/>
              </a:ext>
            </a:extLst>
          </p:cNvPr>
          <p:cNvSpPr txBox="1"/>
          <p:nvPr/>
        </p:nvSpPr>
        <p:spPr>
          <a:xfrm>
            <a:off x="190548" y="103139"/>
            <a:ext cx="8873939" cy="461665"/>
          </a:xfrm>
          <a:prstGeom prst="rect">
            <a:avLst/>
          </a:prstGeom>
          <a:noFill/>
        </p:spPr>
        <p:txBody>
          <a:bodyPr wrap="square" rtlCol="0">
            <a:spAutoFit/>
          </a:bodyPr>
          <a:lstStyle/>
          <a:p>
            <a:r>
              <a:rPr lang="en-US" sz="2400" b="1" dirty="0">
                <a:solidFill>
                  <a:schemeClr val="accent1">
                    <a:lumMod val="75000"/>
                  </a:schemeClr>
                </a:solidFill>
                <a:latin typeface="Patrick Hand" panose="00000500000000000000" pitchFamily="2" charset="0"/>
              </a:rPr>
              <a:t>Ex 5. </a:t>
            </a:r>
            <a:r>
              <a:rPr lang="en-US" sz="2400" b="1" dirty="0">
                <a:solidFill>
                  <a:schemeClr val="tx1"/>
                </a:solidFill>
                <a:latin typeface="Patrick Hand" panose="00000500000000000000" pitchFamily="2" charset="0"/>
              </a:rPr>
              <a:t>Work in groups. Take turns to talk about one of the three planets in ex 3.</a:t>
            </a:r>
          </a:p>
        </p:txBody>
      </p:sp>
      <p:sp>
        <p:nvSpPr>
          <p:cNvPr id="28" name="TextBox 27">
            <a:extLst>
              <a:ext uri="{FF2B5EF4-FFF2-40B4-BE49-F238E27FC236}">
                <a16:creationId xmlns:a16="http://schemas.microsoft.com/office/drawing/2014/main" id="{67988331-D894-4248-0D96-816800A7C0AB}"/>
              </a:ext>
            </a:extLst>
          </p:cNvPr>
          <p:cNvSpPr txBox="1"/>
          <p:nvPr/>
        </p:nvSpPr>
        <p:spPr>
          <a:xfrm>
            <a:off x="274067" y="3205659"/>
            <a:ext cx="4296212" cy="1200329"/>
          </a:xfrm>
          <a:prstGeom prst="rect">
            <a:avLst/>
          </a:prstGeom>
          <a:noFill/>
        </p:spPr>
        <p:txBody>
          <a:bodyPr wrap="square">
            <a:spAutoFit/>
          </a:bodyPr>
          <a:lstStyle/>
          <a:p>
            <a:r>
              <a:rPr lang="en-US" sz="2400" b="1" i="1" u="sng" dirty="0">
                <a:solidFill>
                  <a:srgbClr val="00B0F0"/>
                </a:solidFill>
                <a:latin typeface="Patrick Hand" panose="00000500000000000000" pitchFamily="2" charset="0"/>
              </a:rPr>
              <a:t>Example:</a:t>
            </a:r>
          </a:p>
          <a:p>
            <a:r>
              <a:rPr lang="en-US" sz="2400" dirty="0">
                <a:latin typeface="Patrick Hand" panose="00000500000000000000" pitchFamily="2" charset="0"/>
              </a:rPr>
              <a:t>I would like to tell you about Mercury. </a:t>
            </a:r>
          </a:p>
          <a:p>
            <a:r>
              <a:rPr lang="en-US" sz="2400" dirty="0">
                <a:latin typeface="Patrick Hand" panose="00000500000000000000" pitchFamily="2" charset="0"/>
              </a:rPr>
              <a:t>It is the smallest planet ...</a:t>
            </a:r>
          </a:p>
        </p:txBody>
      </p:sp>
      <p:pic>
        <p:nvPicPr>
          <p:cNvPr id="29" name="Picture 28">
            <a:extLst>
              <a:ext uri="{FF2B5EF4-FFF2-40B4-BE49-F238E27FC236}">
                <a16:creationId xmlns:a16="http://schemas.microsoft.com/office/drawing/2014/main" id="{F06D1E03-6B98-42C4-4F16-A6DF576A8248}"/>
              </a:ext>
            </a:extLst>
          </p:cNvPr>
          <p:cNvPicPr>
            <a:picLocks noChangeAspect="1"/>
          </p:cNvPicPr>
          <p:nvPr/>
        </p:nvPicPr>
        <p:blipFill rotWithShape="1">
          <a:blip r:embed="rId3"/>
          <a:srcRect l="5394" t="4493" r="7966" b="4855"/>
          <a:stretch/>
        </p:blipFill>
        <p:spPr>
          <a:xfrm>
            <a:off x="275789" y="665859"/>
            <a:ext cx="2556105" cy="2012681"/>
          </a:xfrm>
          <a:prstGeom prst="rect">
            <a:avLst/>
          </a:prstGeom>
        </p:spPr>
      </p:pic>
      <p:pic>
        <p:nvPicPr>
          <p:cNvPr id="30" name="Picture 29">
            <a:extLst>
              <a:ext uri="{FF2B5EF4-FFF2-40B4-BE49-F238E27FC236}">
                <a16:creationId xmlns:a16="http://schemas.microsoft.com/office/drawing/2014/main" id="{AACAAD70-67CA-2EDE-1251-73ABE23C736B}"/>
              </a:ext>
            </a:extLst>
          </p:cNvPr>
          <p:cNvPicPr>
            <a:picLocks noChangeAspect="1"/>
          </p:cNvPicPr>
          <p:nvPr/>
        </p:nvPicPr>
        <p:blipFill rotWithShape="1">
          <a:blip r:embed="rId4"/>
          <a:srcRect l="1460" t="3233" r="53670" b="7011"/>
          <a:stretch/>
        </p:blipFill>
        <p:spPr>
          <a:xfrm>
            <a:off x="3260729" y="620743"/>
            <a:ext cx="2619101" cy="2085316"/>
          </a:xfrm>
          <a:prstGeom prst="rect">
            <a:avLst/>
          </a:prstGeom>
        </p:spPr>
      </p:pic>
      <p:pic>
        <p:nvPicPr>
          <p:cNvPr id="31" name="Picture 30">
            <a:extLst>
              <a:ext uri="{FF2B5EF4-FFF2-40B4-BE49-F238E27FC236}">
                <a16:creationId xmlns:a16="http://schemas.microsoft.com/office/drawing/2014/main" id="{79EEA54E-D8CD-0CC2-706C-ED2AA0F3FDC2}"/>
              </a:ext>
            </a:extLst>
          </p:cNvPr>
          <p:cNvPicPr>
            <a:picLocks noChangeAspect="1"/>
          </p:cNvPicPr>
          <p:nvPr/>
        </p:nvPicPr>
        <p:blipFill rotWithShape="1">
          <a:blip r:embed="rId4"/>
          <a:srcRect l="50359" t="2926" r="3674" b="5787"/>
          <a:stretch/>
        </p:blipFill>
        <p:spPr>
          <a:xfrm>
            <a:off x="6308665" y="620744"/>
            <a:ext cx="2638135" cy="2085316"/>
          </a:xfrm>
          <a:prstGeom prst="rect">
            <a:avLst/>
          </a:prstGeom>
        </p:spPr>
      </p:pic>
      <p:sp>
        <p:nvSpPr>
          <p:cNvPr id="35" name="TextBox 34">
            <a:extLst>
              <a:ext uri="{FF2B5EF4-FFF2-40B4-BE49-F238E27FC236}">
                <a16:creationId xmlns:a16="http://schemas.microsoft.com/office/drawing/2014/main" id="{20EA4E5E-587A-A4AA-D870-56244C343196}"/>
              </a:ext>
            </a:extLst>
          </p:cNvPr>
          <p:cNvSpPr txBox="1"/>
          <p:nvPr/>
        </p:nvSpPr>
        <p:spPr>
          <a:xfrm>
            <a:off x="1037425" y="2137458"/>
            <a:ext cx="973343" cy="523220"/>
          </a:xfrm>
          <a:prstGeom prst="rect">
            <a:avLst/>
          </a:prstGeom>
          <a:solidFill>
            <a:schemeClr val="tx1"/>
          </a:solidFill>
        </p:spPr>
        <p:txBody>
          <a:bodyPr wrap="none" rtlCol="0">
            <a:spAutoFit/>
          </a:bodyPr>
          <a:lstStyle/>
          <a:p>
            <a:r>
              <a:rPr lang="en-US" sz="2800" b="1" dirty="0">
                <a:solidFill>
                  <a:schemeClr val="accent4"/>
                </a:solidFill>
                <a:latin typeface="Patrick Hand" panose="00000500000000000000" pitchFamily="2" charset="0"/>
              </a:rPr>
              <a:t>Venus</a:t>
            </a:r>
          </a:p>
        </p:txBody>
      </p:sp>
      <p:sp>
        <p:nvSpPr>
          <p:cNvPr id="36" name="TextBox 35">
            <a:extLst>
              <a:ext uri="{FF2B5EF4-FFF2-40B4-BE49-F238E27FC236}">
                <a16:creationId xmlns:a16="http://schemas.microsoft.com/office/drawing/2014/main" id="{06005347-8180-439F-62CD-2E58E67156B5}"/>
              </a:ext>
            </a:extLst>
          </p:cNvPr>
          <p:cNvSpPr txBox="1"/>
          <p:nvPr/>
        </p:nvSpPr>
        <p:spPr>
          <a:xfrm>
            <a:off x="4000582" y="2164704"/>
            <a:ext cx="1253869" cy="523220"/>
          </a:xfrm>
          <a:prstGeom prst="rect">
            <a:avLst/>
          </a:prstGeom>
          <a:solidFill>
            <a:schemeClr val="tx1"/>
          </a:solidFill>
        </p:spPr>
        <p:txBody>
          <a:bodyPr wrap="none" rtlCol="0">
            <a:spAutoFit/>
          </a:bodyPr>
          <a:lstStyle/>
          <a:p>
            <a:r>
              <a:rPr lang="en-US" sz="2800" b="1" dirty="0">
                <a:solidFill>
                  <a:schemeClr val="accent4"/>
                </a:solidFill>
                <a:latin typeface="Patrick Hand" panose="00000500000000000000" pitchFamily="2" charset="0"/>
              </a:rPr>
              <a:t>Mercury</a:t>
            </a:r>
          </a:p>
        </p:txBody>
      </p:sp>
      <p:sp>
        <p:nvSpPr>
          <p:cNvPr id="37" name="TextBox 36">
            <a:extLst>
              <a:ext uri="{FF2B5EF4-FFF2-40B4-BE49-F238E27FC236}">
                <a16:creationId xmlns:a16="http://schemas.microsoft.com/office/drawing/2014/main" id="{730FEA3E-A79A-A4B1-9EFA-8FDCEB0EA50F}"/>
              </a:ext>
            </a:extLst>
          </p:cNvPr>
          <p:cNvSpPr txBox="1"/>
          <p:nvPr/>
        </p:nvSpPr>
        <p:spPr>
          <a:xfrm>
            <a:off x="7128656" y="2164704"/>
            <a:ext cx="1099981" cy="523220"/>
          </a:xfrm>
          <a:prstGeom prst="rect">
            <a:avLst/>
          </a:prstGeom>
          <a:solidFill>
            <a:schemeClr val="tx1"/>
          </a:solidFill>
        </p:spPr>
        <p:txBody>
          <a:bodyPr wrap="none" rtlCol="0">
            <a:spAutoFit/>
          </a:bodyPr>
          <a:lstStyle/>
          <a:p>
            <a:r>
              <a:rPr lang="en-US" sz="2800" b="1" dirty="0">
                <a:solidFill>
                  <a:schemeClr val="accent4"/>
                </a:solidFill>
                <a:latin typeface="Patrick Hand" panose="00000500000000000000" pitchFamily="2" charset="0"/>
              </a:rPr>
              <a:t>Jupiter</a:t>
            </a:r>
          </a:p>
        </p:txBody>
      </p:sp>
      <p:sp>
        <p:nvSpPr>
          <p:cNvPr id="2" name="Text Box 8">
            <a:extLst>
              <a:ext uri="{FF2B5EF4-FFF2-40B4-BE49-F238E27FC236}">
                <a16:creationId xmlns:a16="http://schemas.microsoft.com/office/drawing/2014/main" id="{9CDD2EE8-83D2-12F4-475E-2CDEC29B0AC3}"/>
              </a:ext>
            </a:extLst>
          </p:cNvPr>
          <p:cNvSpPr txBox="1"/>
          <p:nvPr/>
        </p:nvSpPr>
        <p:spPr>
          <a:xfrm>
            <a:off x="4627517" y="3205659"/>
            <a:ext cx="4319283" cy="1631216"/>
          </a:xfrm>
          <a:prstGeom prst="rect">
            <a:avLst/>
          </a:prstGeom>
          <a:solidFill>
            <a:schemeClr val="accent1">
              <a:lumMod val="20000"/>
              <a:lumOff val="80000"/>
            </a:schemeClr>
          </a:solidFill>
          <a:ln w="28575">
            <a:noFill/>
          </a:ln>
        </p:spPr>
        <p:txBody>
          <a:bodyPr wrap="square" rtlCol="0" anchor="t">
            <a:spAutoFit/>
          </a:bodyPr>
          <a:lstStyle/>
          <a:p>
            <a:r>
              <a:rPr lang="en-US" sz="2000" b="1" u="sng" dirty="0">
                <a:latin typeface="Patrick Hand" panose="00000500000000000000" pitchFamily="2" charset="0"/>
              </a:rPr>
              <a:t>You can begin with: </a:t>
            </a:r>
          </a:p>
          <a:p>
            <a:r>
              <a:rPr lang="en-US" sz="2000" i="1" dirty="0">
                <a:latin typeface="Patrick Hand" panose="00000500000000000000" pitchFamily="2" charset="0"/>
              </a:rPr>
              <a:t>Today, I would like to tell you about …</a:t>
            </a:r>
          </a:p>
          <a:p>
            <a:r>
              <a:rPr lang="en-US" sz="2000" i="1" dirty="0">
                <a:latin typeface="Patrick Hand" panose="00000500000000000000" pitchFamily="2" charset="0"/>
              </a:rPr>
              <a:t>In my talk, I’ll tell you about …</a:t>
            </a:r>
          </a:p>
          <a:p>
            <a:r>
              <a:rPr lang="en-US" sz="2000" i="1" dirty="0">
                <a:latin typeface="Patrick Hand" panose="00000500000000000000" pitchFamily="2" charset="0"/>
              </a:rPr>
              <a:t>Today I’m going to talk about …</a:t>
            </a:r>
          </a:p>
          <a:p>
            <a:r>
              <a:rPr lang="en-US" sz="2000" i="1" dirty="0">
                <a:latin typeface="Patrick Hand" panose="00000500000000000000" pitchFamily="2" charset="0"/>
              </a:rPr>
              <a:t>What I’d like to present to you today is …</a:t>
            </a:r>
          </a:p>
        </p:txBody>
      </p:sp>
    </p:spTree>
    <p:extLst>
      <p:ext uri="{BB962C8B-B14F-4D97-AF65-F5344CB8AC3E}">
        <p14:creationId xmlns:p14="http://schemas.microsoft.com/office/powerpoint/2010/main" val="208637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2"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1" animBg="1"/>
      <p:bldP spid="2"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6"/>
        <p:cNvGrpSpPr/>
        <p:nvPr/>
      </p:nvGrpSpPr>
      <p:grpSpPr>
        <a:xfrm>
          <a:off x="0" y="0"/>
          <a:ext cx="0" cy="0"/>
          <a:chOff x="0" y="0"/>
          <a:chExt cx="0" cy="0"/>
        </a:xfrm>
      </p:grpSpPr>
      <p:sp>
        <p:nvSpPr>
          <p:cNvPr id="3" name="TextBox 2">
            <a:extLst>
              <a:ext uri="{FF2B5EF4-FFF2-40B4-BE49-F238E27FC236}">
                <a16:creationId xmlns:a16="http://schemas.microsoft.com/office/drawing/2014/main" id="{8217E530-28B7-0075-68DF-AF9E0F082670}"/>
              </a:ext>
            </a:extLst>
          </p:cNvPr>
          <p:cNvSpPr txBox="1"/>
          <p:nvPr/>
        </p:nvSpPr>
        <p:spPr>
          <a:xfrm>
            <a:off x="190548" y="103139"/>
            <a:ext cx="8873939" cy="461665"/>
          </a:xfrm>
          <a:prstGeom prst="rect">
            <a:avLst/>
          </a:prstGeom>
          <a:noFill/>
        </p:spPr>
        <p:txBody>
          <a:bodyPr wrap="square" rtlCol="0">
            <a:spAutoFit/>
          </a:bodyPr>
          <a:lstStyle/>
          <a:p>
            <a:r>
              <a:rPr lang="en-US" sz="2400" b="1" dirty="0">
                <a:solidFill>
                  <a:schemeClr val="accent1">
                    <a:lumMod val="75000"/>
                  </a:schemeClr>
                </a:solidFill>
                <a:latin typeface="Patrick Hand" panose="00000500000000000000" pitchFamily="2" charset="0"/>
              </a:rPr>
              <a:t>Ex 5. </a:t>
            </a:r>
            <a:r>
              <a:rPr lang="en-US" sz="2400" b="1" dirty="0">
                <a:solidFill>
                  <a:schemeClr val="tx1"/>
                </a:solidFill>
                <a:latin typeface="Patrick Hand" panose="00000500000000000000" pitchFamily="2" charset="0"/>
              </a:rPr>
              <a:t>Work in groups. Take turns to talk about one of the three planets in ex 3.</a:t>
            </a:r>
          </a:p>
        </p:txBody>
      </p:sp>
      <p:pic>
        <p:nvPicPr>
          <p:cNvPr id="30" name="Picture 29">
            <a:extLst>
              <a:ext uri="{FF2B5EF4-FFF2-40B4-BE49-F238E27FC236}">
                <a16:creationId xmlns:a16="http://schemas.microsoft.com/office/drawing/2014/main" id="{AACAAD70-67CA-2EDE-1251-73ABE23C736B}"/>
              </a:ext>
            </a:extLst>
          </p:cNvPr>
          <p:cNvPicPr>
            <a:picLocks noChangeAspect="1"/>
          </p:cNvPicPr>
          <p:nvPr/>
        </p:nvPicPr>
        <p:blipFill rotWithShape="1">
          <a:blip r:embed="rId3"/>
          <a:srcRect l="1460" t="3233" r="53670" b="7011"/>
          <a:stretch/>
        </p:blipFill>
        <p:spPr>
          <a:xfrm>
            <a:off x="190548" y="1220665"/>
            <a:ext cx="3883990" cy="3092415"/>
          </a:xfrm>
          <a:prstGeom prst="rect">
            <a:avLst/>
          </a:prstGeom>
        </p:spPr>
      </p:pic>
      <p:sp>
        <p:nvSpPr>
          <p:cNvPr id="36" name="TextBox 35">
            <a:extLst>
              <a:ext uri="{FF2B5EF4-FFF2-40B4-BE49-F238E27FC236}">
                <a16:creationId xmlns:a16="http://schemas.microsoft.com/office/drawing/2014/main" id="{06005347-8180-439F-62CD-2E58E67156B5}"/>
              </a:ext>
            </a:extLst>
          </p:cNvPr>
          <p:cNvSpPr txBox="1"/>
          <p:nvPr/>
        </p:nvSpPr>
        <p:spPr>
          <a:xfrm>
            <a:off x="1427061" y="4258099"/>
            <a:ext cx="1410964" cy="584775"/>
          </a:xfrm>
          <a:prstGeom prst="rect">
            <a:avLst/>
          </a:prstGeom>
          <a:noFill/>
        </p:spPr>
        <p:txBody>
          <a:bodyPr wrap="none" rtlCol="0">
            <a:spAutoFit/>
          </a:bodyPr>
          <a:lstStyle/>
          <a:p>
            <a:r>
              <a:rPr lang="en-US" sz="3200" b="1" dirty="0">
                <a:solidFill>
                  <a:srgbClr val="C00000"/>
                </a:solidFill>
                <a:latin typeface="Patrick Hand" panose="00000500000000000000" pitchFamily="2" charset="0"/>
              </a:rPr>
              <a:t>Mercury</a:t>
            </a:r>
          </a:p>
        </p:txBody>
      </p:sp>
      <p:sp>
        <p:nvSpPr>
          <p:cNvPr id="38" name="Text Box 5">
            <a:extLst>
              <a:ext uri="{FF2B5EF4-FFF2-40B4-BE49-F238E27FC236}">
                <a16:creationId xmlns:a16="http://schemas.microsoft.com/office/drawing/2014/main" id="{9D8DDA44-6935-FE9A-F76F-440899C0523C}"/>
              </a:ext>
            </a:extLst>
          </p:cNvPr>
          <p:cNvSpPr txBox="1"/>
          <p:nvPr/>
        </p:nvSpPr>
        <p:spPr>
          <a:xfrm>
            <a:off x="4333978" y="1220665"/>
            <a:ext cx="4619474" cy="3046988"/>
          </a:xfrm>
          <a:prstGeom prst="rect">
            <a:avLst/>
          </a:prstGeom>
          <a:solidFill>
            <a:schemeClr val="accent2">
              <a:lumMod val="20000"/>
              <a:lumOff val="80000"/>
            </a:schemeClr>
          </a:solidFill>
          <a:ln w="38100">
            <a:noFill/>
          </a:ln>
        </p:spPr>
        <p:txBody>
          <a:bodyPr wrap="square" rtlCol="0" anchor="t">
            <a:spAutoFit/>
          </a:bodyPr>
          <a:lstStyle/>
          <a:p>
            <a:r>
              <a:rPr lang="en-US" sz="2400" dirty="0">
                <a:latin typeface="Patrick Hand" panose="00000500000000000000" pitchFamily="2" charset="0"/>
              </a:rPr>
              <a:t>Today, </a:t>
            </a:r>
            <a:r>
              <a:rPr lang="en-US" sz="2400" b="1" dirty="0">
                <a:solidFill>
                  <a:srgbClr val="C00000"/>
                </a:solidFill>
                <a:latin typeface="Patrick Hand" panose="00000500000000000000" pitchFamily="2" charset="0"/>
              </a:rPr>
              <a:t>I’m going to talk about/ I would like to tell you about </a:t>
            </a:r>
            <a:r>
              <a:rPr lang="en-US" sz="2400" dirty="0">
                <a:latin typeface="Patrick Hand" panose="00000500000000000000" pitchFamily="2" charset="0"/>
              </a:rPr>
              <a:t>Mercury.  It is the smallest planet. It is the closest planet to the sun, and it doesn’t have any moons. It is hot in the daytime but very cold at night. Mercury doesn’t have an atmosphere so there is no wind or weather.</a:t>
            </a:r>
          </a:p>
        </p:txBody>
      </p:sp>
      <p:sp>
        <p:nvSpPr>
          <p:cNvPr id="39" name="TextBox 38">
            <a:extLst>
              <a:ext uri="{FF2B5EF4-FFF2-40B4-BE49-F238E27FC236}">
                <a16:creationId xmlns:a16="http://schemas.microsoft.com/office/drawing/2014/main" id="{F502D508-909A-C736-BAE9-B14DEF1401B4}"/>
              </a:ext>
            </a:extLst>
          </p:cNvPr>
          <p:cNvSpPr txBox="1"/>
          <p:nvPr/>
        </p:nvSpPr>
        <p:spPr>
          <a:xfrm>
            <a:off x="4278749" y="696123"/>
            <a:ext cx="2222083" cy="461665"/>
          </a:xfrm>
          <a:prstGeom prst="rect">
            <a:avLst/>
          </a:prstGeom>
          <a:noFill/>
        </p:spPr>
        <p:txBody>
          <a:bodyPr wrap="none" rtlCol="0">
            <a:spAutoFit/>
          </a:bodyPr>
          <a:lstStyle/>
          <a:p>
            <a:r>
              <a:rPr lang="en-US" sz="2400" b="1" dirty="0">
                <a:solidFill>
                  <a:schemeClr val="accent5">
                    <a:lumMod val="60000"/>
                    <a:lumOff val="40000"/>
                  </a:schemeClr>
                </a:solidFill>
                <a:latin typeface="Patrick Hand" panose="00000500000000000000" pitchFamily="2" charset="0"/>
              </a:rPr>
              <a:t>Suggested answer:</a:t>
            </a:r>
          </a:p>
        </p:txBody>
      </p:sp>
    </p:spTree>
    <p:extLst>
      <p:ext uri="{BB962C8B-B14F-4D97-AF65-F5344CB8AC3E}">
        <p14:creationId xmlns:p14="http://schemas.microsoft.com/office/powerpoint/2010/main" val="945877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66"/>
        <p:cNvGrpSpPr/>
        <p:nvPr/>
      </p:nvGrpSpPr>
      <p:grpSpPr>
        <a:xfrm>
          <a:off x="0" y="0"/>
          <a:ext cx="0" cy="0"/>
          <a:chOff x="0" y="0"/>
          <a:chExt cx="0" cy="0"/>
        </a:xfrm>
      </p:grpSpPr>
      <p:sp>
        <p:nvSpPr>
          <p:cNvPr id="1867" name="Google Shape;1867;p87"/>
          <p:cNvSpPr txBox="1">
            <a:spLocks noGrp="1"/>
          </p:cNvSpPr>
          <p:nvPr>
            <p:ph type="title"/>
          </p:nvPr>
        </p:nvSpPr>
        <p:spPr>
          <a:xfrm>
            <a:off x="311700" y="36073"/>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chemeClr val="accent5"/>
                </a:solidFill>
              </a:rPr>
              <a:t>WRAP-UP</a:t>
            </a:r>
            <a:endParaRPr sz="4800" dirty="0">
              <a:solidFill>
                <a:schemeClr val="accent5"/>
              </a:solidFill>
            </a:endParaRPr>
          </a:p>
        </p:txBody>
      </p:sp>
      <p:grpSp>
        <p:nvGrpSpPr>
          <p:cNvPr id="1880" name="Google Shape;1880;p87"/>
          <p:cNvGrpSpPr/>
          <p:nvPr/>
        </p:nvGrpSpPr>
        <p:grpSpPr>
          <a:xfrm>
            <a:off x="1841020" y="1434884"/>
            <a:ext cx="679029" cy="653033"/>
            <a:chOff x="7781425" y="1393025"/>
            <a:chExt cx="502825" cy="483575"/>
          </a:xfrm>
        </p:grpSpPr>
        <p:sp>
          <p:nvSpPr>
            <p:cNvPr id="1881" name="Google Shape;1881;p87"/>
            <p:cNvSpPr/>
            <p:nvPr/>
          </p:nvSpPr>
          <p:spPr>
            <a:xfrm>
              <a:off x="7781425" y="1393025"/>
              <a:ext cx="502825" cy="483575"/>
            </a:xfrm>
            <a:custGeom>
              <a:avLst/>
              <a:gdLst/>
              <a:ahLst/>
              <a:cxnLst/>
              <a:rect l="l" t="t" r="r" b="b"/>
              <a:pathLst>
                <a:path w="20113" h="19343" extrusionOk="0">
                  <a:moveTo>
                    <a:pt x="10445" y="0"/>
                  </a:moveTo>
                  <a:cubicBezTo>
                    <a:pt x="6531" y="0"/>
                    <a:pt x="3000" y="2351"/>
                    <a:pt x="1505" y="5970"/>
                  </a:cubicBezTo>
                  <a:cubicBezTo>
                    <a:pt x="1" y="9580"/>
                    <a:pt x="827" y="13740"/>
                    <a:pt x="3600" y="16503"/>
                  </a:cubicBezTo>
                  <a:cubicBezTo>
                    <a:pt x="5450" y="18359"/>
                    <a:pt x="7924" y="19343"/>
                    <a:pt x="10441" y="19343"/>
                  </a:cubicBezTo>
                  <a:cubicBezTo>
                    <a:pt x="11685" y="19343"/>
                    <a:pt x="12939" y="19102"/>
                    <a:pt x="14133" y="18608"/>
                  </a:cubicBezTo>
                  <a:cubicBezTo>
                    <a:pt x="17753" y="17113"/>
                    <a:pt x="20103" y="13582"/>
                    <a:pt x="20113" y="9668"/>
                  </a:cubicBezTo>
                  <a:cubicBezTo>
                    <a:pt x="20113" y="4328"/>
                    <a:pt x="15786" y="0"/>
                    <a:pt x="10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87"/>
            <p:cNvSpPr/>
            <p:nvPr/>
          </p:nvSpPr>
          <p:spPr>
            <a:xfrm>
              <a:off x="7844125" y="1479325"/>
              <a:ext cx="198450" cy="17225"/>
            </a:xfrm>
            <a:custGeom>
              <a:avLst/>
              <a:gdLst/>
              <a:ahLst/>
              <a:cxnLst/>
              <a:rect l="l" t="t" r="r" b="b"/>
              <a:pathLst>
                <a:path w="7938" h="689" extrusionOk="0">
                  <a:moveTo>
                    <a:pt x="522" y="0"/>
                  </a:moveTo>
                  <a:cubicBezTo>
                    <a:pt x="335" y="227"/>
                    <a:pt x="168" y="453"/>
                    <a:pt x="1" y="689"/>
                  </a:cubicBezTo>
                  <a:lnTo>
                    <a:pt x="7593" y="689"/>
                  </a:lnTo>
                  <a:cubicBezTo>
                    <a:pt x="7780" y="689"/>
                    <a:pt x="7937" y="541"/>
                    <a:pt x="7937" y="345"/>
                  </a:cubicBezTo>
                  <a:cubicBezTo>
                    <a:pt x="7937" y="158"/>
                    <a:pt x="7780" y="0"/>
                    <a:pt x="7593"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87"/>
            <p:cNvSpPr/>
            <p:nvPr/>
          </p:nvSpPr>
          <p:spPr>
            <a:xfrm>
              <a:off x="8074025" y="1531200"/>
              <a:ext cx="194250" cy="17250"/>
            </a:xfrm>
            <a:custGeom>
              <a:avLst/>
              <a:gdLst/>
              <a:ahLst/>
              <a:cxnLst/>
              <a:rect l="l" t="t" r="r" b="b"/>
              <a:pathLst>
                <a:path w="7770" h="690" extrusionOk="0">
                  <a:moveTo>
                    <a:pt x="462" y="1"/>
                  </a:moveTo>
                  <a:cubicBezTo>
                    <a:pt x="0" y="1"/>
                    <a:pt x="0" y="689"/>
                    <a:pt x="462" y="689"/>
                  </a:cubicBezTo>
                  <a:lnTo>
                    <a:pt x="7770" y="689"/>
                  </a:lnTo>
                  <a:lnTo>
                    <a:pt x="7770" y="679"/>
                  </a:lnTo>
                  <a:cubicBezTo>
                    <a:pt x="7681" y="453"/>
                    <a:pt x="7583" y="217"/>
                    <a:pt x="7475"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87"/>
            <p:cNvSpPr/>
            <p:nvPr/>
          </p:nvSpPr>
          <p:spPr>
            <a:xfrm>
              <a:off x="8022375" y="1798950"/>
              <a:ext cx="196725" cy="17250"/>
            </a:xfrm>
            <a:custGeom>
              <a:avLst/>
              <a:gdLst/>
              <a:ahLst/>
              <a:cxnLst/>
              <a:rect l="l" t="t" r="r" b="b"/>
              <a:pathLst>
                <a:path w="7869" h="690" extrusionOk="0">
                  <a:moveTo>
                    <a:pt x="463" y="1"/>
                  </a:moveTo>
                  <a:cubicBezTo>
                    <a:pt x="1" y="1"/>
                    <a:pt x="1" y="689"/>
                    <a:pt x="463" y="689"/>
                  </a:cubicBezTo>
                  <a:lnTo>
                    <a:pt x="7200" y="689"/>
                  </a:lnTo>
                  <a:cubicBezTo>
                    <a:pt x="7436" y="483"/>
                    <a:pt x="7662" y="266"/>
                    <a:pt x="7869" y="40"/>
                  </a:cubicBezTo>
                  <a:cubicBezTo>
                    <a:pt x="7820" y="11"/>
                    <a:pt x="7770" y="1"/>
                    <a:pt x="7711"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87"/>
            <p:cNvSpPr/>
            <p:nvPr/>
          </p:nvSpPr>
          <p:spPr>
            <a:xfrm>
              <a:off x="7883475" y="1436300"/>
              <a:ext cx="124425" cy="17225"/>
            </a:xfrm>
            <a:custGeom>
              <a:avLst/>
              <a:gdLst/>
              <a:ahLst/>
              <a:cxnLst/>
              <a:rect l="l" t="t" r="r" b="b"/>
              <a:pathLst>
                <a:path w="4977" h="689" extrusionOk="0">
                  <a:moveTo>
                    <a:pt x="846" y="0"/>
                  </a:moveTo>
                  <a:cubicBezTo>
                    <a:pt x="551" y="197"/>
                    <a:pt x="276" y="423"/>
                    <a:pt x="0" y="659"/>
                  </a:cubicBezTo>
                  <a:cubicBezTo>
                    <a:pt x="49" y="679"/>
                    <a:pt x="99" y="689"/>
                    <a:pt x="148" y="689"/>
                  </a:cubicBezTo>
                  <a:lnTo>
                    <a:pt x="4632" y="689"/>
                  </a:lnTo>
                  <a:cubicBezTo>
                    <a:pt x="4819" y="689"/>
                    <a:pt x="4977" y="531"/>
                    <a:pt x="4977" y="345"/>
                  </a:cubicBezTo>
                  <a:cubicBezTo>
                    <a:pt x="4977" y="148"/>
                    <a:pt x="4819" y="0"/>
                    <a:pt x="4632"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87"/>
            <p:cNvSpPr/>
            <p:nvPr/>
          </p:nvSpPr>
          <p:spPr>
            <a:xfrm>
              <a:off x="8119500" y="1574475"/>
              <a:ext cx="126650" cy="17225"/>
            </a:xfrm>
            <a:custGeom>
              <a:avLst/>
              <a:gdLst/>
              <a:ahLst/>
              <a:cxnLst/>
              <a:rect l="l" t="t" r="r" b="b"/>
              <a:pathLst>
                <a:path w="5066" h="689" extrusionOk="0">
                  <a:moveTo>
                    <a:pt x="4613" y="0"/>
                  </a:moveTo>
                  <a:cubicBezTo>
                    <a:pt x="4610" y="0"/>
                    <a:pt x="4607" y="0"/>
                    <a:pt x="4603" y="1"/>
                  </a:cubicBezTo>
                  <a:lnTo>
                    <a:pt x="463" y="1"/>
                  </a:lnTo>
                  <a:cubicBezTo>
                    <a:pt x="1" y="1"/>
                    <a:pt x="1" y="689"/>
                    <a:pt x="463" y="689"/>
                  </a:cubicBezTo>
                  <a:lnTo>
                    <a:pt x="4603" y="689"/>
                  </a:lnTo>
                  <a:cubicBezTo>
                    <a:pt x="5062" y="689"/>
                    <a:pt x="5065" y="0"/>
                    <a:pt x="4613"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87"/>
            <p:cNvSpPr/>
            <p:nvPr/>
          </p:nvSpPr>
          <p:spPr>
            <a:xfrm>
              <a:off x="8005175" y="1574475"/>
              <a:ext cx="74775" cy="17225"/>
            </a:xfrm>
            <a:custGeom>
              <a:avLst/>
              <a:gdLst/>
              <a:ahLst/>
              <a:cxnLst/>
              <a:rect l="l" t="t" r="r" b="b"/>
              <a:pathLst>
                <a:path w="2991" h="689" extrusionOk="0">
                  <a:moveTo>
                    <a:pt x="453" y="0"/>
                  </a:moveTo>
                  <a:cubicBezTo>
                    <a:pt x="0" y="0"/>
                    <a:pt x="4" y="689"/>
                    <a:pt x="463" y="689"/>
                  </a:cubicBezTo>
                  <a:lnTo>
                    <a:pt x="2528" y="689"/>
                  </a:lnTo>
                  <a:cubicBezTo>
                    <a:pt x="2987" y="689"/>
                    <a:pt x="2990" y="0"/>
                    <a:pt x="2538" y="0"/>
                  </a:cubicBezTo>
                  <a:cubicBezTo>
                    <a:pt x="2534" y="0"/>
                    <a:pt x="2531" y="0"/>
                    <a:pt x="2528" y="1"/>
                  </a:cubicBezTo>
                  <a:lnTo>
                    <a:pt x="463" y="1"/>
                  </a:lnTo>
                  <a:cubicBezTo>
                    <a:pt x="459" y="0"/>
                    <a:pt x="456" y="0"/>
                    <a:pt x="453"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87"/>
            <p:cNvSpPr/>
            <p:nvPr/>
          </p:nvSpPr>
          <p:spPr>
            <a:xfrm>
              <a:off x="7824200" y="1738475"/>
              <a:ext cx="149275" cy="17225"/>
            </a:xfrm>
            <a:custGeom>
              <a:avLst/>
              <a:gdLst/>
              <a:ahLst/>
              <a:cxnLst/>
              <a:rect l="l" t="t" r="r" b="b"/>
              <a:pathLst>
                <a:path w="5971" h="689" extrusionOk="0">
                  <a:moveTo>
                    <a:pt x="99" y="0"/>
                  </a:moveTo>
                  <a:cubicBezTo>
                    <a:pt x="60" y="0"/>
                    <a:pt x="30" y="0"/>
                    <a:pt x="1" y="20"/>
                  </a:cubicBezTo>
                  <a:cubicBezTo>
                    <a:pt x="109" y="246"/>
                    <a:pt x="227" y="472"/>
                    <a:pt x="355" y="689"/>
                  </a:cubicBezTo>
                  <a:lnTo>
                    <a:pt x="5626" y="689"/>
                  </a:lnTo>
                  <a:cubicBezTo>
                    <a:pt x="5813" y="689"/>
                    <a:pt x="5971" y="531"/>
                    <a:pt x="5971" y="345"/>
                  </a:cubicBezTo>
                  <a:cubicBezTo>
                    <a:pt x="5971" y="148"/>
                    <a:pt x="5823" y="0"/>
                    <a:pt x="5626"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87"/>
            <p:cNvSpPr/>
            <p:nvPr/>
          </p:nvSpPr>
          <p:spPr>
            <a:xfrm>
              <a:off x="8134500" y="1677975"/>
              <a:ext cx="145825" cy="17250"/>
            </a:xfrm>
            <a:custGeom>
              <a:avLst/>
              <a:gdLst/>
              <a:ahLst/>
              <a:cxnLst/>
              <a:rect l="l" t="t" r="r" b="b"/>
              <a:pathLst>
                <a:path w="5833" h="690" extrusionOk="0">
                  <a:moveTo>
                    <a:pt x="463" y="1"/>
                  </a:moveTo>
                  <a:cubicBezTo>
                    <a:pt x="1" y="1"/>
                    <a:pt x="1" y="689"/>
                    <a:pt x="463" y="689"/>
                  </a:cubicBezTo>
                  <a:lnTo>
                    <a:pt x="5685" y="689"/>
                  </a:lnTo>
                  <a:cubicBezTo>
                    <a:pt x="5744" y="463"/>
                    <a:pt x="5793" y="237"/>
                    <a:pt x="5833"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87"/>
            <p:cNvSpPr/>
            <p:nvPr/>
          </p:nvSpPr>
          <p:spPr>
            <a:xfrm>
              <a:off x="7803325" y="1669375"/>
              <a:ext cx="187375" cy="17250"/>
            </a:xfrm>
            <a:custGeom>
              <a:avLst/>
              <a:gdLst/>
              <a:ahLst/>
              <a:cxnLst/>
              <a:rect l="l" t="t" r="r" b="b"/>
              <a:pathLst>
                <a:path w="7495" h="690" extrusionOk="0">
                  <a:moveTo>
                    <a:pt x="0" y="1"/>
                  </a:moveTo>
                  <a:cubicBezTo>
                    <a:pt x="30" y="237"/>
                    <a:pt x="69" y="463"/>
                    <a:pt x="118" y="689"/>
                  </a:cubicBezTo>
                  <a:lnTo>
                    <a:pt x="7150" y="689"/>
                  </a:lnTo>
                  <a:cubicBezTo>
                    <a:pt x="7337" y="689"/>
                    <a:pt x="7494" y="532"/>
                    <a:pt x="7494" y="345"/>
                  </a:cubicBezTo>
                  <a:cubicBezTo>
                    <a:pt x="7494" y="158"/>
                    <a:pt x="7337" y="1"/>
                    <a:pt x="7150"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1" name="Google Shape;1891;p87"/>
          <p:cNvGrpSpPr/>
          <p:nvPr/>
        </p:nvGrpSpPr>
        <p:grpSpPr>
          <a:xfrm>
            <a:off x="1838810" y="2213528"/>
            <a:ext cx="675938" cy="654451"/>
            <a:chOff x="9515950" y="2217025"/>
            <a:chExt cx="579525" cy="557425"/>
          </a:xfrm>
        </p:grpSpPr>
        <p:sp>
          <p:nvSpPr>
            <p:cNvPr id="1892" name="Google Shape;1892;p87"/>
            <p:cNvSpPr/>
            <p:nvPr/>
          </p:nvSpPr>
          <p:spPr>
            <a:xfrm>
              <a:off x="9515950" y="2217025"/>
              <a:ext cx="579275" cy="557425"/>
            </a:xfrm>
            <a:custGeom>
              <a:avLst/>
              <a:gdLst/>
              <a:ahLst/>
              <a:cxnLst/>
              <a:rect l="l" t="t" r="r" b="b"/>
              <a:pathLst>
                <a:path w="23171" h="22297" extrusionOk="0">
                  <a:moveTo>
                    <a:pt x="12028" y="1"/>
                  </a:moveTo>
                  <a:cubicBezTo>
                    <a:pt x="7514" y="1"/>
                    <a:pt x="3452" y="2715"/>
                    <a:pt x="1721" y="6875"/>
                  </a:cubicBezTo>
                  <a:cubicBezTo>
                    <a:pt x="0" y="11045"/>
                    <a:pt x="944" y="15835"/>
                    <a:pt x="4141" y="19031"/>
                  </a:cubicBezTo>
                  <a:cubicBezTo>
                    <a:pt x="6273" y="21164"/>
                    <a:pt x="9124" y="22296"/>
                    <a:pt x="12026" y="22296"/>
                  </a:cubicBezTo>
                  <a:cubicBezTo>
                    <a:pt x="13461" y="22296"/>
                    <a:pt x="14907" y="22020"/>
                    <a:pt x="16287" y="21451"/>
                  </a:cubicBezTo>
                  <a:cubicBezTo>
                    <a:pt x="20447" y="19720"/>
                    <a:pt x="23161" y="15658"/>
                    <a:pt x="23171" y="11144"/>
                  </a:cubicBezTo>
                  <a:cubicBezTo>
                    <a:pt x="23171" y="4997"/>
                    <a:pt x="18175" y="1"/>
                    <a:pt x="12028" y="1"/>
                  </a:cubicBezTo>
                  <a:close/>
                </a:path>
              </a:pathLst>
            </a:custGeom>
            <a:solidFill>
              <a:srgbClr val="FFB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87"/>
            <p:cNvSpPr/>
            <p:nvPr/>
          </p:nvSpPr>
          <p:spPr>
            <a:xfrm>
              <a:off x="9603225" y="2675100"/>
              <a:ext cx="426600" cy="39600"/>
            </a:xfrm>
            <a:custGeom>
              <a:avLst/>
              <a:gdLst/>
              <a:ahLst/>
              <a:cxnLst/>
              <a:rect l="l" t="t" r="r" b="b"/>
              <a:pathLst>
                <a:path w="17064" h="1584" extrusionOk="0">
                  <a:moveTo>
                    <a:pt x="1" y="0"/>
                  </a:moveTo>
                  <a:cubicBezTo>
                    <a:pt x="119" y="128"/>
                    <a:pt x="227" y="266"/>
                    <a:pt x="355" y="394"/>
                  </a:cubicBezTo>
                  <a:cubicBezTo>
                    <a:pt x="394" y="443"/>
                    <a:pt x="433" y="482"/>
                    <a:pt x="463" y="521"/>
                  </a:cubicBezTo>
                  <a:cubicBezTo>
                    <a:pt x="571" y="630"/>
                    <a:pt x="679" y="738"/>
                    <a:pt x="787" y="836"/>
                  </a:cubicBezTo>
                  <a:cubicBezTo>
                    <a:pt x="905" y="964"/>
                    <a:pt x="1033" y="1072"/>
                    <a:pt x="1171" y="1190"/>
                  </a:cubicBezTo>
                  <a:lnTo>
                    <a:pt x="1230" y="1239"/>
                  </a:lnTo>
                  <a:cubicBezTo>
                    <a:pt x="1358" y="1357"/>
                    <a:pt x="1505" y="1475"/>
                    <a:pt x="1643" y="1584"/>
                  </a:cubicBezTo>
                  <a:lnTo>
                    <a:pt x="15422" y="1584"/>
                  </a:lnTo>
                  <a:cubicBezTo>
                    <a:pt x="15559" y="1485"/>
                    <a:pt x="15697" y="1377"/>
                    <a:pt x="15825" y="1259"/>
                  </a:cubicBezTo>
                  <a:cubicBezTo>
                    <a:pt x="15864" y="1220"/>
                    <a:pt x="15903" y="1190"/>
                    <a:pt x="15943" y="1151"/>
                  </a:cubicBezTo>
                  <a:cubicBezTo>
                    <a:pt x="16061" y="1043"/>
                    <a:pt x="16179" y="934"/>
                    <a:pt x="16287" y="836"/>
                  </a:cubicBezTo>
                  <a:cubicBezTo>
                    <a:pt x="16395" y="728"/>
                    <a:pt x="16513" y="620"/>
                    <a:pt x="16621" y="502"/>
                  </a:cubicBezTo>
                  <a:cubicBezTo>
                    <a:pt x="16651" y="472"/>
                    <a:pt x="16671" y="443"/>
                    <a:pt x="16710" y="413"/>
                  </a:cubicBezTo>
                  <a:cubicBezTo>
                    <a:pt x="16828" y="276"/>
                    <a:pt x="16946" y="138"/>
                    <a:pt x="17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87"/>
            <p:cNvSpPr/>
            <p:nvPr/>
          </p:nvSpPr>
          <p:spPr>
            <a:xfrm>
              <a:off x="9538075" y="2475700"/>
              <a:ext cx="557400" cy="79675"/>
            </a:xfrm>
            <a:custGeom>
              <a:avLst/>
              <a:gdLst/>
              <a:ahLst/>
              <a:cxnLst/>
              <a:rect l="l" t="t" r="r" b="b"/>
              <a:pathLst>
                <a:path w="22296" h="3187" extrusionOk="0">
                  <a:moveTo>
                    <a:pt x="30" y="0"/>
                  </a:moveTo>
                  <a:cubicBezTo>
                    <a:pt x="10" y="315"/>
                    <a:pt x="0" y="630"/>
                    <a:pt x="0" y="944"/>
                  </a:cubicBezTo>
                  <a:cubicBezTo>
                    <a:pt x="0" y="1702"/>
                    <a:pt x="89" y="2449"/>
                    <a:pt x="256" y="3187"/>
                  </a:cubicBezTo>
                  <a:lnTo>
                    <a:pt x="22030" y="3187"/>
                  </a:lnTo>
                  <a:cubicBezTo>
                    <a:pt x="22207" y="2361"/>
                    <a:pt x="22296" y="1505"/>
                    <a:pt x="22286" y="649"/>
                  </a:cubicBezTo>
                  <a:cubicBezTo>
                    <a:pt x="22286" y="433"/>
                    <a:pt x="22266" y="217"/>
                    <a:pt x="22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87"/>
            <p:cNvSpPr/>
            <p:nvPr/>
          </p:nvSpPr>
          <p:spPr>
            <a:xfrm>
              <a:off x="9595350" y="2665000"/>
              <a:ext cx="241225" cy="19950"/>
            </a:xfrm>
            <a:custGeom>
              <a:avLst/>
              <a:gdLst/>
              <a:ahLst/>
              <a:cxnLst/>
              <a:rect l="l" t="t" r="r" b="b"/>
              <a:pathLst>
                <a:path w="9649" h="798" extrusionOk="0">
                  <a:moveTo>
                    <a:pt x="109" y="1"/>
                  </a:moveTo>
                  <a:cubicBezTo>
                    <a:pt x="70" y="1"/>
                    <a:pt x="40" y="11"/>
                    <a:pt x="1" y="21"/>
                  </a:cubicBezTo>
                  <a:cubicBezTo>
                    <a:pt x="99" y="148"/>
                    <a:pt x="207" y="266"/>
                    <a:pt x="316" y="404"/>
                  </a:cubicBezTo>
                  <a:cubicBezTo>
                    <a:pt x="424" y="532"/>
                    <a:pt x="542" y="670"/>
                    <a:pt x="670" y="798"/>
                  </a:cubicBezTo>
                  <a:lnTo>
                    <a:pt x="9236" y="798"/>
                  </a:lnTo>
                  <a:cubicBezTo>
                    <a:pt x="9452" y="798"/>
                    <a:pt x="9639" y="621"/>
                    <a:pt x="9649" y="404"/>
                  </a:cubicBezTo>
                  <a:cubicBezTo>
                    <a:pt x="9639" y="178"/>
                    <a:pt x="9452" y="1"/>
                    <a:pt x="9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87"/>
            <p:cNvSpPr/>
            <p:nvPr/>
          </p:nvSpPr>
          <p:spPr>
            <a:xfrm>
              <a:off x="9542250" y="2545525"/>
              <a:ext cx="174850" cy="19925"/>
            </a:xfrm>
            <a:custGeom>
              <a:avLst/>
              <a:gdLst/>
              <a:ahLst/>
              <a:cxnLst/>
              <a:rect l="l" t="t" r="r" b="b"/>
              <a:pathLst>
                <a:path w="6994" h="797" extrusionOk="0">
                  <a:moveTo>
                    <a:pt x="1" y="0"/>
                  </a:moveTo>
                  <a:cubicBezTo>
                    <a:pt x="10" y="30"/>
                    <a:pt x="20" y="69"/>
                    <a:pt x="20" y="108"/>
                  </a:cubicBezTo>
                  <a:cubicBezTo>
                    <a:pt x="40" y="207"/>
                    <a:pt x="60" y="305"/>
                    <a:pt x="79" y="394"/>
                  </a:cubicBezTo>
                  <a:cubicBezTo>
                    <a:pt x="109" y="531"/>
                    <a:pt x="148" y="659"/>
                    <a:pt x="178" y="797"/>
                  </a:cubicBezTo>
                  <a:lnTo>
                    <a:pt x="6570" y="797"/>
                  </a:lnTo>
                  <a:cubicBezTo>
                    <a:pt x="6610" y="797"/>
                    <a:pt x="6649" y="787"/>
                    <a:pt x="6688" y="777"/>
                  </a:cubicBezTo>
                  <a:cubicBezTo>
                    <a:pt x="6865" y="738"/>
                    <a:pt x="6993" y="580"/>
                    <a:pt x="6993" y="394"/>
                  </a:cubicBezTo>
                  <a:cubicBezTo>
                    <a:pt x="6993" y="217"/>
                    <a:pt x="6865" y="59"/>
                    <a:pt x="6678" y="20"/>
                  </a:cubicBezTo>
                  <a:cubicBezTo>
                    <a:pt x="6649" y="0"/>
                    <a:pt x="6610" y="0"/>
                    <a:pt x="65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87"/>
            <p:cNvSpPr/>
            <p:nvPr/>
          </p:nvSpPr>
          <p:spPr>
            <a:xfrm>
              <a:off x="9612075" y="2286625"/>
              <a:ext cx="333925" cy="19950"/>
            </a:xfrm>
            <a:custGeom>
              <a:avLst/>
              <a:gdLst/>
              <a:ahLst/>
              <a:cxnLst/>
              <a:rect l="l" t="t" r="r" b="b"/>
              <a:pathLst>
                <a:path w="13357" h="798" extrusionOk="0">
                  <a:moveTo>
                    <a:pt x="817" y="0"/>
                  </a:moveTo>
                  <a:cubicBezTo>
                    <a:pt x="532" y="256"/>
                    <a:pt x="256" y="521"/>
                    <a:pt x="1" y="797"/>
                  </a:cubicBezTo>
                  <a:lnTo>
                    <a:pt x="12933" y="797"/>
                  </a:lnTo>
                  <a:cubicBezTo>
                    <a:pt x="12939" y="797"/>
                    <a:pt x="12945" y="797"/>
                    <a:pt x="12951" y="797"/>
                  </a:cubicBezTo>
                  <a:cubicBezTo>
                    <a:pt x="13169" y="797"/>
                    <a:pt x="13347" y="624"/>
                    <a:pt x="13356" y="403"/>
                  </a:cubicBezTo>
                  <a:lnTo>
                    <a:pt x="13346" y="403"/>
                  </a:lnTo>
                  <a:cubicBezTo>
                    <a:pt x="13346" y="177"/>
                    <a:pt x="13150" y="0"/>
                    <a:pt x="12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87"/>
            <p:cNvSpPr/>
            <p:nvPr/>
          </p:nvSpPr>
          <p:spPr>
            <a:xfrm>
              <a:off x="9632475" y="2704575"/>
              <a:ext cx="154200" cy="20000"/>
            </a:xfrm>
            <a:custGeom>
              <a:avLst/>
              <a:gdLst/>
              <a:ahLst/>
              <a:cxnLst/>
              <a:rect l="l" t="t" r="r" b="b"/>
              <a:pathLst>
                <a:path w="6168" h="800" extrusionOk="0">
                  <a:moveTo>
                    <a:pt x="5743" y="1"/>
                  </a:moveTo>
                  <a:cubicBezTo>
                    <a:pt x="5737" y="1"/>
                    <a:pt x="5731" y="1"/>
                    <a:pt x="5725" y="1"/>
                  </a:cubicBezTo>
                  <a:lnTo>
                    <a:pt x="1" y="1"/>
                  </a:lnTo>
                  <a:lnTo>
                    <a:pt x="60" y="60"/>
                  </a:lnTo>
                  <a:cubicBezTo>
                    <a:pt x="188" y="178"/>
                    <a:pt x="335" y="296"/>
                    <a:pt x="473" y="405"/>
                  </a:cubicBezTo>
                  <a:cubicBezTo>
                    <a:pt x="650" y="542"/>
                    <a:pt x="837" y="680"/>
                    <a:pt x="1014" y="798"/>
                  </a:cubicBezTo>
                  <a:lnTo>
                    <a:pt x="5725" y="798"/>
                  </a:lnTo>
                  <a:cubicBezTo>
                    <a:pt x="5736" y="799"/>
                    <a:pt x="5747" y="799"/>
                    <a:pt x="5758" y="799"/>
                  </a:cubicBezTo>
                  <a:cubicBezTo>
                    <a:pt x="5971" y="799"/>
                    <a:pt x="6158" y="620"/>
                    <a:pt x="6167" y="405"/>
                  </a:cubicBezTo>
                  <a:cubicBezTo>
                    <a:pt x="6158" y="175"/>
                    <a:pt x="5962" y="1"/>
                    <a:pt x="5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87"/>
            <p:cNvSpPr/>
            <p:nvPr/>
          </p:nvSpPr>
          <p:spPr>
            <a:xfrm>
              <a:off x="9932300" y="2595100"/>
              <a:ext cx="144500" cy="20150"/>
            </a:xfrm>
            <a:custGeom>
              <a:avLst/>
              <a:gdLst/>
              <a:ahLst/>
              <a:cxnLst/>
              <a:rect l="l" t="t" r="r" b="b"/>
              <a:pathLst>
                <a:path w="5780" h="806" extrusionOk="0">
                  <a:moveTo>
                    <a:pt x="542" y="0"/>
                  </a:moveTo>
                  <a:cubicBezTo>
                    <a:pt x="184" y="0"/>
                    <a:pt x="1" y="458"/>
                    <a:pt x="282" y="702"/>
                  </a:cubicBezTo>
                  <a:cubicBezTo>
                    <a:pt x="355" y="767"/>
                    <a:pt x="449" y="805"/>
                    <a:pt x="540" y="805"/>
                  </a:cubicBezTo>
                  <a:cubicBezTo>
                    <a:pt x="559" y="805"/>
                    <a:pt x="578" y="804"/>
                    <a:pt x="596" y="800"/>
                  </a:cubicBezTo>
                  <a:lnTo>
                    <a:pt x="5445" y="800"/>
                  </a:lnTo>
                  <a:cubicBezTo>
                    <a:pt x="5563" y="545"/>
                    <a:pt x="5681" y="279"/>
                    <a:pt x="5779" y="4"/>
                  </a:cubicBezTo>
                  <a:lnTo>
                    <a:pt x="596" y="4"/>
                  </a:lnTo>
                  <a:cubicBezTo>
                    <a:pt x="578" y="2"/>
                    <a:pt x="560" y="0"/>
                    <a:pt x="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87"/>
            <p:cNvSpPr/>
            <p:nvPr/>
          </p:nvSpPr>
          <p:spPr>
            <a:xfrm>
              <a:off x="9922600" y="2465850"/>
              <a:ext cx="172625" cy="19950"/>
            </a:xfrm>
            <a:custGeom>
              <a:avLst/>
              <a:gdLst/>
              <a:ahLst/>
              <a:cxnLst/>
              <a:rect l="l" t="t" r="r" b="b"/>
              <a:pathLst>
                <a:path w="6905" h="798" extrusionOk="0">
                  <a:moveTo>
                    <a:pt x="532" y="1"/>
                  </a:moveTo>
                  <a:cubicBezTo>
                    <a:pt x="1" y="1"/>
                    <a:pt x="1" y="797"/>
                    <a:pt x="532" y="797"/>
                  </a:cubicBezTo>
                  <a:lnTo>
                    <a:pt x="6905" y="797"/>
                  </a:lnTo>
                  <a:lnTo>
                    <a:pt x="6905" y="778"/>
                  </a:lnTo>
                  <a:lnTo>
                    <a:pt x="6895" y="778"/>
                  </a:lnTo>
                  <a:cubicBezTo>
                    <a:pt x="6885" y="640"/>
                    <a:pt x="6876" y="532"/>
                    <a:pt x="6876" y="394"/>
                  </a:cubicBezTo>
                  <a:cubicBezTo>
                    <a:pt x="6866" y="266"/>
                    <a:pt x="6856" y="129"/>
                    <a:pt x="6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87"/>
            <p:cNvSpPr/>
            <p:nvPr/>
          </p:nvSpPr>
          <p:spPr>
            <a:xfrm>
              <a:off x="9873075" y="2346325"/>
              <a:ext cx="190200" cy="20050"/>
            </a:xfrm>
            <a:custGeom>
              <a:avLst/>
              <a:gdLst/>
              <a:ahLst/>
              <a:cxnLst/>
              <a:rect l="l" t="t" r="r" b="b"/>
              <a:pathLst>
                <a:path w="7608" h="802" extrusionOk="0">
                  <a:moveTo>
                    <a:pt x="530" y="0"/>
                  </a:moveTo>
                  <a:cubicBezTo>
                    <a:pt x="4" y="0"/>
                    <a:pt x="1" y="801"/>
                    <a:pt x="521" y="801"/>
                  </a:cubicBezTo>
                  <a:cubicBezTo>
                    <a:pt x="539" y="801"/>
                    <a:pt x="557" y="801"/>
                    <a:pt x="576" y="799"/>
                  </a:cubicBezTo>
                  <a:lnTo>
                    <a:pt x="7607" y="799"/>
                  </a:lnTo>
                  <a:cubicBezTo>
                    <a:pt x="7470" y="523"/>
                    <a:pt x="7312" y="258"/>
                    <a:pt x="7145" y="2"/>
                  </a:cubicBezTo>
                  <a:lnTo>
                    <a:pt x="576" y="2"/>
                  </a:lnTo>
                  <a:cubicBezTo>
                    <a:pt x="560" y="1"/>
                    <a:pt x="545" y="0"/>
                    <a:pt x="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87"/>
            <p:cNvSpPr/>
            <p:nvPr/>
          </p:nvSpPr>
          <p:spPr>
            <a:xfrm>
              <a:off x="9538075" y="2465850"/>
              <a:ext cx="179025" cy="19950"/>
            </a:xfrm>
            <a:custGeom>
              <a:avLst/>
              <a:gdLst/>
              <a:ahLst/>
              <a:cxnLst/>
              <a:rect l="l" t="t" r="r" b="b"/>
              <a:pathLst>
                <a:path w="7161" h="798" extrusionOk="0">
                  <a:moveTo>
                    <a:pt x="6755" y="0"/>
                  </a:moveTo>
                  <a:cubicBezTo>
                    <a:pt x="6749" y="0"/>
                    <a:pt x="6743" y="1"/>
                    <a:pt x="6737" y="1"/>
                  </a:cubicBezTo>
                  <a:lnTo>
                    <a:pt x="59" y="1"/>
                  </a:lnTo>
                  <a:cubicBezTo>
                    <a:pt x="40" y="129"/>
                    <a:pt x="40" y="276"/>
                    <a:pt x="30" y="394"/>
                  </a:cubicBezTo>
                  <a:cubicBezTo>
                    <a:pt x="20" y="522"/>
                    <a:pt x="10" y="650"/>
                    <a:pt x="0" y="778"/>
                  </a:cubicBezTo>
                  <a:lnTo>
                    <a:pt x="0" y="797"/>
                  </a:lnTo>
                  <a:lnTo>
                    <a:pt x="6737" y="797"/>
                  </a:lnTo>
                  <a:cubicBezTo>
                    <a:pt x="6743" y="798"/>
                    <a:pt x="6749" y="798"/>
                    <a:pt x="6754" y="798"/>
                  </a:cubicBezTo>
                  <a:cubicBezTo>
                    <a:pt x="6973" y="798"/>
                    <a:pt x="7151" y="615"/>
                    <a:pt x="7160" y="394"/>
                  </a:cubicBezTo>
                  <a:cubicBezTo>
                    <a:pt x="7151" y="174"/>
                    <a:pt x="6973" y="0"/>
                    <a:pt x="6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87"/>
            <p:cNvSpPr/>
            <p:nvPr/>
          </p:nvSpPr>
          <p:spPr>
            <a:xfrm>
              <a:off x="9614025" y="2396250"/>
              <a:ext cx="469650" cy="19975"/>
            </a:xfrm>
            <a:custGeom>
              <a:avLst/>
              <a:gdLst/>
              <a:ahLst/>
              <a:cxnLst/>
              <a:rect l="l" t="t" r="r" b="b"/>
              <a:pathLst>
                <a:path w="18786" h="799" extrusionOk="0">
                  <a:moveTo>
                    <a:pt x="516" y="0"/>
                  </a:moveTo>
                  <a:cubicBezTo>
                    <a:pt x="1" y="0"/>
                    <a:pt x="4" y="799"/>
                    <a:pt x="524" y="799"/>
                  </a:cubicBezTo>
                  <a:cubicBezTo>
                    <a:pt x="533" y="799"/>
                    <a:pt x="543" y="799"/>
                    <a:pt x="552" y="798"/>
                  </a:cubicBezTo>
                  <a:lnTo>
                    <a:pt x="18786" y="798"/>
                  </a:lnTo>
                  <a:cubicBezTo>
                    <a:pt x="18707" y="523"/>
                    <a:pt x="18619" y="257"/>
                    <a:pt x="18520" y="2"/>
                  </a:cubicBezTo>
                  <a:lnTo>
                    <a:pt x="552" y="2"/>
                  </a:lnTo>
                  <a:cubicBezTo>
                    <a:pt x="540" y="1"/>
                    <a:pt x="527" y="0"/>
                    <a:pt x="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87"/>
            <p:cNvSpPr/>
            <p:nvPr/>
          </p:nvSpPr>
          <p:spPr>
            <a:xfrm>
              <a:off x="9706975" y="2525600"/>
              <a:ext cx="89775" cy="59775"/>
            </a:xfrm>
            <a:custGeom>
              <a:avLst/>
              <a:gdLst/>
              <a:ahLst/>
              <a:cxnLst/>
              <a:rect l="l" t="t" r="r" b="b"/>
              <a:pathLst>
                <a:path w="3591" h="2391" extrusionOk="0">
                  <a:moveTo>
                    <a:pt x="1801" y="1"/>
                  </a:moveTo>
                  <a:cubicBezTo>
                    <a:pt x="807" y="1"/>
                    <a:pt x="1" y="532"/>
                    <a:pt x="1" y="1191"/>
                  </a:cubicBezTo>
                  <a:cubicBezTo>
                    <a:pt x="1" y="1850"/>
                    <a:pt x="807" y="2390"/>
                    <a:pt x="1801" y="2390"/>
                  </a:cubicBezTo>
                  <a:cubicBezTo>
                    <a:pt x="2784" y="2390"/>
                    <a:pt x="3591" y="1850"/>
                    <a:pt x="3591" y="1191"/>
                  </a:cubicBezTo>
                  <a:cubicBezTo>
                    <a:pt x="3591" y="532"/>
                    <a:pt x="2784" y="1"/>
                    <a:pt x="1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a:extLst>
              <a:ext uri="{FF2B5EF4-FFF2-40B4-BE49-F238E27FC236}">
                <a16:creationId xmlns:a16="http://schemas.microsoft.com/office/drawing/2014/main" id="{D5E4DD12-A4E7-9783-C250-80B9EBFFC79B}"/>
              </a:ext>
            </a:extLst>
          </p:cNvPr>
          <p:cNvSpPr txBox="1"/>
          <p:nvPr/>
        </p:nvSpPr>
        <p:spPr>
          <a:xfrm>
            <a:off x="1768668" y="790257"/>
            <a:ext cx="5606664" cy="584775"/>
          </a:xfrm>
          <a:prstGeom prst="rect">
            <a:avLst/>
          </a:prstGeom>
          <a:noFill/>
        </p:spPr>
        <p:txBody>
          <a:bodyPr wrap="square" rtlCol="0">
            <a:spAutoFit/>
          </a:bodyPr>
          <a:lstStyle/>
          <a:p>
            <a:pPr algn="ctr"/>
            <a:r>
              <a:rPr lang="en-US" sz="3200" dirty="0">
                <a:solidFill>
                  <a:schemeClr val="tx1"/>
                </a:solidFill>
                <a:latin typeface="Patrick Hand" panose="00000500000000000000" pitchFamily="2" charset="0"/>
              </a:rPr>
              <a:t>What have you learnt in this lesson? </a:t>
            </a:r>
          </a:p>
        </p:txBody>
      </p:sp>
      <p:sp>
        <p:nvSpPr>
          <p:cNvPr id="28" name="Google Shape;962;p30">
            <a:extLst>
              <a:ext uri="{FF2B5EF4-FFF2-40B4-BE49-F238E27FC236}">
                <a16:creationId xmlns:a16="http://schemas.microsoft.com/office/drawing/2014/main" id="{267CC2DB-1587-E477-46F1-B59E674E801B}"/>
              </a:ext>
            </a:extLst>
          </p:cNvPr>
          <p:cNvSpPr txBox="1">
            <a:spLocks/>
          </p:cNvSpPr>
          <p:nvPr/>
        </p:nvSpPr>
        <p:spPr>
          <a:xfrm>
            <a:off x="2619489" y="1667883"/>
            <a:ext cx="4102200" cy="444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2000"/>
              <a:buFont typeface="Rajdhani Medium"/>
              <a:buNone/>
              <a:defRPr sz="1800" b="0" i="0" u="none" strike="noStrike" cap="none">
                <a:solidFill>
                  <a:schemeClr val="lt1"/>
                </a:solidFill>
                <a:latin typeface="Staatliches"/>
                <a:ea typeface="Staatliches"/>
                <a:cs typeface="Staatliches"/>
                <a:sym typeface="Staatliches"/>
              </a:defRPr>
            </a:lvl1pPr>
            <a:lvl2pPr marL="914400" marR="0" lvl="1" indent="-317500" algn="ctr" rtl="0">
              <a:lnSpc>
                <a:spcPct val="100000"/>
              </a:lnSpc>
              <a:spcBef>
                <a:spcPts val="0"/>
              </a:spcBef>
              <a:spcAft>
                <a:spcPts val="0"/>
              </a:spcAft>
              <a:buClr>
                <a:schemeClr val="lt1"/>
              </a:buClr>
              <a:buSzPts val="2000"/>
              <a:buFont typeface="Rajdhani Medium"/>
              <a:buNone/>
              <a:defRPr sz="2000" b="1" i="0" u="none" strike="noStrike" cap="none">
                <a:solidFill>
                  <a:schemeClr val="lt1"/>
                </a:solidFill>
                <a:latin typeface="Rajdhani Medium"/>
                <a:ea typeface="Rajdhani Medium"/>
                <a:cs typeface="Rajdhani Medium"/>
                <a:sym typeface="Rajdhani Medium"/>
              </a:defRPr>
            </a:lvl2pPr>
            <a:lvl3pPr marL="1371600" marR="0" lvl="2" indent="-317500" algn="ctr" rtl="0">
              <a:lnSpc>
                <a:spcPct val="100000"/>
              </a:lnSpc>
              <a:spcBef>
                <a:spcPts val="0"/>
              </a:spcBef>
              <a:spcAft>
                <a:spcPts val="0"/>
              </a:spcAft>
              <a:buClr>
                <a:schemeClr val="lt1"/>
              </a:buClr>
              <a:buSzPts val="2000"/>
              <a:buFont typeface="Rajdhani Medium"/>
              <a:buNone/>
              <a:defRPr sz="2000" b="1" i="0" u="none" strike="noStrike" cap="none">
                <a:solidFill>
                  <a:schemeClr val="lt1"/>
                </a:solidFill>
                <a:latin typeface="Rajdhani Medium"/>
                <a:ea typeface="Rajdhani Medium"/>
                <a:cs typeface="Rajdhani Medium"/>
                <a:sym typeface="Rajdhani Medium"/>
              </a:defRPr>
            </a:lvl3pPr>
            <a:lvl4pPr marL="1828800" marR="0" lvl="3" indent="-317500" algn="ctr" rtl="0">
              <a:lnSpc>
                <a:spcPct val="100000"/>
              </a:lnSpc>
              <a:spcBef>
                <a:spcPts val="0"/>
              </a:spcBef>
              <a:spcAft>
                <a:spcPts val="0"/>
              </a:spcAft>
              <a:buClr>
                <a:schemeClr val="lt1"/>
              </a:buClr>
              <a:buSzPts val="2000"/>
              <a:buFont typeface="Rajdhani Medium"/>
              <a:buNone/>
              <a:defRPr sz="2000" b="1" i="0" u="none" strike="noStrike" cap="none">
                <a:solidFill>
                  <a:schemeClr val="lt1"/>
                </a:solidFill>
                <a:latin typeface="Rajdhani Medium"/>
                <a:ea typeface="Rajdhani Medium"/>
                <a:cs typeface="Rajdhani Medium"/>
                <a:sym typeface="Rajdhani Medium"/>
              </a:defRPr>
            </a:lvl4pPr>
            <a:lvl5pPr marL="2286000" marR="0" lvl="4" indent="-317500" algn="ctr" rtl="0">
              <a:lnSpc>
                <a:spcPct val="100000"/>
              </a:lnSpc>
              <a:spcBef>
                <a:spcPts val="0"/>
              </a:spcBef>
              <a:spcAft>
                <a:spcPts val="0"/>
              </a:spcAft>
              <a:buClr>
                <a:schemeClr val="lt1"/>
              </a:buClr>
              <a:buSzPts val="2000"/>
              <a:buFont typeface="Rajdhani Medium"/>
              <a:buNone/>
              <a:defRPr sz="2000" b="1" i="0" u="none" strike="noStrike" cap="none">
                <a:solidFill>
                  <a:schemeClr val="lt1"/>
                </a:solidFill>
                <a:latin typeface="Rajdhani Medium"/>
                <a:ea typeface="Rajdhani Medium"/>
                <a:cs typeface="Rajdhani Medium"/>
                <a:sym typeface="Rajdhani Medium"/>
              </a:defRPr>
            </a:lvl5pPr>
            <a:lvl6pPr marL="2743200" marR="0" lvl="5" indent="-317500" algn="ctr" rtl="0">
              <a:lnSpc>
                <a:spcPct val="100000"/>
              </a:lnSpc>
              <a:spcBef>
                <a:spcPts val="0"/>
              </a:spcBef>
              <a:spcAft>
                <a:spcPts val="0"/>
              </a:spcAft>
              <a:buClr>
                <a:schemeClr val="lt1"/>
              </a:buClr>
              <a:buSzPts val="2000"/>
              <a:buFont typeface="Rajdhani Medium"/>
              <a:buNone/>
              <a:defRPr sz="2000" b="1" i="0" u="none" strike="noStrike" cap="none">
                <a:solidFill>
                  <a:schemeClr val="lt1"/>
                </a:solidFill>
                <a:latin typeface="Rajdhani Medium"/>
                <a:ea typeface="Rajdhani Medium"/>
                <a:cs typeface="Rajdhani Medium"/>
                <a:sym typeface="Rajdhani Medium"/>
              </a:defRPr>
            </a:lvl6pPr>
            <a:lvl7pPr marL="3200400" marR="0" lvl="6" indent="-317500" algn="ctr" rtl="0">
              <a:lnSpc>
                <a:spcPct val="100000"/>
              </a:lnSpc>
              <a:spcBef>
                <a:spcPts val="0"/>
              </a:spcBef>
              <a:spcAft>
                <a:spcPts val="0"/>
              </a:spcAft>
              <a:buClr>
                <a:schemeClr val="lt1"/>
              </a:buClr>
              <a:buSzPts val="2000"/>
              <a:buFont typeface="Rajdhani Medium"/>
              <a:buNone/>
              <a:defRPr sz="2000" b="1" i="0" u="none" strike="noStrike" cap="none">
                <a:solidFill>
                  <a:schemeClr val="lt1"/>
                </a:solidFill>
                <a:latin typeface="Rajdhani Medium"/>
                <a:ea typeface="Rajdhani Medium"/>
                <a:cs typeface="Rajdhani Medium"/>
                <a:sym typeface="Rajdhani Medium"/>
              </a:defRPr>
            </a:lvl7pPr>
            <a:lvl8pPr marL="3657600" marR="0" lvl="7" indent="-317500" algn="ctr" rtl="0">
              <a:lnSpc>
                <a:spcPct val="100000"/>
              </a:lnSpc>
              <a:spcBef>
                <a:spcPts val="0"/>
              </a:spcBef>
              <a:spcAft>
                <a:spcPts val="0"/>
              </a:spcAft>
              <a:buClr>
                <a:schemeClr val="lt1"/>
              </a:buClr>
              <a:buSzPts val="2000"/>
              <a:buFont typeface="Rajdhani Medium"/>
              <a:buNone/>
              <a:defRPr sz="2000" b="1" i="0" u="none" strike="noStrike" cap="none">
                <a:solidFill>
                  <a:schemeClr val="lt1"/>
                </a:solidFill>
                <a:latin typeface="Rajdhani Medium"/>
                <a:ea typeface="Rajdhani Medium"/>
                <a:cs typeface="Rajdhani Medium"/>
                <a:sym typeface="Rajdhani Medium"/>
              </a:defRPr>
            </a:lvl8pPr>
            <a:lvl9pPr marL="4114800" marR="0" lvl="8" indent="-317500" algn="ctr" rtl="0">
              <a:lnSpc>
                <a:spcPct val="100000"/>
              </a:lnSpc>
              <a:spcBef>
                <a:spcPts val="0"/>
              </a:spcBef>
              <a:spcAft>
                <a:spcPts val="0"/>
              </a:spcAft>
              <a:buClr>
                <a:schemeClr val="lt1"/>
              </a:buClr>
              <a:buSzPts val="2000"/>
              <a:buFont typeface="Rajdhani Medium"/>
              <a:buNone/>
              <a:defRPr sz="2000" b="1" i="0" u="none" strike="noStrike" cap="none">
                <a:solidFill>
                  <a:schemeClr val="lt1"/>
                </a:solidFill>
                <a:latin typeface="Rajdhani Medium"/>
                <a:ea typeface="Rajdhani Medium"/>
                <a:cs typeface="Rajdhani Medium"/>
                <a:sym typeface="Rajdhani Medium"/>
              </a:defRPr>
            </a:lvl9pPr>
          </a:lstStyle>
          <a:p>
            <a:pPr marL="0" indent="0"/>
            <a:r>
              <a:rPr lang="en-US" sz="3200" dirty="0">
                <a:solidFill>
                  <a:schemeClr val="accent5"/>
                </a:solidFill>
                <a:latin typeface="Patrick Hand" panose="00000500000000000000" pitchFamily="2" charset="0"/>
              </a:rPr>
              <a:t>Making complaints </a:t>
            </a:r>
          </a:p>
        </p:txBody>
      </p:sp>
      <p:sp>
        <p:nvSpPr>
          <p:cNvPr id="29" name="Google Shape;964;p30">
            <a:extLst>
              <a:ext uri="{FF2B5EF4-FFF2-40B4-BE49-F238E27FC236}">
                <a16:creationId xmlns:a16="http://schemas.microsoft.com/office/drawing/2014/main" id="{4B3519A7-49D9-08FE-F904-8DE1645381E3}"/>
              </a:ext>
            </a:extLst>
          </p:cNvPr>
          <p:cNvSpPr txBox="1">
            <a:spLocks/>
          </p:cNvSpPr>
          <p:nvPr/>
        </p:nvSpPr>
        <p:spPr>
          <a:xfrm>
            <a:off x="2619489" y="2416615"/>
            <a:ext cx="4683488" cy="444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2000"/>
              <a:buFont typeface="Rajdhani Medium"/>
              <a:buNone/>
              <a:defRPr sz="1800" b="0" i="0" u="none" strike="noStrike" cap="none">
                <a:solidFill>
                  <a:schemeClr val="lt1"/>
                </a:solidFill>
                <a:latin typeface="Staatliches"/>
                <a:ea typeface="Staatliches"/>
                <a:cs typeface="Staatliches"/>
                <a:sym typeface="Staatliches"/>
              </a:defRPr>
            </a:lvl1pPr>
            <a:lvl2pPr marL="914400" marR="0" lvl="1" indent="-317500" algn="ctr" rtl="0">
              <a:lnSpc>
                <a:spcPct val="100000"/>
              </a:lnSpc>
              <a:spcBef>
                <a:spcPts val="0"/>
              </a:spcBef>
              <a:spcAft>
                <a:spcPts val="0"/>
              </a:spcAft>
              <a:buClr>
                <a:schemeClr val="lt1"/>
              </a:buClr>
              <a:buSzPts val="2000"/>
              <a:buFont typeface="Rajdhani Medium"/>
              <a:buNone/>
              <a:defRPr sz="2000" b="1" i="0" u="none" strike="noStrike" cap="none">
                <a:solidFill>
                  <a:schemeClr val="lt1"/>
                </a:solidFill>
                <a:latin typeface="Rajdhani Medium"/>
                <a:ea typeface="Rajdhani Medium"/>
                <a:cs typeface="Rajdhani Medium"/>
                <a:sym typeface="Rajdhani Medium"/>
              </a:defRPr>
            </a:lvl2pPr>
            <a:lvl3pPr marL="1371600" marR="0" lvl="2" indent="-317500" algn="ctr" rtl="0">
              <a:lnSpc>
                <a:spcPct val="100000"/>
              </a:lnSpc>
              <a:spcBef>
                <a:spcPts val="0"/>
              </a:spcBef>
              <a:spcAft>
                <a:spcPts val="0"/>
              </a:spcAft>
              <a:buClr>
                <a:schemeClr val="lt1"/>
              </a:buClr>
              <a:buSzPts val="2000"/>
              <a:buFont typeface="Rajdhani Medium"/>
              <a:buNone/>
              <a:defRPr sz="2000" b="1" i="0" u="none" strike="noStrike" cap="none">
                <a:solidFill>
                  <a:schemeClr val="lt1"/>
                </a:solidFill>
                <a:latin typeface="Rajdhani Medium"/>
                <a:ea typeface="Rajdhani Medium"/>
                <a:cs typeface="Rajdhani Medium"/>
                <a:sym typeface="Rajdhani Medium"/>
              </a:defRPr>
            </a:lvl3pPr>
            <a:lvl4pPr marL="1828800" marR="0" lvl="3" indent="-317500" algn="ctr" rtl="0">
              <a:lnSpc>
                <a:spcPct val="100000"/>
              </a:lnSpc>
              <a:spcBef>
                <a:spcPts val="0"/>
              </a:spcBef>
              <a:spcAft>
                <a:spcPts val="0"/>
              </a:spcAft>
              <a:buClr>
                <a:schemeClr val="lt1"/>
              </a:buClr>
              <a:buSzPts val="2000"/>
              <a:buFont typeface="Rajdhani Medium"/>
              <a:buNone/>
              <a:defRPr sz="2000" b="1" i="0" u="none" strike="noStrike" cap="none">
                <a:solidFill>
                  <a:schemeClr val="lt1"/>
                </a:solidFill>
                <a:latin typeface="Rajdhani Medium"/>
                <a:ea typeface="Rajdhani Medium"/>
                <a:cs typeface="Rajdhani Medium"/>
                <a:sym typeface="Rajdhani Medium"/>
              </a:defRPr>
            </a:lvl4pPr>
            <a:lvl5pPr marL="2286000" marR="0" lvl="4" indent="-317500" algn="ctr" rtl="0">
              <a:lnSpc>
                <a:spcPct val="100000"/>
              </a:lnSpc>
              <a:spcBef>
                <a:spcPts val="0"/>
              </a:spcBef>
              <a:spcAft>
                <a:spcPts val="0"/>
              </a:spcAft>
              <a:buClr>
                <a:schemeClr val="lt1"/>
              </a:buClr>
              <a:buSzPts val="2000"/>
              <a:buFont typeface="Rajdhani Medium"/>
              <a:buNone/>
              <a:defRPr sz="2000" b="1" i="0" u="none" strike="noStrike" cap="none">
                <a:solidFill>
                  <a:schemeClr val="lt1"/>
                </a:solidFill>
                <a:latin typeface="Rajdhani Medium"/>
                <a:ea typeface="Rajdhani Medium"/>
                <a:cs typeface="Rajdhani Medium"/>
                <a:sym typeface="Rajdhani Medium"/>
              </a:defRPr>
            </a:lvl5pPr>
            <a:lvl6pPr marL="2743200" marR="0" lvl="5" indent="-317500" algn="ctr" rtl="0">
              <a:lnSpc>
                <a:spcPct val="100000"/>
              </a:lnSpc>
              <a:spcBef>
                <a:spcPts val="0"/>
              </a:spcBef>
              <a:spcAft>
                <a:spcPts val="0"/>
              </a:spcAft>
              <a:buClr>
                <a:schemeClr val="lt1"/>
              </a:buClr>
              <a:buSzPts val="2000"/>
              <a:buFont typeface="Rajdhani Medium"/>
              <a:buNone/>
              <a:defRPr sz="2000" b="1" i="0" u="none" strike="noStrike" cap="none">
                <a:solidFill>
                  <a:schemeClr val="lt1"/>
                </a:solidFill>
                <a:latin typeface="Rajdhani Medium"/>
                <a:ea typeface="Rajdhani Medium"/>
                <a:cs typeface="Rajdhani Medium"/>
                <a:sym typeface="Rajdhani Medium"/>
              </a:defRPr>
            </a:lvl6pPr>
            <a:lvl7pPr marL="3200400" marR="0" lvl="6" indent="-317500" algn="ctr" rtl="0">
              <a:lnSpc>
                <a:spcPct val="100000"/>
              </a:lnSpc>
              <a:spcBef>
                <a:spcPts val="0"/>
              </a:spcBef>
              <a:spcAft>
                <a:spcPts val="0"/>
              </a:spcAft>
              <a:buClr>
                <a:schemeClr val="lt1"/>
              </a:buClr>
              <a:buSzPts val="2000"/>
              <a:buFont typeface="Rajdhani Medium"/>
              <a:buNone/>
              <a:defRPr sz="2000" b="1" i="0" u="none" strike="noStrike" cap="none">
                <a:solidFill>
                  <a:schemeClr val="lt1"/>
                </a:solidFill>
                <a:latin typeface="Rajdhani Medium"/>
                <a:ea typeface="Rajdhani Medium"/>
                <a:cs typeface="Rajdhani Medium"/>
                <a:sym typeface="Rajdhani Medium"/>
              </a:defRPr>
            </a:lvl7pPr>
            <a:lvl8pPr marL="3657600" marR="0" lvl="7" indent="-317500" algn="ctr" rtl="0">
              <a:lnSpc>
                <a:spcPct val="100000"/>
              </a:lnSpc>
              <a:spcBef>
                <a:spcPts val="0"/>
              </a:spcBef>
              <a:spcAft>
                <a:spcPts val="0"/>
              </a:spcAft>
              <a:buClr>
                <a:schemeClr val="lt1"/>
              </a:buClr>
              <a:buSzPts val="2000"/>
              <a:buFont typeface="Rajdhani Medium"/>
              <a:buNone/>
              <a:defRPr sz="2000" b="1" i="0" u="none" strike="noStrike" cap="none">
                <a:solidFill>
                  <a:schemeClr val="lt1"/>
                </a:solidFill>
                <a:latin typeface="Rajdhani Medium"/>
                <a:ea typeface="Rajdhani Medium"/>
                <a:cs typeface="Rajdhani Medium"/>
                <a:sym typeface="Rajdhani Medium"/>
              </a:defRPr>
            </a:lvl8pPr>
            <a:lvl9pPr marL="4114800" marR="0" lvl="8" indent="-317500" algn="ctr" rtl="0">
              <a:lnSpc>
                <a:spcPct val="100000"/>
              </a:lnSpc>
              <a:spcBef>
                <a:spcPts val="0"/>
              </a:spcBef>
              <a:spcAft>
                <a:spcPts val="0"/>
              </a:spcAft>
              <a:buClr>
                <a:schemeClr val="lt1"/>
              </a:buClr>
              <a:buSzPts val="2000"/>
              <a:buFont typeface="Rajdhani Medium"/>
              <a:buNone/>
              <a:defRPr sz="2000" b="1" i="0" u="none" strike="noStrike" cap="none">
                <a:solidFill>
                  <a:schemeClr val="lt1"/>
                </a:solidFill>
                <a:latin typeface="Rajdhani Medium"/>
                <a:ea typeface="Rajdhani Medium"/>
                <a:cs typeface="Rajdhani Medium"/>
                <a:sym typeface="Rajdhani Medium"/>
              </a:defRPr>
            </a:lvl9pPr>
          </a:lstStyle>
          <a:p>
            <a:pPr marL="0" indent="0"/>
            <a:r>
              <a:rPr lang="en-US" sz="2800" dirty="0">
                <a:solidFill>
                  <a:schemeClr val="accent5"/>
                </a:solidFill>
                <a:latin typeface="Patrick Hand" panose="00000500000000000000" pitchFamily="2" charset="0"/>
              </a:rPr>
              <a:t>Three planets in the solar system</a:t>
            </a:r>
          </a:p>
        </p:txBody>
      </p:sp>
      <p:pic>
        <p:nvPicPr>
          <p:cNvPr id="32" name="Picture 31">
            <a:extLst>
              <a:ext uri="{FF2B5EF4-FFF2-40B4-BE49-F238E27FC236}">
                <a16:creationId xmlns:a16="http://schemas.microsoft.com/office/drawing/2014/main" id="{1D18FF5D-5CBF-B091-042E-BE7E0D329FE5}"/>
              </a:ext>
            </a:extLst>
          </p:cNvPr>
          <p:cNvPicPr>
            <a:picLocks noChangeAspect="1"/>
          </p:cNvPicPr>
          <p:nvPr/>
        </p:nvPicPr>
        <p:blipFill rotWithShape="1">
          <a:blip r:embed="rId3"/>
          <a:srcRect l="5394" t="4493" r="7966" b="4855"/>
          <a:stretch/>
        </p:blipFill>
        <p:spPr>
          <a:xfrm>
            <a:off x="1129098" y="3066666"/>
            <a:ext cx="2174883" cy="1739115"/>
          </a:xfrm>
          <a:prstGeom prst="rect">
            <a:avLst/>
          </a:prstGeom>
        </p:spPr>
      </p:pic>
      <p:pic>
        <p:nvPicPr>
          <p:cNvPr id="33" name="Picture 32">
            <a:extLst>
              <a:ext uri="{FF2B5EF4-FFF2-40B4-BE49-F238E27FC236}">
                <a16:creationId xmlns:a16="http://schemas.microsoft.com/office/drawing/2014/main" id="{57D1EFA6-12C2-A30E-A622-D007E81057E1}"/>
              </a:ext>
            </a:extLst>
          </p:cNvPr>
          <p:cNvPicPr>
            <a:picLocks noChangeAspect="1"/>
          </p:cNvPicPr>
          <p:nvPr/>
        </p:nvPicPr>
        <p:blipFill rotWithShape="1">
          <a:blip r:embed="rId4"/>
          <a:srcRect l="1460" t="3233" r="53670" b="7011"/>
          <a:stretch/>
        </p:blipFill>
        <p:spPr>
          <a:xfrm>
            <a:off x="3457758" y="3066667"/>
            <a:ext cx="2228484" cy="1774309"/>
          </a:xfrm>
          <a:prstGeom prst="rect">
            <a:avLst/>
          </a:prstGeom>
        </p:spPr>
      </p:pic>
      <p:pic>
        <p:nvPicPr>
          <p:cNvPr id="34" name="Picture 33">
            <a:extLst>
              <a:ext uri="{FF2B5EF4-FFF2-40B4-BE49-F238E27FC236}">
                <a16:creationId xmlns:a16="http://schemas.microsoft.com/office/drawing/2014/main" id="{63CC7629-37E3-5C0B-3B6F-CC9F2BCBA7DB}"/>
              </a:ext>
            </a:extLst>
          </p:cNvPr>
          <p:cNvPicPr>
            <a:picLocks noChangeAspect="1"/>
          </p:cNvPicPr>
          <p:nvPr/>
        </p:nvPicPr>
        <p:blipFill rotWithShape="1">
          <a:blip r:embed="rId4"/>
          <a:srcRect l="50359" t="2926" r="3674" b="5787"/>
          <a:stretch/>
        </p:blipFill>
        <p:spPr>
          <a:xfrm>
            <a:off x="5834548" y="3066666"/>
            <a:ext cx="2244679" cy="1774308"/>
          </a:xfrm>
          <a:prstGeom prst="rect">
            <a:avLst/>
          </a:prstGeom>
        </p:spPr>
      </p:pic>
      <p:sp>
        <p:nvSpPr>
          <p:cNvPr id="35" name="TextBox 34">
            <a:extLst>
              <a:ext uri="{FF2B5EF4-FFF2-40B4-BE49-F238E27FC236}">
                <a16:creationId xmlns:a16="http://schemas.microsoft.com/office/drawing/2014/main" id="{C7600442-C97C-A3FC-50E5-8C371FBEF046}"/>
              </a:ext>
            </a:extLst>
          </p:cNvPr>
          <p:cNvSpPr txBox="1"/>
          <p:nvPr/>
        </p:nvSpPr>
        <p:spPr>
          <a:xfrm>
            <a:off x="1721346" y="4330399"/>
            <a:ext cx="898143" cy="461665"/>
          </a:xfrm>
          <a:prstGeom prst="rect">
            <a:avLst/>
          </a:prstGeom>
          <a:solidFill>
            <a:schemeClr val="tx1"/>
          </a:solidFill>
        </p:spPr>
        <p:txBody>
          <a:bodyPr wrap="square" rtlCol="0">
            <a:spAutoFit/>
          </a:bodyPr>
          <a:lstStyle/>
          <a:p>
            <a:r>
              <a:rPr lang="en-US" sz="2400" b="1" dirty="0">
                <a:solidFill>
                  <a:schemeClr val="accent4"/>
                </a:solidFill>
                <a:latin typeface="Patrick Hand" panose="00000500000000000000" pitchFamily="2" charset="0"/>
              </a:rPr>
              <a:t>Venus</a:t>
            </a:r>
          </a:p>
        </p:txBody>
      </p:sp>
      <p:sp>
        <p:nvSpPr>
          <p:cNvPr id="36" name="TextBox 35">
            <a:extLst>
              <a:ext uri="{FF2B5EF4-FFF2-40B4-BE49-F238E27FC236}">
                <a16:creationId xmlns:a16="http://schemas.microsoft.com/office/drawing/2014/main" id="{92DBA95B-0219-6FBB-8D26-8330DFB7BAB8}"/>
              </a:ext>
            </a:extLst>
          </p:cNvPr>
          <p:cNvSpPr txBox="1"/>
          <p:nvPr/>
        </p:nvSpPr>
        <p:spPr>
          <a:xfrm>
            <a:off x="4006838" y="4379309"/>
            <a:ext cx="1156996" cy="461665"/>
          </a:xfrm>
          <a:prstGeom prst="rect">
            <a:avLst/>
          </a:prstGeom>
          <a:solidFill>
            <a:schemeClr val="tx1"/>
          </a:solidFill>
        </p:spPr>
        <p:txBody>
          <a:bodyPr wrap="square" rtlCol="0">
            <a:spAutoFit/>
          </a:bodyPr>
          <a:lstStyle/>
          <a:p>
            <a:r>
              <a:rPr lang="en-US" sz="2400" b="1" dirty="0">
                <a:solidFill>
                  <a:schemeClr val="accent4"/>
                </a:solidFill>
                <a:latin typeface="Patrick Hand" panose="00000500000000000000" pitchFamily="2" charset="0"/>
              </a:rPr>
              <a:t>Mercury</a:t>
            </a:r>
          </a:p>
        </p:txBody>
      </p:sp>
      <p:sp>
        <p:nvSpPr>
          <p:cNvPr id="37" name="TextBox 36">
            <a:extLst>
              <a:ext uri="{FF2B5EF4-FFF2-40B4-BE49-F238E27FC236}">
                <a16:creationId xmlns:a16="http://schemas.microsoft.com/office/drawing/2014/main" id="{B052D04F-EA62-1F59-8D59-2D19F17894FC}"/>
              </a:ext>
            </a:extLst>
          </p:cNvPr>
          <p:cNvSpPr txBox="1"/>
          <p:nvPr/>
        </p:nvSpPr>
        <p:spPr>
          <a:xfrm>
            <a:off x="6449388" y="4379309"/>
            <a:ext cx="1014997" cy="461665"/>
          </a:xfrm>
          <a:prstGeom prst="rect">
            <a:avLst/>
          </a:prstGeom>
          <a:solidFill>
            <a:schemeClr val="tx1"/>
          </a:solidFill>
        </p:spPr>
        <p:txBody>
          <a:bodyPr wrap="square" rtlCol="0">
            <a:spAutoFit/>
          </a:bodyPr>
          <a:lstStyle/>
          <a:p>
            <a:r>
              <a:rPr lang="en-US" sz="2400" b="1" dirty="0">
                <a:solidFill>
                  <a:schemeClr val="accent4"/>
                </a:solidFill>
                <a:latin typeface="Patrick Hand" panose="00000500000000000000" pitchFamily="2" charset="0"/>
              </a:rPr>
              <a:t>Jupiter</a:t>
            </a:r>
          </a:p>
        </p:txBody>
      </p:sp>
      <p:grpSp>
        <p:nvGrpSpPr>
          <p:cNvPr id="38" name="Google Shape;1176;p70">
            <a:extLst>
              <a:ext uri="{FF2B5EF4-FFF2-40B4-BE49-F238E27FC236}">
                <a16:creationId xmlns:a16="http://schemas.microsoft.com/office/drawing/2014/main" id="{943B0DB6-3B60-3ABB-B148-FDDEB586B565}"/>
              </a:ext>
            </a:extLst>
          </p:cNvPr>
          <p:cNvGrpSpPr/>
          <p:nvPr/>
        </p:nvGrpSpPr>
        <p:grpSpPr>
          <a:xfrm>
            <a:off x="-4519" y="17769"/>
            <a:ext cx="1523741" cy="3908539"/>
            <a:chOff x="2480452" y="2022147"/>
            <a:chExt cx="686556" cy="1843824"/>
          </a:xfrm>
        </p:grpSpPr>
        <p:sp>
          <p:nvSpPr>
            <p:cNvPr id="39" name="Google Shape;1177;p70">
              <a:extLst>
                <a:ext uri="{FF2B5EF4-FFF2-40B4-BE49-F238E27FC236}">
                  <a16:creationId xmlns:a16="http://schemas.microsoft.com/office/drawing/2014/main" id="{572AAE8C-C3FA-A217-7D02-B0D3949C34FC}"/>
                </a:ext>
              </a:extLst>
            </p:cNvPr>
            <p:cNvSpPr/>
            <p:nvPr/>
          </p:nvSpPr>
          <p:spPr>
            <a:xfrm>
              <a:off x="2480452" y="2022147"/>
              <a:ext cx="686556" cy="1843824"/>
            </a:xfrm>
            <a:custGeom>
              <a:avLst/>
              <a:gdLst/>
              <a:ahLst/>
              <a:cxnLst/>
              <a:rect l="l" t="t" r="r" b="b"/>
              <a:pathLst>
                <a:path w="9816" h="26362" extrusionOk="0">
                  <a:moveTo>
                    <a:pt x="1" y="0"/>
                  </a:moveTo>
                  <a:lnTo>
                    <a:pt x="1" y="26362"/>
                  </a:lnTo>
                  <a:cubicBezTo>
                    <a:pt x="792" y="25791"/>
                    <a:pt x="1530" y="25152"/>
                    <a:pt x="2207" y="24445"/>
                  </a:cubicBezTo>
                  <a:cubicBezTo>
                    <a:pt x="2358" y="24393"/>
                    <a:pt x="2515" y="24367"/>
                    <a:pt x="2672" y="24367"/>
                  </a:cubicBezTo>
                  <a:cubicBezTo>
                    <a:pt x="2927" y="24367"/>
                    <a:pt x="3180" y="24435"/>
                    <a:pt x="3402" y="24567"/>
                  </a:cubicBezTo>
                  <a:lnTo>
                    <a:pt x="3835" y="24810"/>
                  </a:lnTo>
                  <a:lnTo>
                    <a:pt x="3835" y="24810"/>
                  </a:lnTo>
                  <a:lnTo>
                    <a:pt x="3508" y="24437"/>
                  </a:lnTo>
                  <a:cubicBezTo>
                    <a:pt x="3257" y="24156"/>
                    <a:pt x="3128" y="23783"/>
                    <a:pt x="3143" y="23410"/>
                  </a:cubicBezTo>
                  <a:cubicBezTo>
                    <a:pt x="3378" y="23335"/>
                    <a:pt x="3620" y="23299"/>
                    <a:pt x="3861" y="23299"/>
                  </a:cubicBezTo>
                  <a:cubicBezTo>
                    <a:pt x="4206" y="23299"/>
                    <a:pt x="4549" y="23373"/>
                    <a:pt x="4862" y="23517"/>
                  </a:cubicBezTo>
                  <a:lnTo>
                    <a:pt x="5616" y="23867"/>
                  </a:lnTo>
                  <a:lnTo>
                    <a:pt x="5616" y="23867"/>
                  </a:lnTo>
                  <a:lnTo>
                    <a:pt x="5015" y="23296"/>
                  </a:lnTo>
                  <a:cubicBezTo>
                    <a:pt x="4596" y="22900"/>
                    <a:pt x="4337" y="22368"/>
                    <a:pt x="4277" y="21797"/>
                  </a:cubicBezTo>
                  <a:cubicBezTo>
                    <a:pt x="4292" y="21767"/>
                    <a:pt x="4307" y="21744"/>
                    <a:pt x="4322" y="21721"/>
                  </a:cubicBezTo>
                  <a:cubicBezTo>
                    <a:pt x="4504" y="21647"/>
                    <a:pt x="4698" y="21608"/>
                    <a:pt x="4890" y="21608"/>
                  </a:cubicBezTo>
                  <a:cubicBezTo>
                    <a:pt x="5051" y="21608"/>
                    <a:pt x="5212" y="21635"/>
                    <a:pt x="5364" y="21691"/>
                  </a:cubicBezTo>
                  <a:lnTo>
                    <a:pt x="5836" y="21858"/>
                  </a:lnTo>
                  <a:lnTo>
                    <a:pt x="5441" y="21546"/>
                  </a:lnTo>
                  <a:cubicBezTo>
                    <a:pt x="5167" y="21333"/>
                    <a:pt x="4984" y="21029"/>
                    <a:pt x="4916" y="20686"/>
                  </a:cubicBezTo>
                  <a:cubicBezTo>
                    <a:pt x="5608" y="19355"/>
                    <a:pt x="6118" y="17932"/>
                    <a:pt x="6422" y="16456"/>
                  </a:cubicBezTo>
                  <a:cubicBezTo>
                    <a:pt x="6757" y="15977"/>
                    <a:pt x="7297" y="15673"/>
                    <a:pt x="7883" y="15627"/>
                  </a:cubicBezTo>
                  <a:lnTo>
                    <a:pt x="8545" y="15581"/>
                  </a:lnTo>
                  <a:lnTo>
                    <a:pt x="7898" y="15414"/>
                  </a:lnTo>
                  <a:cubicBezTo>
                    <a:pt x="7403" y="15285"/>
                    <a:pt x="6985" y="14965"/>
                    <a:pt x="6719" y="14532"/>
                  </a:cubicBezTo>
                  <a:cubicBezTo>
                    <a:pt x="7221" y="13908"/>
                    <a:pt x="7928" y="13497"/>
                    <a:pt x="8720" y="13368"/>
                  </a:cubicBezTo>
                  <a:lnTo>
                    <a:pt x="9815" y="13185"/>
                  </a:lnTo>
                  <a:lnTo>
                    <a:pt x="8720" y="13002"/>
                  </a:lnTo>
                  <a:cubicBezTo>
                    <a:pt x="7928" y="12873"/>
                    <a:pt x="7221" y="12455"/>
                    <a:pt x="6719" y="11831"/>
                  </a:cubicBezTo>
                  <a:cubicBezTo>
                    <a:pt x="6985" y="11397"/>
                    <a:pt x="7403" y="11085"/>
                    <a:pt x="7898" y="10956"/>
                  </a:cubicBezTo>
                  <a:lnTo>
                    <a:pt x="8545" y="10788"/>
                  </a:lnTo>
                  <a:lnTo>
                    <a:pt x="7883" y="10735"/>
                  </a:lnTo>
                  <a:cubicBezTo>
                    <a:pt x="7297" y="10697"/>
                    <a:pt x="6757" y="10393"/>
                    <a:pt x="6422" y="9914"/>
                  </a:cubicBezTo>
                  <a:cubicBezTo>
                    <a:pt x="6118" y="8438"/>
                    <a:pt x="5608" y="7015"/>
                    <a:pt x="4916" y="5676"/>
                  </a:cubicBezTo>
                  <a:cubicBezTo>
                    <a:pt x="4984" y="5334"/>
                    <a:pt x="5167" y="5029"/>
                    <a:pt x="5441" y="4816"/>
                  </a:cubicBezTo>
                  <a:lnTo>
                    <a:pt x="5836" y="4512"/>
                  </a:lnTo>
                  <a:lnTo>
                    <a:pt x="5364" y="4679"/>
                  </a:lnTo>
                  <a:cubicBezTo>
                    <a:pt x="5210" y="4732"/>
                    <a:pt x="5047" y="4759"/>
                    <a:pt x="4884" y="4759"/>
                  </a:cubicBezTo>
                  <a:cubicBezTo>
                    <a:pt x="4693" y="4759"/>
                    <a:pt x="4502" y="4722"/>
                    <a:pt x="4322" y="4649"/>
                  </a:cubicBezTo>
                  <a:lnTo>
                    <a:pt x="4277" y="4573"/>
                  </a:lnTo>
                  <a:cubicBezTo>
                    <a:pt x="4337" y="4002"/>
                    <a:pt x="4596" y="3470"/>
                    <a:pt x="5015" y="3074"/>
                  </a:cubicBezTo>
                  <a:lnTo>
                    <a:pt x="5616" y="2503"/>
                  </a:lnTo>
                  <a:lnTo>
                    <a:pt x="4862" y="2846"/>
                  </a:lnTo>
                  <a:cubicBezTo>
                    <a:pt x="4549" y="2994"/>
                    <a:pt x="4206" y="3068"/>
                    <a:pt x="3860" y="3068"/>
                  </a:cubicBezTo>
                  <a:cubicBezTo>
                    <a:pt x="3619" y="3068"/>
                    <a:pt x="3377" y="3032"/>
                    <a:pt x="3143" y="2960"/>
                  </a:cubicBezTo>
                  <a:cubicBezTo>
                    <a:pt x="3128" y="2579"/>
                    <a:pt x="3257" y="2214"/>
                    <a:pt x="3508" y="1925"/>
                  </a:cubicBezTo>
                  <a:lnTo>
                    <a:pt x="3835" y="1552"/>
                  </a:lnTo>
                  <a:lnTo>
                    <a:pt x="3835" y="1552"/>
                  </a:lnTo>
                  <a:lnTo>
                    <a:pt x="3402" y="1803"/>
                  </a:lnTo>
                  <a:cubicBezTo>
                    <a:pt x="3181" y="1930"/>
                    <a:pt x="2930" y="1996"/>
                    <a:pt x="2676" y="1996"/>
                  </a:cubicBezTo>
                  <a:cubicBezTo>
                    <a:pt x="2518" y="1996"/>
                    <a:pt x="2359" y="1970"/>
                    <a:pt x="2207" y="1918"/>
                  </a:cubicBezTo>
                  <a:cubicBezTo>
                    <a:pt x="1530" y="1218"/>
                    <a:pt x="792" y="57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78;p70">
              <a:extLst>
                <a:ext uri="{FF2B5EF4-FFF2-40B4-BE49-F238E27FC236}">
                  <a16:creationId xmlns:a16="http://schemas.microsoft.com/office/drawing/2014/main" id="{23ED7BB2-A901-F622-4CF4-F52BB4DA3C28}"/>
                </a:ext>
              </a:extLst>
            </p:cNvPr>
            <p:cNvSpPr/>
            <p:nvPr/>
          </p:nvSpPr>
          <p:spPr>
            <a:xfrm>
              <a:off x="2547528" y="2488397"/>
              <a:ext cx="181501" cy="165344"/>
            </a:xfrm>
            <a:custGeom>
              <a:avLst/>
              <a:gdLst/>
              <a:ahLst/>
              <a:cxnLst/>
              <a:rect l="l" t="t" r="r" b="b"/>
              <a:pathLst>
                <a:path w="2595" h="2364" extrusionOk="0">
                  <a:moveTo>
                    <a:pt x="1301" y="1"/>
                  </a:moveTo>
                  <a:cubicBezTo>
                    <a:pt x="999" y="1"/>
                    <a:pt x="697" y="117"/>
                    <a:pt x="465" y="349"/>
                  </a:cubicBezTo>
                  <a:cubicBezTo>
                    <a:pt x="0" y="805"/>
                    <a:pt x="0" y="1559"/>
                    <a:pt x="465" y="2015"/>
                  </a:cubicBezTo>
                  <a:cubicBezTo>
                    <a:pt x="697" y="2247"/>
                    <a:pt x="999" y="2363"/>
                    <a:pt x="1301" y="2363"/>
                  </a:cubicBezTo>
                  <a:cubicBezTo>
                    <a:pt x="1604" y="2363"/>
                    <a:pt x="1906" y="2247"/>
                    <a:pt x="2138" y="2015"/>
                  </a:cubicBezTo>
                  <a:cubicBezTo>
                    <a:pt x="2595" y="1559"/>
                    <a:pt x="2595" y="805"/>
                    <a:pt x="2138" y="349"/>
                  </a:cubicBezTo>
                  <a:cubicBezTo>
                    <a:pt x="1906" y="117"/>
                    <a:pt x="1604" y="1"/>
                    <a:pt x="1301" y="1"/>
                  </a:cubicBezTo>
                  <a:close/>
                </a:path>
              </a:pathLst>
            </a:custGeom>
            <a:solidFill>
              <a:srgbClr val="FFE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79;p70">
              <a:extLst>
                <a:ext uri="{FF2B5EF4-FFF2-40B4-BE49-F238E27FC236}">
                  <a16:creationId xmlns:a16="http://schemas.microsoft.com/office/drawing/2014/main" id="{A4671902-5DEC-3A0A-CF5E-D0240C77CD91}"/>
                </a:ext>
              </a:extLst>
            </p:cNvPr>
            <p:cNvSpPr/>
            <p:nvPr/>
          </p:nvSpPr>
          <p:spPr>
            <a:xfrm>
              <a:off x="2555502" y="2768175"/>
              <a:ext cx="74069" cy="73510"/>
            </a:xfrm>
            <a:custGeom>
              <a:avLst/>
              <a:gdLst/>
              <a:ahLst/>
              <a:cxnLst/>
              <a:rect l="l" t="t" r="r" b="b"/>
              <a:pathLst>
                <a:path w="1059" h="1051" extrusionOk="0">
                  <a:moveTo>
                    <a:pt x="526" y="1"/>
                  </a:moveTo>
                  <a:cubicBezTo>
                    <a:pt x="236" y="1"/>
                    <a:pt x="1" y="237"/>
                    <a:pt x="1" y="526"/>
                  </a:cubicBezTo>
                  <a:cubicBezTo>
                    <a:pt x="1" y="815"/>
                    <a:pt x="236" y="1051"/>
                    <a:pt x="526" y="1051"/>
                  </a:cubicBezTo>
                  <a:cubicBezTo>
                    <a:pt x="822" y="1051"/>
                    <a:pt x="1058" y="815"/>
                    <a:pt x="1058" y="526"/>
                  </a:cubicBezTo>
                  <a:cubicBezTo>
                    <a:pt x="1058" y="237"/>
                    <a:pt x="822" y="1"/>
                    <a:pt x="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80;p70">
              <a:extLst>
                <a:ext uri="{FF2B5EF4-FFF2-40B4-BE49-F238E27FC236}">
                  <a16:creationId xmlns:a16="http://schemas.microsoft.com/office/drawing/2014/main" id="{7B328044-49F5-A970-7D10-2A2383A12997}"/>
                </a:ext>
              </a:extLst>
            </p:cNvPr>
            <p:cNvSpPr/>
            <p:nvPr/>
          </p:nvSpPr>
          <p:spPr>
            <a:xfrm>
              <a:off x="2666713" y="2679346"/>
              <a:ext cx="123029" cy="108621"/>
            </a:xfrm>
            <a:custGeom>
              <a:avLst/>
              <a:gdLst/>
              <a:ahLst/>
              <a:cxnLst/>
              <a:rect l="l" t="t" r="r" b="b"/>
              <a:pathLst>
                <a:path w="1759" h="1553" extrusionOk="0">
                  <a:moveTo>
                    <a:pt x="878" y="0"/>
                  </a:moveTo>
                  <a:cubicBezTo>
                    <a:pt x="778" y="0"/>
                    <a:pt x="677" y="20"/>
                    <a:pt x="579" y="61"/>
                  </a:cubicBezTo>
                  <a:cubicBezTo>
                    <a:pt x="183" y="221"/>
                    <a:pt x="1" y="677"/>
                    <a:pt x="160" y="1073"/>
                  </a:cubicBezTo>
                  <a:cubicBezTo>
                    <a:pt x="286" y="1371"/>
                    <a:pt x="572" y="1552"/>
                    <a:pt x="874" y="1552"/>
                  </a:cubicBezTo>
                  <a:cubicBezTo>
                    <a:pt x="974" y="1552"/>
                    <a:pt x="1075" y="1533"/>
                    <a:pt x="1172" y="1491"/>
                  </a:cubicBezTo>
                  <a:cubicBezTo>
                    <a:pt x="1568" y="1332"/>
                    <a:pt x="1758" y="875"/>
                    <a:pt x="1591" y="479"/>
                  </a:cubicBezTo>
                  <a:cubicBezTo>
                    <a:pt x="1470" y="182"/>
                    <a:pt x="1182" y="0"/>
                    <a:pt x="878" y="0"/>
                  </a:cubicBezTo>
                  <a:close/>
                </a:path>
              </a:pathLst>
            </a:custGeom>
            <a:solidFill>
              <a:srgbClr val="FFC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81;p70">
              <a:extLst>
                <a:ext uri="{FF2B5EF4-FFF2-40B4-BE49-F238E27FC236}">
                  <a16:creationId xmlns:a16="http://schemas.microsoft.com/office/drawing/2014/main" id="{7F0E35CE-32E6-F743-62E4-F8977EC7360E}"/>
                </a:ext>
              </a:extLst>
            </p:cNvPr>
            <p:cNvSpPr/>
            <p:nvPr/>
          </p:nvSpPr>
          <p:spPr>
            <a:xfrm>
              <a:off x="2701336" y="3290241"/>
              <a:ext cx="118692" cy="108621"/>
            </a:xfrm>
            <a:custGeom>
              <a:avLst/>
              <a:gdLst/>
              <a:ahLst/>
              <a:cxnLst/>
              <a:rect l="l" t="t" r="r" b="b"/>
              <a:pathLst>
                <a:path w="1697" h="1553" extrusionOk="0">
                  <a:moveTo>
                    <a:pt x="849" y="0"/>
                  </a:moveTo>
                  <a:cubicBezTo>
                    <a:pt x="651" y="0"/>
                    <a:pt x="453" y="76"/>
                    <a:pt x="304" y="228"/>
                  </a:cubicBezTo>
                  <a:cubicBezTo>
                    <a:pt x="0" y="533"/>
                    <a:pt x="0" y="1020"/>
                    <a:pt x="304" y="1324"/>
                  </a:cubicBezTo>
                  <a:cubicBezTo>
                    <a:pt x="453" y="1476"/>
                    <a:pt x="651" y="1552"/>
                    <a:pt x="849" y="1552"/>
                  </a:cubicBezTo>
                  <a:cubicBezTo>
                    <a:pt x="1048" y="1552"/>
                    <a:pt x="1248" y="1476"/>
                    <a:pt x="1400" y="1324"/>
                  </a:cubicBezTo>
                  <a:cubicBezTo>
                    <a:pt x="1697" y="1020"/>
                    <a:pt x="1697" y="533"/>
                    <a:pt x="1400" y="228"/>
                  </a:cubicBezTo>
                  <a:cubicBezTo>
                    <a:pt x="1248" y="76"/>
                    <a:pt x="1048" y="0"/>
                    <a:pt x="8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82;p70">
              <a:extLst>
                <a:ext uri="{FF2B5EF4-FFF2-40B4-BE49-F238E27FC236}">
                  <a16:creationId xmlns:a16="http://schemas.microsoft.com/office/drawing/2014/main" id="{4B71359A-66E6-BF68-6B6F-1D4DF8AC1E6E}"/>
                </a:ext>
              </a:extLst>
            </p:cNvPr>
            <p:cNvSpPr/>
            <p:nvPr/>
          </p:nvSpPr>
          <p:spPr>
            <a:xfrm>
              <a:off x="2665105" y="3008155"/>
              <a:ext cx="72460" cy="62039"/>
            </a:xfrm>
            <a:custGeom>
              <a:avLst/>
              <a:gdLst/>
              <a:ahLst/>
              <a:cxnLst/>
              <a:rect l="l" t="t" r="r" b="b"/>
              <a:pathLst>
                <a:path w="1036" h="887" extrusionOk="0">
                  <a:moveTo>
                    <a:pt x="594" y="1"/>
                  </a:moveTo>
                  <a:cubicBezTo>
                    <a:pt x="199" y="1"/>
                    <a:pt x="1" y="480"/>
                    <a:pt x="275" y="754"/>
                  </a:cubicBezTo>
                  <a:cubicBezTo>
                    <a:pt x="366" y="845"/>
                    <a:pt x="478" y="886"/>
                    <a:pt x="588" y="886"/>
                  </a:cubicBezTo>
                  <a:cubicBezTo>
                    <a:pt x="817" y="886"/>
                    <a:pt x="1036" y="709"/>
                    <a:pt x="1036" y="442"/>
                  </a:cubicBezTo>
                  <a:cubicBezTo>
                    <a:pt x="1036" y="199"/>
                    <a:pt x="838" y="1"/>
                    <a:pt x="594" y="1"/>
                  </a:cubicBezTo>
                  <a:close/>
                </a:path>
              </a:pathLst>
            </a:custGeom>
            <a:solidFill>
              <a:srgbClr val="FFC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83;p70">
              <a:extLst>
                <a:ext uri="{FF2B5EF4-FFF2-40B4-BE49-F238E27FC236}">
                  <a16:creationId xmlns:a16="http://schemas.microsoft.com/office/drawing/2014/main" id="{FC703294-ABB6-84D6-BE56-EBA99D93A1A2}"/>
                </a:ext>
              </a:extLst>
            </p:cNvPr>
            <p:cNvSpPr/>
            <p:nvPr/>
          </p:nvSpPr>
          <p:spPr>
            <a:xfrm>
              <a:off x="2501785" y="3335425"/>
              <a:ext cx="165554" cy="165554"/>
            </a:xfrm>
            <a:custGeom>
              <a:avLst/>
              <a:gdLst/>
              <a:ahLst/>
              <a:cxnLst/>
              <a:rect l="l" t="t" r="r" b="b"/>
              <a:pathLst>
                <a:path w="2367" h="2367" extrusionOk="0">
                  <a:moveTo>
                    <a:pt x="1187" y="1"/>
                  </a:moveTo>
                  <a:cubicBezTo>
                    <a:pt x="533" y="1"/>
                    <a:pt x="0" y="533"/>
                    <a:pt x="0" y="1180"/>
                  </a:cubicBezTo>
                  <a:cubicBezTo>
                    <a:pt x="0" y="1834"/>
                    <a:pt x="533" y="2367"/>
                    <a:pt x="1187" y="2367"/>
                  </a:cubicBezTo>
                  <a:cubicBezTo>
                    <a:pt x="1841" y="2367"/>
                    <a:pt x="2366" y="1834"/>
                    <a:pt x="2366" y="1180"/>
                  </a:cubicBezTo>
                  <a:cubicBezTo>
                    <a:pt x="2366" y="533"/>
                    <a:pt x="1841" y="1"/>
                    <a:pt x="1187" y="1"/>
                  </a:cubicBezTo>
                  <a:close/>
                </a:path>
              </a:pathLst>
            </a:custGeom>
            <a:solidFill>
              <a:srgbClr val="FFC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84;p70">
              <a:extLst>
                <a:ext uri="{FF2B5EF4-FFF2-40B4-BE49-F238E27FC236}">
                  <a16:creationId xmlns:a16="http://schemas.microsoft.com/office/drawing/2014/main" id="{113EB81C-E509-53F1-8D1B-AC7D2DE5E3E8}"/>
                </a:ext>
              </a:extLst>
            </p:cNvPr>
            <p:cNvSpPr/>
            <p:nvPr/>
          </p:nvSpPr>
          <p:spPr>
            <a:xfrm>
              <a:off x="2501785" y="2366414"/>
              <a:ext cx="96381" cy="96381"/>
            </a:xfrm>
            <a:custGeom>
              <a:avLst/>
              <a:gdLst/>
              <a:ahLst/>
              <a:cxnLst/>
              <a:rect l="l" t="t" r="r" b="b"/>
              <a:pathLst>
                <a:path w="1378" h="1378" extrusionOk="0">
                  <a:moveTo>
                    <a:pt x="692" y="1"/>
                  </a:moveTo>
                  <a:cubicBezTo>
                    <a:pt x="312" y="1"/>
                    <a:pt x="0" y="305"/>
                    <a:pt x="0" y="685"/>
                  </a:cubicBezTo>
                  <a:cubicBezTo>
                    <a:pt x="0" y="1066"/>
                    <a:pt x="312" y="1378"/>
                    <a:pt x="692" y="1378"/>
                  </a:cubicBezTo>
                  <a:cubicBezTo>
                    <a:pt x="1073" y="1378"/>
                    <a:pt x="1377" y="1066"/>
                    <a:pt x="1377" y="685"/>
                  </a:cubicBezTo>
                  <a:cubicBezTo>
                    <a:pt x="1377" y="305"/>
                    <a:pt x="1073" y="1"/>
                    <a:pt x="692" y="1"/>
                  </a:cubicBezTo>
                  <a:close/>
                </a:path>
              </a:pathLst>
            </a:custGeom>
            <a:solidFill>
              <a:srgbClr val="FFC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85;p70">
              <a:extLst>
                <a:ext uri="{FF2B5EF4-FFF2-40B4-BE49-F238E27FC236}">
                  <a16:creationId xmlns:a16="http://schemas.microsoft.com/office/drawing/2014/main" id="{C17F8CF5-DC26-0944-B848-CE419F48C448}"/>
                </a:ext>
              </a:extLst>
            </p:cNvPr>
            <p:cNvSpPr/>
            <p:nvPr/>
          </p:nvSpPr>
          <p:spPr>
            <a:xfrm>
              <a:off x="2752955" y="2869805"/>
              <a:ext cx="104844" cy="104354"/>
            </a:xfrm>
            <a:custGeom>
              <a:avLst/>
              <a:gdLst/>
              <a:ahLst/>
              <a:cxnLst/>
              <a:rect l="l" t="t" r="r" b="b"/>
              <a:pathLst>
                <a:path w="1499" h="1492" extrusionOk="0">
                  <a:moveTo>
                    <a:pt x="746" y="1"/>
                  </a:moveTo>
                  <a:cubicBezTo>
                    <a:pt x="335" y="1"/>
                    <a:pt x="0" y="336"/>
                    <a:pt x="0" y="746"/>
                  </a:cubicBezTo>
                  <a:cubicBezTo>
                    <a:pt x="0" y="1157"/>
                    <a:pt x="335" y="1492"/>
                    <a:pt x="746" y="1492"/>
                  </a:cubicBezTo>
                  <a:cubicBezTo>
                    <a:pt x="1164" y="1492"/>
                    <a:pt x="1499" y="1157"/>
                    <a:pt x="1499" y="746"/>
                  </a:cubicBezTo>
                  <a:cubicBezTo>
                    <a:pt x="1499" y="336"/>
                    <a:pt x="1164" y="1"/>
                    <a:pt x="746" y="1"/>
                  </a:cubicBezTo>
                  <a:close/>
                </a:path>
              </a:pathLst>
            </a:custGeom>
            <a:solidFill>
              <a:srgbClr val="FFE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86;p70">
              <a:extLst>
                <a:ext uri="{FF2B5EF4-FFF2-40B4-BE49-F238E27FC236}">
                  <a16:creationId xmlns:a16="http://schemas.microsoft.com/office/drawing/2014/main" id="{11EA238F-3374-C26C-C195-5EA1DEDC994C}"/>
                </a:ext>
              </a:extLst>
            </p:cNvPr>
            <p:cNvSpPr/>
            <p:nvPr/>
          </p:nvSpPr>
          <p:spPr>
            <a:xfrm>
              <a:off x="2584249" y="3118737"/>
              <a:ext cx="187935" cy="171709"/>
            </a:xfrm>
            <a:custGeom>
              <a:avLst/>
              <a:gdLst/>
              <a:ahLst/>
              <a:cxnLst/>
              <a:rect l="l" t="t" r="r" b="b"/>
              <a:pathLst>
                <a:path w="2687" h="2455" extrusionOk="0">
                  <a:moveTo>
                    <a:pt x="1340" y="0"/>
                  </a:moveTo>
                  <a:cubicBezTo>
                    <a:pt x="1027" y="0"/>
                    <a:pt x="716" y="120"/>
                    <a:pt x="480" y="360"/>
                  </a:cubicBezTo>
                  <a:cubicBezTo>
                    <a:pt x="0" y="839"/>
                    <a:pt x="0" y="1615"/>
                    <a:pt x="480" y="2095"/>
                  </a:cubicBezTo>
                  <a:cubicBezTo>
                    <a:pt x="716" y="2334"/>
                    <a:pt x="1027" y="2454"/>
                    <a:pt x="1340" y="2454"/>
                  </a:cubicBezTo>
                  <a:cubicBezTo>
                    <a:pt x="1653" y="2454"/>
                    <a:pt x="1967" y="2334"/>
                    <a:pt x="2207" y="2095"/>
                  </a:cubicBezTo>
                  <a:cubicBezTo>
                    <a:pt x="2686" y="1615"/>
                    <a:pt x="2686" y="839"/>
                    <a:pt x="2207" y="360"/>
                  </a:cubicBezTo>
                  <a:cubicBezTo>
                    <a:pt x="1967" y="120"/>
                    <a:pt x="1653" y="0"/>
                    <a:pt x="1340" y="0"/>
                  </a:cubicBezTo>
                  <a:close/>
                </a:path>
              </a:pathLst>
            </a:custGeom>
            <a:solidFill>
              <a:srgbClr val="FFE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87;p70">
              <a:extLst>
                <a:ext uri="{FF2B5EF4-FFF2-40B4-BE49-F238E27FC236}">
                  <a16:creationId xmlns:a16="http://schemas.microsoft.com/office/drawing/2014/main" id="{15C76970-5907-616A-D7AA-7187A579D98F}"/>
                </a:ext>
              </a:extLst>
            </p:cNvPr>
            <p:cNvSpPr/>
            <p:nvPr/>
          </p:nvSpPr>
          <p:spPr>
            <a:xfrm>
              <a:off x="2727915" y="3135384"/>
              <a:ext cx="86799" cy="87288"/>
            </a:xfrm>
            <a:custGeom>
              <a:avLst/>
              <a:gdLst/>
              <a:ahLst/>
              <a:cxnLst/>
              <a:rect l="l" t="t" r="r" b="b"/>
              <a:pathLst>
                <a:path w="1241" h="1248" extrusionOk="0">
                  <a:moveTo>
                    <a:pt x="624" y="0"/>
                  </a:moveTo>
                  <a:cubicBezTo>
                    <a:pt x="282" y="0"/>
                    <a:pt x="1" y="282"/>
                    <a:pt x="1" y="624"/>
                  </a:cubicBezTo>
                  <a:cubicBezTo>
                    <a:pt x="1" y="966"/>
                    <a:pt x="282" y="1248"/>
                    <a:pt x="624" y="1248"/>
                  </a:cubicBezTo>
                  <a:cubicBezTo>
                    <a:pt x="967" y="1248"/>
                    <a:pt x="1241" y="966"/>
                    <a:pt x="1241" y="624"/>
                  </a:cubicBezTo>
                  <a:cubicBezTo>
                    <a:pt x="1241" y="282"/>
                    <a:pt x="967" y="0"/>
                    <a:pt x="624" y="0"/>
                  </a:cubicBezTo>
                  <a:close/>
                </a:path>
              </a:pathLst>
            </a:custGeom>
            <a:solidFill>
              <a:srgbClr val="FFE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4335;p118">
            <a:extLst>
              <a:ext uri="{FF2B5EF4-FFF2-40B4-BE49-F238E27FC236}">
                <a16:creationId xmlns:a16="http://schemas.microsoft.com/office/drawing/2014/main" id="{1075C5CE-A3BC-65E7-2FA8-EA80195E5353}"/>
              </a:ext>
            </a:extLst>
          </p:cNvPr>
          <p:cNvGrpSpPr/>
          <p:nvPr/>
        </p:nvGrpSpPr>
        <p:grpSpPr>
          <a:xfrm>
            <a:off x="7375332" y="302526"/>
            <a:ext cx="1248415" cy="1160887"/>
            <a:chOff x="814300" y="1637750"/>
            <a:chExt cx="870400" cy="809375"/>
          </a:xfrm>
        </p:grpSpPr>
        <p:sp>
          <p:nvSpPr>
            <p:cNvPr id="51" name="Google Shape;4336;p118">
              <a:extLst>
                <a:ext uri="{FF2B5EF4-FFF2-40B4-BE49-F238E27FC236}">
                  <a16:creationId xmlns:a16="http://schemas.microsoft.com/office/drawing/2014/main" id="{C09D4F2A-1080-4523-B586-D0296693A635}"/>
                </a:ext>
              </a:extLst>
            </p:cNvPr>
            <p:cNvSpPr/>
            <p:nvPr/>
          </p:nvSpPr>
          <p:spPr>
            <a:xfrm>
              <a:off x="814300" y="1637750"/>
              <a:ext cx="870400" cy="809375"/>
            </a:xfrm>
            <a:custGeom>
              <a:avLst/>
              <a:gdLst/>
              <a:ahLst/>
              <a:cxnLst/>
              <a:rect l="l" t="t" r="r" b="b"/>
              <a:pathLst>
                <a:path w="34816" h="32375" extrusionOk="0">
                  <a:moveTo>
                    <a:pt x="0" y="1"/>
                  </a:moveTo>
                  <a:cubicBezTo>
                    <a:pt x="0" y="1"/>
                    <a:pt x="13168" y="18979"/>
                    <a:pt x="19563" y="27229"/>
                  </a:cubicBezTo>
                  <a:cubicBezTo>
                    <a:pt x="19563" y="27229"/>
                    <a:pt x="18608" y="27578"/>
                    <a:pt x="17201" y="27578"/>
                  </a:cubicBezTo>
                  <a:cubicBezTo>
                    <a:pt x="16275" y="27578"/>
                    <a:pt x="15152" y="27426"/>
                    <a:pt x="13977" y="26924"/>
                  </a:cubicBezTo>
                  <a:lnTo>
                    <a:pt x="13977" y="26924"/>
                  </a:lnTo>
                  <a:cubicBezTo>
                    <a:pt x="13977" y="26924"/>
                    <a:pt x="19428" y="32374"/>
                    <a:pt x="24852" y="32374"/>
                  </a:cubicBezTo>
                  <a:cubicBezTo>
                    <a:pt x="25955" y="32374"/>
                    <a:pt x="27058" y="32149"/>
                    <a:pt x="28113" y="31606"/>
                  </a:cubicBezTo>
                  <a:lnTo>
                    <a:pt x="28107" y="31603"/>
                  </a:lnTo>
                  <a:cubicBezTo>
                    <a:pt x="29737" y="31021"/>
                    <a:pt x="31019" y="29738"/>
                    <a:pt x="31600" y="28110"/>
                  </a:cubicBezTo>
                  <a:lnTo>
                    <a:pt x="31605" y="28114"/>
                  </a:lnTo>
                  <a:cubicBezTo>
                    <a:pt x="34816" y="21872"/>
                    <a:pt x="26923" y="13978"/>
                    <a:pt x="26923" y="13978"/>
                  </a:cubicBezTo>
                  <a:lnTo>
                    <a:pt x="26923" y="13978"/>
                  </a:lnTo>
                  <a:cubicBezTo>
                    <a:pt x="28189" y="16935"/>
                    <a:pt x="27228" y="19564"/>
                    <a:pt x="27228" y="19564"/>
                  </a:cubicBezTo>
                  <a:cubicBezTo>
                    <a:pt x="18978" y="13169"/>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337;p118">
              <a:extLst>
                <a:ext uri="{FF2B5EF4-FFF2-40B4-BE49-F238E27FC236}">
                  <a16:creationId xmlns:a16="http://schemas.microsoft.com/office/drawing/2014/main" id="{61F70791-7AD1-D934-3A60-A17EC3CEC9F1}"/>
                </a:ext>
              </a:extLst>
            </p:cNvPr>
            <p:cNvSpPr/>
            <p:nvPr/>
          </p:nvSpPr>
          <p:spPr>
            <a:xfrm>
              <a:off x="1082650" y="1906125"/>
              <a:ext cx="500625" cy="490225"/>
            </a:xfrm>
            <a:custGeom>
              <a:avLst/>
              <a:gdLst/>
              <a:ahLst/>
              <a:cxnLst/>
              <a:rect l="l" t="t" r="r" b="b"/>
              <a:pathLst>
                <a:path w="20025" h="19609" extrusionOk="0">
                  <a:moveTo>
                    <a:pt x="0" y="0"/>
                  </a:moveTo>
                  <a:cubicBezTo>
                    <a:pt x="1" y="1"/>
                    <a:pt x="10673" y="16697"/>
                    <a:pt x="12336" y="18360"/>
                  </a:cubicBezTo>
                  <a:cubicBezTo>
                    <a:pt x="13168" y="19192"/>
                    <a:pt x="14259" y="19608"/>
                    <a:pt x="15349" y="19608"/>
                  </a:cubicBezTo>
                  <a:cubicBezTo>
                    <a:pt x="16439" y="19608"/>
                    <a:pt x="17529" y="19192"/>
                    <a:pt x="18360" y="18360"/>
                  </a:cubicBezTo>
                  <a:cubicBezTo>
                    <a:pt x="20024" y="16697"/>
                    <a:pt x="20024" y="14000"/>
                    <a:pt x="18360" y="12336"/>
                  </a:cubicBezTo>
                  <a:cubicBezTo>
                    <a:pt x="16697" y="10673"/>
                    <a:pt x="1" y="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338;p118">
              <a:extLst>
                <a:ext uri="{FF2B5EF4-FFF2-40B4-BE49-F238E27FC236}">
                  <a16:creationId xmlns:a16="http://schemas.microsoft.com/office/drawing/2014/main" id="{22F801FF-751F-84FD-D690-7C1A4C4F23F3}"/>
                </a:ext>
              </a:extLst>
            </p:cNvPr>
            <p:cNvSpPr/>
            <p:nvPr/>
          </p:nvSpPr>
          <p:spPr>
            <a:xfrm>
              <a:off x="1215750" y="1743950"/>
              <a:ext cx="234675" cy="229800"/>
            </a:xfrm>
            <a:custGeom>
              <a:avLst/>
              <a:gdLst/>
              <a:ahLst/>
              <a:cxnLst/>
              <a:rect l="l" t="t" r="r" b="b"/>
              <a:pathLst>
                <a:path w="9387" h="9192" extrusionOk="0">
                  <a:moveTo>
                    <a:pt x="0" y="1"/>
                  </a:moveTo>
                  <a:cubicBezTo>
                    <a:pt x="0" y="1"/>
                    <a:pt x="5010" y="7841"/>
                    <a:pt x="5792" y="8623"/>
                  </a:cubicBezTo>
                  <a:cubicBezTo>
                    <a:pt x="6181" y="9002"/>
                    <a:pt x="6685" y="9192"/>
                    <a:pt x="7189" y="9192"/>
                  </a:cubicBezTo>
                  <a:cubicBezTo>
                    <a:pt x="7702" y="9192"/>
                    <a:pt x="8214" y="8996"/>
                    <a:pt x="8605" y="8606"/>
                  </a:cubicBezTo>
                  <a:cubicBezTo>
                    <a:pt x="9380" y="7831"/>
                    <a:pt x="9387" y="6578"/>
                    <a:pt x="8621" y="5794"/>
                  </a:cubicBezTo>
                  <a:cubicBezTo>
                    <a:pt x="7840" y="5012"/>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339;p118">
              <a:extLst>
                <a:ext uri="{FF2B5EF4-FFF2-40B4-BE49-F238E27FC236}">
                  <a16:creationId xmlns:a16="http://schemas.microsoft.com/office/drawing/2014/main" id="{B6E58C1B-2738-3B96-1BC4-399934B44511}"/>
                </a:ext>
              </a:extLst>
            </p:cNvPr>
            <p:cNvSpPr/>
            <p:nvPr/>
          </p:nvSpPr>
          <p:spPr>
            <a:xfrm>
              <a:off x="840350" y="1932875"/>
              <a:ext cx="235625" cy="230625"/>
            </a:xfrm>
            <a:custGeom>
              <a:avLst/>
              <a:gdLst/>
              <a:ahLst/>
              <a:cxnLst/>
              <a:rect l="l" t="t" r="r" b="b"/>
              <a:pathLst>
                <a:path w="9425" h="9225" extrusionOk="0">
                  <a:moveTo>
                    <a:pt x="1" y="0"/>
                  </a:moveTo>
                  <a:cubicBezTo>
                    <a:pt x="1" y="0"/>
                    <a:pt x="5012" y="7842"/>
                    <a:pt x="5793" y="8622"/>
                  </a:cubicBezTo>
                  <a:cubicBezTo>
                    <a:pt x="6185" y="9023"/>
                    <a:pt x="6704" y="9224"/>
                    <a:pt x="7223" y="9224"/>
                  </a:cubicBezTo>
                  <a:cubicBezTo>
                    <a:pt x="7735" y="9224"/>
                    <a:pt x="8247" y="9029"/>
                    <a:pt x="8638" y="8638"/>
                  </a:cubicBezTo>
                  <a:cubicBezTo>
                    <a:pt x="9425" y="7850"/>
                    <a:pt x="9417" y="6571"/>
                    <a:pt x="8621" y="5794"/>
                  </a:cubicBezTo>
                  <a:cubicBezTo>
                    <a:pt x="7841" y="5012"/>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340;p118">
              <a:extLst>
                <a:ext uri="{FF2B5EF4-FFF2-40B4-BE49-F238E27FC236}">
                  <a16:creationId xmlns:a16="http://schemas.microsoft.com/office/drawing/2014/main" id="{72ECB6D5-B818-5459-AA71-E231453C8B38}"/>
                </a:ext>
              </a:extLst>
            </p:cNvPr>
            <p:cNvSpPr/>
            <p:nvPr/>
          </p:nvSpPr>
          <p:spPr>
            <a:xfrm>
              <a:off x="1366375" y="2192575"/>
              <a:ext cx="189475" cy="183425"/>
            </a:xfrm>
            <a:custGeom>
              <a:avLst/>
              <a:gdLst/>
              <a:ahLst/>
              <a:cxnLst/>
              <a:rect l="l" t="t" r="r" b="b"/>
              <a:pathLst>
                <a:path w="7579" h="7337" extrusionOk="0">
                  <a:moveTo>
                    <a:pt x="3789" y="1"/>
                  </a:moveTo>
                  <a:cubicBezTo>
                    <a:pt x="3544" y="1"/>
                    <a:pt x="3299" y="122"/>
                    <a:pt x="3160" y="364"/>
                  </a:cubicBezTo>
                  <a:lnTo>
                    <a:pt x="3160" y="365"/>
                  </a:lnTo>
                  <a:cubicBezTo>
                    <a:pt x="3118" y="437"/>
                    <a:pt x="3050" y="488"/>
                    <a:pt x="2968" y="508"/>
                  </a:cubicBezTo>
                  <a:cubicBezTo>
                    <a:pt x="2676" y="584"/>
                    <a:pt x="2395" y="700"/>
                    <a:pt x="2134" y="854"/>
                  </a:cubicBezTo>
                  <a:cubicBezTo>
                    <a:pt x="2086" y="883"/>
                    <a:pt x="2031" y="898"/>
                    <a:pt x="1975" y="898"/>
                  </a:cubicBezTo>
                  <a:cubicBezTo>
                    <a:pt x="1949" y="898"/>
                    <a:pt x="1924" y="894"/>
                    <a:pt x="1898" y="888"/>
                  </a:cubicBezTo>
                  <a:cubicBezTo>
                    <a:pt x="1833" y="871"/>
                    <a:pt x="1769" y="863"/>
                    <a:pt x="1707" y="863"/>
                  </a:cubicBezTo>
                  <a:cubicBezTo>
                    <a:pt x="1248" y="863"/>
                    <a:pt x="880" y="1302"/>
                    <a:pt x="1007" y="1777"/>
                  </a:cubicBezTo>
                  <a:cubicBezTo>
                    <a:pt x="1029" y="1858"/>
                    <a:pt x="1016" y="1942"/>
                    <a:pt x="973" y="2014"/>
                  </a:cubicBezTo>
                  <a:cubicBezTo>
                    <a:pt x="820" y="2274"/>
                    <a:pt x="704" y="2555"/>
                    <a:pt x="629" y="2849"/>
                  </a:cubicBezTo>
                  <a:cubicBezTo>
                    <a:pt x="609" y="2929"/>
                    <a:pt x="557" y="2998"/>
                    <a:pt x="486" y="3039"/>
                  </a:cubicBezTo>
                  <a:lnTo>
                    <a:pt x="484" y="3039"/>
                  </a:lnTo>
                  <a:cubicBezTo>
                    <a:pt x="0" y="3320"/>
                    <a:pt x="0" y="4019"/>
                    <a:pt x="484" y="4298"/>
                  </a:cubicBezTo>
                  <a:lnTo>
                    <a:pt x="486" y="4298"/>
                  </a:lnTo>
                  <a:cubicBezTo>
                    <a:pt x="557" y="4340"/>
                    <a:pt x="609" y="4408"/>
                    <a:pt x="629" y="4490"/>
                  </a:cubicBezTo>
                  <a:cubicBezTo>
                    <a:pt x="704" y="4782"/>
                    <a:pt x="820" y="5063"/>
                    <a:pt x="973" y="5324"/>
                  </a:cubicBezTo>
                  <a:cubicBezTo>
                    <a:pt x="1016" y="5395"/>
                    <a:pt x="1029" y="5480"/>
                    <a:pt x="1007" y="5560"/>
                  </a:cubicBezTo>
                  <a:cubicBezTo>
                    <a:pt x="880" y="6036"/>
                    <a:pt x="1248" y="6476"/>
                    <a:pt x="1707" y="6476"/>
                  </a:cubicBezTo>
                  <a:cubicBezTo>
                    <a:pt x="1769" y="6476"/>
                    <a:pt x="1833" y="6468"/>
                    <a:pt x="1898" y="6451"/>
                  </a:cubicBezTo>
                  <a:cubicBezTo>
                    <a:pt x="1924" y="6444"/>
                    <a:pt x="1950" y="6441"/>
                    <a:pt x="1975" y="6441"/>
                  </a:cubicBezTo>
                  <a:cubicBezTo>
                    <a:pt x="2031" y="6441"/>
                    <a:pt x="2086" y="6456"/>
                    <a:pt x="2134" y="6485"/>
                  </a:cubicBezTo>
                  <a:cubicBezTo>
                    <a:pt x="2395" y="6638"/>
                    <a:pt x="2676" y="6754"/>
                    <a:pt x="2968" y="6829"/>
                  </a:cubicBezTo>
                  <a:cubicBezTo>
                    <a:pt x="3050" y="6849"/>
                    <a:pt x="3118" y="6900"/>
                    <a:pt x="3160" y="6972"/>
                  </a:cubicBezTo>
                  <a:lnTo>
                    <a:pt x="3160" y="6973"/>
                  </a:lnTo>
                  <a:cubicBezTo>
                    <a:pt x="3299" y="7216"/>
                    <a:pt x="3544" y="7337"/>
                    <a:pt x="3789" y="7337"/>
                  </a:cubicBezTo>
                  <a:cubicBezTo>
                    <a:pt x="4034" y="7337"/>
                    <a:pt x="4279" y="7216"/>
                    <a:pt x="4419" y="6973"/>
                  </a:cubicBezTo>
                  <a:lnTo>
                    <a:pt x="4419" y="6972"/>
                  </a:lnTo>
                  <a:cubicBezTo>
                    <a:pt x="4460" y="6900"/>
                    <a:pt x="4529" y="6849"/>
                    <a:pt x="4611" y="6829"/>
                  </a:cubicBezTo>
                  <a:cubicBezTo>
                    <a:pt x="4903" y="6754"/>
                    <a:pt x="5184" y="6638"/>
                    <a:pt x="5444" y="6485"/>
                  </a:cubicBezTo>
                  <a:cubicBezTo>
                    <a:pt x="5493" y="6456"/>
                    <a:pt x="5548" y="6441"/>
                    <a:pt x="5603" y="6441"/>
                  </a:cubicBezTo>
                  <a:cubicBezTo>
                    <a:pt x="5629" y="6441"/>
                    <a:pt x="5655" y="6444"/>
                    <a:pt x="5681" y="6451"/>
                  </a:cubicBezTo>
                  <a:cubicBezTo>
                    <a:pt x="5745" y="6468"/>
                    <a:pt x="5809" y="6476"/>
                    <a:pt x="5872" y="6476"/>
                  </a:cubicBezTo>
                  <a:cubicBezTo>
                    <a:pt x="6330" y="6476"/>
                    <a:pt x="6699" y="6036"/>
                    <a:pt x="6571" y="5560"/>
                  </a:cubicBezTo>
                  <a:cubicBezTo>
                    <a:pt x="6550" y="5480"/>
                    <a:pt x="6563" y="5395"/>
                    <a:pt x="6606" y="5324"/>
                  </a:cubicBezTo>
                  <a:cubicBezTo>
                    <a:pt x="6759" y="5063"/>
                    <a:pt x="6875" y="4782"/>
                    <a:pt x="6949" y="4490"/>
                  </a:cubicBezTo>
                  <a:cubicBezTo>
                    <a:pt x="6970" y="4408"/>
                    <a:pt x="7021" y="4340"/>
                    <a:pt x="7093" y="4298"/>
                  </a:cubicBezTo>
                  <a:lnTo>
                    <a:pt x="7094" y="4298"/>
                  </a:lnTo>
                  <a:cubicBezTo>
                    <a:pt x="7578" y="4019"/>
                    <a:pt x="7578" y="3320"/>
                    <a:pt x="7094" y="3041"/>
                  </a:cubicBezTo>
                  <a:lnTo>
                    <a:pt x="7093" y="3041"/>
                  </a:lnTo>
                  <a:cubicBezTo>
                    <a:pt x="7021" y="2998"/>
                    <a:pt x="6970" y="2929"/>
                    <a:pt x="6949" y="2849"/>
                  </a:cubicBezTo>
                  <a:cubicBezTo>
                    <a:pt x="6875" y="2555"/>
                    <a:pt x="6759" y="2274"/>
                    <a:pt x="6606" y="2014"/>
                  </a:cubicBezTo>
                  <a:cubicBezTo>
                    <a:pt x="6563" y="1944"/>
                    <a:pt x="6550" y="1858"/>
                    <a:pt x="6571" y="1777"/>
                  </a:cubicBezTo>
                  <a:cubicBezTo>
                    <a:pt x="6699" y="1302"/>
                    <a:pt x="6330" y="863"/>
                    <a:pt x="5872" y="863"/>
                  </a:cubicBezTo>
                  <a:cubicBezTo>
                    <a:pt x="5809" y="863"/>
                    <a:pt x="5745" y="871"/>
                    <a:pt x="5681" y="888"/>
                  </a:cubicBezTo>
                  <a:cubicBezTo>
                    <a:pt x="5656" y="894"/>
                    <a:pt x="5630" y="897"/>
                    <a:pt x="5605" y="897"/>
                  </a:cubicBezTo>
                  <a:cubicBezTo>
                    <a:pt x="5549" y="897"/>
                    <a:pt x="5494" y="882"/>
                    <a:pt x="5444" y="854"/>
                  </a:cubicBezTo>
                  <a:cubicBezTo>
                    <a:pt x="5184" y="700"/>
                    <a:pt x="4903" y="584"/>
                    <a:pt x="4611" y="508"/>
                  </a:cubicBezTo>
                  <a:cubicBezTo>
                    <a:pt x="4529" y="488"/>
                    <a:pt x="4460" y="437"/>
                    <a:pt x="4419" y="365"/>
                  </a:cubicBezTo>
                  <a:lnTo>
                    <a:pt x="4419" y="364"/>
                  </a:lnTo>
                  <a:cubicBezTo>
                    <a:pt x="4279" y="122"/>
                    <a:pt x="4034" y="1"/>
                    <a:pt x="3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341;p118">
              <a:extLst>
                <a:ext uri="{FF2B5EF4-FFF2-40B4-BE49-F238E27FC236}">
                  <a16:creationId xmlns:a16="http://schemas.microsoft.com/office/drawing/2014/main" id="{F071F7DE-889B-7C93-E2C7-7AB36E5085B7}"/>
                </a:ext>
              </a:extLst>
            </p:cNvPr>
            <p:cNvSpPr/>
            <p:nvPr/>
          </p:nvSpPr>
          <p:spPr>
            <a:xfrm>
              <a:off x="1427675" y="2257725"/>
              <a:ext cx="41275" cy="38275"/>
            </a:xfrm>
            <a:custGeom>
              <a:avLst/>
              <a:gdLst/>
              <a:ahLst/>
              <a:cxnLst/>
              <a:rect l="l" t="t" r="r" b="b"/>
              <a:pathLst>
                <a:path w="1651" h="1531" extrusionOk="0">
                  <a:moveTo>
                    <a:pt x="825" y="1"/>
                  </a:moveTo>
                  <a:cubicBezTo>
                    <a:pt x="629" y="1"/>
                    <a:pt x="434" y="75"/>
                    <a:pt x="284" y="224"/>
                  </a:cubicBezTo>
                  <a:cubicBezTo>
                    <a:pt x="66" y="443"/>
                    <a:pt x="0" y="773"/>
                    <a:pt x="119" y="1058"/>
                  </a:cubicBezTo>
                  <a:cubicBezTo>
                    <a:pt x="237" y="1344"/>
                    <a:pt x="516" y="1530"/>
                    <a:pt x="825" y="1530"/>
                  </a:cubicBezTo>
                  <a:cubicBezTo>
                    <a:pt x="1135" y="1530"/>
                    <a:pt x="1414" y="1344"/>
                    <a:pt x="1531" y="1058"/>
                  </a:cubicBezTo>
                  <a:cubicBezTo>
                    <a:pt x="1650" y="773"/>
                    <a:pt x="1584" y="443"/>
                    <a:pt x="1367" y="224"/>
                  </a:cubicBezTo>
                  <a:cubicBezTo>
                    <a:pt x="1217" y="75"/>
                    <a:pt x="1021"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342;p118">
              <a:extLst>
                <a:ext uri="{FF2B5EF4-FFF2-40B4-BE49-F238E27FC236}">
                  <a16:creationId xmlns:a16="http://schemas.microsoft.com/office/drawing/2014/main" id="{F1BB7FDE-234F-8910-8FCF-724D9F7CB324}"/>
                </a:ext>
              </a:extLst>
            </p:cNvPr>
            <p:cNvSpPr/>
            <p:nvPr/>
          </p:nvSpPr>
          <p:spPr>
            <a:xfrm>
              <a:off x="1496175" y="2266025"/>
              <a:ext cx="38250" cy="38275"/>
            </a:xfrm>
            <a:custGeom>
              <a:avLst/>
              <a:gdLst/>
              <a:ahLst/>
              <a:cxnLst/>
              <a:rect l="l" t="t" r="r" b="b"/>
              <a:pathLst>
                <a:path w="1530" h="1531" extrusionOk="0">
                  <a:moveTo>
                    <a:pt x="765" y="1"/>
                  </a:moveTo>
                  <a:cubicBezTo>
                    <a:pt x="342" y="1"/>
                    <a:pt x="0" y="343"/>
                    <a:pt x="0" y="766"/>
                  </a:cubicBezTo>
                  <a:cubicBezTo>
                    <a:pt x="0" y="1188"/>
                    <a:pt x="342" y="1531"/>
                    <a:pt x="765" y="1531"/>
                  </a:cubicBezTo>
                  <a:cubicBezTo>
                    <a:pt x="1187" y="1531"/>
                    <a:pt x="1530" y="1188"/>
                    <a:pt x="1530" y="766"/>
                  </a:cubicBezTo>
                  <a:cubicBezTo>
                    <a:pt x="1530" y="343"/>
                    <a:pt x="1187" y="1"/>
                    <a:pt x="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343;p118">
              <a:extLst>
                <a:ext uri="{FF2B5EF4-FFF2-40B4-BE49-F238E27FC236}">
                  <a16:creationId xmlns:a16="http://schemas.microsoft.com/office/drawing/2014/main" id="{E49B91AC-F832-63F5-E732-DE38E0FB73AB}"/>
                </a:ext>
              </a:extLst>
            </p:cNvPr>
            <p:cNvSpPr/>
            <p:nvPr/>
          </p:nvSpPr>
          <p:spPr>
            <a:xfrm>
              <a:off x="1401425" y="2233500"/>
              <a:ext cx="20575" cy="20575"/>
            </a:xfrm>
            <a:custGeom>
              <a:avLst/>
              <a:gdLst/>
              <a:ahLst/>
              <a:cxnLst/>
              <a:rect l="l" t="t" r="r" b="b"/>
              <a:pathLst>
                <a:path w="823" h="823" extrusionOk="0">
                  <a:moveTo>
                    <a:pt x="412" y="0"/>
                  </a:moveTo>
                  <a:cubicBezTo>
                    <a:pt x="184" y="0"/>
                    <a:pt x="0" y="183"/>
                    <a:pt x="0" y="411"/>
                  </a:cubicBezTo>
                  <a:cubicBezTo>
                    <a:pt x="0" y="637"/>
                    <a:pt x="184" y="822"/>
                    <a:pt x="412" y="822"/>
                  </a:cubicBezTo>
                  <a:cubicBezTo>
                    <a:pt x="638" y="822"/>
                    <a:pt x="823" y="637"/>
                    <a:pt x="823" y="411"/>
                  </a:cubicBezTo>
                  <a:cubicBezTo>
                    <a:pt x="823" y="183"/>
                    <a:pt x="638" y="0"/>
                    <a:pt x="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344;p118">
              <a:extLst>
                <a:ext uri="{FF2B5EF4-FFF2-40B4-BE49-F238E27FC236}">
                  <a16:creationId xmlns:a16="http://schemas.microsoft.com/office/drawing/2014/main" id="{B77274F3-6A5F-FEFA-CFFB-41B28711BAB8}"/>
                </a:ext>
              </a:extLst>
            </p:cNvPr>
            <p:cNvSpPr/>
            <p:nvPr/>
          </p:nvSpPr>
          <p:spPr>
            <a:xfrm>
              <a:off x="1411525" y="2313300"/>
              <a:ext cx="20575" cy="20575"/>
            </a:xfrm>
            <a:custGeom>
              <a:avLst/>
              <a:gdLst/>
              <a:ahLst/>
              <a:cxnLst/>
              <a:rect l="l" t="t" r="r" b="b"/>
              <a:pathLst>
                <a:path w="823" h="823" extrusionOk="0">
                  <a:moveTo>
                    <a:pt x="411" y="0"/>
                  </a:moveTo>
                  <a:cubicBezTo>
                    <a:pt x="184" y="0"/>
                    <a:pt x="0" y="184"/>
                    <a:pt x="0" y="412"/>
                  </a:cubicBezTo>
                  <a:cubicBezTo>
                    <a:pt x="0" y="639"/>
                    <a:pt x="184" y="823"/>
                    <a:pt x="411" y="823"/>
                  </a:cubicBezTo>
                  <a:cubicBezTo>
                    <a:pt x="638" y="823"/>
                    <a:pt x="822" y="639"/>
                    <a:pt x="822" y="412"/>
                  </a:cubicBezTo>
                  <a:cubicBezTo>
                    <a:pt x="822" y="184"/>
                    <a:pt x="638" y="0"/>
                    <a:pt x="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345;p118">
              <a:extLst>
                <a:ext uri="{FF2B5EF4-FFF2-40B4-BE49-F238E27FC236}">
                  <a16:creationId xmlns:a16="http://schemas.microsoft.com/office/drawing/2014/main" id="{80887170-CBC2-420B-ED20-13BA68007FE4}"/>
                </a:ext>
              </a:extLst>
            </p:cNvPr>
            <p:cNvSpPr/>
            <p:nvPr/>
          </p:nvSpPr>
          <p:spPr>
            <a:xfrm>
              <a:off x="1455350" y="2312850"/>
              <a:ext cx="39225" cy="36375"/>
            </a:xfrm>
            <a:custGeom>
              <a:avLst/>
              <a:gdLst/>
              <a:ahLst/>
              <a:cxnLst/>
              <a:rect l="l" t="t" r="r" b="b"/>
              <a:pathLst>
                <a:path w="1569" h="1455" extrusionOk="0">
                  <a:moveTo>
                    <a:pt x="785" y="1"/>
                  </a:moveTo>
                  <a:cubicBezTo>
                    <a:pt x="599" y="1"/>
                    <a:pt x="413" y="72"/>
                    <a:pt x="271" y="215"/>
                  </a:cubicBezTo>
                  <a:cubicBezTo>
                    <a:pt x="62" y="422"/>
                    <a:pt x="0" y="735"/>
                    <a:pt x="114" y="1007"/>
                  </a:cubicBezTo>
                  <a:cubicBezTo>
                    <a:pt x="225" y="1279"/>
                    <a:pt x="490" y="1455"/>
                    <a:pt x="785" y="1455"/>
                  </a:cubicBezTo>
                  <a:cubicBezTo>
                    <a:pt x="1079" y="1455"/>
                    <a:pt x="1344" y="1279"/>
                    <a:pt x="1457" y="1007"/>
                  </a:cubicBezTo>
                  <a:cubicBezTo>
                    <a:pt x="1569" y="735"/>
                    <a:pt x="1507" y="422"/>
                    <a:pt x="1299" y="215"/>
                  </a:cubicBezTo>
                  <a:cubicBezTo>
                    <a:pt x="1157" y="72"/>
                    <a:pt x="971"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346;p118">
              <a:extLst>
                <a:ext uri="{FF2B5EF4-FFF2-40B4-BE49-F238E27FC236}">
                  <a16:creationId xmlns:a16="http://schemas.microsoft.com/office/drawing/2014/main" id="{9DBCDCB1-04A4-7B5E-1BA6-6EB62400EE02}"/>
                </a:ext>
              </a:extLst>
            </p:cNvPr>
            <p:cNvSpPr/>
            <p:nvPr/>
          </p:nvSpPr>
          <p:spPr>
            <a:xfrm>
              <a:off x="1461100" y="2216450"/>
              <a:ext cx="20600" cy="20575"/>
            </a:xfrm>
            <a:custGeom>
              <a:avLst/>
              <a:gdLst/>
              <a:ahLst/>
              <a:cxnLst/>
              <a:rect l="l" t="t" r="r" b="b"/>
              <a:pathLst>
                <a:path w="824" h="823" extrusionOk="0">
                  <a:moveTo>
                    <a:pt x="412" y="0"/>
                  </a:moveTo>
                  <a:cubicBezTo>
                    <a:pt x="184" y="0"/>
                    <a:pt x="1" y="184"/>
                    <a:pt x="1" y="411"/>
                  </a:cubicBezTo>
                  <a:cubicBezTo>
                    <a:pt x="1" y="638"/>
                    <a:pt x="184" y="822"/>
                    <a:pt x="412" y="822"/>
                  </a:cubicBezTo>
                  <a:cubicBezTo>
                    <a:pt x="640" y="822"/>
                    <a:pt x="823" y="638"/>
                    <a:pt x="823" y="411"/>
                  </a:cubicBezTo>
                  <a:cubicBezTo>
                    <a:pt x="823" y="184"/>
                    <a:pt x="640" y="0"/>
                    <a:pt x="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4355;p118">
            <a:extLst>
              <a:ext uri="{FF2B5EF4-FFF2-40B4-BE49-F238E27FC236}">
                <a16:creationId xmlns:a16="http://schemas.microsoft.com/office/drawing/2014/main" id="{C0693D5C-2ABE-A675-8ED2-DA3787F0A3F0}"/>
              </a:ext>
            </a:extLst>
          </p:cNvPr>
          <p:cNvGrpSpPr/>
          <p:nvPr/>
        </p:nvGrpSpPr>
        <p:grpSpPr>
          <a:xfrm>
            <a:off x="8227533" y="4092404"/>
            <a:ext cx="870427" cy="852335"/>
            <a:chOff x="2340500" y="2896575"/>
            <a:chExt cx="566500" cy="554725"/>
          </a:xfrm>
        </p:grpSpPr>
        <p:sp>
          <p:nvSpPr>
            <p:cNvPr id="63" name="Google Shape;4356;p118">
              <a:extLst>
                <a:ext uri="{FF2B5EF4-FFF2-40B4-BE49-F238E27FC236}">
                  <a16:creationId xmlns:a16="http://schemas.microsoft.com/office/drawing/2014/main" id="{CE642A06-FB82-3363-B6F1-48C05013B825}"/>
                </a:ext>
              </a:extLst>
            </p:cNvPr>
            <p:cNvSpPr/>
            <p:nvPr/>
          </p:nvSpPr>
          <p:spPr>
            <a:xfrm>
              <a:off x="2340500" y="2896575"/>
              <a:ext cx="566500" cy="554725"/>
            </a:xfrm>
            <a:custGeom>
              <a:avLst/>
              <a:gdLst/>
              <a:ahLst/>
              <a:cxnLst/>
              <a:rect l="l" t="t" r="r" b="b"/>
              <a:pathLst>
                <a:path w="22660" h="22189" extrusionOk="0">
                  <a:moveTo>
                    <a:pt x="0" y="0"/>
                  </a:moveTo>
                  <a:cubicBezTo>
                    <a:pt x="0" y="1"/>
                    <a:pt x="12077" y="18894"/>
                    <a:pt x="13960" y="20777"/>
                  </a:cubicBezTo>
                  <a:cubicBezTo>
                    <a:pt x="14902" y="21718"/>
                    <a:pt x="16136" y="22189"/>
                    <a:pt x="17369" y="22189"/>
                  </a:cubicBezTo>
                  <a:cubicBezTo>
                    <a:pt x="18603" y="22189"/>
                    <a:pt x="19836" y="21718"/>
                    <a:pt x="20777" y="20777"/>
                  </a:cubicBezTo>
                  <a:cubicBezTo>
                    <a:pt x="22659" y="18894"/>
                    <a:pt x="22659" y="15842"/>
                    <a:pt x="20777" y="13960"/>
                  </a:cubicBezTo>
                  <a:cubicBezTo>
                    <a:pt x="18895" y="12077"/>
                    <a:pt x="1" y="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4357;p118">
              <a:extLst>
                <a:ext uri="{FF2B5EF4-FFF2-40B4-BE49-F238E27FC236}">
                  <a16:creationId xmlns:a16="http://schemas.microsoft.com/office/drawing/2014/main" id="{E44A69F9-89A1-2282-037D-3691D4C813F5}"/>
                </a:ext>
              </a:extLst>
            </p:cNvPr>
            <p:cNvSpPr/>
            <p:nvPr/>
          </p:nvSpPr>
          <p:spPr>
            <a:xfrm>
              <a:off x="2540000" y="3096075"/>
              <a:ext cx="326100" cy="317450"/>
            </a:xfrm>
            <a:custGeom>
              <a:avLst/>
              <a:gdLst/>
              <a:ahLst/>
              <a:cxnLst/>
              <a:rect l="l" t="t" r="r" b="b"/>
              <a:pathLst>
                <a:path w="13044" h="12698" extrusionOk="0">
                  <a:moveTo>
                    <a:pt x="1" y="0"/>
                  </a:moveTo>
                  <a:cubicBezTo>
                    <a:pt x="1" y="1"/>
                    <a:pt x="5254" y="10272"/>
                    <a:pt x="6640" y="11657"/>
                  </a:cubicBezTo>
                  <a:cubicBezTo>
                    <a:pt x="7333" y="12350"/>
                    <a:pt x="8241" y="12697"/>
                    <a:pt x="9149" y="12697"/>
                  </a:cubicBezTo>
                  <a:cubicBezTo>
                    <a:pt x="10057" y="12697"/>
                    <a:pt x="10966" y="12350"/>
                    <a:pt x="11659" y="11657"/>
                  </a:cubicBezTo>
                  <a:cubicBezTo>
                    <a:pt x="13044" y="10272"/>
                    <a:pt x="13044" y="8025"/>
                    <a:pt x="11659" y="6639"/>
                  </a:cubicBezTo>
                  <a:cubicBezTo>
                    <a:pt x="10272" y="5254"/>
                    <a:pt x="1" y="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4358;p118">
              <a:extLst>
                <a:ext uri="{FF2B5EF4-FFF2-40B4-BE49-F238E27FC236}">
                  <a16:creationId xmlns:a16="http://schemas.microsoft.com/office/drawing/2014/main" id="{199959B5-EC12-EC76-8E10-518C9C06C9F5}"/>
                </a:ext>
              </a:extLst>
            </p:cNvPr>
            <p:cNvSpPr/>
            <p:nvPr/>
          </p:nvSpPr>
          <p:spPr>
            <a:xfrm>
              <a:off x="2700725" y="3258925"/>
              <a:ext cx="135200" cy="130900"/>
            </a:xfrm>
            <a:custGeom>
              <a:avLst/>
              <a:gdLst/>
              <a:ahLst/>
              <a:cxnLst/>
              <a:rect l="l" t="t" r="r" b="b"/>
              <a:pathLst>
                <a:path w="5408" h="5236" extrusionOk="0">
                  <a:moveTo>
                    <a:pt x="2704" y="1"/>
                  </a:moveTo>
                  <a:cubicBezTo>
                    <a:pt x="2530" y="1"/>
                    <a:pt x="2355" y="87"/>
                    <a:pt x="2255" y="259"/>
                  </a:cubicBezTo>
                  <a:cubicBezTo>
                    <a:pt x="2225" y="311"/>
                    <a:pt x="2176" y="348"/>
                    <a:pt x="2118" y="363"/>
                  </a:cubicBezTo>
                  <a:cubicBezTo>
                    <a:pt x="1908" y="416"/>
                    <a:pt x="1708" y="499"/>
                    <a:pt x="1522" y="607"/>
                  </a:cubicBezTo>
                  <a:cubicBezTo>
                    <a:pt x="1487" y="628"/>
                    <a:pt x="1449" y="639"/>
                    <a:pt x="1409" y="639"/>
                  </a:cubicBezTo>
                  <a:cubicBezTo>
                    <a:pt x="1391" y="639"/>
                    <a:pt x="1372" y="637"/>
                    <a:pt x="1354" y="632"/>
                  </a:cubicBezTo>
                  <a:cubicBezTo>
                    <a:pt x="1309" y="620"/>
                    <a:pt x="1263" y="614"/>
                    <a:pt x="1219" y="614"/>
                  </a:cubicBezTo>
                  <a:cubicBezTo>
                    <a:pt x="892" y="614"/>
                    <a:pt x="629" y="928"/>
                    <a:pt x="718" y="1268"/>
                  </a:cubicBezTo>
                  <a:cubicBezTo>
                    <a:pt x="734" y="1325"/>
                    <a:pt x="724" y="1385"/>
                    <a:pt x="694" y="1437"/>
                  </a:cubicBezTo>
                  <a:cubicBezTo>
                    <a:pt x="585" y="1621"/>
                    <a:pt x="502" y="1823"/>
                    <a:pt x="448" y="2032"/>
                  </a:cubicBezTo>
                  <a:cubicBezTo>
                    <a:pt x="433" y="2090"/>
                    <a:pt x="397" y="2138"/>
                    <a:pt x="346" y="2169"/>
                  </a:cubicBezTo>
                  <a:cubicBezTo>
                    <a:pt x="1" y="2369"/>
                    <a:pt x="1" y="2866"/>
                    <a:pt x="346" y="3067"/>
                  </a:cubicBezTo>
                  <a:cubicBezTo>
                    <a:pt x="397" y="3097"/>
                    <a:pt x="433" y="3147"/>
                    <a:pt x="448" y="3204"/>
                  </a:cubicBezTo>
                  <a:cubicBezTo>
                    <a:pt x="502" y="3413"/>
                    <a:pt x="585" y="3614"/>
                    <a:pt x="694" y="3800"/>
                  </a:cubicBezTo>
                  <a:cubicBezTo>
                    <a:pt x="724" y="3850"/>
                    <a:pt x="734" y="3910"/>
                    <a:pt x="718" y="3967"/>
                  </a:cubicBezTo>
                  <a:cubicBezTo>
                    <a:pt x="629" y="4307"/>
                    <a:pt x="891" y="4621"/>
                    <a:pt x="1218" y="4621"/>
                  </a:cubicBezTo>
                  <a:cubicBezTo>
                    <a:pt x="1262" y="4621"/>
                    <a:pt x="1307" y="4615"/>
                    <a:pt x="1353" y="4603"/>
                  </a:cubicBezTo>
                  <a:cubicBezTo>
                    <a:pt x="1371" y="4599"/>
                    <a:pt x="1389" y="4597"/>
                    <a:pt x="1407" y="4597"/>
                  </a:cubicBezTo>
                  <a:cubicBezTo>
                    <a:pt x="1447" y="4597"/>
                    <a:pt x="1486" y="4607"/>
                    <a:pt x="1522" y="4628"/>
                  </a:cubicBezTo>
                  <a:cubicBezTo>
                    <a:pt x="1708" y="4738"/>
                    <a:pt x="1908" y="4820"/>
                    <a:pt x="2118" y="4874"/>
                  </a:cubicBezTo>
                  <a:cubicBezTo>
                    <a:pt x="2175" y="4888"/>
                    <a:pt x="2224" y="4924"/>
                    <a:pt x="2254" y="4976"/>
                  </a:cubicBezTo>
                  <a:lnTo>
                    <a:pt x="2254" y="4977"/>
                  </a:lnTo>
                  <a:cubicBezTo>
                    <a:pt x="2354" y="5150"/>
                    <a:pt x="2529" y="5236"/>
                    <a:pt x="2703" y="5236"/>
                  </a:cubicBezTo>
                  <a:cubicBezTo>
                    <a:pt x="2878" y="5236"/>
                    <a:pt x="3052" y="5150"/>
                    <a:pt x="3152" y="4977"/>
                  </a:cubicBezTo>
                  <a:lnTo>
                    <a:pt x="3152" y="4976"/>
                  </a:lnTo>
                  <a:cubicBezTo>
                    <a:pt x="3182" y="4924"/>
                    <a:pt x="3232" y="4888"/>
                    <a:pt x="3289" y="4874"/>
                  </a:cubicBezTo>
                  <a:cubicBezTo>
                    <a:pt x="3498" y="4820"/>
                    <a:pt x="3699" y="4738"/>
                    <a:pt x="3885" y="4628"/>
                  </a:cubicBezTo>
                  <a:cubicBezTo>
                    <a:pt x="3919" y="4607"/>
                    <a:pt x="3959" y="4597"/>
                    <a:pt x="3999" y="4597"/>
                  </a:cubicBezTo>
                  <a:cubicBezTo>
                    <a:pt x="4017" y="4597"/>
                    <a:pt x="4036" y="4599"/>
                    <a:pt x="4054" y="4603"/>
                  </a:cubicBezTo>
                  <a:cubicBezTo>
                    <a:pt x="4100" y="4615"/>
                    <a:pt x="4145" y="4621"/>
                    <a:pt x="4189" y="4621"/>
                  </a:cubicBezTo>
                  <a:cubicBezTo>
                    <a:pt x="4516" y="4621"/>
                    <a:pt x="4778" y="4308"/>
                    <a:pt x="4688" y="3969"/>
                  </a:cubicBezTo>
                  <a:cubicBezTo>
                    <a:pt x="4674" y="3912"/>
                    <a:pt x="4683" y="3850"/>
                    <a:pt x="4713" y="3800"/>
                  </a:cubicBezTo>
                  <a:cubicBezTo>
                    <a:pt x="4822" y="3614"/>
                    <a:pt x="4905" y="3413"/>
                    <a:pt x="4959" y="3204"/>
                  </a:cubicBezTo>
                  <a:cubicBezTo>
                    <a:pt x="4973" y="3147"/>
                    <a:pt x="5009" y="3097"/>
                    <a:pt x="5061" y="3067"/>
                  </a:cubicBezTo>
                  <a:lnTo>
                    <a:pt x="5062" y="3067"/>
                  </a:lnTo>
                  <a:cubicBezTo>
                    <a:pt x="5407" y="2867"/>
                    <a:pt x="5407" y="2369"/>
                    <a:pt x="5062" y="2169"/>
                  </a:cubicBezTo>
                  <a:cubicBezTo>
                    <a:pt x="5011" y="2138"/>
                    <a:pt x="4973" y="2090"/>
                    <a:pt x="4960" y="2032"/>
                  </a:cubicBezTo>
                  <a:cubicBezTo>
                    <a:pt x="4906" y="1823"/>
                    <a:pt x="4823" y="1621"/>
                    <a:pt x="4714" y="1437"/>
                  </a:cubicBezTo>
                  <a:cubicBezTo>
                    <a:pt x="4684" y="1385"/>
                    <a:pt x="4674" y="1325"/>
                    <a:pt x="4690" y="1268"/>
                  </a:cubicBezTo>
                  <a:cubicBezTo>
                    <a:pt x="4779" y="928"/>
                    <a:pt x="4516" y="614"/>
                    <a:pt x="4189" y="614"/>
                  </a:cubicBezTo>
                  <a:cubicBezTo>
                    <a:pt x="4145" y="614"/>
                    <a:pt x="4100" y="620"/>
                    <a:pt x="4054" y="632"/>
                  </a:cubicBezTo>
                  <a:cubicBezTo>
                    <a:pt x="4035" y="637"/>
                    <a:pt x="4016" y="639"/>
                    <a:pt x="3997" y="639"/>
                  </a:cubicBezTo>
                  <a:cubicBezTo>
                    <a:pt x="3958" y="639"/>
                    <a:pt x="3920" y="629"/>
                    <a:pt x="3886" y="607"/>
                  </a:cubicBezTo>
                  <a:cubicBezTo>
                    <a:pt x="3700" y="499"/>
                    <a:pt x="3500" y="416"/>
                    <a:pt x="3291" y="363"/>
                  </a:cubicBezTo>
                  <a:cubicBezTo>
                    <a:pt x="3232" y="348"/>
                    <a:pt x="3183" y="311"/>
                    <a:pt x="3153" y="259"/>
                  </a:cubicBezTo>
                  <a:cubicBezTo>
                    <a:pt x="3053" y="87"/>
                    <a:pt x="2878" y="1"/>
                    <a:pt x="2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4359;p118">
              <a:extLst>
                <a:ext uri="{FF2B5EF4-FFF2-40B4-BE49-F238E27FC236}">
                  <a16:creationId xmlns:a16="http://schemas.microsoft.com/office/drawing/2014/main" id="{C11577BE-AC2F-059C-8558-29997B62A8F2}"/>
                </a:ext>
              </a:extLst>
            </p:cNvPr>
            <p:cNvSpPr/>
            <p:nvPr/>
          </p:nvSpPr>
          <p:spPr>
            <a:xfrm>
              <a:off x="2745525" y="3305400"/>
              <a:ext cx="27300" cy="27300"/>
            </a:xfrm>
            <a:custGeom>
              <a:avLst/>
              <a:gdLst/>
              <a:ahLst/>
              <a:cxnLst/>
              <a:rect l="l" t="t" r="r" b="b"/>
              <a:pathLst>
                <a:path w="1092" h="1092" extrusionOk="0">
                  <a:moveTo>
                    <a:pt x="546" y="0"/>
                  </a:moveTo>
                  <a:cubicBezTo>
                    <a:pt x="245" y="0"/>
                    <a:pt x="0" y="245"/>
                    <a:pt x="0" y="546"/>
                  </a:cubicBezTo>
                  <a:cubicBezTo>
                    <a:pt x="0" y="848"/>
                    <a:pt x="245" y="1092"/>
                    <a:pt x="546" y="1092"/>
                  </a:cubicBezTo>
                  <a:cubicBezTo>
                    <a:pt x="848" y="1092"/>
                    <a:pt x="1092" y="848"/>
                    <a:pt x="1092" y="546"/>
                  </a:cubicBezTo>
                  <a:cubicBezTo>
                    <a:pt x="1092" y="245"/>
                    <a:pt x="848" y="0"/>
                    <a:pt x="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4360;p118">
              <a:extLst>
                <a:ext uri="{FF2B5EF4-FFF2-40B4-BE49-F238E27FC236}">
                  <a16:creationId xmlns:a16="http://schemas.microsoft.com/office/drawing/2014/main" id="{32B033E0-60D8-ADFC-D227-3A168427BDEC}"/>
                </a:ext>
              </a:extLst>
            </p:cNvPr>
            <p:cNvSpPr/>
            <p:nvPr/>
          </p:nvSpPr>
          <p:spPr>
            <a:xfrm>
              <a:off x="2793350" y="3311325"/>
              <a:ext cx="27325" cy="27325"/>
            </a:xfrm>
            <a:custGeom>
              <a:avLst/>
              <a:gdLst/>
              <a:ahLst/>
              <a:cxnLst/>
              <a:rect l="l" t="t" r="r" b="b"/>
              <a:pathLst>
                <a:path w="1093" h="1093" extrusionOk="0">
                  <a:moveTo>
                    <a:pt x="547" y="1"/>
                  </a:moveTo>
                  <a:cubicBezTo>
                    <a:pt x="244" y="1"/>
                    <a:pt x="1" y="244"/>
                    <a:pt x="1" y="547"/>
                  </a:cubicBezTo>
                  <a:cubicBezTo>
                    <a:pt x="1" y="847"/>
                    <a:pt x="244" y="1092"/>
                    <a:pt x="547" y="1092"/>
                  </a:cubicBezTo>
                  <a:cubicBezTo>
                    <a:pt x="847" y="1092"/>
                    <a:pt x="1092" y="847"/>
                    <a:pt x="1092" y="547"/>
                  </a:cubicBezTo>
                  <a:cubicBezTo>
                    <a:pt x="1092" y="244"/>
                    <a:pt x="847" y="1"/>
                    <a:pt x="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4361;p118">
              <a:extLst>
                <a:ext uri="{FF2B5EF4-FFF2-40B4-BE49-F238E27FC236}">
                  <a16:creationId xmlns:a16="http://schemas.microsoft.com/office/drawing/2014/main" id="{0C64656D-7A68-B824-4774-72C44116E847}"/>
                </a:ext>
              </a:extLst>
            </p:cNvPr>
            <p:cNvSpPr/>
            <p:nvPr/>
          </p:nvSpPr>
          <p:spPr>
            <a:xfrm>
              <a:off x="2725725" y="3288100"/>
              <a:ext cx="14675" cy="14700"/>
            </a:xfrm>
            <a:custGeom>
              <a:avLst/>
              <a:gdLst/>
              <a:ahLst/>
              <a:cxnLst/>
              <a:rect l="l" t="t" r="r" b="b"/>
              <a:pathLst>
                <a:path w="587" h="588" extrusionOk="0">
                  <a:moveTo>
                    <a:pt x="294" y="0"/>
                  </a:moveTo>
                  <a:cubicBezTo>
                    <a:pt x="131" y="0"/>
                    <a:pt x="0" y="132"/>
                    <a:pt x="0" y="294"/>
                  </a:cubicBezTo>
                  <a:cubicBezTo>
                    <a:pt x="0" y="456"/>
                    <a:pt x="131" y="588"/>
                    <a:pt x="294" y="588"/>
                  </a:cubicBezTo>
                  <a:cubicBezTo>
                    <a:pt x="456" y="588"/>
                    <a:pt x="586" y="456"/>
                    <a:pt x="586" y="294"/>
                  </a:cubicBezTo>
                  <a:cubicBezTo>
                    <a:pt x="586" y="132"/>
                    <a:pt x="456" y="0"/>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4362;p118">
              <a:extLst>
                <a:ext uri="{FF2B5EF4-FFF2-40B4-BE49-F238E27FC236}">
                  <a16:creationId xmlns:a16="http://schemas.microsoft.com/office/drawing/2014/main" id="{CA7276F1-A770-9ED6-24DC-08FBBC07E60B}"/>
                </a:ext>
              </a:extLst>
            </p:cNvPr>
            <p:cNvSpPr/>
            <p:nvPr/>
          </p:nvSpPr>
          <p:spPr>
            <a:xfrm>
              <a:off x="2730450" y="3345075"/>
              <a:ext cx="19650" cy="14700"/>
            </a:xfrm>
            <a:custGeom>
              <a:avLst/>
              <a:gdLst/>
              <a:ahLst/>
              <a:cxnLst/>
              <a:rect l="l" t="t" r="r" b="b"/>
              <a:pathLst>
                <a:path w="786" h="588" extrusionOk="0">
                  <a:moveTo>
                    <a:pt x="393" y="0"/>
                  </a:moveTo>
                  <a:cubicBezTo>
                    <a:pt x="318" y="0"/>
                    <a:pt x="243" y="29"/>
                    <a:pt x="185" y="86"/>
                  </a:cubicBezTo>
                  <a:cubicBezTo>
                    <a:pt x="0" y="271"/>
                    <a:pt x="131" y="587"/>
                    <a:pt x="393" y="587"/>
                  </a:cubicBezTo>
                  <a:cubicBezTo>
                    <a:pt x="654" y="587"/>
                    <a:pt x="785" y="271"/>
                    <a:pt x="601" y="86"/>
                  </a:cubicBezTo>
                  <a:cubicBezTo>
                    <a:pt x="543" y="29"/>
                    <a:pt x="468" y="0"/>
                    <a:pt x="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4363;p118">
              <a:extLst>
                <a:ext uri="{FF2B5EF4-FFF2-40B4-BE49-F238E27FC236}">
                  <a16:creationId xmlns:a16="http://schemas.microsoft.com/office/drawing/2014/main" id="{73331CA6-5911-1CC8-6EA7-00DFFA8C12B9}"/>
                </a:ext>
              </a:extLst>
            </p:cNvPr>
            <p:cNvSpPr/>
            <p:nvPr/>
          </p:nvSpPr>
          <p:spPr>
            <a:xfrm>
              <a:off x="2760850" y="3344750"/>
              <a:ext cx="31400" cy="26000"/>
            </a:xfrm>
            <a:custGeom>
              <a:avLst/>
              <a:gdLst/>
              <a:ahLst/>
              <a:cxnLst/>
              <a:rect l="l" t="t" r="r" b="b"/>
              <a:pathLst>
                <a:path w="1256" h="1040" extrusionOk="0">
                  <a:moveTo>
                    <a:pt x="694" y="1"/>
                  </a:moveTo>
                  <a:cubicBezTo>
                    <a:pt x="561" y="1"/>
                    <a:pt x="429" y="52"/>
                    <a:pt x="327" y="153"/>
                  </a:cubicBezTo>
                  <a:cubicBezTo>
                    <a:pt x="0" y="480"/>
                    <a:pt x="232" y="1040"/>
                    <a:pt x="695" y="1040"/>
                  </a:cubicBezTo>
                  <a:cubicBezTo>
                    <a:pt x="904" y="1040"/>
                    <a:pt x="1093" y="912"/>
                    <a:pt x="1175" y="719"/>
                  </a:cubicBezTo>
                  <a:cubicBezTo>
                    <a:pt x="1255" y="524"/>
                    <a:pt x="1211" y="301"/>
                    <a:pt x="1062" y="153"/>
                  </a:cubicBezTo>
                  <a:cubicBezTo>
                    <a:pt x="960" y="52"/>
                    <a:pt x="827" y="1"/>
                    <a:pt x="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4364;p118">
              <a:extLst>
                <a:ext uri="{FF2B5EF4-FFF2-40B4-BE49-F238E27FC236}">
                  <a16:creationId xmlns:a16="http://schemas.microsoft.com/office/drawing/2014/main" id="{BC462B39-1420-CECF-EC0F-D706731F8911}"/>
                </a:ext>
              </a:extLst>
            </p:cNvPr>
            <p:cNvSpPr/>
            <p:nvPr/>
          </p:nvSpPr>
          <p:spPr>
            <a:xfrm>
              <a:off x="2768325" y="3275925"/>
              <a:ext cx="14675" cy="14700"/>
            </a:xfrm>
            <a:custGeom>
              <a:avLst/>
              <a:gdLst/>
              <a:ahLst/>
              <a:cxnLst/>
              <a:rect l="l" t="t" r="r" b="b"/>
              <a:pathLst>
                <a:path w="587" h="588" extrusionOk="0">
                  <a:moveTo>
                    <a:pt x="293" y="0"/>
                  </a:moveTo>
                  <a:cubicBezTo>
                    <a:pt x="131" y="0"/>
                    <a:pt x="1" y="132"/>
                    <a:pt x="1" y="294"/>
                  </a:cubicBezTo>
                  <a:cubicBezTo>
                    <a:pt x="1" y="456"/>
                    <a:pt x="131" y="588"/>
                    <a:pt x="293" y="588"/>
                  </a:cubicBezTo>
                  <a:cubicBezTo>
                    <a:pt x="456" y="588"/>
                    <a:pt x="587" y="456"/>
                    <a:pt x="587" y="294"/>
                  </a:cubicBezTo>
                  <a:cubicBezTo>
                    <a:pt x="587" y="132"/>
                    <a:pt x="456"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0"/>
                                        </p:tgtEl>
                                        <p:attrNameLst>
                                          <p:attrName>style.visibility</p:attrName>
                                        </p:attrNameLst>
                                      </p:cBhvr>
                                      <p:to>
                                        <p:strVal val="visible"/>
                                      </p:to>
                                    </p:set>
                                    <p:animEffect transition="in" filter="fade">
                                      <p:cBhvr>
                                        <p:cTn id="12" dur="500"/>
                                        <p:tgtEl>
                                          <p:spTgt spid="1880"/>
                                        </p:tgtEl>
                                      </p:cBhvr>
                                    </p:animEffect>
                                  </p:childTnLst>
                                </p:cTn>
                              </p:par>
                              <p:par>
                                <p:cTn id="13" presetID="26" presetClass="emph" presetSubtype="0" fill="hold" nodeType="withEffect">
                                  <p:stCondLst>
                                    <p:cond delay="0"/>
                                  </p:stCondLst>
                                  <p:childTnLst>
                                    <p:animEffect transition="out" filter="fade">
                                      <p:cBhvr>
                                        <p:cTn id="14" dur="500" tmFilter="0, 0; .2, .5; .8, .5; 1, 0"/>
                                        <p:tgtEl>
                                          <p:spTgt spid="1880"/>
                                        </p:tgtEl>
                                      </p:cBhvr>
                                    </p:animEffect>
                                    <p:animScale>
                                      <p:cBhvr>
                                        <p:cTn id="15" dur="250" autoRev="1" fill="hold"/>
                                        <p:tgtEl>
                                          <p:spTgt spid="1880"/>
                                        </p:tgtEl>
                                      </p:cBhvr>
                                      <p:by x="105000" y="105000"/>
                                    </p:animScale>
                                  </p:childTnLst>
                                </p:cTn>
                              </p:par>
                              <p:par>
                                <p:cTn id="16" presetID="16" presetClass="entr" presetSubtype="21" fill="hold" grpId="0" nodeType="with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barn(inVertical)">
                                      <p:cBhvr>
                                        <p:cTn id="18" dur="500"/>
                                        <p:tgtEl>
                                          <p:spTgt spid="2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91"/>
                                        </p:tgtEl>
                                        <p:attrNameLst>
                                          <p:attrName>style.visibility</p:attrName>
                                        </p:attrNameLst>
                                      </p:cBhvr>
                                      <p:to>
                                        <p:strVal val="visible"/>
                                      </p:to>
                                    </p:set>
                                    <p:animEffect transition="in" filter="fade">
                                      <p:cBhvr>
                                        <p:cTn id="23" dur="500"/>
                                        <p:tgtEl>
                                          <p:spTgt spid="1891"/>
                                        </p:tgtEl>
                                      </p:cBhvr>
                                    </p:animEffect>
                                  </p:childTnLst>
                                </p:cTn>
                              </p:par>
                              <p:par>
                                <p:cTn id="24" presetID="26" presetClass="emph" presetSubtype="0" fill="hold" nodeType="withEffect">
                                  <p:stCondLst>
                                    <p:cond delay="0"/>
                                  </p:stCondLst>
                                  <p:childTnLst>
                                    <p:animEffect transition="out" filter="fade">
                                      <p:cBhvr>
                                        <p:cTn id="25" dur="500" tmFilter="0, 0; .2, .5; .8, .5; 1, 0"/>
                                        <p:tgtEl>
                                          <p:spTgt spid="1891"/>
                                        </p:tgtEl>
                                      </p:cBhvr>
                                    </p:animEffect>
                                    <p:animScale>
                                      <p:cBhvr>
                                        <p:cTn id="26" dur="250" autoRev="1" fill="hold"/>
                                        <p:tgtEl>
                                          <p:spTgt spid="1891"/>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Effect transition="in" filter="barn(inVertical)">
                                      <p:cBhvr>
                                        <p:cTn id="29" dur="500"/>
                                        <p:tgtEl>
                                          <p:spTgt spid="2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Vertical)">
                                      <p:cBhvr>
                                        <p:cTn id="34" dur="500"/>
                                        <p:tgtEl>
                                          <p:spTgt spid="3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arn(inVertical)">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arn(inVertical)">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arn(inVertical)">
                                      <p:cBhvr>
                                        <p:cTn id="50" dur="500"/>
                                        <p:tgtEl>
                                          <p:spTgt spid="34"/>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barn(inVertical)">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build="p"/>
      <p:bldP spid="29" grpId="0" build="p"/>
      <p:bldP spid="35"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9"/>
        <p:cNvGrpSpPr/>
        <p:nvPr/>
      </p:nvGrpSpPr>
      <p:grpSpPr>
        <a:xfrm>
          <a:off x="0" y="0"/>
          <a:ext cx="0" cy="0"/>
          <a:chOff x="0" y="0"/>
          <a:chExt cx="0" cy="0"/>
        </a:xfrm>
      </p:grpSpPr>
      <p:sp>
        <p:nvSpPr>
          <p:cNvPr id="3020" name="Google Shape;3020;p115"/>
          <p:cNvSpPr txBox="1">
            <a:spLocks noGrp="1"/>
          </p:cNvSpPr>
          <p:nvPr>
            <p:ph type="title"/>
          </p:nvPr>
        </p:nvSpPr>
        <p:spPr>
          <a:xfrm>
            <a:off x="1577058" y="2335412"/>
            <a:ext cx="5989884"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1500" dirty="0"/>
              <a:t>THANKS!</a:t>
            </a:r>
            <a:endParaRPr sz="11500" dirty="0"/>
          </a:p>
        </p:txBody>
      </p:sp>
      <p:sp>
        <p:nvSpPr>
          <p:cNvPr id="35" name="Rectangle 34">
            <a:extLst>
              <a:ext uri="{FF2B5EF4-FFF2-40B4-BE49-F238E27FC236}">
                <a16:creationId xmlns:a16="http://schemas.microsoft.com/office/drawing/2014/main" id="{979BEA20-220C-72BE-0E85-591B5D18C241}"/>
              </a:ext>
            </a:extLst>
          </p:cNvPr>
          <p:cNvSpPr/>
          <p:nvPr/>
        </p:nvSpPr>
        <p:spPr>
          <a:xfrm>
            <a:off x="2952150" y="3519350"/>
            <a:ext cx="4069825" cy="953950"/>
          </a:xfrm>
          <a:prstGeom prst="rect">
            <a:avLst/>
          </a:prstGeom>
          <a:solidFill>
            <a:srgbClr val="1C29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oogle Shape;4302;p118">
            <a:extLst>
              <a:ext uri="{FF2B5EF4-FFF2-40B4-BE49-F238E27FC236}">
                <a16:creationId xmlns:a16="http://schemas.microsoft.com/office/drawing/2014/main" id="{4E085A06-A0A6-649C-4D7D-95E6C1B62BB8}"/>
              </a:ext>
            </a:extLst>
          </p:cNvPr>
          <p:cNvGrpSpPr/>
          <p:nvPr/>
        </p:nvGrpSpPr>
        <p:grpSpPr>
          <a:xfrm>
            <a:off x="4966250" y="2933275"/>
            <a:ext cx="4398300" cy="2417850"/>
            <a:chOff x="4966250" y="2933275"/>
            <a:chExt cx="4398300" cy="2417850"/>
          </a:xfrm>
        </p:grpSpPr>
        <p:sp>
          <p:nvSpPr>
            <p:cNvPr id="3" name="Google Shape;4303;p118">
              <a:extLst>
                <a:ext uri="{FF2B5EF4-FFF2-40B4-BE49-F238E27FC236}">
                  <a16:creationId xmlns:a16="http://schemas.microsoft.com/office/drawing/2014/main" id="{EFA1E703-B58D-B79E-1216-1A93D1C6030B}"/>
                </a:ext>
              </a:extLst>
            </p:cNvPr>
            <p:cNvSpPr/>
            <p:nvPr/>
          </p:nvSpPr>
          <p:spPr>
            <a:xfrm>
              <a:off x="4966250" y="3869200"/>
              <a:ext cx="683600" cy="837525"/>
            </a:xfrm>
            <a:custGeom>
              <a:avLst/>
              <a:gdLst/>
              <a:ahLst/>
              <a:cxnLst/>
              <a:rect l="l" t="t" r="r" b="b"/>
              <a:pathLst>
                <a:path w="27344" h="33501" extrusionOk="0">
                  <a:moveTo>
                    <a:pt x="14991" y="0"/>
                  </a:moveTo>
                  <a:cubicBezTo>
                    <a:pt x="13452" y="0"/>
                    <a:pt x="9553" y="4935"/>
                    <a:pt x="5935" y="11549"/>
                  </a:cubicBezTo>
                  <a:cubicBezTo>
                    <a:pt x="2078" y="18598"/>
                    <a:pt x="1" y="24889"/>
                    <a:pt x="1296" y="25598"/>
                  </a:cubicBezTo>
                  <a:lnTo>
                    <a:pt x="11434" y="33501"/>
                  </a:lnTo>
                  <a:lnTo>
                    <a:pt x="21872" y="20771"/>
                  </a:lnTo>
                  <a:lnTo>
                    <a:pt x="27343" y="3459"/>
                  </a:lnTo>
                  <a:lnTo>
                    <a:pt x="15264" y="66"/>
                  </a:lnTo>
                  <a:cubicBezTo>
                    <a:pt x="15184" y="22"/>
                    <a:pt x="15093" y="0"/>
                    <a:pt x="14991"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304;p118">
              <a:extLst>
                <a:ext uri="{FF2B5EF4-FFF2-40B4-BE49-F238E27FC236}">
                  <a16:creationId xmlns:a16="http://schemas.microsoft.com/office/drawing/2014/main" id="{1BF6636B-D51C-E705-6924-8FA9ABC257F7}"/>
                </a:ext>
              </a:extLst>
            </p:cNvPr>
            <p:cNvSpPr/>
            <p:nvPr/>
          </p:nvSpPr>
          <p:spPr>
            <a:xfrm>
              <a:off x="4968875" y="3153300"/>
              <a:ext cx="4395675" cy="2197825"/>
            </a:xfrm>
            <a:custGeom>
              <a:avLst/>
              <a:gdLst/>
              <a:ahLst/>
              <a:cxnLst/>
              <a:rect l="l" t="t" r="r" b="b"/>
              <a:pathLst>
                <a:path w="175827" h="87913" extrusionOk="0">
                  <a:moveTo>
                    <a:pt x="87913" y="0"/>
                  </a:moveTo>
                  <a:cubicBezTo>
                    <a:pt x="39361" y="0"/>
                    <a:pt x="0" y="39360"/>
                    <a:pt x="0" y="87912"/>
                  </a:cubicBezTo>
                  <a:lnTo>
                    <a:pt x="175826" y="87912"/>
                  </a:lnTo>
                  <a:cubicBezTo>
                    <a:pt x="175826" y="39359"/>
                    <a:pt x="136466" y="0"/>
                    <a:pt x="87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305;p118">
              <a:extLst>
                <a:ext uri="{FF2B5EF4-FFF2-40B4-BE49-F238E27FC236}">
                  <a16:creationId xmlns:a16="http://schemas.microsoft.com/office/drawing/2014/main" id="{EA878F8C-C652-6042-D330-F2E3B990CCFB}"/>
                </a:ext>
              </a:extLst>
            </p:cNvPr>
            <p:cNvSpPr/>
            <p:nvPr/>
          </p:nvSpPr>
          <p:spPr>
            <a:xfrm>
              <a:off x="6606075" y="4375225"/>
              <a:ext cx="1355550" cy="583900"/>
            </a:xfrm>
            <a:custGeom>
              <a:avLst/>
              <a:gdLst/>
              <a:ahLst/>
              <a:cxnLst/>
              <a:rect l="l" t="t" r="r" b="b"/>
              <a:pathLst>
                <a:path w="54222" h="23356" extrusionOk="0">
                  <a:moveTo>
                    <a:pt x="21645" y="1"/>
                  </a:moveTo>
                  <a:cubicBezTo>
                    <a:pt x="16980" y="1"/>
                    <a:pt x="12616" y="554"/>
                    <a:pt x="9036" y="1629"/>
                  </a:cubicBezTo>
                  <a:cubicBezTo>
                    <a:pt x="3784" y="3206"/>
                    <a:pt x="651" y="5778"/>
                    <a:pt x="326" y="8778"/>
                  </a:cubicBezTo>
                  <a:cubicBezTo>
                    <a:pt x="1" y="11777"/>
                    <a:pt x="2511" y="14961"/>
                    <a:pt x="7305" y="17626"/>
                  </a:cubicBezTo>
                  <a:cubicBezTo>
                    <a:pt x="12098" y="20290"/>
                    <a:pt x="18783" y="22221"/>
                    <a:pt x="25886" y="22990"/>
                  </a:cubicBezTo>
                  <a:cubicBezTo>
                    <a:pt x="28149" y="23235"/>
                    <a:pt x="30395" y="23356"/>
                    <a:pt x="32575" y="23356"/>
                  </a:cubicBezTo>
                  <a:cubicBezTo>
                    <a:pt x="37241" y="23356"/>
                    <a:pt x="41605" y="22802"/>
                    <a:pt x="45185" y="21727"/>
                  </a:cubicBezTo>
                  <a:cubicBezTo>
                    <a:pt x="50439" y="20150"/>
                    <a:pt x="53573" y="17579"/>
                    <a:pt x="53898" y="14579"/>
                  </a:cubicBezTo>
                  <a:cubicBezTo>
                    <a:pt x="54221" y="11578"/>
                    <a:pt x="51712" y="8396"/>
                    <a:pt x="46918" y="5731"/>
                  </a:cubicBezTo>
                  <a:cubicBezTo>
                    <a:pt x="42125" y="3065"/>
                    <a:pt x="35441" y="1136"/>
                    <a:pt x="28335" y="367"/>
                  </a:cubicBezTo>
                  <a:cubicBezTo>
                    <a:pt x="26072" y="122"/>
                    <a:pt x="23826" y="1"/>
                    <a:pt x="21645" y="1"/>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306;p118">
              <a:extLst>
                <a:ext uri="{FF2B5EF4-FFF2-40B4-BE49-F238E27FC236}">
                  <a16:creationId xmlns:a16="http://schemas.microsoft.com/office/drawing/2014/main" id="{63A9E622-78DD-ECD7-0A8D-BCFA0D449B7B}"/>
                </a:ext>
              </a:extLst>
            </p:cNvPr>
            <p:cNvSpPr/>
            <p:nvPr/>
          </p:nvSpPr>
          <p:spPr>
            <a:xfrm>
              <a:off x="6617925" y="4500075"/>
              <a:ext cx="1318125" cy="461000"/>
            </a:xfrm>
            <a:custGeom>
              <a:avLst/>
              <a:gdLst/>
              <a:ahLst/>
              <a:cxnLst/>
              <a:rect l="l" t="t" r="r" b="b"/>
              <a:pathLst>
                <a:path w="52725" h="18440" extrusionOk="0">
                  <a:moveTo>
                    <a:pt x="19261" y="1"/>
                  </a:moveTo>
                  <a:cubicBezTo>
                    <a:pt x="15308" y="1"/>
                    <a:pt x="11636" y="342"/>
                    <a:pt x="8572" y="1016"/>
                  </a:cubicBezTo>
                  <a:cubicBezTo>
                    <a:pt x="3498" y="2131"/>
                    <a:pt x="505" y="4065"/>
                    <a:pt x="253" y="6392"/>
                  </a:cubicBezTo>
                  <a:cubicBezTo>
                    <a:pt x="1" y="8720"/>
                    <a:pt x="2510" y="11250"/>
                    <a:pt x="7229" y="13426"/>
                  </a:cubicBezTo>
                  <a:cubicBezTo>
                    <a:pt x="11947" y="15603"/>
                    <a:pt x="18488" y="17246"/>
                    <a:pt x="25412" y="17996"/>
                  </a:cubicBezTo>
                  <a:cubicBezTo>
                    <a:pt x="28156" y="18293"/>
                    <a:pt x="30870" y="18440"/>
                    <a:pt x="33464" y="18440"/>
                  </a:cubicBezTo>
                  <a:cubicBezTo>
                    <a:pt x="37417" y="18440"/>
                    <a:pt x="41089" y="18098"/>
                    <a:pt x="44153" y="17425"/>
                  </a:cubicBezTo>
                  <a:cubicBezTo>
                    <a:pt x="49227" y="16309"/>
                    <a:pt x="52221" y="14374"/>
                    <a:pt x="52473" y="12047"/>
                  </a:cubicBezTo>
                  <a:cubicBezTo>
                    <a:pt x="52725" y="9719"/>
                    <a:pt x="50215" y="7190"/>
                    <a:pt x="45496" y="5015"/>
                  </a:cubicBezTo>
                  <a:cubicBezTo>
                    <a:pt x="40779" y="2838"/>
                    <a:pt x="34238" y="1195"/>
                    <a:pt x="27313" y="444"/>
                  </a:cubicBezTo>
                  <a:cubicBezTo>
                    <a:pt x="24569" y="148"/>
                    <a:pt x="21855" y="1"/>
                    <a:pt x="19261" y="1"/>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307;p118">
              <a:extLst>
                <a:ext uri="{FF2B5EF4-FFF2-40B4-BE49-F238E27FC236}">
                  <a16:creationId xmlns:a16="http://schemas.microsoft.com/office/drawing/2014/main" id="{3FF1D7AA-2390-886D-8DB5-298C694EA6B9}"/>
                </a:ext>
              </a:extLst>
            </p:cNvPr>
            <p:cNvSpPr/>
            <p:nvPr/>
          </p:nvSpPr>
          <p:spPr>
            <a:xfrm>
              <a:off x="6501275" y="3314900"/>
              <a:ext cx="760000" cy="323825"/>
            </a:xfrm>
            <a:custGeom>
              <a:avLst/>
              <a:gdLst/>
              <a:ahLst/>
              <a:cxnLst/>
              <a:rect l="l" t="t" r="r" b="b"/>
              <a:pathLst>
                <a:path w="30400" h="12953" extrusionOk="0">
                  <a:moveTo>
                    <a:pt x="17512" y="0"/>
                  </a:moveTo>
                  <a:cubicBezTo>
                    <a:pt x="16585" y="0"/>
                    <a:pt x="15639" y="38"/>
                    <a:pt x="14688" y="114"/>
                  </a:cubicBezTo>
                  <a:cubicBezTo>
                    <a:pt x="10693" y="437"/>
                    <a:pt x="6915" y="1415"/>
                    <a:pt x="4187" y="2835"/>
                  </a:cubicBezTo>
                  <a:cubicBezTo>
                    <a:pt x="1457" y="4255"/>
                    <a:pt x="0" y="6001"/>
                    <a:pt x="136" y="7688"/>
                  </a:cubicBezTo>
                  <a:cubicBezTo>
                    <a:pt x="273" y="9375"/>
                    <a:pt x="1990" y="10866"/>
                    <a:pt x="4910" y="11831"/>
                  </a:cubicBezTo>
                  <a:cubicBezTo>
                    <a:pt x="7136" y="12567"/>
                    <a:pt x="9921" y="12952"/>
                    <a:pt x="12888" y="12952"/>
                  </a:cubicBezTo>
                  <a:cubicBezTo>
                    <a:pt x="13816" y="12952"/>
                    <a:pt x="14761" y="12914"/>
                    <a:pt x="15712" y="12838"/>
                  </a:cubicBezTo>
                  <a:cubicBezTo>
                    <a:pt x="19706" y="12516"/>
                    <a:pt x="23484" y="11538"/>
                    <a:pt x="26214" y="10117"/>
                  </a:cubicBezTo>
                  <a:cubicBezTo>
                    <a:pt x="28943" y="8698"/>
                    <a:pt x="30399" y="6952"/>
                    <a:pt x="30263" y="5265"/>
                  </a:cubicBezTo>
                  <a:cubicBezTo>
                    <a:pt x="30129" y="3577"/>
                    <a:pt x="28411" y="2086"/>
                    <a:pt x="25490" y="1121"/>
                  </a:cubicBezTo>
                  <a:cubicBezTo>
                    <a:pt x="23265" y="386"/>
                    <a:pt x="20479" y="0"/>
                    <a:pt x="17512" y="0"/>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308;p118">
              <a:extLst>
                <a:ext uri="{FF2B5EF4-FFF2-40B4-BE49-F238E27FC236}">
                  <a16:creationId xmlns:a16="http://schemas.microsoft.com/office/drawing/2014/main" id="{CEAB5B5E-3F6F-E834-C041-455EC5401D4C}"/>
                </a:ext>
              </a:extLst>
            </p:cNvPr>
            <p:cNvSpPr/>
            <p:nvPr/>
          </p:nvSpPr>
          <p:spPr>
            <a:xfrm>
              <a:off x="6514425" y="3385575"/>
              <a:ext cx="739425" cy="253775"/>
            </a:xfrm>
            <a:custGeom>
              <a:avLst/>
              <a:gdLst/>
              <a:ahLst/>
              <a:cxnLst/>
              <a:rect l="l" t="t" r="r" b="b"/>
              <a:pathLst>
                <a:path w="29577" h="10151" extrusionOk="0">
                  <a:moveTo>
                    <a:pt x="17817" y="1"/>
                  </a:moveTo>
                  <a:cubicBezTo>
                    <a:pt x="16700" y="1"/>
                    <a:pt x="15551" y="47"/>
                    <a:pt x="14391" y="140"/>
                  </a:cubicBezTo>
                  <a:cubicBezTo>
                    <a:pt x="10497" y="454"/>
                    <a:pt x="6804" y="1275"/>
                    <a:pt x="4125" y="2422"/>
                  </a:cubicBezTo>
                  <a:cubicBezTo>
                    <a:pt x="1445" y="3569"/>
                    <a:pt x="0" y="4948"/>
                    <a:pt x="105" y="6257"/>
                  </a:cubicBezTo>
                  <a:cubicBezTo>
                    <a:pt x="211" y="7566"/>
                    <a:pt x="1859" y="8696"/>
                    <a:pt x="4686" y="9401"/>
                  </a:cubicBezTo>
                  <a:cubicBezTo>
                    <a:pt x="6672" y="9895"/>
                    <a:pt x="9126" y="10151"/>
                    <a:pt x="11759" y="10151"/>
                  </a:cubicBezTo>
                  <a:cubicBezTo>
                    <a:pt x="12876" y="10151"/>
                    <a:pt x="14026" y="10104"/>
                    <a:pt x="15186" y="10011"/>
                  </a:cubicBezTo>
                  <a:cubicBezTo>
                    <a:pt x="19080" y="9697"/>
                    <a:pt x="22772" y="8877"/>
                    <a:pt x="25452" y="7730"/>
                  </a:cubicBezTo>
                  <a:cubicBezTo>
                    <a:pt x="28132" y="6582"/>
                    <a:pt x="29577" y="5203"/>
                    <a:pt x="29472" y="3894"/>
                  </a:cubicBezTo>
                  <a:cubicBezTo>
                    <a:pt x="29366" y="2585"/>
                    <a:pt x="27719" y="1455"/>
                    <a:pt x="24891" y="750"/>
                  </a:cubicBezTo>
                  <a:cubicBezTo>
                    <a:pt x="22904" y="257"/>
                    <a:pt x="20451" y="1"/>
                    <a:pt x="17817" y="1"/>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309;p118">
              <a:extLst>
                <a:ext uri="{FF2B5EF4-FFF2-40B4-BE49-F238E27FC236}">
                  <a16:creationId xmlns:a16="http://schemas.microsoft.com/office/drawing/2014/main" id="{6430BC17-E68C-FCF3-F254-CC6E9CF261D0}"/>
                </a:ext>
              </a:extLst>
            </p:cNvPr>
            <p:cNvSpPr/>
            <p:nvPr/>
          </p:nvSpPr>
          <p:spPr>
            <a:xfrm>
              <a:off x="7954550" y="4124300"/>
              <a:ext cx="904500" cy="528450"/>
            </a:xfrm>
            <a:custGeom>
              <a:avLst/>
              <a:gdLst/>
              <a:ahLst/>
              <a:cxnLst/>
              <a:rect l="l" t="t" r="r" b="b"/>
              <a:pathLst>
                <a:path w="36180" h="21138" extrusionOk="0">
                  <a:moveTo>
                    <a:pt x="7821" y="1"/>
                  </a:moveTo>
                  <a:cubicBezTo>
                    <a:pt x="4184" y="1"/>
                    <a:pt x="1689" y="1039"/>
                    <a:pt x="860" y="2905"/>
                  </a:cubicBezTo>
                  <a:cubicBezTo>
                    <a:pt x="0" y="4835"/>
                    <a:pt x="993" y="7494"/>
                    <a:pt x="3618" y="10295"/>
                  </a:cubicBezTo>
                  <a:cubicBezTo>
                    <a:pt x="6242" y="13098"/>
                    <a:pt x="10284" y="15813"/>
                    <a:pt x="14854" y="17846"/>
                  </a:cubicBezTo>
                  <a:cubicBezTo>
                    <a:pt x="19424" y="19879"/>
                    <a:pt x="24147" y="21062"/>
                    <a:pt x="27986" y="21134"/>
                  </a:cubicBezTo>
                  <a:cubicBezTo>
                    <a:pt x="28112" y="21136"/>
                    <a:pt x="28237" y="21138"/>
                    <a:pt x="28360" y="21138"/>
                  </a:cubicBezTo>
                  <a:cubicBezTo>
                    <a:pt x="31995" y="21138"/>
                    <a:pt x="34490" y="20101"/>
                    <a:pt x="35322" y="18234"/>
                  </a:cubicBezTo>
                  <a:cubicBezTo>
                    <a:pt x="36179" y="16305"/>
                    <a:pt x="35187" y="13646"/>
                    <a:pt x="32563" y="10844"/>
                  </a:cubicBezTo>
                  <a:cubicBezTo>
                    <a:pt x="29938" y="8042"/>
                    <a:pt x="25896" y="5325"/>
                    <a:pt x="21327" y="3293"/>
                  </a:cubicBezTo>
                  <a:cubicBezTo>
                    <a:pt x="16757" y="1261"/>
                    <a:pt x="12034" y="78"/>
                    <a:pt x="8195" y="5"/>
                  </a:cubicBezTo>
                  <a:cubicBezTo>
                    <a:pt x="8069" y="2"/>
                    <a:pt x="7945" y="1"/>
                    <a:pt x="7821" y="1"/>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310;p118">
              <a:extLst>
                <a:ext uri="{FF2B5EF4-FFF2-40B4-BE49-F238E27FC236}">
                  <a16:creationId xmlns:a16="http://schemas.microsoft.com/office/drawing/2014/main" id="{B77A0B9E-D750-020E-2EA4-4EF490F42442}"/>
                </a:ext>
              </a:extLst>
            </p:cNvPr>
            <p:cNvSpPr/>
            <p:nvPr/>
          </p:nvSpPr>
          <p:spPr>
            <a:xfrm>
              <a:off x="7952100" y="4195200"/>
              <a:ext cx="873100" cy="468225"/>
            </a:xfrm>
            <a:custGeom>
              <a:avLst/>
              <a:gdLst/>
              <a:ahLst/>
              <a:cxnLst/>
              <a:rect l="l" t="t" r="r" b="b"/>
              <a:pathLst>
                <a:path w="34924" h="18729" extrusionOk="0">
                  <a:moveTo>
                    <a:pt x="5575" y="1"/>
                  </a:moveTo>
                  <a:cubicBezTo>
                    <a:pt x="2951" y="1"/>
                    <a:pt x="1216" y="659"/>
                    <a:pt x="667" y="1893"/>
                  </a:cubicBezTo>
                  <a:cubicBezTo>
                    <a:pt x="1" y="3390"/>
                    <a:pt x="1131" y="5613"/>
                    <a:pt x="3810" y="8073"/>
                  </a:cubicBezTo>
                  <a:cubicBezTo>
                    <a:pt x="6489" y="10533"/>
                    <a:pt x="10496" y="13029"/>
                    <a:pt x="14952" y="15010"/>
                  </a:cubicBezTo>
                  <a:cubicBezTo>
                    <a:pt x="19406" y="16990"/>
                    <a:pt x="23943" y="18297"/>
                    <a:pt x="27564" y="18639"/>
                  </a:cubicBezTo>
                  <a:cubicBezTo>
                    <a:pt x="28197" y="18699"/>
                    <a:pt x="28793" y="18728"/>
                    <a:pt x="29349" y="18728"/>
                  </a:cubicBezTo>
                  <a:cubicBezTo>
                    <a:pt x="31973" y="18728"/>
                    <a:pt x="33708" y="18071"/>
                    <a:pt x="34258" y="16836"/>
                  </a:cubicBezTo>
                  <a:cubicBezTo>
                    <a:pt x="34924" y="15338"/>
                    <a:pt x="33794" y="13115"/>
                    <a:pt x="31114" y="10656"/>
                  </a:cubicBezTo>
                  <a:cubicBezTo>
                    <a:pt x="28436" y="8195"/>
                    <a:pt x="24427" y="5700"/>
                    <a:pt x="19973" y="3720"/>
                  </a:cubicBezTo>
                  <a:cubicBezTo>
                    <a:pt x="15519" y="1737"/>
                    <a:pt x="10982" y="433"/>
                    <a:pt x="7361" y="90"/>
                  </a:cubicBezTo>
                  <a:cubicBezTo>
                    <a:pt x="6728" y="30"/>
                    <a:pt x="6132" y="1"/>
                    <a:pt x="5575" y="1"/>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311;p118">
              <a:extLst>
                <a:ext uri="{FF2B5EF4-FFF2-40B4-BE49-F238E27FC236}">
                  <a16:creationId xmlns:a16="http://schemas.microsoft.com/office/drawing/2014/main" id="{39D6E97B-6AD1-0223-EC55-9A062E0A85D5}"/>
                </a:ext>
              </a:extLst>
            </p:cNvPr>
            <p:cNvSpPr/>
            <p:nvPr/>
          </p:nvSpPr>
          <p:spPr>
            <a:xfrm>
              <a:off x="5332250" y="3915725"/>
              <a:ext cx="656825" cy="747200"/>
            </a:xfrm>
            <a:custGeom>
              <a:avLst/>
              <a:gdLst/>
              <a:ahLst/>
              <a:cxnLst/>
              <a:rect l="l" t="t" r="r" b="b"/>
              <a:pathLst>
                <a:path w="26273" h="29888" extrusionOk="0">
                  <a:moveTo>
                    <a:pt x="21871" y="1"/>
                  </a:moveTo>
                  <a:cubicBezTo>
                    <a:pt x="20453" y="1"/>
                    <a:pt x="18731" y="530"/>
                    <a:pt x="16828" y="1575"/>
                  </a:cubicBezTo>
                  <a:cubicBezTo>
                    <a:pt x="13604" y="3346"/>
                    <a:pt x="10122" y="6453"/>
                    <a:pt x="7151" y="10212"/>
                  </a:cubicBezTo>
                  <a:cubicBezTo>
                    <a:pt x="4179" y="13972"/>
                    <a:pt x="1959" y="18075"/>
                    <a:pt x="981" y="21621"/>
                  </a:cubicBezTo>
                  <a:cubicBezTo>
                    <a:pt x="1" y="25166"/>
                    <a:pt x="343" y="27863"/>
                    <a:pt x="1930" y="29119"/>
                  </a:cubicBezTo>
                  <a:cubicBezTo>
                    <a:pt x="2580" y="29633"/>
                    <a:pt x="3418" y="29888"/>
                    <a:pt x="4402" y="29888"/>
                  </a:cubicBezTo>
                  <a:cubicBezTo>
                    <a:pt x="5820" y="29888"/>
                    <a:pt x="7542" y="29359"/>
                    <a:pt x="9445" y="28314"/>
                  </a:cubicBezTo>
                  <a:cubicBezTo>
                    <a:pt x="12669" y="26542"/>
                    <a:pt x="16151" y="23436"/>
                    <a:pt x="19123" y="19676"/>
                  </a:cubicBezTo>
                  <a:cubicBezTo>
                    <a:pt x="22094" y="15917"/>
                    <a:pt x="24314" y="11814"/>
                    <a:pt x="25294" y="8267"/>
                  </a:cubicBezTo>
                  <a:cubicBezTo>
                    <a:pt x="26272" y="4723"/>
                    <a:pt x="25930" y="2024"/>
                    <a:pt x="24343" y="770"/>
                  </a:cubicBezTo>
                  <a:cubicBezTo>
                    <a:pt x="23693" y="256"/>
                    <a:pt x="22855" y="1"/>
                    <a:pt x="21871" y="1"/>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312;p118">
              <a:extLst>
                <a:ext uri="{FF2B5EF4-FFF2-40B4-BE49-F238E27FC236}">
                  <a16:creationId xmlns:a16="http://schemas.microsoft.com/office/drawing/2014/main" id="{5A2AB94A-B1F0-9AF4-C1D0-1958F2636BD7}"/>
                </a:ext>
              </a:extLst>
            </p:cNvPr>
            <p:cNvSpPr/>
            <p:nvPr/>
          </p:nvSpPr>
          <p:spPr>
            <a:xfrm>
              <a:off x="5389550" y="3958450"/>
              <a:ext cx="609325" cy="714825"/>
            </a:xfrm>
            <a:custGeom>
              <a:avLst/>
              <a:gdLst/>
              <a:ahLst/>
              <a:cxnLst/>
              <a:rect l="l" t="t" r="r" b="b"/>
              <a:pathLst>
                <a:path w="24373" h="28593" extrusionOk="0">
                  <a:moveTo>
                    <a:pt x="21550" y="0"/>
                  </a:moveTo>
                  <a:cubicBezTo>
                    <a:pt x="20276" y="0"/>
                    <a:pt x="18583" y="655"/>
                    <a:pt x="16627" y="1931"/>
                  </a:cubicBezTo>
                  <a:cubicBezTo>
                    <a:pt x="13707" y="3833"/>
                    <a:pt x="10440" y="6961"/>
                    <a:pt x="7543" y="10624"/>
                  </a:cubicBezTo>
                  <a:cubicBezTo>
                    <a:pt x="4645" y="14289"/>
                    <a:pt x="2357" y="18191"/>
                    <a:pt x="1179" y="21471"/>
                  </a:cubicBezTo>
                  <a:cubicBezTo>
                    <a:pt x="1" y="24750"/>
                    <a:pt x="32" y="27139"/>
                    <a:pt x="1264" y="28113"/>
                  </a:cubicBezTo>
                  <a:cubicBezTo>
                    <a:pt x="1669" y="28434"/>
                    <a:pt x="2195" y="28593"/>
                    <a:pt x="2821" y="28593"/>
                  </a:cubicBezTo>
                  <a:cubicBezTo>
                    <a:pt x="4096" y="28593"/>
                    <a:pt x="5789" y="27937"/>
                    <a:pt x="7746" y="26662"/>
                  </a:cubicBezTo>
                  <a:cubicBezTo>
                    <a:pt x="10666" y="24760"/>
                    <a:pt x="13933" y="21632"/>
                    <a:pt x="16831" y="17967"/>
                  </a:cubicBezTo>
                  <a:cubicBezTo>
                    <a:pt x="19728" y="14304"/>
                    <a:pt x="22017" y="10402"/>
                    <a:pt x="23194" y="7123"/>
                  </a:cubicBezTo>
                  <a:cubicBezTo>
                    <a:pt x="24373" y="3843"/>
                    <a:pt x="24341" y="1454"/>
                    <a:pt x="23109" y="480"/>
                  </a:cubicBezTo>
                  <a:cubicBezTo>
                    <a:pt x="22703" y="159"/>
                    <a:pt x="22177" y="0"/>
                    <a:pt x="21550"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313;p118">
              <a:extLst>
                <a:ext uri="{FF2B5EF4-FFF2-40B4-BE49-F238E27FC236}">
                  <a16:creationId xmlns:a16="http://schemas.microsoft.com/office/drawing/2014/main" id="{5F4CC76E-2F0A-7B2F-89BA-53D04C1CDA6C}"/>
                </a:ext>
              </a:extLst>
            </p:cNvPr>
            <p:cNvSpPr/>
            <p:nvPr/>
          </p:nvSpPr>
          <p:spPr>
            <a:xfrm>
              <a:off x="7152675" y="3867050"/>
              <a:ext cx="457550" cy="279775"/>
            </a:xfrm>
            <a:custGeom>
              <a:avLst/>
              <a:gdLst/>
              <a:ahLst/>
              <a:cxnLst/>
              <a:rect l="l" t="t" r="r" b="b"/>
              <a:pathLst>
                <a:path w="18302" h="11191" extrusionOk="0">
                  <a:moveTo>
                    <a:pt x="7632" y="1"/>
                  </a:moveTo>
                  <a:cubicBezTo>
                    <a:pt x="6126" y="1"/>
                    <a:pt x="4698" y="245"/>
                    <a:pt x="3494" y="722"/>
                  </a:cubicBezTo>
                  <a:cubicBezTo>
                    <a:pt x="1652" y="1451"/>
                    <a:pt x="482" y="2664"/>
                    <a:pt x="241" y="4093"/>
                  </a:cubicBezTo>
                  <a:cubicBezTo>
                    <a:pt x="1" y="5522"/>
                    <a:pt x="708" y="7052"/>
                    <a:pt x="2208" y="8344"/>
                  </a:cubicBezTo>
                  <a:cubicBezTo>
                    <a:pt x="3709" y="9636"/>
                    <a:pt x="5880" y="10587"/>
                    <a:pt x="8242" y="10985"/>
                  </a:cubicBezTo>
                  <a:cubicBezTo>
                    <a:pt x="9057" y="11122"/>
                    <a:pt x="9872" y="11190"/>
                    <a:pt x="10665" y="11190"/>
                  </a:cubicBezTo>
                  <a:cubicBezTo>
                    <a:pt x="12173" y="11190"/>
                    <a:pt x="13603" y="10945"/>
                    <a:pt x="14808" y="10468"/>
                  </a:cubicBezTo>
                  <a:cubicBezTo>
                    <a:pt x="16650" y="9739"/>
                    <a:pt x="17820" y="8527"/>
                    <a:pt x="18061" y="7098"/>
                  </a:cubicBezTo>
                  <a:cubicBezTo>
                    <a:pt x="18302" y="5669"/>
                    <a:pt x="17594" y="4139"/>
                    <a:pt x="16093" y="2847"/>
                  </a:cubicBezTo>
                  <a:cubicBezTo>
                    <a:pt x="14594" y="1554"/>
                    <a:pt x="12422" y="604"/>
                    <a:pt x="10059" y="206"/>
                  </a:cubicBezTo>
                  <a:cubicBezTo>
                    <a:pt x="9243" y="69"/>
                    <a:pt x="8426" y="1"/>
                    <a:pt x="7632" y="1"/>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314;p118">
              <a:extLst>
                <a:ext uri="{FF2B5EF4-FFF2-40B4-BE49-F238E27FC236}">
                  <a16:creationId xmlns:a16="http://schemas.microsoft.com/office/drawing/2014/main" id="{28A97C81-BE38-0D34-F4C0-5467EF140455}"/>
                </a:ext>
              </a:extLst>
            </p:cNvPr>
            <p:cNvSpPr/>
            <p:nvPr/>
          </p:nvSpPr>
          <p:spPr>
            <a:xfrm>
              <a:off x="7154575" y="3926375"/>
              <a:ext cx="443625" cy="221525"/>
            </a:xfrm>
            <a:custGeom>
              <a:avLst/>
              <a:gdLst/>
              <a:ahLst/>
              <a:cxnLst/>
              <a:rect l="l" t="t" r="r" b="b"/>
              <a:pathLst>
                <a:path w="17745" h="8861" extrusionOk="0">
                  <a:moveTo>
                    <a:pt x="6665" y="0"/>
                  </a:moveTo>
                  <a:cubicBezTo>
                    <a:pt x="5412" y="0"/>
                    <a:pt x="4235" y="147"/>
                    <a:pt x="3229" y="438"/>
                  </a:cubicBezTo>
                  <a:cubicBezTo>
                    <a:pt x="1469" y="948"/>
                    <a:pt x="374" y="1858"/>
                    <a:pt x="187" y="2966"/>
                  </a:cubicBezTo>
                  <a:cubicBezTo>
                    <a:pt x="1" y="4075"/>
                    <a:pt x="735" y="5293"/>
                    <a:pt x="2232" y="6352"/>
                  </a:cubicBezTo>
                  <a:cubicBezTo>
                    <a:pt x="3729" y="7410"/>
                    <a:pt x="5864" y="8224"/>
                    <a:pt x="8167" y="8612"/>
                  </a:cubicBezTo>
                  <a:cubicBezTo>
                    <a:pt x="9154" y="8778"/>
                    <a:pt x="10138" y="8861"/>
                    <a:pt x="11079" y="8861"/>
                  </a:cubicBezTo>
                  <a:cubicBezTo>
                    <a:pt x="12332" y="8861"/>
                    <a:pt x="13509" y="8714"/>
                    <a:pt x="14515" y="8423"/>
                  </a:cubicBezTo>
                  <a:cubicBezTo>
                    <a:pt x="16276" y="7913"/>
                    <a:pt x="17371" y="7004"/>
                    <a:pt x="17557" y="5895"/>
                  </a:cubicBezTo>
                  <a:cubicBezTo>
                    <a:pt x="17744" y="4786"/>
                    <a:pt x="17008" y="3568"/>
                    <a:pt x="15512" y="2509"/>
                  </a:cubicBezTo>
                  <a:cubicBezTo>
                    <a:pt x="14015" y="1451"/>
                    <a:pt x="11881" y="637"/>
                    <a:pt x="9576" y="249"/>
                  </a:cubicBezTo>
                  <a:cubicBezTo>
                    <a:pt x="8589" y="83"/>
                    <a:pt x="7606" y="0"/>
                    <a:pt x="6665"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315;p118">
              <a:extLst>
                <a:ext uri="{FF2B5EF4-FFF2-40B4-BE49-F238E27FC236}">
                  <a16:creationId xmlns:a16="http://schemas.microsoft.com/office/drawing/2014/main" id="{0479F7C8-4542-42E2-EC8D-CD5F34B555C3}"/>
                </a:ext>
              </a:extLst>
            </p:cNvPr>
            <p:cNvSpPr/>
            <p:nvPr/>
          </p:nvSpPr>
          <p:spPr>
            <a:xfrm>
              <a:off x="7376575" y="3612575"/>
              <a:ext cx="175925" cy="104600"/>
            </a:xfrm>
            <a:custGeom>
              <a:avLst/>
              <a:gdLst/>
              <a:ahLst/>
              <a:cxnLst/>
              <a:rect l="l" t="t" r="r" b="b"/>
              <a:pathLst>
                <a:path w="7037" h="4184" extrusionOk="0">
                  <a:moveTo>
                    <a:pt x="2951" y="0"/>
                  </a:moveTo>
                  <a:cubicBezTo>
                    <a:pt x="1506" y="0"/>
                    <a:pt x="344" y="606"/>
                    <a:pt x="188" y="1531"/>
                  </a:cubicBezTo>
                  <a:cubicBezTo>
                    <a:pt x="0" y="2643"/>
                    <a:pt x="1339" y="3795"/>
                    <a:pt x="3178" y="4106"/>
                  </a:cubicBezTo>
                  <a:cubicBezTo>
                    <a:pt x="3489" y="4159"/>
                    <a:pt x="3795" y="4184"/>
                    <a:pt x="4088" y="4184"/>
                  </a:cubicBezTo>
                  <a:cubicBezTo>
                    <a:pt x="5532" y="4184"/>
                    <a:pt x="6693" y="3578"/>
                    <a:pt x="6849" y="2654"/>
                  </a:cubicBezTo>
                  <a:cubicBezTo>
                    <a:pt x="7037" y="1541"/>
                    <a:pt x="5698" y="387"/>
                    <a:pt x="3859" y="77"/>
                  </a:cubicBezTo>
                  <a:cubicBezTo>
                    <a:pt x="3549" y="25"/>
                    <a:pt x="3244" y="0"/>
                    <a:pt x="2951" y="0"/>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316;p118">
              <a:extLst>
                <a:ext uri="{FF2B5EF4-FFF2-40B4-BE49-F238E27FC236}">
                  <a16:creationId xmlns:a16="http://schemas.microsoft.com/office/drawing/2014/main" id="{B372B091-C396-F08B-6B47-9A0DB18A2998}"/>
                </a:ext>
              </a:extLst>
            </p:cNvPr>
            <p:cNvSpPr/>
            <p:nvPr/>
          </p:nvSpPr>
          <p:spPr>
            <a:xfrm>
              <a:off x="7381475" y="3635150"/>
              <a:ext cx="162325" cy="82025"/>
            </a:xfrm>
            <a:custGeom>
              <a:avLst/>
              <a:gdLst/>
              <a:ahLst/>
              <a:cxnLst/>
              <a:rect l="l" t="t" r="r" b="b"/>
              <a:pathLst>
                <a:path w="6493" h="3281" extrusionOk="0">
                  <a:moveTo>
                    <a:pt x="2600" y="0"/>
                  </a:moveTo>
                  <a:cubicBezTo>
                    <a:pt x="1399" y="0"/>
                    <a:pt x="394" y="420"/>
                    <a:pt x="1" y="1094"/>
                  </a:cubicBezTo>
                  <a:cubicBezTo>
                    <a:pt x="190" y="2046"/>
                    <a:pt x="1401" y="2937"/>
                    <a:pt x="2984" y="3203"/>
                  </a:cubicBezTo>
                  <a:cubicBezTo>
                    <a:pt x="3294" y="3256"/>
                    <a:pt x="3599" y="3280"/>
                    <a:pt x="3892" y="3280"/>
                  </a:cubicBezTo>
                  <a:cubicBezTo>
                    <a:pt x="5093" y="3280"/>
                    <a:pt x="6099" y="2861"/>
                    <a:pt x="6493" y="2188"/>
                  </a:cubicBezTo>
                  <a:cubicBezTo>
                    <a:pt x="6305" y="1235"/>
                    <a:pt x="5092" y="345"/>
                    <a:pt x="3510" y="78"/>
                  </a:cubicBezTo>
                  <a:cubicBezTo>
                    <a:pt x="3199" y="26"/>
                    <a:pt x="2893" y="0"/>
                    <a:pt x="2600"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317;p118">
              <a:extLst>
                <a:ext uri="{FF2B5EF4-FFF2-40B4-BE49-F238E27FC236}">
                  <a16:creationId xmlns:a16="http://schemas.microsoft.com/office/drawing/2014/main" id="{4050F575-68B3-C709-1B1E-202C40862209}"/>
                </a:ext>
              </a:extLst>
            </p:cNvPr>
            <p:cNvSpPr/>
            <p:nvPr/>
          </p:nvSpPr>
          <p:spPr>
            <a:xfrm>
              <a:off x="7797575" y="3852225"/>
              <a:ext cx="175925" cy="104625"/>
            </a:xfrm>
            <a:custGeom>
              <a:avLst/>
              <a:gdLst/>
              <a:ahLst/>
              <a:cxnLst/>
              <a:rect l="l" t="t" r="r" b="b"/>
              <a:pathLst>
                <a:path w="7037" h="4185" extrusionOk="0">
                  <a:moveTo>
                    <a:pt x="2952" y="0"/>
                  </a:moveTo>
                  <a:cubicBezTo>
                    <a:pt x="1507" y="0"/>
                    <a:pt x="344" y="606"/>
                    <a:pt x="188" y="1531"/>
                  </a:cubicBezTo>
                  <a:cubicBezTo>
                    <a:pt x="0" y="2644"/>
                    <a:pt x="1339" y="3797"/>
                    <a:pt x="3180" y="4107"/>
                  </a:cubicBezTo>
                  <a:cubicBezTo>
                    <a:pt x="3490" y="4160"/>
                    <a:pt x="3794" y="4185"/>
                    <a:pt x="4087" y="4185"/>
                  </a:cubicBezTo>
                  <a:cubicBezTo>
                    <a:pt x="5531" y="4185"/>
                    <a:pt x="6693" y="3579"/>
                    <a:pt x="6849" y="2654"/>
                  </a:cubicBezTo>
                  <a:cubicBezTo>
                    <a:pt x="7037" y="1541"/>
                    <a:pt x="5698" y="388"/>
                    <a:pt x="3859" y="77"/>
                  </a:cubicBezTo>
                  <a:cubicBezTo>
                    <a:pt x="3549" y="25"/>
                    <a:pt x="3244" y="0"/>
                    <a:pt x="2952" y="0"/>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318;p118">
              <a:extLst>
                <a:ext uri="{FF2B5EF4-FFF2-40B4-BE49-F238E27FC236}">
                  <a16:creationId xmlns:a16="http://schemas.microsoft.com/office/drawing/2014/main" id="{952B57CD-980C-F41B-C414-9F13CEAB9152}"/>
                </a:ext>
              </a:extLst>
            </p:cNvPr>
            <p:cNvSpPr/>
            <p:nvPr/>
          </p:nvSpPr>
          <p:spPr>
            <a:xfrm>
              <a:off x="7802525" y="3874800"/>
              <a:ext cx="162275" cy="82050"/>
            </a:xfrm>
            <a:custGeom>
              <a:avLst/>
              <a:gdLst/>
              <a:ahLst/>
              <a:cxnLst/>
              <a:rect l="l" t="t" r="r" b="b"/>
              <a:pathLst>
                <a:path w="6491" h="3282" extrusionOk="0">
                  <a:moveTo>
                    <a:pt x="2601" y="1"/>
                  </a:moveTo>
                  <a:cubicBezTo>
                    <a:pt x="1399" y="1"/>
                    <a:pt x="393" y="420"/>
                    <a:pt x="0" y="1093"/>
                  </a:cubicBezTo>
                  <a:cubicBezTo>
                    <a:pt x="188" y="2046"/>
                    <a:pt x="1399" y="2938"/>
                    <a:pt x="2982" y="3204"/>
                  </a:cubicBezTo>
                  <a:cubicBezTo>
                    <a:pt x="3292" y="3257"/>
                    <a:pt x="3597" y="3282"/>
                    <a:pt x="3890" y="3282"/>
                  </a:cubicBezTo>
                  <a:cubicBezTo>
                    <a:pt x="5092" y="3282"/>
                    <a:pt x="6098" y="2863"/>
                    <a:pt x="6491" y="2189"/>
                  </a:cubicBezTo>
                  <a:cubicBezTo>
                    <a:pt x="6303" y="1237"/>
                    <a:pt x="5092" y="346"/>
                    <a:pt x="3509" y="78"/>
                  </a:cubicBezTo>
                  <a:cubicBezTo>
                    <a:pt x="3199" y="26"/>
                    <a:pt x="2894" y="1"/>
                    <a:pt x="2601" y="1"/>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319;p118">
              <a:extLst>
                <a:ext uri="{FF2B5EF4-FFF2-40B4-BE49-F238E27FC236}">
                  <a16:creationId xmlns:a16="http://schemas.microsoft.com/office/drawing/2014/main" id="{F09BFA9D-C641-1754-6F44-78FD88A4E8DE}"/>
                </a:ext>
              </a:extLst>
            </p:cNvPr>
            <p:cNvSpPr/>
            <p:nvPr/>
          </p:nvSpPr>
          <p:spPr>
            <a:xfrm>
              <a:off x="6532025" y="4269425"/>
              <a:ext cx="174475" cy="122325"/>
            </a:xfrm>
            <a:custGeom>
              <a:avLst/>
              <a:gdLst/>
              <a:ahLst/>
              <a:cxnLst/>
              <a:rect l="l" t="t" r="r" b="b"/>
              <a:pathLst>
                <a:path w="6979" h="4893" extrusionOk="0">
                  <a:moveTo>
                    <a:pt x="4769" y="0"/>
                  </a:moveTo>
                  <a:cubicBezTo>
                    <a:pt x="4069" y="0"/>
                    <a:pt x="3251" y="225"/>
                    <a:pt x="2467" y="677"/>
                  </a:cubicBezTo>
                  <a:cubicBezTo>
                    <a:pt x="851" y="1611"/>
                    <a:pt x="1" y="3159"/>
                    <a:pt x="565" y="4136"/>
                  </a:cubicBezTo>
                  <a:cubicBezTo>
                    <a:pt x="856" y="4639"/>
                    <a:pt x="1465" y="4893"/>
                    <a:pt x="2208" y="4893"/>
                  </a:cubicBezTo>
                  <a:cubicBezTo>
                    <a:pt x="2908" y="4893"/>
                    <a:pt x="3727" y="4668"/>
                    <a:pt x="4511" y="4215"/>
                  </a:cubicBezTo>
                  <a:cubicBezTo>
                    <a:pt x="6126" y="3283"/>
                    <a:pt x="6978" y="1734"/>
                    <a:pt x="6413" y="758"/>
                  </a:cubicBezTo>
                  <a:cubicBezTo>
                    <a:pt x="6122" y="254"/>
                    <a:pt x="5513" y="0"/>
                    <a:pt x="4769" y="0"/>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320;p118">
              <a:extLst>
                <a:ext uri="{FF2B5EF4-FFF2-40B4-BE49-F238E27FC236}">
                  <a16:creationId xmlns:a16="http://schemas.microsoft.com/office/drawing/2014/main" id="{3E576E11-6E02-78F0-C20A-93DBB2A62AC5}"/>
                </a:ext>
              </a:extLst>
            </p:cNvPr>
            <p:cNvSpPr/>
            <p:nvPr/>
          </p:nvSpPr>
          <p:spPr>
            <a:xfrm>
              <a:off x="6549800" y="4289250"/>
              <a:ext cx="150350" cy="102500"/>
            </a:xfrm>
            <a:custGeom>
              <a:avLst/>
              <a:gdLst/>
              <a:ahLst/>
              <a:cxnLst/>
              <a:rect l="l" t="t" r="r" b="b"/>
              <a:pathLst>
                <a:path w="6014" h="4100" extrusionOk="0">
                  <a:moveTo>
                    <a:pt x="4517" y="0"/>
                  </a:moveTo>
                  <a:cubicBezTo>
                    <a:pt x="3816" y="0"/>
                    <a:pt x="2997" y="225"/>
                    <a:pt x="2214" y="678"/>
                  </a:cubicBezTo>
                  <a:cubicBezTo>
                    <a:pt x="825" y="1481"/>
                    <a:pt x="0" y="2739"/>
                    <a:pt x="156" y="3697"/>
                  </a:cubicBezTo>
                  <a:cubicBezTo>
                    <a:pt x="484" y="3965"/>
                    <a:pt x="955" y="4100"/>
                    <a:pt x="1497" y="4100"/>
                  </a:cubicBezTo>
                  <a:cubicBezTo>
                    <a:pt x="2198" y="4100"/>
                    <a:pt x="3017" y="3875"/>
                    <a:pt x="3800" y="3422"/>
                  </a:cubicBezTo>
                  <a:cubicBezTo>
                    <a:pt x="5189" y="2620"/>
                    <a:pt x="6014" y="1361"/>
                    <a:pt x="5858" y="403"/>
                  </a:cubicBezTo>
                  <a:cubicBezTo>
                    <a:pt x="5530" y="135"/>
                    <a:pt x="5059" y="0"/>
                    <a:pt x="4517"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321;p118">
              <a:extLst>
                <a:ext uri="{FF2B5EF4-FFF2-40B4-BE49-F238E27FC236}">
                  <a16:creationId xmlns:a16="http://schemas.microsoft.com/office/drawing/2014/main" id="{FE5A8C38-1477-2E67-9AB4-E085E0670023}"/>
                </a:ext>
              </a:extLst>
            </p:cNvPr>
            <p:cNvSpPr/>
            <p:nvPr/>
          </p:nvSpPr>
          <p:spPr>
            <a:xfrm>
              <a:off x="7448500" y="3263800"/>
              <a:ext cx="255000" cy="107650"/>
            </a:xfrm>
            <a:custGeom>
              <a:avLst/>
              <a:gdLst/>
              <a:ahLst/>
              <a:cxnLst/>
              <a:rect l="l" t="t" r="r" b="b"/>
              <a:pathLst>
                <a:path w="10200" h="4306" extrusionOk="0">
                  <a:moveTo>
                    <a:pt x="3517" y="1"/>
                  </a:moveTo>
                  <a:cubicBezTo>
                    <a:pt x="1691" y="1"/>
                    <a:pt x="325" y="499"/>
                    <a:pt x="185" y="1325"/>
                  </a:cubicBezTo>
                  <a:cubicBezTo>
                    <a:pt x="1" y="2422"/>
                    <a:pt x="2050" y="3681"/>
                    <a:pt x="4766" y="4139"/>
                  </a:cubicBezTo>
                  <a:cubicBezTo>
                    <a:pt x="5436" y="4252"/>
                    <a:pt x="6084" y="4305"/>
                    <a:pt x="6682" y="4305"/>
                  </a:cubicBezTo>
                  <a:cubicBezTo>
                    <a:pt x="8508" y="4305"/>
                    <a:pt x="9876" y="3808"/>
                    <a:pt x="10015" y="2982"/>
                  </a:cubicBezTo>
                  <a:cubicBezTo>
                    <a:pt x="10199" y="1885"/>
                    <a:pt x="8149" y="624"/>
                    <a:pt x="5435" y="168"/>
                  </a:cubicBezTo>
                  <a:cubicBezTo>
                    <a:pt x="4764" y="54"/>
                    <a:pt x="4116" y="1"/>
                    <a:pt x="3517" y="1"/>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322;p118">
              <a:extLst>
                <a:ext uri="{FF2B5EF4-FFF2-40B4-BE49-F238E27FC236}">
                  <a16:creationId xmlns:a16="http://schemas.microsoft.com/office/drawing/2014/main" id="{E3DBFD86-8D7D-8FFE-D8B5-619CE9490557}"/>
                </a:ext>
              </a:extLst>
            </p:cNvPr>
            <p:cNvSpPr/>
            <p:nvPr/>
          </p:nvSpPr>
          <p:spPr>
            <a:xfrm>
              <a:off x="7450725" y="3285250"/>
              <a:ext cx="246750" cy="87000"/>
            </a:xfrm>
            <a:custGeom>
              <a:avLst/>
              <a:gdLst/>
              <a:ahLst/>
              <a:cxnLst/>
              <a:rect l="l" t="t" r="r" b="b"/>
              <a:pathLst>
                <a:path w="9870" h="3480" extrusionOk="0">
                  <a:moveTo>
                    <a:pt x="2945" y="0"/>
                  </a:moveTo>
                  <a:cubicBezTo>
                    <a:pt x="1374" y="0"/>
                    <a:pt x="245" y="339"/>
                    <a:pt x="144" y="932"/>
                  </a:cubicBezTo>
                  <a:cubicBezTo>
                    <a:pt x="0" y="1783"/>
                    <a:pt x="2030" y="2834"/>
                    <a:pt x="4675" y="3281"/>
                  </a:cubicBezTo>
                  <a:cubicBezTo>
                    <a:pt x="5477" y="3416"/>
                    <a:pt x="6243" y="3480"/>
                    <a:pt x="6926" y="3480"/>
                  </a:cubicBezTo>
                  <a:cubicBezTo>
                    <a:pt x="8497" y="3480"/>
                    <a:pt x="9627" y="3141"/>
                    <a:pt x="9727" y="2548"/>
                  </a:cubicBezTo>
                  <a:cubicBezTo>
                    <a:pt x="9870" y="1697"/>
                    <a:pt x="7840" y="646"/>
                    <a:pt x="5195" y="199"/>
                  </a:cubicBezTo>
                  <a:cubicBezTo>
                    <a:pt x="4394" y="64"/>
                    <a:pt x="3628" y="0"/>
                    <a:pt x="2945"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323;p118">
              <a:extLst>
                <a:ext uri="{FF2B5EF4-FFF2-40B4-BE49-F238E27FC236}">
                  <a16:creationId xmlns:a16="http://schemas.microsoft.com/office/drawing/2014/main" id="{CA657E71-4422-5774-2A30-847679FD7375}"/>
                </a:ext>
              </a:extLst>
            </p:cNvPr>
            <p:cNvSpPr/>
            <p:nvPr/>
          </p:nvSpPr>
          <p:spPr>
            <a:xfrm>
              <a:off x="6318625" y="3900275"/>
              <a:ext cx="367775" cy="225775"/>
            </a:xfrm>
            <a:custGeom>
              <a:avLst/>
              <a:gdLst/>
              <a:ahLst/>
              <a:cxnLst/>
              <a:rect l="l" t="t" r="r" b="b"/>
              <a:pathLst>
                <a:path w="14711" h="9031" extrusionOk="0">
                  <a:moveTo>
                    <a:pt x="8661" y="0"/>
                  </a:moveTo>
                  <a:cubicBezTo>
                    <a:pt x="7988" y="0"/>
                    <a:pt x="7286" y="62"/>
                    <a:pt x="6570" y="192"/>
                  </a:cubicBezTo>
                  <a:cubicBezTo>
                    <a:pt x="4675" y="537"/>
                    <a:pt x="2941" y="1323"/>
                    <a:pt x="1748" y="2377"/>
                  </a:cubicBezTo>
                  <a:cubicBezTo>
                    <a:pt x="555" y="3432"/>
                    <a:pt x="1" y="4668"/>
                    <a:pt x="210" y="5815"/>
                  </a:cubicBezTo>
                  <a:cubicBezTo>
                    <a:pt x="565" y="7769"/>
                    <a:pt x="3009" y="9030"/>
                    <a:pt x="6049" y="9030"/>
                  </a:cubicBezTo>
                  <a:cubicBezTo>
                    <a:pt x="6723" y="9030"/>
                    <a:pt x="7426" y="8968"/>
                    <a:pt x="8143" y="8838"/>
                  </a:cubicBezTo>
                  <a:cubicBezTo>
                    <a:pt x="10038" y="8494"/>
                    <a:pt x="11772" y="7708"/>
                    <a:pt x="12965" y="6654"/>
                  </a:cubicBezTo>
                  <a:cubicBezTo>
                    <a:pt x="14158" y="5600"/>
                    <a:pt x="14711" y="4362"/>
                    <a:pt x="14503" y="3217"/>
                  </a:cubicBezTo>
                  <a:cubicBezTo>
                    <a:pt x="14148" y="1262"/>
                    <a:pt x="11702" y="0"/>
                    <a:pt x="8661" y="0"/>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324;p118">
              <a:extLst>
                <a:ext uri="{FF2B5EF4-FFF2-40B4-BE49-F238E27FC236}">
                  <a16:creationId xmlns:a16="http://schemas.microsoft.com/office/drawing/2014/main" id="{544491E7-00AF-8E93-DAE3-316AB7CED38B}"/>
                </a:ext>
              </a:extLst>
            </p:cNvPr>
            <p:cNvSpPr/>
            <p:nvPr/>
          </p:nvSpPr>
          <p:spPr>
            <a:xfrm>
              <a:off x="6332625" y="3949025"/>
              <a:ext cx="348350" cy="177300"/>
            </a:xfrm>
            <a:custGeom>
              <a:avLst/>
              <a:gdLst/>
              <a:ahLst/>
              <a:cxnLst/>
              <a:rect l="l" t="t" r="r" b="b"/>
              <a:pathLst>
                <a:path w="13934" h="7092" extrusionOk="0">
                  <a:moveTo>
                    <a:pt x="8450" y="0"/>
                  </a:moveTo>
                  <a:cubicBezTo>
                    <a:pt x="7777" y="0"/>
                    <a:pt x="7074" y="62"/>
                    <a:pt x="6358" y="193"/>
                  </a:cubicBezTo>
                  <a:cubicBezTo>
                    <a:pt x="2961" y="810"/>
                    <a:pt x="379" y="2759"/>
                    <a:pt x="1" y="4811"/>
                  </a:cubicBezTo>
                  <a:cubicBezTo>
                    <a:pt x="850" y="6223"/>
                    <a:pt x="2962" y="7092"/>
                    <a:pt x="5483" y="7092"/>
                  </a:cubicBezTo>
                  <a:cubicBezTo>
                    <a:pt x="6157" y="7092"/>
                    <a:pt x="6860" y="7030"/>
                    <a:pt x="7576" y="6900"/>
                  </a:cubicBezTo>
                  <a:cubicBezTo>
                    <a:pt x="10973" y="6282"/>
                    <a:pt x="13555" y="4333"/>
                    <a:pt x="13933" y="2281"/>
                  </a:cubicBezTo>
                  <a:cubicBezTo>
                    <a:pt x="13083" y="869"/>
                    <a:pt x="10972" y="0"/>
                    <a:pt x="8450"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325;p118">
              <a:extLst>
                <a:ext uri="{FF2B5EF4-FFF2-40B4-BE49-F238E27FC236}">
                  <a16:creationId xmlns:a16="http://schemas.microsoft.com/office/drawing/2014/main" id="{78B7D258-7D77-82FA-97D6-F175CC124BCD}"/>
                </a:ext>
              </a:extLst>
            </p:cNvPr>
            <p:cNvSpPr/>
            <p:nvPr/>
          </p:nvSpPr>
          <p:spPr>
            <a:xfrm>
              <a:off x="5983750" y="4364900"/>
              <a:ext cx="414400" cy="340050"/>
            </a:xfrm>
            <a:custGeom>
              <a:avLst/>
              <a:gdLst/>
              <a:ahLst/>
              <a:cxnLst/>
              <a:rect l="l" t="t" r="r" b="b"/>
              <a:pathLst>
                <a:path w="16576" h="13602" extrusionOk="0">
                  <a:moveTo>
                    <a:pt x="11827" y="1"/>
                  </a:moveTo>
                  <a:cubicBezTo>
                    <a:pt x="11686" y="1"/>
                    <a:pt x="11544" y="5"/>
                    <a:pt x="11399" y="12"/>
                  </a:cubicBezTo>
                  <a:cubicBezTo>
                    <a:pt x="9421" y="118"/>
                    <a:pt x="7197" y="933"/>
                    <a:pt x="5215" y="2281"/>
                  </a:cubicBezTo>
                  <a:cubicBezTo>
                    <a:pt x="3233" y="3629"/>
                    <a:pt x="1656" y="5397"/>
                    <a:pt x="831" y="7198"/>
                  </a:cubicBezTo>
                  <a:cubicBezTo>
                    <a:pt x="6" y="8998"/>
                    <a:pt x="0" y="10682"/>
                    <a:pt x="815" y="11881"/>
                  </a:cubicBezTo>
                  <a:cubicBezTo>
                    <a:pt x="1570" y="12992"/>
                    <a:pt x="2974" y="13601"/>
                    <a:pt x="4749" y="13601"/>
                  </a:cubicBezTo>
                  <a:cubicBezTo>
                    <a:pt x="4889" y="13601"/>
                    <a:pt x="5031" y="13597"/>
                    <a:pt x="5176" y="13590"/>
                  </a:cubicBezTo>
                  <a:cubicBezTo>
                    <a:pt x="7154" y="13484"/>
                    <a:pt x="9378" y="12669"/>
                    <a:pt x="11360" y="11321"/>
                  </a:cubicBezTo>
                  <a:cubicBezTo>
                    <a:pt x="13343" y="9973"/>
                    <a:pt x="14920" y="8204"/>
                    <a:pt x="15745" y="6404"/>
                  </a:cubicBezTo>
                  <a:cubicBezTo>
                    <a:pt x="16569" y="4604"/>
                    <a:pt x="16575" y="2920"/>
                    <a:pt x="15760" y="1721"/>
                  </a:cubicBezTo>
                  <a:cubicBezTo>
                    <a:pt x="15005" y="610"/>
                    <a:pt x="13601" y="1"/>
                    <a:pt x="11827" y="1"/>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26;p118">
              <a:extLst>
                <a:ext uri="{FF2B5EF4-FFF2-40B4-BE49-F238E27FC236}">
                  <a16:creationId xmlns:a16="http://schemas.microsoft.com/office/drawing/2014/main" id="{97254774-9E3B-2E33-3E66-FF6609CCBA49}"/>
                </a:ext>
              </a:extLst>
            </p:cNvPr>
            <p:cNvSpPr/>
            <p:nvPr/>
          </p:nvSpPr>
          <p:spPr>
            <a:xfrm>
              <a:off x="6013500" y="4428750"/>
              <a:ext cx="397025" cy="302975"/>
            </a:xfrm>
            <a:custGeom>
              <a:avLst/>
              <a:gdLst/>
              <a:ahLst/>
              <a:cxnLst/>
              <a:rect l="l" t="t" r="r" b="b"/>
              <a:pathLst>
                <a:path w="15881" h="12119" extrusionOk="0">
                  <a:moveTo>
                    <a:pt x="12513" y="0"/>
                  </a:moveTo>
                  <a:cubicBezTo>
                    <a:pt x="12173" y="0"/>
                    <a:pt x="11812" y="28"/>
                    <a:pt x="11431" y="83"/>
                  </a:cubicBezTo>
                  <a:cubicBezTo>
                    <a:pt x="9613" y="348"/>
                    <a:pt x="7504" y="1232"/>
                    <a:pt x="5566" y="2540"/>
                  </a:cubicBezTo>
                  <a:cubicBezTo>
                    <a:pt x="3627" y="3847"/>
                    <a:pt x="2017" y="5473"/>
                    <a:pt x="1092" y="7058"/>
                  </a:cubicBezTo>
                  <a:cubicBezTo>
                    <a:pt x="166" y="8642"/>
                    <a:pt x="0" y="10057"/>
                    <a:pt x="631" y="10991"/>
                  </a:cubicBezTo>
                  <a:cubicBezTo>
                    <a:pt x="1127" y="11729"/>
                    <a:pt x="2090" y="12118"/>
                    <a:pt x="3369" y="12118"/>
                  </a:cubicBezTo>
                  <a:cubicBezTo>
                    <a:pt x="3708" y="12118"/>
                    <a:pt x="4069" y="12091"/>
                    <a:pt x="4450" y="12035"/>
                  </a:cubicBezTo>
                  <a:cubicBezTo>
                    <a:pt x="6266" y="11770"/>
                    <a:pt x="8376" y="10887"/>
                    <a:pt x="10315" y="9579"/>
                  </a:cubicBezTo>
                  <a:cubicBezTo>
                    <a:pt x="12253" y="8270"/>
                    <a:pt x="13863" y="6644"/>
                    <a:pt x="14788" y="5060"/>
                  </a:cubicBezTo>
                  <a:cubicBezTo>
                    <a:pt x="15715" y="3475"/>
                    <a:pt x="15881" y="2060"/>
                    <a:pt x="15251" y="1126"/>
                  </a:cubicBezTo>
                  <a:cubicBezTo>
                    <a:pt x="14753" y="389"/>
                    <a:pt x="13790" y="0"/>
                    <a:pt x="12513"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27;p118">
              <a:extLst>
                <a:ext uri="{FF2B5EF4-FFF2-40B4-BE49-F238E27FC236}">
                  <a16:creationId xmlns:a16="http://schemas.microsoft.com/office/drawing/2014/main" id="{8D8C88A5-DA69-6B24-B22D-0D59764ACEBB}"/>
                </a:ext>
              </a:extLst>
            </p:cNvPr>
            <p:cNvSpPr/>
            <p:nvPr/>
          </p:nvSpPr>
          <p:spPr>
            <a:xfrm>
              <a:off x="7885550" y="3123500"/>
              <a:ext cx="660875" cy="499750"/>
            </a:xfrm>
            <a:custGeom>
              <a:avLst/>
              <a:gdLst/>
              <a:ahLst/>
              <a:cxnLst/>
              <a:rect l="l" t="t" r="r" b="b"/>
              <a:pathLst>
                <a:path w="26435" h="19990" extrusionOk="0">
                  <a:moveTo>
                    <a:pt x="5983" y="1"/>
                  </a:moveTo>
                  <a:lnTo>
                    <a:pt x="0" y="8180"/>
                  </a:lnTo>
                  <a:lnTo>
                    <a:pt x="10281" y="16097"/>
                  </a:lnTo>
                  <a:lnTo>
                    <a:pt x="24053" y="19990"/>
                  </a:lnTo>
                  <a:lnTo>
                    <a:pt x="26435" y="10390"/>
                  </a:lnTo>
                  <a:lnTo>
                    <a:pt x="5983" y="1"/>
                  </a:ln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28;p118">
              <a:extLst>
                <a:ext uri="{FF2B5EF4-FFF2-40B4-BE49-F238E27FC236}">
                  <a16:creationId xmlns:a16="http://schemas.microsoft.com/office/drawing/2014/main" id="{E99AA6E9-BF97-CDA9-6CB2-5A772636ED09}"/>
                </a:ext>
              </a:extLst>
            </p:cNvPr>
            <p:cNvSpPr/>
            <p:nvPr/>
          </p:nvSpPr>
          <p:spPr>
            <a:xfrm>
              <a:off x="8021925" y="3115250"/>
              <a:ext cx="537675" cy="276275"/>
            </a:xfrm>
            <a:custGeom>
              <a:avLst/>
              <a:gdLst/>
              <a:ahLst/>
              <a:cxnLst/>
              <a:rect l="l" t="t" r="r" b="b"/>
              <a:pathLst>
                <a:path w="21507" h="11051" extrusionOk="0">
                  <a:moveTo>
                    <a:pt x="1459" y="1"/>
                  </a:moveTo>
                  <a:cubicBezTo>
                    <a:pt x="965" y="1"/>
                    <a:pt x="642" y="107"/>
                    <a:pt x="528" y="332"/>
                  </a:cubicBezTo>
                  <a:cubicBezTo>
                    <a:pt x="1" y="1369"/>
                    <a:pt x="4151" y="4536"/>
                    <a:pt x="9800" y="7404"/>
                  </a:cubicBezTo>
                  <a:cubicBezTo>
                    <a:pt x="14227" y="9652"/>
                    <a:pt x="18258" y="11051"/>
                    <a:pt x="20048" y="11051"/>
                  </a:cubicBezTo>
                  <a:cubicBezTo>
                    <a:pt x="20542" y="11051"/>
                    <a:pt x="20866" y="10944"/>
                    <a:pt x="20980" y="10720"/>
                  </a:cubicBezTo>
                  <a:cubicBezTo>
                    <a:pt x="21507" y="9683"/>
                    <a:pt x="17356" y="6516"/>
                    <a:pt x="11708" y="3648"/>
                  </a:cubicBezTo>
                  <a:cubicBezTo>
                    <a:pt x="7281" y="1399"/>
                    <a:pt x="3250" y="1"/>
                    <a:pt x="1459" y="1"/>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29;p118">
              <a:extLst>
                <a:ext uri="{FF2B5EF4-FFF2-40B4-BE49-F238E27FC236}">
                  <a16:creationId xmlns:a16="http://schemas.microsoft.com/office/drawing/2014/main" id="{23D848C5-3CFF-C3F7-B4FB-420EF4F7EA09}"/>
                </a:ext>
              </a:extLst>
            </p:cNvPr>
            <p:cNvSpPr/>
            <p:nvPr/>
          </p:nvSpPr>
          <p:spPr>
            <a:xfrm>
              <a:off x="8036225" y="3136300"/>
              <a:ext cx="498425" cy="255250"/>
            </a:xfrm>
            <a:custGeom>
              <a:avLst/>
              <a:gdLst/>
              <a:ahLst/>
              <a:cxnLst/>
              <a:rect l="l" t="t" r="r" b="b"/>
              <a:pathLst>
                <a:path w="19937" h="10210" extrusionOk="0">
                  <a:moveTo>
                    <a:pt x="458" y="1"/>
                  </a:moveTo>
                  <a:cubicBezTo>
                    <a:pt x="284" y="1"/>
                    <a:pt x="130" y="14"/>
                    <a:pt x="0" y="41"/>
                  </a:cubicBezTo>
                  <a:cubicBezTo>
                    <a:pt x="617" y="1405"/>
                    <a:pt x="4368" y="4093"/>
                    <a:pt x="9228" y="6562"/>
                  </a:cubicBezTo>
                  <a:cubicBezTo>
                    <a:pt x="13654" y="8811"/>
                    <a:pt x="17685" y="10209"/>
                    <a:pt x="19476" y="10209"/>
                  </a:cubicBezTo>
                  <a:cubicBezTo>
                    <a:pt x="19652" y="10209"/>
                    <a:pt x="19806" y="10196"/>
                    <a:pt x="19937" y="10169"/>
                  </a:cubicBezTo>
                  <a:cubicBezTo>
                    <a:pt x="19319" y="8805"/>
                    <a:pt x="15568" y="6117"/>
                    <a:pt x="10709" y="3648"/>
                  </a:cubicBezTo>
                  <a:cubicBezTo>
                    <a:pt x="6281" y="1399"/>
                    <a:pt x="2248" y="1"/>
                    <a:pt x="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30;p118">
              <a:extLst>
                <a:ext uri="{FF2B5EF4-FFF2-40B4-BE49-F238E27FC236}">
                  <a16:creationId xmlns:a16="http://schemas.microsoft.com/office/drawing/2014/main" id="{47366C22-1239-8B45-3D00-E279A94092BF}"/>
                </a:ext>
              </a:extLst>
            </p:cNvPr>
            <p:cNvSpPr/>
            <p:nvPr/>
          </p:nvSpPr>
          <p:spPr>
            <a:xfrm>
              <a:off x="6961725" y="2978350"/>
              <a:ext cx="486050" cy="311600"/>
            </a:xfrm>
            <a:custGeom>
              <a:avLst/>
              <a:gdLst/>
              <a:ahLst/>
              <a:cxnLst/>
              <a:rect l="l" t="t" r="r" b="b"/>
              <a:pathLst>
                <a:path w="19442" h="12464" extrusionOk="0">
                  <a:moveTo>
                    <a:pt x="1358" y="0"/>
                  </a:moveTo>
                  <a:lnTo>
                    <a:pt x="1" y="9785"/>
                  </a:lnTo>
                  <a:lnTo>
                    <a:pt x="9208" y="12463"/>
                  </a:lnTo>
                  <a:lnTo>
                    <a:pt x="19442" y="10097"/>
                  </a:lnTo>
                  <a:lnTo>
                    <a:pt x="17996" y="572"/>
                  </a:lnTo>
                  <a:lnTo>
                    <a:pt x="1358" y="0"/>
                  </a:ln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31;p118">
              <a:extLst>
                <a:ext uri="{FF2B5EF4-FFF2-40B4-BE49-F238E27FC236}">
                  <a16:creationId xmlns:a16="http://schemas.microsoft.com/office/drawing/2014/main" id="{F626FD90-F8B2-684C-BF0F-47D1C3D3F02B}"/>
                </a:ext>
              </a:extLst>
            </p:cNvPr>
            <p:cNvSpPr/>
            <p:nvPr/>
          </p:nvSpPr>
          <p:spPr>
            <a:xfrm>
              <a:off x="6995175" y="2933275"/>
              <a:ext cx="416975" cy="104500"/>
            </a:xfrm>
            <a:custGeom>
              <a:avLst/>
              <a:gdLst/>
              <a:ahLst/>
              <a:cxnLst/>
              <a:rect l="l" t="t" r="r" b="b"/>
              <a:pathLst>
                <a:path w="16679" h="4180" extrusionOk="0">
                  <a:moveTo>
                    <a:pt x="7221" y="0"/>
                  </a:moveTo>
                  <a:cubicBezTo>
                    <a:pt x="3170" y="0"/>
                    <a:pt x="39" y="758"/>
                    <a:pt x="20" y="1803"/>
                  </a:cubicBezTo>
                  <a:cubicBezTo>
                    <a:pt x="0" y="2946"/>
                    <a:pt x="3708" y="4000"/>
                    <a:pt x="8303" y="4159"/>
                  </a:cubicBezTo>
                  <a:cubicBezTo>
                    <a:pt x="8692" y="4173"/>
                    <a:pt x="9075" y="4179"/>
                    <a:pt x="9449" y="4179"/>
                  </a:cubicBezTo>
                  <a:cubicBezTo>
                    <a:pt x="13504" y="4179"/>
                    <a:pt x="16640" y="3421"/>
                    <a:pt x="16658" y="2375"/>
                  </a:cubicBezTo>
                  <a:cubicBezTo>
                    <a:pt x="16679" y="1232"/>
                    <a:pt x="12971" y="178"/>
                    <a:pt x="8376" y="20"/>
                  </a:cubicBezTo>
                  <a:cubicBezTo>
                    <a:pt x="7984" y="7"/>
                    <a:pt x="7598" y="0"/>
                    <a:pt x="7221" y="0"/>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332;p118">
              <a:extLst>
                <a:ext uri="{FF2B5EF4-FFF2-40B4-BE49-F238E27FC236}">
                  <a16:creationId xmlns:a16="http://schemas.microsoft.com/office/drawing/2014/main" id="{BA71F66D-2F5C-C0BE-C152-358FA5E6067A}"/>
                </a:ext>
              </a:extLst>
            </p:cNvPr>
            <p:cNvSpPr/>
            <p:nvPr/>
          </p:nvSpPr>
          <p:spPr>
            <a:xfrm>
              <a:off x="7000325" y="2956350"/>
              <a:ext cx="406250" cy="81525"/>
            </a:xfrm>
            <a:custGeom>
              <a:avLst/>
              <a:gdLst/>
              <a:ahLst/>
              <a:cxnLst/>
              <a:rect l="l" t="t" r="r" b="b"/>
              <a:pathLst>
                <a:path w="16250" h="3261" extrusionOk="0">
                  <a:moveTo>
                    <a:pt x="6765" y="0"/>
                  </a:moveTo>
                  <a:cubicBezTo>
                    <a:pt x="5138" y="0"/>
                    <a:pt x="3622" y="102"/>
                    <a:pt x="2431" y="295"/>
                  </a:cubicBezTo>
                  <a:cubicBezTo>
                    <a:pt x="900" y="541"/>
                    <a:pt x="31" y="920"/>
                    <a:pt x="16" y="1346"/>
                  </a:cubicBezTo>
                  <a:cubicBezTo>
                    <a:pt x="1" y="1771"/>
                    <a:pt x="841" y="2209"/>
                    <a:pt x="2351" y="2563"/>
                  </a:cubicBezTo>
                  <a:cubicBezTo>
                    <a:pt x="3862" y="2918"/>
                    <a:pt x="5919" y="3159"/>
                    <a:pt x="8068" y="3235"/>
                  </a:cubicBezTo>
                  <a:cubicBezTo>
                    <a:pt x="8546" y="3252"/>
                    <a:pt x="9021" y="3260"/>
                    <a:pt x="9485" y="3260"/>
                  </a:cubicBezTo>
                  <a:cubicBezTo>
                    <a:pt x="11112" y="3260"/>
                    <a:pt x="12628" y="3158"/>
                    <a:pt x="13820" y="2966"/>
                  </a:cubicBezTo>
                  <a:cubicBezTo>
                    <a:pt x="15351" y="2718"/>
                    <a:pt x="16219" y="2340"/>
                    <a:pt x="16235" y="1914"/>
                  </a:cubicBezTo>
                  <a:cubicBezTo>
                    <a:pt x="16249" y="1489"/>
                    <a:pt x="15410" y="1051"/>
                    <a:pt x="13899" y="697"/>
                  </a:cubicBezTo>
                  <a:cubicBezTo>
                    <a:pt x="12389" y="342"/>
                    <a:pt x="10333" y="101"/>
                    <a:pt x="8181" y="25"/>
                  </a:cubicBezTo>
                  <a:cubicBezTo>
                    <a:pt x="7704" y="8"/>
                    <a:pt x="7230"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333;p118">
              <a:extLst>
                <a:ext uri="{FF2B5EF4-FFF2-40B4-BE49-F238E27FC236}">
                  <a16:creationId xmlns:a16="http://schemas.microsoft.com/office/drawing/2014/main" id="{1E7F447C-D773-C538-F1C7-FF089503C716}"/>
                </a:ext>
              </a:extLst>
            </p:cNvPr>
            <p:cNvSpPr/>
            <p:nvPr/>
          </p:nvSpPr>
          <p:spPr>
            <a:xfrm>
              <a:off x="7662200" y="3473350"/>
              <a:ext cx="708975" cy="344000"/>
            </a:xfrm>
            <a:custGeom>
              <a:avLst/>
              <a:gdLst/>
              <a:ahLst/>
              <a:cxnLst/>
              <a:rect l="l" t="t" r="r" b="b"/>
              <a:pathLst>
                <a:path w="28359" h="13760" extrusionOk="0">
                  <a:moveTo>
                    <a:pt x="5387" y="1"/>
                  </a:moveTo>
                  <a:cubicBezTo>
                    <a:pt x="2663" y="1"/>
                    <a:pt x="896" y="670"/>
                    <a:pt x="456" y="1878"/>
                  </a:cubicBezTo>
                  <a:cubicBezTo>
                    <a:pt x="0" y="3132"/>
                    <a:pt x="1007" y="4859"/>
                    <a:pt x="3258" y="6683"/>
                  </a:cubicBezTo>
                  <a:cubicBezTo>
                    <a:pt x="5508" y="8507"/>
                    <a:pt x="8817" y="10277"/>
                    <a:pt x="12456" y="11603"/>
                  </a:cubicBezTo>
                  <a:cubicBezTo>
                    <a:pt x="16097" y="12931"/>
                    <a:pt x="19768" y="13706"/>
                    <a:pt x="22664" y="13757"/>
                  </a:cubicBezTo>
                  <a:cubicBezTo>
                    <a:pt x="22769" y="13759"/>
                    <a:pt x="22874" y="13760"/>
                    <a:pt x="22977" y="13760"/>
                  </a:cubicBezTo>
                  <a:cubicBezTo>
                    <a:pt x="25697" y="13760"/>
                    <a:pt x="27461" y="13090"/>
                    <a:pt x="27901" y="11884"/>
                  </a:cubicBezTo>
                  <a:cubicBezTo>
                    <a:pt x="28358" y="10631"/>
                    <a:pt x="27350" y="8903"/>
                    <a:pt x="25100" y="7079"/>
                  </a:cubicBezTo>
                  <a:cubicBezTo>
                    <a:pt x="22848" y="5255"/>
                    <a:pt x="19540" y="3485"/>
                    <a:pt x="15901" y="2158"/>
                  </a:cubicBezTo>
                  <a:cubicBezTo>
                    <a:pt x="12261" y="831"/>
                    <a:pt x="8589" y="57"/>
                    <a:pt x="5693" y="4"/>
                  </a:cubicBezTo>
                  <a:cubicBezTo>
                    <a:pt x="5590" y="2"/>
                    <a:pt x="5488" y="1"/>
                    <a:pt x="5387" y="1"/>
                  </a:cubicBezTo>
                  <a:close/>
                </a:path>
              </a:pathLst>
            </a:custGeom>
            <a:solidFill>
              <a:srgbClr val="D98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34;p118">
              <a:extLst>
                <a:ext uri="{FF2B5EF4-FFF2-40B4-BE49-F238E27FC236}">
                  <a16:creationId xmlns:a16="http://schemas.microsoft.com/office/drawing/2014/main" id="{E82BFD9F-63F7-E910-7882-C1849D7D7AC9}"/>
                </a:ext>
              </a:extLst>
            </p:cNvPr>
            <p:cNvSpPr/>
            <p:nvPr/>
          </p:nvSpPr>
          <p:spPr>
            <a:xfrm>
              <a:off x="7663775" y="3519350"/>
              <a:ext cx="686525" cy="305000"/>
            </a:xfrm>
            <a:custGeom>
              <a:avLst/>
              <a:gdLst/>
              <a:ahLst/>
              <a:cxnLst/>
              <a:rect l="l" t="t" r="r" b="b"/>
              <a:pathLst>
                <a:path w="27461" h="12200" extrusionOk="0">
                  <a:moveTo>
                    <a:pt x="3837" y="0"/>
                  </a:moveTo>
                  <a:cubicBezTo>
                    <a:pt x="1876" y="0"/>
                    <a:pt x="645" y="425"/>
                    <a:pt x="354" y="1223"/>
                  </a:cubicBezTo>
                  <a:cubicBezTo>
                    <a:pt x="0" y="2195"/>
                    <a:pt x="1069" y="3640"/>
                    <a:pt x="3327" y="5243"/>
                  </a:cubicBezTo>
                  <a:cubicBezTo>
                    <a:pt x="5584" y="6844"/>
                    <a:pt x="8847" y="8470"/>
                    <a:pt x="12393" y="9763"/>
                  </a:cubicBezTo>
                  <a:cubicBezTo>
                    <a:pt x="15941" y="11056"/>
                    <a:pt x="19484" y="11911"/>
                    <a:pt x="22242" y="12139"/>
                  </a:cubicBezTo>
                  <a:cubicBezTo>
                    <a:pt x="22733" y="12179"/>
                    <a:pt x="23192" y="12199"/>
                    <a:pt x="23617" y="12199"/>
                  </a:cubicBezTo>
                  <a:cubicBezTo>
                    <a:pt x="25580" y="12199"/>
                    <a:pt x="26814" y="11774"/>
                    <a:pt x="27105" y="10976"/>
                  </a:cubicBezTo>
                  <a:cubicBezTo>
                    <a:pt x="27460" y="10004"/>
                    <a:pt x="26390" y="8559"/>
                    <a:pt x="24132" y="6957"/>
                  </a:cubicBezTo>
                  <a:cubicBezTo>
                    <a:pt x="21874" y="5355"/>
                    <a:pt x="18613" y="3729"/>
                    <a:pt x="15066" y="2436"/>
                  </a:cubicBezTo>
                  <a:cubicBezTo>
                    <a:pt x="11518" y="1143"/>
                    <a:pt x="7975" y="288"/>
                    <a:pt x="5216" y="61"/>
                  </a:cubicBezTo>
                  <a:cubicBezTo>
                    <a:pt x="4723" y="21"/>
                    <a:pt x="4263" y="0"/>
                    <a:pt x="3837" y="0"/>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4335;p118">
            <a:extLst>
              <a:ext uri="{FF2B5EF4-FFF2-40B4-BE49-F238E27FC236}">
                <a16:creationId xmlns:a16="http://schemas.microsoft.com/office/drawing/2014/main" id="{948DD66E-1B7D-F686-4F1C-88F3FE496F4A}"/>
              </a:ext>
            </a:extLst>
          </p:cNvPr>
          <p:cNvGrpSpPr/>
          <p:nvPr/>
        </p:nvGrpSpPr>
        <p:grpSpPr>
          <a:xfrm>
            <a:off x="448290" y="2374422"/>
            <a:ext cx="1248415" cy="1160887"/>
            <a:chOff x="814300" y="1637750"/>
            <a:chExt cx="870400" cy="809375"/>
          </a:xfrm>
        </p:grpSpPr>
        <p:sp>
          <p:nvSpPr>
            <p:cNvPr id="37" name="Google Shape;4336;p118">
              <a:extLst>
                <a:ext uri="{FF2B5EF4-FFF2-40B4-BE49-F238E27FC236}">
                  <a16:creationId xmlns:a16="http://schemas.microsoft.com/office/drawing/2014/main" id="{CACB7B76-44C6-8580-2653-153F7CB03232}"/>
                </a:ext>
              </a:extLst>
            </p:cNvPr>
            <p:cNvSpPr/>
            <p:nvPr/>
          </p:nvSpPr>
          <p:spPr>
            <a:xfrm>
              <a:off x="814300" y="1637750"/>
              <a:ext cx="870400" cy="809375"/>
            </a:xfrm>
            <a:custGeom>
              <a:avLst/>
              <a:gdLst/>
              <a:ahLst/>
              <a:cxnLst/>
              <a:rect l="l" t="t" r="r" b="b"/>
              <a:pathLst>
                <a:path w="34816" h="32375" extrusionOk="0">
                  <a:moveTo>
                    <a:pt x="0" y="1"/>
                  </a:moveTo>
                  <a:cubicBezTo>
                    <a:pt x="0" y="1"/>
                    <a:pt x="13168" y="18979"/>
                    <a:pt x="19563" y="27229"/>
                  </a:cubicBezTo>
                  <a:cubicBezTo>
                    <a:pt x="19563" y="27229"/>
                    <a:pt x="18608" y="27578"/>
                    <a:pt x="17201" y="27578"/>
                  </a:cubicBezTo>
                  <a:cubicBezTo>
                    <a:pt x="16275" y="27578"/>
                    <a:pt x="15152" y="27426"/>
                    <a:pt x="13977" y="26924"/>
                  </a:cubicBezTo>
                  <a:lnTo>
                    <a:pt x="13977" y="26924"/>
                  </a:lnTo>
                  <a:cubicBezTo>
                    <a:pt x="13977" y="26924"/>
                    <a:pt x="19428" y="32374"/>
                    <a:pt x="24852" y="32374"/>
                  </a:cubicBezTo>
                  <a:cubicBezTo>
                    <a:pt x="25955" y="32374"/>
                    <a:pt x="27058" y="32149"/>
                    <a:pt x="28113" y="31606"/>
                  </a:cubicBezTo>
                  <a:lnTo>
                    <a:pt x="28107" y="31603"/>
                  </a:lnTo>
                  <a:cubicBezTo>
                    <a:pt x="29737" y="31021"/>
                    <a:pt x="31019" y="29738"/>
                    <a:pt x="31600" y="28110"/>
                  </a:cubicBezTo>
                  <a:lnTo>
                    <a:pt x="31605" y="28114"/>
                  </a:lnTo>
                  <a:cubicBezTo>
                    <a:pt x="34816" y="21872"/>
                    <a:pt x="26923" y="13978"/>
                    <a:pt x="26923" y="13978"/>
                  </a:cubicBezTo>
                  <a:lnTo>
                    <a:pt x="26923" y="13978"/>
                  </a:lnTo>
                  <a:cubicBezTo>
                    <a:pt x="28189" y="16935"/>
                    <a:pt x="27228" y="19564"/>
                    <a:pt x="27228" y="19564"/>
                  </a:cubicBezTo>
                  <a:cubicBezTo>
                    <a:pt x="18978" y="13169"/>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337;p118">
              <a:extLst>
                <a:ext uri="{FF2B5EF4-FFF2-40B4-BE49-F238E27FC236}">
                  <a16:creationId xmlns:a16="http://schemas.microsoft.com/office/drawing/2014/main" id="{74BF3DFB-1D1A-8F72-8A50-22D3060AF958}"/>
                </a:ext>
              </a:extLst>
            </p:cNvPr>
            <p:cNvSpPr/>
            <p:nvPr/>
          </p:nvSpPr>
          <p:spPr>
            <a:xfrm>
              <a:off x="1082650" y="1906125"/>
              <a:ext cx="500625" cy="490225"/>
            </a:xfrm>
            <a:custGeom>
              <a:avLst/>
              <a:gdLst/>
              <a:ahLst/>
              <a:cxnLst/>
              <a:rect l="l" t="t" r="r" b="b"/>
              <a:pathLst>
                <a:path w="20025" h="19609" extrusionOk="0">
                  <a:moveTo>
                    <a:pt x="0" y="0"/>
                  </a:moveTo>
                  <a:cubicBezTo>
                    <a:pt x="1" y="1"/>
                    <a:pt x="10673" y="16697"/>
                    <a:pt x="12336" y="18360"/>
                  </a:cubicBezTo>
                  <a:cubicBezTo>
                    <a:pt x="13168" y="19192"/>
                    <a:pt x="14259" y="19608"/>
                    <a:pt x="15349" y="19608"/>
                  </a:cubicBezTo>
                  <a:cubicBezTo>
                    <a:pt x="16439" y="19608"/>
                    <a:pt x="17529" y="19192"/>
                    <a:pt x="18360" y="18360"/>
                  </a:cubicBezTo>
                  <a:cubicBezTo>
                    <a:pt x="20024" y="16697"/>
                    <a:pt x="20024" y="14000"/>
                    <a:pt x="18360" y="12336"/>
                  </a:cubicBezTo>
                  <a:cubicBezTo>
                    <a:pt x="16697" y="10673"/>
                    <a:pt x="1" y="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338;p118">
              <a:extLst>
                <a:ext uri="{FF2B5EF4-FFF2-40B4-BE49-F238E27FC236}">
                  <a16:creationId xmlns:a16="http://schemas.microsoft.com/office/drawing/2014/main" id="{5BB1BB61-1044-5380-E9F2-CA79B7689D8A}"/>
                </a:ext>
              </a:extLst>
            </p:cNvPr>
            <p:cNvSpPr/>
            <p:nvPr/>
          </p:nvSpPr>
          <p:spPr>
            <a:xfrm>
              <a:off x="1215750" y="1743950"/>
              <a:ext cx="234675" cy="229800"/>
            </a:xfrm>
            <a:custGeom>
              <a:avLst/>
              <a:gdLst/>
              <a:ahLst/>
              <a:cxnLst/>
              <a:rect l="l" t="t" r="r" b="b"/>
              <a:pathLst>
                <a:path w="9387" h="9192" extrusionOk="0">
                  <a:moveTo>
                    <a:pt x="0" y="1"/>
                  </a:moveTo>
                  <a:cubicBezTo>
                    <a:pt x="0" y="1"/>
                    <a:pt x="5010" y="7841"/>
                    <a:pt x="5792" y="8623"/>
                  </a:cubicBezTo>
                  <a:cubicBezTo>
                    <a:pt x="6181" y="9002"/>
                    <a:pt x="6685" y="9192"/>
                    <a:pt x="7189" y="9192"/>
                  </a:cubicBezTo>
                  <a:cubicBezTo>
                    <a:pt x="7702" y="9192"/>
                    <a:pt x="8214" y="8996"/>
                    <a:pt x="8605" y="8606"/>
                  </a:cubicBezTo>
                  <a:cubicBezTo>
                    <a:pt x="9380" y="7831"/>
                    <a:pt x="9387" y="6578"/>
                    <a:pt x="8621" y="5794"/>
                  </a:cubicBezTo>
                  <a:cubicBezTo>
                    <a:pt x="7840" y="5012"/>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339;p118">
              <a:extLst>
                <a:ext uri="{FF2B5EF4-FFF2-40B4-BE49-F238E27FC236}">
                  <a16:creationId xmlns:a16="http://schemas.microsoft.com/office/drawing/2014/main" id="{08085E46-0107-7BFB-35E9-5F27C602471C}"/>
                </a:ext>
              </a:extLst>
            </p:cNvPr>
            <p:cNvSpPr/>
            <p:nvPr/>
          </p:nvSpPr>
          <p:spPr>
            <a:xfrm>
              <a:off x="840350" y="1932875"/>
              <a:ext cx="235625" cy="230625"/>
            </a:xfrm>
            <a:custGeom>
              <a:avLst/>
              <a:gdLst/>
              <a:ahLst/>
              <a:cxnLst/>
              <a:rect l="l" t="t" r="r" b="b"/>
              <a:pathLst>
                <a:path w="9425" h="9225" extrusionOk="0">
                  <a:moveTo>
                    <a:pt x="1" y="0"/>
                  </a:moveTo>
                  <a:cubicBezTo>
                    <a:pt x="1" y="0"/>
                    <a:pt x="5012" y="7842"/>
                    <a:pt x="5793" y="8622"/>
                  </a:cubicBezTo>
                  <a:cubicBezTo>
                    <a:pt x="6185" y="9023"/>
                    <a:pt x="6704" y="9224"/>
                    <a:pt x="7223" y="9224"/>
                  </a:cubicBezTo>
                  <a:cubicBezTo>
                    <a:pt x="7735" y="9224"/>
                    <a:pt x="8247" y="9029"/>
                    <a:pt x="8638" y="8638"/>
                  </a:cubicBezTo>
                  <a:cubicBezTo>
                    <a:pt x="9425" y="7850"/>
                    <a:pt x="9417" y="6571"/>
                    <a:pt x="8621" y="5794"/>
                  </a:cubicBezTo>
                  <a:cubicBezTo>
                    <a:pt x="7841" y="5012"/>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340;p118">
              <a:extLst>
                <a:ext uri="{FF2B5EF4-FFF2-40B4-BE49-F238E27FC236}">
                  <a16:creationId xmlns:a16="http://schemas.microsoft.com/office/drawing/2014/main" id="{72C09860-A5BF-D52D-D51F-114CE6B99CCA}"/>
                </a:ext>
              </a:extLst>
            </p:cNvPr>
            <p:cNvSpPr/>
            <p:nvPr/>
          </p:nvSpPr>
          <p:spPr>
            <a:xfrm>
              <a:off x="1366375" y="2192575"/>
              <a:ext cx="189475" cy="183425"/>
            </a:xfrm>
            <a:custGeom>
              <a:avLst/>
              <a:gdLst/>
              <a:ahLst/>
              <a:cxnLst/>
              <a:rect l="l" t="t" r="r" b="b"/>
              <a:pathLst>
                <a:path w="7579" h="7337" extrusionOk="0">
                  <a:moveTo>
                    <a:pt x="3789" y="1"/>
                  </a:moveTo>
                  <a:cubicBezTo>
                    <a:pt x="3544" y="1"/>
                    <a:pt x="3299" y="122"/>
                    <a:pt x="3160" y="364"/>
                  </a:cubicBezTo>
                  <a:lnTo>
                    <a:pt x="3160" y="365"/>
                  </a:lnTo>
                  <a:cubicBezTo>
                    <a:pt x="3118" y="437"/>
                    <a:pt x="3050" y="488"/>
                    <a:pt x="2968" y="508"/>
                  </a:cubicBezTo>
                  <a:cubicBezTo>
                    <a:pt x="2676" y="584"/>
                    <a:pt x="2395" y="700"/>
                    <a:pt x="2134" y="854"/>
                  </a:cubicBezTo>
                  <a:cubicBezTo>
                    <a:pt x="2086" y="883"/>
                    <a:pt x="2031" y="898"/>
                    <a:pt x="1975" y="898"/>
                  </a:cubicBezTo>
                  <a:cubicBezTo>
                    <a:pt x="1949" y="898"/>
                    <a:pt x="1924" y="894"/>
                    <a:pt x="1898" y="888"/>
                  </a:cubicBezTo>
                  <a:cubicBezTo>
                    <a:pt x="1833" y="871"/>
                    <a:pt x="1769" y="863"/>
                    <a:pt x="1707" y="863"/>
                  </a:cubicBezTo>
                  <a:cubicBezTo>
                    <a:pt x="1248" y="863"/>
                    <a:pt x="880" y="1302"/>
                    <a:pt x="1007" y="1777"/>
                  </a:cubicBezTo>
                  <a:cubicBezTo>
                    <a:pt x="1029" y="1858"/>
                    <a:pt x="1016" y="1942"/>
                    <a:pt x="973" y="2014"/>
                  </a:cubicBezTo>
                  <a:cubicBezTo>
                    <a:pt x="820" y="2274"/>
                    <a:pt x="704" y="2555"/>
                    <a:pt x="629" y="2849"/>
                  </a:cubicBezTo>
                  <a:cubicBezTo>
                    <a:pt x="609" y="2929"/>
                    <a:pt x="557" y="2998"/>
                    <a:pt x="486" y="3039"/>
                  </a:cubicBezTo>
                  <a:lnTo>
                    <a:pt x="484" y="3039"/>
                  </a:lnTo>
                  <a:cubicBezTo>
                    <a:pt x="0" y="3320"/>
                    <a:pt x="0" y="4019"/>
                    <a:pt x="484" y="4298"/>
                  </a:cubicBezTo>
                  <a:lnTo>
                    <a:pt x="486" y="4298"/>
                  </a:lnTo>
                  <a:cubicBezTo>
                    <a:pt x="557" y="4340"/>
                    <a:pt x="609" y="4408"/>
                    <a:pt x="629" y="4490"/>
                  </a:cubicBezTo>
                  <a:cubicBezTo>
                    <a:pt x="704" y="4782"/>
                    <a:pt x="820" y="5063"/>
                    <a:pt x="973" y="5324"/>
                  </a:cubicBezTo>
                  <a:cubicBezTo>
                    <a:pt x="1016" y="5395"/>
                    <a:pt x="1029" y="5480"/>
                    <a:pt x="1007" y="5560"/>
                  </a:cubicBezTo>
                  <a:cubicBezTo>
                    <a:pt x="880" y="6036"/>
                    <a:pt x="1248" y="6476"/>
                    <a:pt x="1707" y="6476"/>
                  </a:cubicBezTo>
                  <a:cubicBezTo>
                    <a:pt x="1769" y="6476"/>
                    <a:pt x="1833" y="6468"/>
                    <a:pt x="1898" y="6451"/>
                  </a:cubicBezTo>
                  <a:cubicBezTo>
                    <a:pt x="1924" y="6444"/>
                    <a:pt x="1950" y="6441"/>
                    <a:pt x="1975" y="6441"/>
                  </a:cubicBezTo>
                  <a:cubicBezTo>
                    <a:pt x="2031" y="6441"/>
                    <a:pt x="2086" y="6456"/>
                    <a:pt x="2134" y="6485"/>
                  </a:cubicBezTo>
                  <a:cubicBezTo>
                    <a:pt x="2395" y="6638"/>
                    <a:pt x="2676" y="6754"/>
                    <a:pt x="2968" y="6829"/>
                  </a:cubicBezTo>
                  <a:cubicBezTo>
                    <a:pt x="3050" y="6849"/>
                    <a:pt x="3118" y="6900"/>
                    <a:pt x="3160" y="6972"/>
                  </a:cubicBezTo>
                  <a:lnTo>
                    <a:pt x="3160" y="6973"/>
                  </a:lnTo>
                  <a:cubicBezTo>
                    <a:pt x="3299" y="7216"/>
                    <a:pt x="3544" y="7337"/>
                    <a:pt x="3789" y="7337"/>
                  </a:cubicBezTo>
                  <a:cubicBezTo>
                    <a:pt x="4034" y="7337"/>
                    <a:pt x="4279" y="7216"/>
                    <a:pt x="4419" y="6973"/>
                  </a:cubicBezTo>
                  <a:lnTo>
                    <a:pt x="4419" y="6972"/>
                  </a:lnTo>
                  <a:cubicBezTo>
                    <a:pt x="4460" y="6900"/>
                    <a:pt x="4529" y="6849"/>
                    <a:pt x="4611" y="6829"/>
                  </a:cubicBezTo>
                  <a:cubicBezTo>
                    <a:pt x="4903" y="6754"/>
                    <a:pt x="5184" y="6638"/>
                    <a:pt x="5444" y="6485"/>
                  </a:cubicBezTo>
                  <a:cubicBezTo>
                    <a:pt x="5493" y="6456"/>
                    <a:pt x="5548" y="6441"/>
                    <a:pt x="5603" y="6441"/>
                  </a:cubicBezTo>
                  <a:cubicBezTo>
                    <a:pt x="5629" y="6441"/>
                    <a:pt x="5655" y="6444"/>
                    <a:pt x="5681" y="6451"/>
                  </a:cubicBezTo>
                  <a:cubicBezTo>
                    <a:pt x="5745" y="6468"/>
                    <a:pt x="5809" y="6476"/>
                    <a:pt x="5872" y="6476"/>
                  </a:cubicBezTo>
                  <a:cubicBezTo>
                    <a:pt x="6330" y="6476"/>
                    <a:pt x="6699" y="6036"/>
                    <a:pt x="6571" y="5560"/>
                  </a:cubicBezTo>
                  <a:cubicBezTo>
                    <a:pt x="6550" y="5480"/>
                    <a:pt x="6563" y="5395"/>
                    <a:pt x="6606" y="5324"/>
                  </a:cubicBezTo>
                  <a:cubicBezTo>
                    <a:pt x="6759" y="5063"/>
                    <a:pt x="6875" y="4782"/>
                    <a:pt x="6949" y="4490"/>
                  </a:cubicBezTo>
                  <a:cubicBezTo>
                    <a:pt x="6970" y="4408"/>
                    <a:pt x="7021" y="4340"/>
                    <a:pt x="7093" y="4298"/>
                  </a:cubicBezTo>
                  <a:lnTo>
                    <a:pt x="7094" y="4298"/>
                  </a:lnTo>
                  <a:cubicBezTo>
                    <a:pt x="7578" y="4019"/>
                    <a:pt x="7578" y="3320"/>
                    <a:pt x="7094" y="3041"/>
                  </a:cubicBezTo>
                  <a:lnTo>
                    <a:pt x="7093" y="3041"/>
                  </a:lnTo>
                  <a:cubicBezTo>
                    <a:pt x="7021" y="2998"/>
                    <a:pt x="6970" y="2929"/>
                    <a:pt x="6949" y="2849"/>
                  </a:cubicBezTo>
                  <a:cubicBezTo>
                    <a:pt x="6875" y="2555"/>
                    <a:pt x="6759" y="2274"/>
                    <a:pt x="6606" y="2014"/>
                  </a:cubicBezTo>
                  <a:cubicBezTo>
                    <a:pt x="6563" y="1944"/>
                    <a:pt x="6550" y="1858"/>
                    <a:pt x="6571" y="1777"/>
                  </a:cubicBezTo>
                  <a:cubicBezTo>
                    <a:pt x="6699" y="1302"/>
                    <a:pt x="6330" y="863"/>
                    <a:pt x="5872" y="863"/>
                  </a:cubicBezTo>
                  <a:cubicBezTo>
                    <a:pt x="5809" y="863"/>
                    <a:pt x="5745" y="871"/>
                    <a:pt x="5681" y="888"/>
                  </a:cubicBezTo>
                  <a:cubicBezTo>
                    <a:pt x="5656" y="894"/>
                    <a:pt x="5630" y="897"/>
                    <a:pt x="5605" y="897"/>
                  </a:cubicBezTo>
                  <a:cubicBezTo>
                    <a:pt x="5549" y="897"/>
                    <a:pt x="5494" y="882"/>
                    <a:pt x="5444" y="854"/>
                  </a:cubicBezTo>
                  <a:cubicBezTo>
                    <a:pt x="5184" y="700"/>
                    <a:pt x="4903" y="584"/>
                    <a:pt x="4611" y="508"/>
                  </a:cubicBezTo>
                  <a:cubicBezTo>
                    <a:pt x="4529" y="488"/>
                    <a:pt x="4460" y="437"/>
                    <a:pt x="4419" y="365"/>
                  </a:cubicBezTo>
                  <a:lnTo>
                    <a:pt x="4419" y="364"/>
                  </a:lnTo>
                  <a:cubicBezTo>
                    <a:pt x="4279" y="122"/>
                    <a:pt x="4034" y="1"/>
                    <a:pt x="3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341;p118">
              <a:extLst>
                <a:ext uri="{FF2B5EF4-FFF2-40B4-BE49-F238E27FC236}">
                  <a16:creationId xmlns:a16="http://schemas.microsoft.com/office/drawing/2014/main" id="{7C3BD027-8914-6C71-BBDC-1BB9EAE4E03A}"/>
                </a:ext>
              </a:extLst>
            </p:cNvPr>
            <p:cNvSpPr/>
            <p:nvPr/>
          </p:nvSpPr>
          <p:spPr>
            <a:xfrm>
              <a:off x="1427675" y="2257725"/>
              <a:ext cx="41275" cy="38275"/>
            </a:xfrm>
            <a:custGeom>
              <a:avLst/>
              <a:gdLst/>
              <a:ahLst/>
              <a:cxnLst/>
              <a:rect l="l" t="t" r="r" b="b"/>
              <a:pathLst>
                <a:path w="1651" h="1531" extrusionOk="0">
                  <a:moveTo>
                    <a:pt x="825" y="1"/>
                  </a:moveTo>
                  <a:cubicBezTo>
                    <a:pt x="629" y="1"/>
                    <a:pt x="434" y="75"/>
                    <a:pt x="284" y="224"/>
                  </a:cubicBezTo>
                  <a:cubicBezTo>
                    <a:pt x="66" y="443"/>
                    <a:pt x="0" y="773"/>
                    <a:pt x="119" y="1058"/>
                  </a:cubicBezTo>
                  <a:cubicBezTo>
                    <a:pt x="237" y="1344"/>
                    <a:pt x="516" y="1530"/>
                    <a:pt x="825" y="1530"/>
                  </a:cubicBezTo>
                  <a:cubicBezTo>
                    <a:pt x="1135" y="1530"/>
                    <a:pt x="1414" y="1344"/>
                    <a:pt x="1531" y="1058"/>
                  </a:cubicBezTo>
                  <a:cubicBezTo>
                    <a:pt x="1650" y="773"/>
                    <a:pt x="1584" y="443"/>
                    <a:pt x="1367" y="224"/>
                  </a:cubicBezTo>
                  <a:cubicBezTo>
                    <a:pt x="1217" y="75"/>
                    <a:pt x="1021"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42;p118">
              <a:extLst>
                <a:ext uri="{FF2B5EF4-FFF2-40B4-BE49-F238E27FC236}">
                  <a16:creationId xmlns:a16="http://schemas.microsoft.com/office/drawing/2014/main" id="{4E1F964F-087E-1B57-0450-68A6AA244BE5}"/>
                </a:ext>
              </a:extLst>
            </p:cNvPr>
            <p:cNvSpPr/>
            <p:nvPr/>
          </p:nvSpPr>
          <p:spPr>
            <a:xfrm>
              <a:off x="1496175" y="2266025"/>
              <a:ext cx="38250" cy="38275"/>
            </a:xfrm>
            <a:custGeom>
              <a:avLst/>
              <a:gdLst/>
              <a:ahLst/>
              <a:cxnLst/>
              <a:rect l="l" t="t" r="r" b="b"/>
              <a:pathLst>
                <a:path w="1530" h="1531" extrusionOk="0">
                  <a:moveTo>
                    <a:pt x="765" y="1"/>
                  </a:moveTo>
                  <a:cubicBezTo>
                    <a:pt x="342" y="1"/>
                    <a:pt x="0" y="343"/>
                    <a:pt x="0" y="766"/>
                  </a:cubicBezTo>
                  <a:cubicBezTo>
                    <a:pt x="0" y="1188"/>
                    <a:pt x="342" y="1531"/>
                    <a:pt x="765" y="1531"/>
                  </a:cubicBezTo>
                  <a:cubicBezTo>
                    <a:pt x="1187" y="1531"/>
                    <a:pt x="1530" y="1188"/>
                    <a:pt x="1530" y="766"/>
                  </a:cubicBezTo>
                  <a:cubicBezTo>
                    <a:pt x="1530" y="343"/>
                    <a:pt x="1187" y="1"/>
                    <a:pt x="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343;p118">
              <a:extLst>
                <a:ext uri="{FF2B5EF4-FFF2-40B4-BE49-F238E27FC236}">
                  <a16:creationId xmlns:a16="http://schemas.microsoft.com/office/drawing/2014/main" id="{A4FAB9D6-66E1-8551-FEAE-5D41131079D3}"/>
                </a:ext>
              </a:extLst>
            </p:cNvPr>
            <p:cNvSpPr/>
            <p:nvPr/>
          </p:nvSpPr>
          <p:spPr>
            <a:xfrm>
              <a:off x="1401425" y="2233500"/>
              <a:ext cx="20575" cy="20575"/>
            </a:xfrm>
            <a:custGeom>
              <a:avLst/>
              <a:gdLst/>
              <a:ahLst/>
              <a:cxnLst/>
              <a:rect l="l" t="t" r="r" b="b"/>
              <a:pathLst>
                <a:path w="823" h="823" extrusionOk="0">
                  <a:moveTo>
                    <a:pt x="412" y="0"/>
                  </a:moveTo>
                  <a:cubicBezTo>
                    <a:pt x="184" y="0"/>
                    <a:pt x="0" y="183"/>
                    <a:pt x="0" y="411"/>
                  </a:cubicBezTo>
                  <a:cubicBezTo>
                    <a:pt x="0" y="637"/>
                    <a:pt x="184" y="822"/>
                    <a:pt x="412" y="822"/>
                  </a:cubicBezTo>
                  <a:cubicBezTo>
                    <a:pt x="638" y="822"/>
                    <a:pt x="823" y="637"/>
                    <a:pt x="823" y="411"/>
                  </a:cubicBezTo>
                  <a:cubicBezTo>
                    <a:pt x="823" y="183"/>
                    <a:pt x="638" y="0"/>
                    <a:pt x="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344;p118">
              <a:extLst>
                <a:ext uri="{FF2B5EF4-FFF2-40B4-BE49-F238E27FC236}">
                  <a16:creationId xmlns:a16="http://schemas.microsoft.com/office/drawing/2014/main" id="{C0BD2BB6-359B-AC81-B6C8-EF57E1E44A8A}"/>
                </a:ext>
              </a:extLst>
            </p:cNvPr>
            <p:cNvSpPr/>
            <p:nvPr/>
          </p:nvSpPr>
          <p:spPr>
            <a:xfrm>
              <a:off x="1411525" y="2313300"/>
              <a:ext cx="20575" cy="20575"/>
            </a:xfrm>
            <a:custGeom>
              <a:avLst/>
              <a:gdLst/>
              <a:ahLst/>
              <a:cxnLst/>
              <a:rect l="l" t="t" r="r" b="b"/>
              <a:pathLst>
                <a:path w="823" h="823" extrusionOk="0">
                  <a:moveTo>
                    <a:pt x="411" y="0"/>
                  </a:moveTo>
                  <a:cubicBezTo>
                    <a:pt x="184" y="0"/>
                    <a:pt x="0" y="184"/>
                    <a:pt x="0" y="412"/>
                  </a:cubicBezTo>
                  <a:cubicBezTo>
                    <a:pt x="0" y="639"/>
                    <a:pt x="184" y="823"/>
                    <a:pt x="411" y="823"/>
                  </a:cubicBezTo>
                  <a:cubicBezTo>
                    <a:pt x="638" y="823"/>
                    <a:pt x="822" y="639"/>
                    <a:pt x="822" y="412"/>
                  </a:cubicBezTo>
                  <a:cubicBezTo>
                    <a:pt x="822" y="184"/>
                    <a:pt x="638" y="0"/>
                    <a:pt x="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345;p118">
              <a:extLst>
                <a:ext uri="{FF2B5EF4-FFF2-40B4-BE49-F238E27FC236}">
                  <a16:creationId xmlns:a16="http://schemas.microsoft.com/office/drawing/2014/main" id="{A2A22943-5C7A-6AF1-1897-44A772A452F5}"/>
                </a:ext>
              </a:extLst>
            </p:cNvPr>
            <p:cNvSpPr/>
            <p:nvPr/>
          </p:nvSpPr>
          <p:spPr>
            <a:xfrm>
              <a:off x="1455350" y="2312850"/>
              <a:ext cx="39225" cy="36375"/>
            </a:xfrm>
            <a:custGeom>
              <a:avLst/>
              <a:gdLst/>
              <a:ahLst/>
              <a:cxnLst/>
              <a:rect l="l" t="t" r="r" b="b"/>
              <a:pathLst>
                <a:path w="1569" h="1455" extrusionOk="0">
                  <a:moveTo>
                    <a:pt x="785" y="1"/>
                  </a:moveTo>
                  <a:cubicBezTo>
                    <a:pt x="599" y="1"/>
                    <a:pt x="413" y="72"/>
                    <a:pt x="271" y="215"/>
                  </a:cubicBezTo>
                  <a:cubicBezTo>
                    <a:pt x="62" y="422"/>
                    <a:pt x="0" y="735"/>
                    <a:pt x="114" y="1007"/>
                  </a:cubicBezTo>
                  <a:cubicBezTo>
                    <a:pt x="225" y="1279"/>
                    <a:pt x="490" y="1455"/>
                    <a:pt x="785" y="1455"/>
                  </a:cubicBezTo>
                  <a:cubicBezTo>
                    <a:pt x="1079" y="1455"/>
                    <a:pt x="1344" y="1279"/>
                    <a:pt x="1457" y="1007"/>
                  </a:cubicBezTo>
                  <a:cubicBezTo>
                    <a:pt x="1569" y="735"/>
                    <a:pt x="1507" y="422"/>
                    <a:pt x="1299" y="215"/>
                  </a:cubicBezTo>
                  <a:cubicBezTo>
                    <a:pt x="1157" y="72"/>
                    <a:pt x="971"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346;p118">
              <a:extLst>
                <a:ext uri="{FF2B5EF4-FFF2-40B4-BE49-F238E27FC236}">
                  <a16:creationId xmlns:a16="http://schemas.microsoft.com/office/drawing/2014/main" id="{B461DAA6-D463-CAF5-04FE-8A19642B0A36}"/>
                </a:ext>
              </a:extLst>
            </p:cNvPr>
            <p:cNvSpPr/>
            <p:nvPr/>
          </p:nvSpPr>
          <p:spPr>
            <a:xfrm>
              <a:off x="1461100" y="2216450"/>
              <a:ext cx="20600" cy="20575"/>
            </a:xfrm>
            <a:custGeom>
              <a:avLst/>
              <a:gdLst/>
              <a:ahLst/>
              <a:cxnLst/>
              <a:rect l="l" t="t" r="r" b="b"/>
              <a:pathLst>
                <a:path w="824" h="823" extrusionOk="0">
                  <a:moveTo>
                    <a:pt x="412" y="0"/>
                  </a:moveTo>
                  <a:cubicBezTo>
                    <a:pt x="184" y="0"/>
                    <a:pt x="1" y="184"/>
                    <a:pt x="1" y="411"/>
                  </a:cubicBezTo>
                  <a:cubicBezTo>
                    <a:pt x="1" y="638"/>
                    <a:pt x="184" y="822"/>
                    <a:pt x="412" y="822"/>
                  </a:cubicBezTo>
                  <a:cubicBezTo>
                    <a:pt x="640" y="822"/>
                    <a:pt x="823" y="638"/>
                    <a:pt x="823" y="411"/>
                  </a:cubicBezTo>
                  <a:cubicBezTo>
                    <a:pt x="823" y="184"/>
                    <a:pt x="640" y="0"/>
                    <a:pt x="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355;p118">
            <a:extLst>
              <a:ext uri="{FF2B5EF4-FFF2-40B4-BE49-F238E27FC236}">
                <a16:creationId xmlns:a16="http://schemas.microsoft.com/office/drawing/2014/main" id="{FEFD0140-2682-25A9-FB03-C901E5E3ED2F}"/>
              </a:ext>
            </a:extLst>
          </p:cNvPr>
          <p:cNvGrpSpPr/>
          <p:nvPr/>
        </p:nvGrpSpPr>
        <p:grpSpPr>
          <a:xfrm>
            <a:off x="5360673" y="853019"/>
            <a:ext cx="870427" cy="852335"/>
            <a:chOff x="2340500" y="2896575"/>
            <a:chExt cx="566500" cy="554725"/>
          </a:xfrm>
        </p:grpSpPr>
        <p:sp>
          <p:nvSpPr>
            <p:cNvPr id="49" name="Google Shape;4356;p118">
              <a:extLst>
                <a:ext uri="{FF2B5EF4-FFF2-40B4-BE49-F238E27FC236}">
                  <a16:creationId xmlns:a16="http://schemas.microsoft.com/office/drawing/2014/main" id="{35998DD6-EE0F-030F-FEA9-303DE0834AF2}"/>
                </a:ext>
              </a:extLst>
            </p:cNvPr>
            <p:cNvSpPr/>
            <p:nvPr/>
          </p:nvSpPr>
          <p:spPr>
            <a:xfrm>
              <a:off x="2340500" y="2896575"/>
              <a:ext cx="566500" cy="554725"/>
            </a:xfrm>
            <a:custGeom>
              <a:avLst/>
              <a:gdLst/>
              <a:ahLst/>
              <a:cxnLst/>
              <a:rect l="l" t="t" r="r" b="b"/>
              <a:pathLst>
                <a:path w="22660" h="22189" extrusionOk="0">
                  <a:moveTo>
                    <a:pt x="0" y="0"/>
                  </a:moveTo>
                  <a:cubicBezTo>
                    <a:pt x="0" y="1"/>
                    <a:pt x="12077" y="18894"/>
                    <a:pt x="13960" y="20777"/>
                  </a:cubicBezTo>
                  <a:cubicBezTo>
                    <a:pt x="14902" y="21718"/>
                    <a:pt x="16136" y="22189"/>
                    <a:pt x="17369" y="22189"/>
                  </a:cubicBezTo>
                  <a:cubicBezTo>
                    <a:pt x="18603" y="22189"/>
                    <a:pt x="19836" y="21718"/>
                    <a:pt x="20777" y="20777"/>
                  </a:cubicBezTo>
                  <a:cubicBezTo>
                    <a:pt x="22659" y="18894"/>
                    <a:pt x="22659" y="15842"/>
                    <a:pt x="20777" y="13960"/>
                  </a:cubicBezTo>
                  <a:cubicBezTo>
                    <a:pt x="18895" y="12077"/>
                    <a:pt x="1" y="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357;p118">
              <a:extLst>
                <a:ext uri="{FF2B5EF4-FFF2-40B4-BE49-F238E27FC236}">
                  <a16:creationId xmlns:a16="http://schemas.microsoft.com/office/drawing/2014/main" id="{36E4E49C-A015-4DC3-6F7A-0BE2C9D5702C}"/>
                </a:ext>
              </a:extLst>
            </p:cNvPr>
            <p:cNvSpPr/>
            <p:nvPr/>
          </p:nvSpPr>
          <p:spPr>
            <a:xfrm>
              <a:off x="2540000" y="3096075"/>
              <a:ext cx="326100" cy="317450"/>
            </a:xfrm>
            <a:custGeom>
              <a:avLst/>
              <a:gdLst/>
              <a:ahLst/>
              <a:cxnLst/>
              <a:rect l="l" t="t" r="r" b="b"/>
              <a:pathLst>
                <a:path w="13044" h="12698" extrusionOk="0">
                  <a:moveTo>
                    <a:pt x="1" y="0"/>
                  </a:moveTo>
                  <a:cubicBezTo>
                    <a:pt x="1" y="1"/>
                    <a:pt x="5254" y="10272"/>
                    <a:pt x="6640" y="11657"/>
                  </a:cubicBezTo>
                  <a:cubicBezTo>
                    <a:pt x="7333" y="12350"/>
                    <a:pt x="8241" y="12697"/>
                    <a:pt x="9149" y="12697"/>
                  </a:cubicBezTo>
                  <a:cubicBezTo>
                    <a:pt x="10057" y="12697"/>
                    <a:pt x="10966" y="12350"/>
                    <a:pt x="11659" y="11657"/>
                  </a:cubicBezTo>
                  <a:cubicBezTo>
                    <a:pt x="13044" y="10272"/>
                    <a:pt x="13044" y="8025"/>
                    <a:pt x="11659" y="6639"/>
                  </a:cubicBezTo>
                  <a:cubicBezTo>
                    <a:pt x="10272" y="5254"/>
                    <a:pt x="1" y="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358;p118">
              <a:extLst>
                <a:ext uri="{FF2B5EF4-FFF2-40B4-BE49-F238E27FC236}">
                  <a16:creationId xmlns:a16="http://schemas.microsoft.com/office/drawing/2014/main" id="{59AD60C9-18D9-F04A-8C6B-17781B4D47B8}"/>
                </a:ext>
              </a:extLst>
            </p:cNvPr>
            <p:cNvSpPr/>
            <p:nvPr/>
          </p:nvSpPr>
          <p:spPr>
            <a:xfrm>
              <a:off x="2700725" y="3258925"/>
              <a:ext cx="135200" cy="130900"/>
            </a:xfrm>
            <a:custGeom>
              <a:avLst/>
              <a:gdLst/>
              <a:ahLst/>
              <a:cxnLst/>
              <a:rect l="l" t="t" r="r" b="b"/>
              <a:pathLst>
                <a:path w="5408" h="5236" extrusionOk="0">
                  <a:moveTo>
                    <a:pt x="2704" y="1"/>
                  </a:moveTo>
                  <a:cubicBezTo>
                    <a:pt x="2530" y="1"/>
                    <a:pt x="2355" y="87"/>
                    <a:pt x="2255" y="259"/>
                  </a:cubicBezTo>
                  <a:cubicBezTo>
                    <a:pt x="2225" y="311"/>
                    <a:pt x="2176" y="348"/>
                    <a:pt x="2118" y="363"/>
                  </a:cubicBezTo>
                  <a:cubicBezTo>
                    <a:pt x="1908" y="416"/>
                    <a:pt x="1708" y="499"/>
                    <a:pt x="1522" y="607"/>
                  </a:cubicBezTo>
                  <a:cubicBezTo>
                    <a:pt x="1487" y="628"/>
                    <a:pt x="1449" y="639"/>
                    <a:pt x="1409" y="639"/>
                  </a:cubicBezTo>
                  <a:cubicBezTo>
                    <a:pt x="1391" y="639"/>
                    <a:pt x="1372" y="637"/>
                    <a:pt x="1354" y="632"/>
                  </a:cubicBezTo>
                  <a:cubicBezTo>
                    <a:pt x="1309" y="620"/>
                    <a:pt x="1263" y="614"/>
                    <a:pt x="1219" y="614"/>
                  </a:cubicBezTo>
                  <a:cubicBezTo>
                    <a:pt x="892" y="614"/>
                    <a:pt x="629" y="928"/>
                    <a:pt x="718" y="1268"/>
                  </a:cubicBezTo>
                  <a:cubicBezTo>
                    <a:pt x="734" y="1325"/>
                    <a:pt x="724" y="1385"/>
                    <a:pt x="694" y="1437"/>
                  </a:cubicBezTo>
                  <a:cubicBezTo>
                    <a:pt x="585" y="1621"/>
                    <a:pt x="502" y="1823"/>
                    <a:pt x="448" y="2032"/>
                  </a:cubicBezTo>
                  <a:cubicBezTo>
                    <a:pt x="433" y="2090"/>
                    <a:pt x="397" y="2138"/>
                    <a:pt x="346" y="2169"/>
                  </a:cubicBezTo>
                  <a:cubicBezTo>
                    <a:pt x="1" y="2369"/>
                    <a:pt x="1" y="2866"/>
                    <a:pt x="346" y="3067"/>
                  </a:cubicBezTo>
                  <a:cubicBezTo>
                    <a:pt x="397" y="3097"/>
                    <a:pt x="433" y="3147"/>
                    <a:pt x="448" y="3204"/>
                  </a:cubicBezTo>
                  <a:cubicBezTo>
                    <a:pt x="502" y="3413"/>
                    <a:pt x="585" y="3614"/>
                    <a:pt x="694" y="3800"/>
                  </a:cubicBezTo>
                  <a:cubicBezTo>
                    <a:pt x="724" y="3850"/>
                    <a:pt x="734" y="3910"/>
                    <a:pt x="718" y="3967"/>
                  </a:cubicBezTo>
                  <a:cubicBezTo>
                    <a:pt x="629" y="4307"/>
                    <a:pt x="891" y="4621"/>
                    <a:pt x="1218" y="4621"/>
                  </a:cubicBezTo>
                  <a:cubicBezTo>
                    <a:pt x="1262" y="4621"/>
                    <a:pt x="1307" y="4615"/>
                    <a:pt x="1353" y="4603"/>
                  </a:cubicBezTo>
                  <a:cubicBezTo>
                    <a:pt x="1371" y="4599"/>
                    <a:pt x="1389" y="4597"/>
                    <a:pt x="1407" y="4597"/>
                  </a:cubicBezTo>
                  <a:cubicBezTo>
                    <a:pt x="1447" y="4597"/>
                    <a:pt x="1486" y="4607"/>
                    <a:pt x="1522" y="4628"/>
                  </a:cubicBezTo>
                  <a:cubicBezTo>
                    <a:pt x="1708" y="4738"/>
                    <a:pt x="1908" y="4820"/>
                    <a:pt x="2118" y="4874"/>
                  </a:cubicBezTo>
                  <a:cubicBezTo>
                    <a:pt x="2175" y="4888"/>
                    <a:pt x="2224" y="4924"/>
                    <a:pt x="2254" y="4976"/>
                  </a:cubicBezTo>
                  <a:lnTo>
                    <a:pt x="2254" y="4977"/>
                  </a:lnTo>
                  <a:cubicBezTo>
                    <a:pt x="2354" y="5150"/>
                    <a:pt x="2529" y="5236"/>
                    <a:pt x="2703" y="5236"/>
                  </a:cubicBezTo>
                  <a:cubicBezTo>
                    <a:pt x="2878" y="5236"/>
                    <a:pt x="3052" y="5150"/>
                    <a:pt x="3152" y="4977"/>
                  </a:cubicBezTo>
                  <a:lnTo>
                    <a:pt x="3152" y="4976"/>
                  </a:lnTo>
                  <a:cubicBezTo>
                    <a:pt x="3182" y="4924"/>
                    <a:pt x="3232" y="4888"/>
                    <a:pt x="3289" y="4874"/>
                  </a:cubicBezTo>
                  <a:cubicBezTo>
                    <a:pt x="3498" y="4820"/>
                    <a:pt x="3699" y="4738"/>
                    <a:pt x="3885" y="4628"/>
                  </a:cubicBezTo>
                  <a:cubicBezTo>
                    <a:pt x="3919" y="4607"/>
                    <a:pt x="3959" y="4597"/>
                    <a:pt x="3999" y="4597"/>
                  </a:cubicBezTo>
                  <a:cubicBezTo>
                    <a:pt x="4017" y="4597"/>
                    <a:pt x="4036" y="4599"/>
                    <a:pt x="4054" y="4603"/>
                  </a:cubicBezTo>
                  <a:cubicBezTo>
                    <a:pt x="4100" y="4615"/>
                    <a:pt x="4145" y="4621"/>
                    <a:pt x="4189" y="4621"/>
                  </a:cubicBezTo>
                  <a:cubicBezTo>
                    <a:pt x="4516" y="4621"/>
                    <a:pt x="4778" y="4308"/>
                    <a:pt x="4688" y="3969"/>
                  </a:cubicBezTo>
                  <a:cubicBezTo>
                    <a:pt x="4674" y="3912"/>
                    <a:pt x="4683" y="3850"/>
                    <a:pt x="4713" y="3800"/>
                  </a:cubicBezTo>
                  <a:cubicBezTo>
                    <a:pt x="4822" y="3614"/>
                    <a:pt x="4905" y="3413"/>
                    <a:pt x="4959" y="3204"/>
                  </a:cubicBezTo>
                  <a:cubicBezTo>
                    <a:pt x="4973" y="3147"/>
                    <a:pt x="5009" y="3097"/>
                    <a:pt x="5061" y="3067"/>
                  </a:cubicBezTo>
                  <a:lnTo>
                    <a:pt x="5062" y="3067"/>
                  </a:lnTo>
                  <a:cubicBezTo>
                    <a:pt x="5407" y="2867"/>
                    <a:pt x="5407" y="2369"/>
                    <a:pt x="5062" y="2169"/>
                  </a:cubicBezTo>
                  <a:cubicBezTo>
                    <a:pt x="5011" y="2138"/>
                    <a:pt x="4973" y="2090"/>
                    <a:pt x="4960" y="2032"/>
                  </a:cubicBezTo>
                  <a:cubicBezTo>
                    <a:pt x="4906" y="1823"/>
                    <a:pt x="4823" y="1621"/>
                    <a:pt x="4714" y="1437"/>
                  </a:cubicBezTo>
                  <a:cubicBezTo>
                    <a:pt x="4684" y="1385"/>
                    <a:pt x="4674" y="1325"/>
                    <a:pt x="4690" y="1268"/>
                  </a:cubicBezTo>
                  <a:cubicBezTo>
                    <a:pt x="4779" y="928"/>
                    <a:pt x="4516" y="614"/>
                    <a:pt x="4189" y="614"/>
                  </a:cubicBezTo>
                  <a:cubicBezTo>
                    <a:pt x="4145" y="614"/>
                    <a:pt x="4100" y="620"/>
                    <a:pt x="4054" y="632"/>
                  </a:cubicBezTo>
                  <a:cubicBezTo>
                    <a:pt x="4035" y="637"/>
                    <a:pt x="4016" y="639"/>
                    <a:pt x="3997" y="639"/>
                  </a:cubicBezTo>
                  <a:cubicBezTo>
                    <a:pt x="3958" y="639"/>
                    <a:pt x="3920" y="629"/>
                    <a:pt x="3886" y="607"/>
                  </a:cubicBezTo>
                  <a:cubicBezTo>
                    <a:pt x="3700" y="499"/>
                    <a:pt x="3500" y="416"/>
                    <a:pt x="3291" y="363"/>
                  </a:cubicBezTo>
                  <a:cubicBezTo>
                    <a:pt x="3232" y="348"/>
                    <a:pt x="3183" y="311"/>
                    <a:pt x="3153" y="259"/>
                  </a:cubicBezTo>
                  <a:cubicBezTo>
                    <a:pt x="3053" y="87"/>
                    <a:pt x="2878" y="1"/>
                    <a:pt x="2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359;p118">
              <a:extLst>
                <a:ext uri="{FF2B5EF4-FFF2-40B4-BE49-F238E27FC236}">
                  <a16:creationId xmlns:a16="http://schemas.microsoft.com/office/drawing/2014/main" id="{1E0BDA1D-556C-C549-3538-AE4C6351FAAF}"/>
                </a:ext>
              </a:extLst>
            </p:cNvPr>
            <p:cNvSpPr/>
            <p:nvPr/>
          </p:nvSpPr>
          <p:spPr>
            <a:xfrm>
              <a:off x="2745525" y="3305400"/>
              <a:ext cx="27300" cy="27300"/>
            </a:xfrm>
            <a:custGeom>
              <a:avLst/>
              <a:gdLst/>
              <a:ahLst/>
              <a:cxnLst/>
              <a:rect l="l" t="t" r="r" b="b"/>
              <a:pathLst>
                <a:path w="1092" h="1092" extrusionOk="0">
                  <a:moveTo>
                    <a:pt x="546" y="0"/>
                  </a:moveTo>
                  <a:cubicBezTo>
                    <a:pt x="245" y="0"/>
                    <a:pt x="0" y="245"/>
                    <a:pt x="0" y="546"/>
                  </a:cubicBezTo>
                  <a:cubicBezTo>
                    <a:pt x="0" y="848"/>
                    <a:pt x="245" y="1092"/>
                    <a:pt x="546" y="1092"/>
                  </a:cubicBezTo>
                  <a:cubicBezTo>
                    <a:pt x="848" y="1092"/>
                    <a:pt x="1092" y="848"/>
                    <a:pt x="1092" y="546"/>
                  </a:cubicBezTo>
                  <a:cubicBezTo>
                    <a:pt x="1092" y="245"/>
                    <a:pt x="848" y="0"/>
                    <a:pt x="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360;p118">
              <a:extLst>
                <a:ext uri="{FF2B5EF4-FFF2-40B4-BE49-F238E27FC236}">
                  <a16:creationId xmlns:a16="http://schemas.microsoft.com/office/drawing/2014/main" id="{E5917C11-F735-BE7D-F143-67BF50434C57}"/>
                </a:ext>
              </a:extLst>
            </p:cNvPr>
            <p:cNvSpPr/>
            <p:nvPr/>
          </p:nvSpPr>
          <p:spPr>
            <a:xfrm>
              <a:off x="2793350" y="3311325"/>
              <a:ext cx="27325" cy="27325"/>
            </a:xfrm>
            <a:custGeom>
              <a:avLst/>
              <a:gdLst/>
              <a:ahLst/>
              <a:cxnLst/>
              <a:rect l="l" t="t" r="r" b="b"/>
              <a:pathLst>
                <a:path w="1093" h="1093" extrusionOk="0">
                  <a:moveTo>
                    <a:pt x="547" y="1"/>
                  </a:moveTo>
                  <a:cubicBezTo>
                    <a:pt x="244" y="1"/>
                    <a:pt x="1" y="244"/>
                    <a:pt x="1" y="547"/>
                  </a:cubicBezTo>
                  <a:cubicBezTo>
                    <a:pt x="1" y="847"/>
                    <a:pt x="244" y="1092"/>
                    <a:pt x="547" y="1092"/>
                  </a:cubicBezTo>
                  <a:cubicBezTo>
                    <a:pt x="847" y="1092"/>
                    <a:pt x="1092" y="847"/>
                    <a:pt x="1092" y="547"/>
                  </a:cubicBezTo>
                  <a:cubicBezTo>
                    <a:pt x="1092" y="244"/>
                    <a:pt x="847" y="1"/>
                    <a:pt x="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361;p118">
              <a:extLst>
                <a:ext uri="{FF2B5EF4-FFF2-40B4-BE49-F238E27FC236}">
                  <a16:creationId xmlns:a16="http://schemas.microsoft.com/office/drawing/2014/main" id="{A17D99E7-3C60-F448-0D6B-4E6FA822F41E}"/>
                </a:ext>
              </a:extLst>
            </p:cNvPr>
            <p:cNvSpPr/>
            <p:nvPr/>
          </p:nvSpPr>
          <p:spPr>
            <a:xfrm>
              <a:off x="2725725" y="3288100"/>
              <a:ext cx="14675" cy="14700"/>
            </a:xfrm>
            <a:custGeom>
              <a:avLst/>
              <a:gdLst/>
              <a:ahLst/>
              <a:cxnLst/>
              <a:rect l="l" t="t" r="r" b="b"/>
              <a:pathLst>
                <a:path w="587" h="588" extrusionOk="0">
                  <a:moveTo>
                    <a:pt x="294" y="0"/>
                  </a:moveTo>
                  <a:cubicBezTo>
                    <a:pt x="131" y="0"/>
                    <a:pt x="0" y="132"/>
                    <a:pt x="0" y="294"/>
                  </a:cubicBezTo>
                  <a:cubicBezTo>
                    <a:pt x="0" y="456"/>
                    <a:pt x="131" y="588"/>
                    <a:pt x="294" y="588"/>
                  </a:cubicBezTo>
                  <a:cubicBezTo>
                    <a:pt x="456" y="588"/>
                    <a:pt x="586" y="456"/>
                    <a:pt x="586" y="294"/>
                  </a:cubicBezTo>
                  <a:cubicBezTo>
                    <a:pt x="586" y="132"/>
                    <a:pt x="456" y="0"/>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362;p118">
              <a:extLst>
                <a:ext uri="{FF2B5EF4-FFF2-40B4-BE49-F238E27FC236}">
                  <a16:creationId xmlns:a16="http://schemas.microsoft.com/office/drawing/2014/main" id="{690A22CD-5E73-A7C2-2671-16BDE7BEFB30}"/>
                </a:ext>
              </a:extLst>
            </p:cNvPr>
            <p:cNvSpPr/>
            <p:nvPr/>
          </p:nvSpPr>
          <p:spPr>
            <a:xfrm>
              <a:off x="2730450" y="3345075"/>
              <a:ext cx="19650" cy="14700"/>
            </a:xfrm>
            <a:custGeom>
              <a:avLst/>
              <a:gdLst/>
              <a:ahLst/>
              <a:cxnLst/>
              <a:rect l="l" t="t" r="r" b="b"/>
              <a:pathLst>
                <a:path w="786" h="588" extrusionOk="0">
                  <a:moveTo>
                    <a:pt x="393" y="0"/>
                  </a:moveTo>
                  <a:cubicBezTo>
                    <a:pt x="318" y="0"/>
                    <a:pt x="243" y="29"/>
                    <a:pt x="185" y="86"/>
                  </a:cubicBezTo>
                  <a:cubicBezTo>
                    <a:pt x="0" y="271"/>
                    <a:pt x="131" y="587"/>
                    <a:pt x="393" y="587"/>
                  </a:cubicBezTo>
                  <a:cubicBezTo>
                    <a:pt x="654" y="587"/>
                    <a:pt x="785" y="271"/>
                    <a:pt x="601" y="86"/>
                  </a:cubicBezTo>
                  <a:cubicBezTo>
                    <a:pt x="543" y="29"/>
                    <a:pt x="468" y="0"/>
                    <a:pt x="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363;p118">
              <a:extLst>
                <a:ext uri="{FF2B5EF4-FFF2-40B4-BE49-F238E27FC236}">
                  <a16:creationId xmlns:a16="http://schemas.microsoft.com/office/drawing/2014/main" id="{142CBFE4-8712-320E-D53A-D639ECFF59A7}"/>
                </a:ext>
              </a:extLst>
            </p:cNvPr>
            <p:cNvSpPr/>
            <p:nvPr/>
          </p:nvSpPr>
          <p:spPr>
            <a:xfrm>
              <a:off x="2760850" y="3344750"/>
              <a:ext cx="31400" cy="26000"/>
            </a:xfrm>
            <a:custGeom>
              <a:avLst/>
              <a:gdLst/>
              <a:ahLst/>
              <a:cxnLst/>
              <a:rect l="l" t="t" r="r" b="b"/>
              <a:pathLst>
                <a:path w="1256" h="1040" extrusionOk="0">
                  <a:moveTo>
                    <a:pt x="694" y="1"/>
                  </a:moveTo>
                  <a:cubicBezTo>
                    <a:pt x="561" y="1"/>
                    <a:pt x="429" y="52"/>
                    <a:pt x="327" y="153"/>
                  </a:cubicBezTo>
                  <a:cubicBezTo>
                    <a:pt x="0" y="480"/>
                    <a:pt x="232" y="1040"/>
                    <a:pt x="695" y="1040"/>
                  </a:cubicBezTo>
                  <a:cubicBezTo>
                    <a:pt x="904" y="1040"/>
                    <a:pt x="1093" y="912"/>
                    <a:pt x="1175" y="719"/>
                  </a:cubicBezTo>
                  <a:cubicBezTo>
                    <a:pt x="1255" y="524"/>
                    <a:pt x="1211" y="301"/>
                    <a:pt x="1062" y="153"/>
                  </a:cubicBezTo>
                  <a:cubicBezTo>
                    <a:pt x="960" y="52"/>
                    <a:pt x="827" y="1"/>
                    <a:pt x="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364;p118">
              <a:extLst>
                <a:ext uri="{FF2B5EF4-FFF2-40B4-BE49-F238E27FC236}">
                  <a16:creationId xmlns:a16="http://schemas.microsoft.com/office/drawing/2014/main" id="{0E5EF158-B490-0DB6-8608-1FD8A6157279}"/>
                </a:ext>
              </a:extLst>
            </p:cNvPr>
            <p:cNvSpPr/>
            <p:nvPr/>
          </p:nvSpPr>
          <p:spPr>
            <a:xfrm>
              <a:off x="2768325" y="3275925"/>
              <a:ext cx="14675" cy="14700"/>
            </a:xfrm>
            <a:custGeom>
              <a:avLst/>
              <a:gdLst/>
              <a:ahLst/>
              <a:cxnLst/>
              <a:rect l="l" t="t" r="r" b="b"/>
              <a:pathLst>
                <a:path w="587" h="588" extrusionOk="0">
                  <a:moveTo>
                    <a:pt x="293" y="0"/>
                  </a:moveTo>
                  <a:cubicBezTo>
                    <a:pt x="131" y="0"/>
                    <a:pt x="1" y="132"/>
                    <a:pt x="1" y="294"/>
                  </a:cubicBezTo>
                  <a:cubicBezTo>
                    <a:pt x="1" y="456"/>
                    <a:pt x="131" y="588"/>
                    <a:pt x="293" y="588"/>
                  </a:cubicBezTo>
                  <a:cubicBezTo>
                    <a:pt x="456" y="588"/>
                    <a:pt x="587" y="456"/>
                    <a:pt x="587" y="294"/>
                  </a:cubicBezTo>
                  <a:cubicBezTo>
                    <a:pt x="587" y="132"/>
                    <a:pt x="456"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4454;p118">
            <a:extLst>
              <a:ext uri="{FF2B5EF4-FFF2-40B4-BE49-F238E27FC236}">
                <a16:creationId xmlns:a16="http://schemas.microsoft.com/office/drawing/2014/main" id="{36E53385-98A6-D2C1-F7BC-53A700DBA4A1}"/>
              </a:ext>
            </a:extLst>
          </p:cNvPr>
          <p:cNvSpPr/>
          <p:nvPr/>
        </p:nvSpPr>
        <p:spPr>
          <a:xfrm>
            <a:off x="4618325" y="3069075"/>
            <a:ext cx="230297" cy="212606"/>
          </a:xfrm>
          <a:custGeom>
            <a:avLst/>
            <a:gdLst/>
            <a:ahLst/>
            <a:cxnLst/>
            <a:rect l="l" t="t" r="r" b="b"/>
            <a:pathLst>
              <a:path w="5962" h="5504" extrusionOk="0">
                <a:moveTo>
                  <a:pt x="2981" y="0"/>
                </a:moveTo>
                <a:cubicBezTo>
                  <a:pt x="2851" y="0"/>
                  <a:pt x="2721" y="68"/>
                  <a:pt x="2654" y="204"/>
                </a:cubicBezTo>
                <a:lnTo>
                  <a:pt x="2048" y="1430"/>
                </a:lnTo>
                <a:cubicBezTo>
                  <a:pt x="1995" y="1538"/>
                  <a:pt x="1892" y="1612"/>
                  <a:pt x="1773" y="1631"/>
                </a:cubicBezTo>
                <a:lnTo>
                  <a:pt x="420" y="1827"/>
                </a:lnTo>
                <a:cubicBezTo>
                  <a:pt x="120" y="1871"/>
                  <a:pt x="0" y="2238"/>
                  <a:pt x="216" y="2450"/>
                </a:cubicBezTo>
                <a:lnTo>
                  <a:pt x="1196" y="3404"/>
                </a:lnTo>
                <a:cubicBezTo>
                  <a:pt x="1282" y="3488"/>
                  <a:pt x="1322" y="3609"/>
                  <a:pt x="1302" y="3727"/>
                </a:cubicBezTo>
                <a:lnTo>
                  <a:pt x="1070" y="5077"/>
                </a:lnTo>
                <a:cubicBezTo>
                  <a:pt x="1029" y="5312"/>
                  <a:pt x="1217" y="5503"/>
                  <a:pt x="1430" y="5503"/>
                </a:cubicBezTo>
                <a:cubicBezTo>
                  <a:pt x="1486" y="5503"/>
                  <a:pt x="1544" y="5490"/>
                  <a:pt x="1600" y="5460"/>
                </a:cubicBezTo>
                <a:lnTo>
                  <a:pt x="2810" y="4825"/>
                </a:lnTo>
                <a:cubicBezTo>
                  <a:pt x="2864" y="4796"/>
                  <a:pt x="2923" y="4782"/>
                  <a:pt x="2981" y="4782"/>
                </a:cubicBezTo>
                <a:cubicBezTo>
                  <a:pt x="3040" y="4782"/>
                  <a:pt x="3098" y="4796"/>
                  <a:pt x="3151" y="4825"/>
                </a:cubicBezTo>
                <a:lnTo>
                  <a:pt x="4361" y="5460"/>
                </a:lnTo>
                <a:cubicBezTo>
                  <a:pt x="4417" y="5490"/>
                  <a:pt x="4475" y="5503"/>
                  <a:pt x="4531" y="5503"/>
                </a:cubicBezTo>
                <a:cubicBezTo>
                  <a:pt x="4744" y="5503"/>
                  <a:pt x="4932" y="5312"/>
                  <a:pt x="4891" y="5077"/>
                </a:cubicBezTo>
                <a:lnTo>
                  <a:pt x="4661" y="3727"/>
                </a:lnTo>
                <a:cubicBezTo>
                  <a:pt x="4639" y="3609"/>
                  <a:pt x="4679" y="3488"/>
                  <a:pt x="4765" y="3404"/>
                </a:cubicBezTo>
                <a:lnTo>
                  <a:pt x="5745" y="2450"/>
                </a:lnTo>
                <a:cubicBezTo>
                  <a:pt x="5961" y="2238"/>
                  <a:pt x="5842" y="1870"/>
                  <a:pt x="5543" y="1827"/>
                </a:cubicBezTo>
                <a:lnTo>
                  <a:pt x="4188" y="1631"/>
                </a:lnTo>
                <a:cubicBezTo>
                  <a:pt x="4069" y="1612"/>
                  <a:pt x="3966" y="1538"/>
                  <a:pt x="3913" y="1430"/>
                </a:cubicBezTo>
                <a:lnTo>
                  <a:pt x="3309" y="204"/>
                </a:lnTo>
                <a:cubicBezTo>
                  <a:pt x="3241" y="68"/>
                  <a:pt x="3111" y="0"/>
                  <a:pt x="29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455;p118">
            <a:extLst>
              <a:ext uri="{FF2B5EF4-FFF2-40B4-BE49-F238E27FC236}">
                <a16:creationId xmlns:a16="http://schemas.microsoft.com/office/drawing/2014/main" id="{499A52FB-4A50-B7AF-C7DA-16731FAC7844}"/>
              </a:ext>
            </a:extLst>
          </p:cNvPr>
          <p:cNvSpPr/>
          <p:nvPr/>
        </p:nvSpPr>
        <p:spPr>
          <a:xfrm>
            <a:off x="1696700" y="4073875"/>
            <a:ext cx="230297" cy="212606"/>
          </a:xfrm>
          <a:custGeom>
            <a:avLst/>
            <a:gdLst/>
            <a:ahLst/>
            <a:cxnLst/>
            <a:rect l="l" t="t" r="r" b="b"/>
            <a:pathLst>
              <a:path w="5962" h="5504" extrusionOk="0">
                <a:moveTo>
                  <a:pt x="2981" y="0"/>
                </a:moveTo>
                <a:cubicBezTo>
                  <a:pt x="2851" y="0"/>
                  <a:pt x="2721" y="68"/>
                  <a:pt x="2654" y="204"/>
                </a:cubicBezTo>
                <a:lnTo>
                  <a:pt x="2048" y="1430"/>
                </a:lnTo>
                <a:cubicBezTo>
                  <a:pt x="1995" y="1538"/>
                  <a:pt x="1892" y="1612"/>
                  <a:pt x="1773" y="1631"/>
                </a:cubicBezTo>
                <a:lnTo>
                  <a:pt x="420" y="1827"/>
                </a:lnTo>
                <a:cubicBezTo>
                  <a:pt x="120" y="1871"/>
                  <a:pt x="0" y="2238"/>
                  <a:pt x="216" y="2450"/>
                </a:cubicBezTo>
                <a:lnTo>
                  <a:pt x="1196" y="3404"/>
                </a:lnTo>
                <a:cubicBezTo>
                  <a:pt x="1282" y="3488"/>
                  <a:pt x="1322" y="3609"/>
                  <a:pt x="1302" y="3727"/>
                </a:cubicBezTo>
                <a:lnTo>
                  <a:pt x="1070" y="5077"/>
                </a:lnTo>
                <a:cubicBezTo>
                  <a:pt x="1029" y="5312"/>
                  <a:pt x="1217" y="5503"/>
                  <a:pt x="1430" y="5503"/>
                </a:cubicBezTo>
                <a:cubicBezTo>
                  <a:pt x="1486" y="5503"/>
                  <a:pt x="1544" y="5490"/>
                  <a:pt x="1600" y="5460"/>
                </a:cubicBezTo>
                <a:lnTo>
                  <a:pt x="2810" y="4825"/>
                </a:lnTo>
                <a:cubicBezTo>
                  <a:pt x="2864" y="4796"/>
                  <a:pt x="2923" y="4782"/>
                  <a:pt x="2981" y="4782"/>
                </a:cubicBezTo>
                <a:cubicBezTo>
                  <a:pt x="3040" y="4782"/>
                  <a:pt x="3098" y="4796"/>
                  <a:pt x="3151" y="4825"/>
                </a:cubicBezTo>
                <a:lnTo>
                  <a:pt x="4361" y="5460"/>
                </a:lnTo>
                <a:cubicBezTo>
                  <a:pt x="4417" y="5490"/>
                  <a:pt x="4475" y="5503"/>
                  <a:pt x="4531" y="5503"/>
                </a:cubicBezTo>
                <a:cubicBezTo>
                  <a:pt x="4744" y="5503"/>
                  <a:pt x="4932" y="5312"/>
                  <a:pt x="4891" y="5077"/>
                </a:cubicBezTo>
                <a:lnTo>
                  <a:pt x="4661" y="3727"/>
                </a:lnTo>
                <a:cubicBezTo>
                  <a:pt x="4639" y="3609"/>
                  <a:pt x="4679" y="3488"/>
                  <a:pt x="4765" y="3404"/>
                </a:cubicBezTo>
                <a:lnTo>
                  <a:pt x="5745" y="2450"/>
                </a:lnTo>
                <a:cubicBezTo>
                  <a:pt x="5961" y="2238"/>
                  <a:pt x="5842" y="1870"/>
                  <a:pt x="5543" y="1827"/>
                </a:cubicBezTo>
                <a:lnTo>
                  <a:pt x="4188" y="1631"/>
                </a:lnTo>
                <a:cubicBezTo>
                  <a:pt x="4069" y="1612"/>
                  <a:pt x="3966" y="1538"/>
                  <a:pt x="3913" y="1430"/>
                </a:cubicBezTo>
                <a:lnTo>
                  <a:pt x="3309" y="204"/>
                </a:lnTo>
                <a:cubicBezTo>
                  <a:pt x="3241" y="68"/>
                  <a:pt x="3111"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456;p118">
            <a:extLst>
              <a:ext uri="{FF2B5EF4-FFF2-40B4-BE49-F238E27FC236}">
                <a16:creationId xmlns:a16="http://schemas.microsoft.com/office/drawing/2014/main" id="{7FC852F9-9BC9-0172-49A2-086338D80ED0}"/>
              </a:ext>
            </a:extLst>
          </p:cNvPr>
          <p:cNvSpPr/>
          <p:nvPr/>
        </p:nvSpPr>
        <p:spPr>
          <a:xfrm>
            <a:off x="1366450" y="4341525"/>
            <a:ext cx="230297" cy="212606"/>
          </a:xfrm>
          <a:custGeom>
            <a:avLst/>
            <a:gdLst/>
            <a:ahLst/>
            <a:cxnLst/>
            <a:rect l="l" t="t" r="r" b="b"/>
            <a:pathLst>
              <a:path w="5962" h="5504" extrusionOk="0">
                <a:moveTo>
                  <a:pt x="2981" y="0"/>
                </a:moveTo>
                <a:cubicBezTo>
                  <a:pt x="2851" y="0"/>
                  <a:pt x="2721" y="68"/>
                  <a:pt x="2654" y="204"/>
                </a:cubicBezTo>
                <a:lnTo>
                  <a:pt x="2048" y="1430"/>
                </a:lnTo>
                <a:cubicBezTo>
                  <a:pt x="1995" y="1538"/>
                  <a:pt x="1892" y="1612"/>
                  <a:pt x="1773" y="1631"/>
                </a:cubicBezTo>
                <a:lnTo>
                  <a:pt x="420" y="1827"/>
                </a:lnTo>
                <a:cubicBezTo>
                  <a:pt x="120" y="1871"/>
                  <a:pt x="0" y="2238"/>
                  <a:pt x="216" y="2450"/>
                </a:cubicBezTo>
                <a:lnTo>
                  <a:pt x="1196" y="3404"/>
                </a:lnTo>
                <a:cubicBezTo>
                  <a:pt x="1282" y="3488"/>
                  <a:pt x="1322" y="3609"/>
                  <a:pt x="1302" y="3727"/>
                </a:cubicBezTo>
                <a:lnTo>
                  <a:pt x="1070" y="5077"/>
                </a:lnTo>
                <a:cubicBezTo>
                  <a:pt x="1029" y="5312"/>
                  <a:pt x="1217" y="5503"/>
                  <a:pt x="1430" y="5503"/>
                </a:cubicBezTo>
                <a:cubicBezTo>
                  <a:pt x="1486" y="5503"/>
                  <a:pt x="1544" y="5490"/>
                  <a:pt x="1600" y="5460"/>
                </a:cubicBezTo>
                <a:lnTo>
                  <a:pt x="2810" y="4825"/>
                </a:lnTo>
                <a:cubicBezTo>
                  <a:pt x="2864" y="4796"/>
                  <a:pt x="2923" y="4782"/>
                  <a:pt x="2981" y="4782"/>
                </a:cubicBezTo>
                <a:cubicBezTo>
                  <a:pt x="3040" y="4782"/>
                  <a:pt x="3098" y="4796"/>
                  <a:pt x="3151" y="4825"/>
                </a:cubicBezTo>
                <a:lnTo>
                  <a:pt x="4361" y="5460"/>
                </a:lnTo>
                <a:cubicBezTo>
                  <a:pt x="4417" y="5490"/>
                  <a:pt x="4475" y="5503"/>
                  <a:pt x="4531" y="5503"/>
                </a:cubicBezTo>
                <a:cubicBezTo>
                  <a:pt x="4744" y="5503"/>
                  <a:pt x="4932" y="5312"/>
                  <a:pt x="4891" y="5077"/>
                </a:cubicBezTo>
                <a:lnTo>
                  <a:pt x="4661" y="3727"/>
                </a:lnTo>
                <a:cubicBezTo>
                  <a:pt x="4639" y="3609"/>
                  <a:pt x="4679" y="3488"/>
                  <a:pt x="4765" y="3404"/>
                </a:cubicBezTo>
                <a:lnTo>
                  <a:pt x="5745" y="2450"/>
                </a:lnTo>
                <a:cubicBezTo>
                  <a:pt x="5961" y="2238"/>
                  <a:pt x="5842" y="1870"/>
                  <a:pt x="5543" y="1827"/>
                </a:cubicBezTo>
                <a:lnTo>
                  <a:pt x="4188" y="1631"/>
                </a:lnTo>
                <a:cubicBezTo>
                  <a:pt x="4069" y="1612"/>
                  <a:pt x="3966" y="1538"/>
                  <a:pt x="3913" y="1430"/>
                </a:cubicBezTo>
                <a:lnTo>
                  <a:pt x="3309" y="204"/>
                </a:lnTo>
                <a:cubicBezTo>
                  <a:pt x="3241" y="68"/>
                  <a:pt x="3111" y="0"/>
                  <a:pt x="29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15"/>
          <p:cNvSpPr txBox="1">
            <a:spLocks noGrp="1"/>
          </p:cNvSpPr>
          <p:nvPr>
            <p:ph type="subTitle" idx="1"/>
          </p:nvPr>
        </p:nvSpPr>
        <p:spPr>
          <a:xfrm>
            <a:off x="2952150" y="2866218"/>
            <a:ext cx="3239700" cy="4891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Do you have any questions? </a:t>
            </a:r>
            <a:endParaRPr sz="1800" dirty="0"/>
          </a:p>
        </p:txBody>
      </p:sp>
      <p:grpSp>
        <p:nvGrpSpPr>
          <p:cNvPr id="61" name="Google Shape;4404;p118">
            <a:extLst>
              <a:ext uri="{FF2B5EF4-FFF2-40B4-BE49-F238E27FC236}">
                <a16:creationId xmlns:a16="http://schemas.microsoft.com/office/drawing/2014/main" id="{4DDAF635-28BF-D57D-8634-97DA62E10694}"/>
              </a:ext>
            </a:extLst>
          </p:cNvPr>
          <p:cNvGrpSpPr/>
          <p:nvPr/>
        </p:nvGrpSpPr>
        <p:grpSpPr>
          <a:xfrm>
            <a:off x="7028581" y="408513"/>
            <a:ext cx="1710161" cy="1859600"/>
            <a:chOff x="1561375" y="892850"/>
            <a:chExt cx="1527475" cy="1660950"/>
          </a:xfrm>
        </p:grpSpPr>
        <p:sp>
          <p:nvSpPr>
            <p:cNvPr id="62" name="Google Shape;4405;p118">
              <a:extLst>
                <a:ext uri="{FF2B5EF4-FFF2-40B4-BE49-F238E27FC236}">
                  <a16:creationId xmlns:a16="http://schemas.microsoft.com/office/drawing/2014/main" id="{94FDFA80-16D5-9D07-7C12-4E744B097DF4}"/>
                </a:ext>
              </a:extLst>
            </p:cNvPr>
            <p:cNvSpPr/>
            <p:nvPr/>
          </p:nvSpPr>
          <p:spPr>
            <a:xfrm>
              <a:off x="1561375" y="1505975"/>
              <a:ext cx="303675" cy="238400"/>
            </a:xfrm>
            <a:custGeom>
              <a:avLst/>
              <a:gdLst/>
              <a:ahLst/>
              <a:cxnLst/>
              <a:rect l="l" t="t" r="r" b="b"/>
              <a:pathLst>
                <a:path w="12147" h="9536" extrusionOk="0">
                  <a:moveTo>
                    <a:pt x="9227" y="0"/>
                  </a:moveTo>
                  <a:cubicBezTo>
                    <a:pt x="8465" y="0"/>
                    <a:pt x="7900" y="1382"/>
                    <a:pt x="8281" y="2140"/>
                  </a:cubicBezTo>
                  <a:cubicBezTo>
                    <a:pt x="8281" y="2140"/>
                    <a:pt x="6892" y="798"/>
                    <a:pt x="5816" y="488"/>
                  </a:cubicBezTo>
                  <a:cubicBezTo>
                    <a:pt x="5492" y="395"/>
                    <a:pt x="5179" y="352"/>
                    <a:pt x="4879" y="352"/>
                  </a:cubicBezTo>
                  <a:cubicBezTo>
                    <a:pt x="1638" y="352"/>
                    <a:pt x="0" y="5413"/>
                    <a:pt x="4287" y="7422"/>
                  </a:cubicBezTo>
                  <a:cubicBezTo>
                    <a:pt x="7889" y="8980"/>
                    <a:pt x="9473" y="9536"/>
                    <a:pt x="9473" y="9536"/>
                  </a:cubicBezTo>
                  <a:lnTo>
                    <a:pt x="12147" y="3913"/>
                  </a:lnTo>
                  <a:cubicBezTo>
                    <a:pt x="12147" y="3913"/>
                    <a:pt x="10878" y="1399"/>
                    <a:pt x="9851" y="318"/>
                  </a:cubicBezTo>
                  <a:cubicBezTo>
                    <a:pt x="9638" y="94"/>
                    <a:pt x="9426" y="0"/>
                    <a:pt x="9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406;p118">
              <a:extLst>
                <a:ext uri="{FF2B5EF4-FFF2-40B4-BE49-F238E27FC236}">
                  <a16:creationId xmlns:a16="http://schemas.microsoft.com/office/drawing/2014/main" id="{5412047C-0AC1-2ABB-8826-69CBCF56743C}"/>
                </a:ext>
              </a:extLst>
            </p:cNvPr>
            <p:cNvSpPr/>
            <p:nvPr/>
          </p:nvSpPr>
          <p:spPr>
            <a:xfrm>
              <a:off x="1603250" y="1597475"/>
              <a:ext cx="242950" cy="146900"/>
            </a:xfrm>
            <a:custGeom>
              <a:avLst/>
              <a:gdLst/>
              <a:ahLst/>
              <a:cxnLst/>
              <a:rect l="l" t="t" r="r" b="b"/>
              <a:pathLst>
                <a:path w="9718" h="5876" extrusionOk="0">
                  <a:moveTo>
                    <a:pt x="9443" y="1"/>
                  </a:moveTo>
                  <a:cubicBezTo>
                    <a:pt x="9443" y="1"/>
                    <a:pt x="6843" y="3601"/>
                    <a:pt x="6161" y="3601"/>
                  </a:cubicBezTo>
                  <a:cubicBezTo>
                    <a:pt x="6148" y="3601"/>
                    <a:pt x="6135" y="3600"/>
                    <a:pt x="6124" y="3597"/>
                  </a:cubicBezTo>
                  <a:cubicBezTo>
                    <a:pt x="3070" y="3124"/>
                    <a:pt x="713" y="798"/>
                    <a:pt x="28" y="58"/>
                  </a:cubicBezTo>
                  <a:lnTo>
                    <a:pt x="28" y="58"/>
                  </a:lnTo>
                  <a:cubicBezTo>
                    <a:pt x="1" y="1424"/>
                    <a:pt x="740" y="2884"/>
                    <a:pt x="2612" y="3760"/>
                  </a:cubicBezTo>
                  <a:cubicBezTo>
                    <a:pt x="6214" y="5320"/>
                    <a:pt x="7798" y="5876"/>
                    <a:pt x="7798" y="5876"/>
                  </a:cubicBezTo>
                  <a:lnTo>
                    <a:pt x="9717" y="1841"/>
                  </a:lnTo>
                  <a:cubicBezTo>
                    <a:pt x="9565" y="814"/>
                    <a:pt x="9443" y="1"/>
                    <a:pt x="9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4407;p118">
              <a:extLst>
                <a:ext uri="{FF2B5EF4-FFF2-40B4-BE49-F238E27FC236}">
                  <a16:creationId xmlns:a16="http://schemas.microsoft.com/office/drawing/2014/main" id="{BA6D81C9-5BAF-E7FE-D060-9C94022C5651}"/>
                </a:ext>
              </a:extLst>
            </p:cNvPr>
            <p:cNvSpPr/>
            <p:nvPr/>
          </p:nvSpPr>
          <p:spPr>
            <a:xfrm>
              <a:off x="2779500" y="1725700"/>
              <a:ext cx="290125" cy="258575"/>
            </a:xfrm>
            <a:custGeom>
              <a:avLst/>
              <a:gdLst/>
              <a:ahLst/>
              <a:cxnLst/>
              <a:rect l="l" t="t" r="r" b="b"/>
              <a:pathLst>
                <a:path w="11605" h="10343" extrusionOk="0">
                  <a:moveTo>
                    <a:pt x="4304" y="0"/>
                  </a:moveTo>
                  <a:lnTo>
                    <a:pt x="1" y="4499"/>
                  </a:lnTo>
                  <a:cubicBezTo>
                    <a:pt x="1" y="4499"/>
                    <a:pt x="568" y="7412"/>
                    <a:pt x="1195" y="8766"/>
                  </a:cubicBezTo>
                  <a:cubicBezTo>
                    <a:pt x="1372" y="9147"/>
                    <a:pt x="1625" y="9300"/>
                    <a:pt x="1894" y="9300"/>
                  </a:cubicBezTo>
                  <a:cubicBezTo>
                    <a:pt x="2581" y="9300"/>
                    <a:pt x="3373" y="8301"/>
                    <a:pt x="3265" y="7541"/>
                  </a:cubicBezTo>
                  <a:lnTo>
                    <a:pt x="3265" y="7541"/>
                  </a:lnTo>
                  <a:cubicBezTo>
                    <a:pt x="3265" y="7541"/>
                    <a:pt x="3955" y="9118"/>
                    <a:pt x="4876" y="9755"/>
                  </a:cubicBezTo>
                  <a:cubicBezTo>
                    <a:pt x="5464" y="10163"/>
                    <a:pt x="6080" y="10342"/>
                    <a:pt x="6673" y="10342"/>
                  </a:cubicBezTo>
                  <a:cubicBezTo>
                    <a:pt x="9378" y="10342"/>
                    <a:pt x="11604" y="6606"/>
                    <a:pt x="8541" y="3676"/>
                  </a:cubicBezTo>
                  <a:cubicBezTo>
                    <a:pt x="5625" y="1046"/>
                    <a:pt x="4304" y="0"/>
                    <a:pt x="4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4408;p118">
              <a:extLst>
                <a:ext uri="{FF2B5EF4-FFF2-40B4-BE49-F238E27FC236}">
                  <a16:creationId xmlns:a16="http://schemas.microsoft.com/office/drawing/2014/main" id="{C2486172-F0B5-2EA0-FBCB-55F2673414B6}"/>
                </a:ext>
              </a:extLst>
            </p:cNvPr>
            <p:cNvSpPr/>
            <p:nvPr/>
          </p:nvSpPr>
          <p:spPr>
            <a:xfrm>
              <a:off x="2779500" y="1825400"/>
              <a:ext cx="81175" cy="132800"/>
            </a:xfrm>
            <a:custGeom>
              <a:avLst/>
              <a:gdLst/>
              <a:ahLst/>
              <a:cxnLst/>
              <a:rect l="l" t="t" r="r" b="b"/>
              <a:pathLst>
                <a:path w="3247" h="5312" extrusionOk="0">
                  <a:moveTo>
                    <a:pt x="1425" y="1"/>
                  </a:moveTo>
                  <a:cubicBezTo>
                    <a:pt x="1149" y="1"/>
                    <a:pt x="662" y="144"/>
                    <a:pt x="197" y="308"/>
                  </a:cubicBezTo>
                  <a:lnTo>
                    <a:pt x="1" y="511"/>
                  </a:lnTo>
                  <a:cubicBezTo>
                    <a:pt x="1" y="511"/>
                    <a:pt x="568" y="3424"/>
                    <a:pt x="1195" y="4778"/>
                  </a:cubicBezTo>
                  <a:cubicBezTo>
                    <a:pt x="1372" y="5159"/>
                    <a:pt x="1625" y="5312"/>
                    <a:pt x="1894" y="5312"/>
                  </a:cubicBezTo>
                  <a:cubicBezTo>
                    <a:pt x="2464" y="5312"/>
                    <a:pt x="3107" y="4623"/>
                    <a:pt x="3246" y="3954"/>
                  </a:cubicBezTo>
                  <a:lnTo>
                    <a:pt x="3246" y="3954"/>
                  </a:lnTo>
                  <a:cubicBezTo>
                    <a:pt x="3130" y="4121"/>
                    <a:pt x="2945" y="4219"/>
                    <a:pt x="2735" y="4219"/>
                  </a:cubicBezTo>
                  <a:cubicBezTo>
                    <a:pt x="2529" y="4219"/>
                    <a:pt x="2299" y="4125"/>
                    <a:pt x="2087" y="3910"/>
                  </a:cubicBezTo>
                  <a:cubicBezTo>
                    <a:pt x="1659" y="3474"/>
                    <a:pt x="1640" y="78"/>
                    <a:pt x="1640" y="78"/>
                  </a:cubicBezTo>
                  <a:cubicBezTo>
                    <a:pt x="1613" y="24"/>
                    <a:pt x="1536" y="1"/>
                    <a:pt x="1425" y="1"/>
                  </a:cubicBezTo>
                  <a:close/>
                </a:path>
              </a:pathLst>
            </a:custGeom>
            <a:solidFill>
              <a:srgbClr val="97C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4409;p118">
              <a:extLst>
                <a:ext uri="{FF2B5EF4-FFF2-40B4-BE49-F238E27FC236}">
                  <a16:creationId xmlns:a16="http://schemas.microsoft.com/office/drawing/2014/main" id="{B92E66FC-D130-857F-9CF3-DB87B9471DBD}"/>
                </a:ext>
              </a:extLst>
            </p:cNvPr>
            <p:cNvSpPr/>
            <p:nvPr/>
          </p:nvSpPr>
          <p:spPr>
            <a:xfrm>
              <a:off x="1735250" y="1255625"/>
              <a:ext cx="181325" cy="296900"/>
            </a:xfrm>
            <a:custGeom>
              <a:avLst/>
              <a:gdLst/>
              <a:ahLst/>
              <a:cxnLst/>
              <a:rect l="l" t="t" r="r" b="b"/>
              <a:pathLst>
                <a:path w="7253" h="11876" extrusionOk="0">
                  <a:moveTo>
                    <a:pt x="3866" y="1"/>
                  </a:moveTo>
                  <a:cubicBezTo>
                    <a:pt x="3030" y="1"/>
                    <a:pt x="1298" y="173"/>
                    <a:pt x="742" y="1545"/>
                  </a:cubicBezTo>
                  <a:cubicBezTo>
                    <a:pt x="0" y="3379"/>
                    <a:pt x="2309" y="11725"/>
                    <a:pt x="4291" y="11874"/>
                  </a:cubicBezTo>
                  <a:cubicBezTo>
                    <a:pt x="4317" y="11875"/>
                    <a:pt x="4344" y="11875"/>
                    <a:pt x="4371" y="11875"/>
                  </a:cubicBezTo>
                  <a:cubicBezTo>
                    <a:pt x="5692" y="11875"/>
                    <a:pt x="7253" y="11092"/>
                    <a:pt x="7253" y="11092"/>
                  </a:cubicBezTo>
                  <a:lnTo>
                    <a:pt x="4327" y="20"/>
                  </a:lnTo>
                  <a:cubicBezTo>
                    <a:pt x="4327" y="20"/>
                    <a:pt x="4147" y="1"/>
                    <a:pt x="3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4410;p118">
              <a:extLst>
                <a:ext uri="{FF2B5EF4-FFF2-40B4-BE49-F238E27FC236}">
                  <a16:creationId xmlns:a16="http://schemas.microsoft.com/office/drawing/2014/main" id="{C6A38309-E2D1-0CF6-2B59-50F061619491}"/>
                </a:ext>
              </a:extLst>
            </p:cNvPr>
            <p:cNvSpPr/>
            <p:nvPr/>
          </p:nvSpPr>
          <p:spPr>
            <a:xfrm>
              <a:off x="2565000" y="1043025"/>
              <a:ext cx="188450" cy="299225"/>
            </a:xfrm>
            <a:custGeom>
              <a:avLst/>
              <a:gdLst/>
              <a:ahLst/>
              <a:cxnLst/>
              <a:rect l="l" t="t" r="r" b="b"/>
              <a:pathLst>
                <a:path w="7538" h="11969" extrusionOk="0">
                  <a:moveTo>
                    <a:pt x="2515" y="1"/>
                  </a:moveTo>
                  <a:cubicBezTo>
                    <a:pt x="1241" y="1"/>
                    <a:pt x="0" y="896"/>
                    <a:pt x="0" y="896"/>
                  </a:cubicBezTo>
                  <a:lnTo>
                    <a:pt x="2926" y="11968"/>
                  </a:lnTo>
                  <a:cubicBezTo>
                    <a:pt x="2926" y="11968"/>
                    <a:pt x="4742" y="11874"/>
                    <a:pt x="5889" y="11185"/>
                  </a:cubicBezTo>
                  <a:cubicBezTo>
                    <a:pt x="7538" y="10075"/>
                    <a:pt x="5421" y="1678"/>
                    <a:pt x="3870" y="451"/>
                  </a:cubicBezTo>
                  <a:cubicBezTo>
                    <a:pt x="3454" y="121"/>
                    <a:pt x="2982" y="1"/>
                    <a:pt x="2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4411;p118">
              <a:extLst>
                <a:ext uri="{FF2B5EF4-FFF2-40B4-BE49-F238E27FC236}">
                  <a16:creationId xmlns:a16="http://schemas.microsoft.com/office/drawing/2014/main" id="{83369F0E-B940-0C5B-7A96-36B0C55C8E79}"/>
                </a:ext>
              </a:extLst>
            </p:cNvPr>
            <p:cNvSpPr/>
            <p:nvPr/>
          </p:nvSpPr>
          <p:spPr>
            <a:xfrm>
              <a:off x="2565000" y="1048225"/>
              <a:ext cx="162075" cy="294025"/>
            </a:xfrm>
            <a:custGeom>
              <a:avLst/>
              <a:gdLst/>
              <a:ahLst/>
              <a:cxnLst/>
              <a:rect l="l" t="t" r="r" b="b"/>
              <a:pathLst>
                <a:path w="6483" h="11761" extrusionOk="0">
                  <a:moveTo>
                    <a:pt x="1369" y="1"/>
                  </a:moveTo>
                  <a:cubicBezTo>
                    <a:pt x="885" y="168"/>
                    <a:pt x="424" y="400"/>
                    <a:pt x="0" y="688"/>
                  </a:cubicBezTo>
                  <a:lnTo>
                    <a:pt x="2926" y="11760"/>
                  </a:lnTo>
                  <a:cubicBezTo>
                    <a:pt x="2926" y="11760"/>
                    <a:pt x="4741" y="11666"/>
                    <a:pt x="5888" y="10977"/>
                  </a:cubicBezTo>
                  <a:cubicBezTo>
                    <a:pt x="6282" y="10712"/>
                    <a:pt x="6459" y="10027"/>
                    <a:pt x="6482" y="9125"/>
                  </a:cubicBezTo>
                  <a:lnTo>
                    <a:pt x="6482" y="9125"/>
                  </a:lnTo>
                  <a:cubicBezTo>
                    <a:pt x="6067" y="9243"/>
                    <a:pt x="5643" y="9326"/>
                    <a:pt x="5299" y="9326"/>
                  </a:cubicBezTo>
                  <a:cubicBezTo>
                    <a:pt x="4880" y="9326"/>
                    <a:pt x="4580" y="9203"/>
                    <a:pt x="4559" y="8872"/>
                  </a:cubicBezTo>
                  <a:cubicBezTo>
                    <a:pt x="4493" y="5404"/>
                    <a:pt x="2280" y="1474"/>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4412;p118">
              <a:extLst>
                <a:ext uri="{FF2B5EF4-FFF2-40B4-BE49-F238E27FC236}">
                  <a16:creationId xmlns:a16="http://schemas.microsoft.com/office/drawing/2014/main" id="{DAFF9EE5-BC73-DDC2-BD22-2297DE171CCB}"/>
                </a:ext>
              </a:extLst>
            </p:cNvPr>
            <p:cNvSpPr/>
            <p:nvPr/>
          </p:nvSpPr>
          <p:spPr>
            <a:xfrm>
              <a:off x="1803550" y="1255600"/>
              <a:ext cx="113025" cy="296925"/>
            </a:xfrm>
            <a:custGeom>
              <a:avLst/>
              <a:gdLst/>
              <a:ahLst/>
              <a:cxnLst/>
              <a:rect l="l" t="t" r="r" b="b"/>
              <a:pathLst>
                <a:path w="4521" h="11877" extrusionOk="0">
                  <a:moveTo>
                    <a:pt x="1128" y="1"/>
                  </a:moveTo>
                  <a:cubicBezTo>
                    <a:pt x="772" y="1"/>
                    <a:pt x="416" y="34"/>
                    <a:pt x="64" y="98"/>
                  </a:cubicBezTo>
                  <a:cubicBezTo>
                    <a:pt x="1" y="1830"/>
                    <a:pt x="19" y="6341"/>
                    <a:pt x="1674" y="9386"/>
                  </a:cubicBezTo>
                  <a:cubicBezTo>
                    <a:pt x="1940" y="9932"/>
                    <a:pt x="1058" y="10331"/>
                    <a:pt x="127" y="10559"/>
                  </a:cubicBezTo>
                  <a:cubicBezTo>
                    <a:pt x="592" y="11331"/>
                    <a:pt x="1085" y="11840"/>
                    <a:pt x="1559" y="11875"/>
                  </a:cubicBezTo>
                  <a:cubicBezTo>
                    <a:pt x="1585" y="11876"/>
                    <a:pt x="1612" y="11876"/>
                    <a:pt x="1639" y="11876"/>
                  </a:cubicBezTo>
                  <a:cubicBezTo>
                    <a:pt x="2959" y="11876"/>
                    <a:pt x="4521" y="11093"/>
                    <a:pt x="4521" y="11093"/>
                  </a:cubicBezTo>
                  <a:lnTo>
                    <a:pt x="1595" y="20"/>
                  </a:lnTo>
                  <a:cubicBezTo>
                    <a:pt x="1439" y="7"/>
                    <a:pt x="1284" y="1"/>
                    <a:pt x="1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4413;p118">
              <a:extLst>
                <a:ext uri="{FF2B5EF4-FFF2-40B4-BE49-F238E27FC236}">
                  <a16:creationId xmlns:a16="http://schemas.microsoft.com/office/drawing/2014/main" id="{F8072657-3B23-97C3-E635-FFD409C5B380}"/>
                </a:ext>
              </a:extLst>
            </p:cNvPr>
            <p:cNvSpPr/>
            <p:nvPr/>
          </p:nvSpPr>
          <p:spPr>
            <a:xfrm>
              <a:off x="1888775" y="1258700"/>
              <a:ext cx="918600" cy="944675"/>
            </a:xfrm>
            <a:custGeom>
              <a:avLst/>
              <a:gdLst/>
              <a:ahLst/>
              <a:cxnLst/>
              <a:rect l="l" t="t" r="r" b="b"/>
              <a:pathLst>
                <a:path w="36744" h="37787" extrusionOk="0">
                  <a:moveTo>
                    <a:pt x="17240" y="0"/>
                  </a:moveTo>
                  <a:cubicBezTo>
                    <a:pt x="15925" y="0"/>
                    <a:pt x="14588" y="168"/>
                    <a:pt x="13257" y="520"/>
                  </a:cubicBezTo>
                  <a:cubicBezTo>
                    <a:pt x="4953" y="2716"/>
                    <a:pt x="0" y="11226"/>
                    <a:pt x="2193" y="19531"/>
                  </a:cubicBezTo>
                  <a:lnTo>
                    <a:pt x="5788" y="33133"/>
                  </a:lnTo>
                  <a:cubicBezTo>
                    <a:pt x="6529" y="35935"/>
                    <a:pt x="9057" y="37786"/>
                    <a:pt x="11824" y="37786"/>
                  </a:cubicBezTo>
                  <a:cubicBezTo>
                    <a:pt x="12353" y="37786"/>
                    <a:pt x="12891" y="37719"/>
                    <a:pt x="13426" y="37577"/>
                  </a:cubicBezTo>
                  <a:lnTo>
                    <a:pt x="31417" y="32824"/>
                  </a:lnTo>
                  <a:cubicBezTo>
                    <a:pt x="34755" y="31941"/>
                    <a:pt x="36744" y="28523"/>
                    <a:pt x="35862" y="25186"/>
                  </a:cubicBezTo>
                  <a:lnTo>
                    <a:pt x="32268" y="11584"/>
                  </a:lnTo>
                  <a:cubicBezTo>
                    <a:pt x="30426" y="4611"/>
                    <a:pt x="24129" y="0"/>
                    <a:pt x="17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4414;p118">
              <a:extLst>
                <a:ext uri="{FF2B5EF4-FFF2-40B4-BE49-F238E27FC236}">
                  <a16:creationId xmlns:a16="http://schemas.microsoft.com/office/drawing/2014/main" id="{4516F857-DB9E-88D1-C875-C467F7554C95}"/>
                </a:ext>
              </a:extLst>
            </p:cNvPr>
            <p:cNvSpPr/>
            <p:nvPr/>
          </p:nvSpPr>
          <p:spPr>
            <a:xfrm>
              <a:off x="2526250" y="1556725"/>
              <a:ext cx="281125" cy="542025"/>
            </a:xfrm>
            <a:custGeom>
              <a:avLst/>
              <a:gdLst/>
              <a:ahLst/>
              <a:cxnLst/>
              <a:rect l="l" t="t" r="r" b="b"/>
              <a:pathLst>
                <a:path w="11245" h="21681" extrusionOk="0">
                  <a:moveTo>
                    <a:pt x="6858" y="1"/>
                  </a:moveTo>
                  <a:cubicBezTo>
                    <a:pt x="2051" y="4007"/>
                    <a:pt x="1" y="10435"/>
                    <a:pt x="1599" y="16486"/>
                  </a:cubicBezTo>
                  <a:lnTo>
                    <a:pt x="2972" y="21680"/>
                  </a:lnTo>
                  <a:lnTo>
                    <a:pt x="5918" y="20903"/>
                  </a:lnTo>
                  <a:cubicBezTo>
                    <a:pt x="9254" y="20020"/>
                    <a:pt x="11245" y="16602"/>
                    <a:pt x="10363" y="13265"/>
                  </a:cubicBezTo>
                  <a:lnTo>
                    <a:pt x="68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4415;p118">
              <a:extLst>
                <a:ext uri="{FF2B5EF4-FFF2-40B4-BE49-F238E27FC236}">
                  <a16:creationId xmlns:a16="http://schemas.microsoft.com/office/drawing/2014/main" id="{E079F212-3F19-7475-D399-CD0C0E9C7305}"/>
                </a:ext>
              </a:extLst>
            </p:cNvPr>
            <p:cNvSpPr/>
            <p:nvPr/>
          </p:nvSpPr>
          <p:spPr>
            <a:xfrm>
              <a:off x="1945850" y="1755425"/>
              <a:ext cx="352250" cy="447950"/>
            </a:xfrm>
            <a:custGeom>
              <a:avLst/>
              <a:gdLst/>
              <a:ahLst/>
              <a:cxnLst/>
              <a:rect l="l" t="t" r="r" b="b"/>
              <a:pathLst>
                <a:path w="14090" h="17918" extrusionOk="0">
                  <a:moveTo>
                    <a:pt x="0" y="0"/>
                  </a:moveTo>
                  <a:lnTo>
                    <a:pt x="3505" y="13264"/>
                  </a:lnTo>
                  <a:cubicBezTo>
                    <a:pt x="4246" y="16066"/>
                    <a:pt x="6774" y="17917"/>
                    <a:pt x="9541" y="17917"/>
                  </a:cubicBezTo>
                  <a:cubicBezTo>
                    <a:pt x="10070" y="17917"/>
                    <a:pt x="10608" y="17850"/>
                    <a:pt x="11143" y="17708"/>
                  </a:cubicBezTo>
                  <a:lnTo>
                    <a:pt x="14089" y="16930"/>
                  </a:lnTo>
                  <a:lnTo>
                    <a:pt x="12717" y="11734"/>
                  </a:lnTo>
                  <a:cubicBezTo>
                    <a:pt x="11117" y="5685"/>
                    <a:pt x="6159" y="110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4416;p118">
              <a:extLst>
                <a:ext uri="{FF2B5EF4-FFF2-40B4-BE49-F238E27FC236}">
                  <a16:creationId xmlns:a16="http://schemas.microsoft.com/office/drawing/2014/main" id="{52C751E5-63E0-E477-97F6-854618B81A5E}"/>
                </a:ext>
              </a:extLst>
            </p:cNvPr>
            <p:cNvSpPr/>
            <p:nvPr/>
          </p:nvSpPr>
          <p:spPr>
            <a:xfrm>
              <a:off x="2054950" y="1309425"/>
              <a:ext cx="752425" cy="893950"/>
            </a:xfrm>
            <a:custGeom>
              <a:avLst/>
              <a:gdLst/>
              <a:ahLst/>
              <a:cxnLst/>
              <a:rect l="l" t="t" r="r" b="b"/>
              <a:pathLst>
                <a:path w="30097" h="35758" extrusionOk="0">
                  <a:moveTo>
                    <a:pt x="18251" y="1"/>
                  </a:moveTo>
                  <a:lnTo>
                    <a:pt x="18251" y="1"/>
                  </a:lnTo>
                  <a:cubicBezTo>
                    <a:pt x="20236" y="1953"/>
                    <a:pt x="21657" y="4405"/>
                    <a:pt x="22364" y="7097"/>
                  </a:cubicBezTo>
                  <a:lnTo>
                    <a:pt x="25959" y="20699"/>
                  </a:lnTo>
                  <a:cubicBezTo>
                    <a:pt x="26841" y="24036"/>
                    <a:pt x="24851" y="27455"/>
                    <a:pt x="21515" y="28337"/>
                  </a:cubicBezTo>
                  <a:lnTo>
                    <a:pt x="3522" y="33090"/>
                  </a:lnTo>
                  <a:cubicBezTo>
                    <a:pt x="3001" y="33229"/>
                    <a:pt x="2466" y="33298"/>
                    <a:pt x="1932" y="33298"/>
                  </a:cubicBezTo>
                  <a:cubicBezTo>
                    <a:pt x="1279" y="33298"/>
                    <a:pt x="627" y="33195"/>
                    <a:pt x="0" y="32990"/>
                  </a:cubicBezTo>
                  <a:lnTo>
                    <a:pt x="0" y="32990"/>
                  </a:lnTo>
                  <a:cubicBezTo>
                    <a:pt x="1152" y="34704"/>
                    <a:pt x="3099" y="35757"/>
                    <a:pt x="5181" y="35757"/>
                  </a:cubicBezTo>
                  <a:cubicBezTo>
                    <a:pt x="5709" y="35757"/>
                    <a:pt x="6245" y="35690"/>
                    <a:pt x="6779" y="35548"/>
                  </a:cubicBezTo>
                  <a:lnTo>
                    <a:pt x="24770" y="30795"/>
                  </a:lnTo>
                  <a:cubicBezTo>
                    <a:pt x="28108" y="29912"/>
                    <a:pt x="30097" y="26494"/>
                    <a:pt x="29216" y="23157"/>
                  </a:cubicBezTo>
                  <a:lnTo>
                    <a:pt x="25621" y="9555"/>
                  </a:lnTo>
                  <a:cubicBezTo>
                    <a:pt x="24507" y="5341"/>
                    <a:pt x="21766" y="1993"/>
                    <a:pt x="18251" y="1"/>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4417;p118">
              <a:extLst>
                <a:ext uri="{FF2B5EF4-FFF2-40B4-BE49-F238E27FC236}">
                  <a16:creationId xmlns:a16="http://schemas.microsoft.com/office/drawing/2014/main" id="{60A91596-0E0F-CC2A-7B06-DC01414303F8}"/>
                </a:ext>
              </a:extLst>
            </p:cNvPr>
            <p:cNvSpPr/>
            <p:nvPr/>
          </p:nvSpPr>
          <p:spPr>
            <a:xfrm>
              <a:off x="1798225" y="1523425"/>
              <a:ext cx="1088850" cy="871175"/>
            </a:xfrm>
            <a:custGeom>
              <a:avLst/>
              <a:gdLst/>
              <a:ahLst/>
              <a:cxnLst/>
              <a:rect l="l" t="t" r="r" b="b"/>
              <a:pathLst>
                <a:path w="43554" h="34847" extrusionOk="0">
                  <a:moveTo>
                    <a:pt x="24946" y="1"/>
                  </a:moveTo>
                  <a:cubicBezTo>
                    <a:pt x="23682" y="1"/>
                    <a:pt x="22132" y="183"/>
                    <a:pt x="20253" y="680"/>
                  </a:cubicBezTo>
                  <a:cubicBezTo>
                    <a:pt x="13543" y="2451"/>
                    <a:pt x="12452" y="5642"/>
                    <a:pt x="12359" y="5959"/>
                  </a:cubicBezTo>
                  <a:cubicBezTo>
                    <a:pt x="9883" y="5753"/>
                    <a:pt x="6556" y="5062"/>
                    <a:pt x="2674" y="3216"/>
                  </a:cubicBezTo>
                  <a:lnTo>
                    <a:pt x="0" y="8838"/>
                  </a:lnTo>
                  <a:cubicBezTo>
                    <a:pt x="5519" y="11461"/>
                    <a:pt x="10274" y="12169"/>
                    <a:pt x="13603" y="12233"/>
                  </a:cubicBezTo>
                  <a:cubicBezTo>
                    <a:pt x="14106" y="14628"/>
                    <a:pt x="14688" y="17248"/>
                    <a:pt x="15199" y="19188"/>
                  </a:cubicBezTo>
                  <a:cubicBezTo>
                    <a:pt x="15659" y="20928"/>
                    <a:pt x="16416" y="22434"/>
                    <a:pt x="17546" y="23539"/>
                  </a:cubicBezTo>
                  <a:cubicBezTo>
                    <a:pt x="16820" y="26286"/>
                    <a:pt x="15902" y="30620"/>
                    <a:pt x="15917" y="34847"/>
                  </a:cubicBezTo>
                  <a:lnTo>
                    <a:pt x="22909" y="34819"/>
                  </a:lnTo>
                  <a:cubicBezTo>
                    <a:pt x="22910" y="31641"/>
                    <a:pt x="23701" y="27953"/>
                    <a:pt x="24398" y="25421"/>
                  </a:cubicBezTo>
                  <a:cubicBezTo>
                    <a:pt x="25166" y="25325"/>
                    <a:pt x="25926" y="25178"/>
                    <a:pt x="26674" y="24979"/>
                  </a:cubicBezTo>
                  <a:cubicBezTo>
                    <a:pt x="27578" y="24739"/>
                    <a:pt x="28383" y="24457"/>
                    <a:pt x="29106" y="24141"/>
                  </a:cubicBezTo>
                  <a:cubicBezTo>
                    <a:pt x="30966" y="25997"/>
                    <a:pt x="33493" y="28828"/>
                    <a:pt x="35072" y="31604"/>
                  </a:cubicBezTo>
                  <a:lnTo>
                    <a:pt x="41166" y="28175"/>
                  </a:lnTo>
                  <a:cubicBezTo>
                    <a:pt x="39020" y="24366"/>
                    <a:pt x="35949" y="20951"/>
                    <a:pt x="33961" y="18945"/>
                  </a:cubicBezTo>
                  <a:cubicBezTo>
                    <a:pt x="34313" y="17498"/>
                    <a:pt x="34223" y="15914"/>
                    <a:pt x="33791" y="14276"/>
                  </a:cubicBezTo>
                  <a:cubicBezTo>
                    <a:pt x="33334" y="12546"/>
                    <a:pt x="32656" y="10319"/>
                    <a:pt x="31985" y="8203"/>
                  </a:cubicBezTo>
                  <a:lnTo>
                    <a:pt x="31985" y="8203"/>
                  </a:lnTo>
                  <a:cubicBezTo>
                    <a:pt x="33878" y="8640"/>
                    <a:pt x="36353" y="9819"/>
                    <a:pt x="39252" y="12590"/>
                  </a:cubicBezTo>
                  <a:lnTo>
                    <a:pt x="43554" y="8091"/>
                  </a:lnTo>
                  <a:cubicBezTo>
                    <a:pt x="38251" y="3019"/>
                    <a:pt x="33526" y="1768"/>
                    <a:pt x="30154" y="1768"/>
                  </a:cubicBezTo>
                  <a:cubicBezTo>
                    <a:pt x="30060" y="1768"/>
                    <a:pt x="29966" y="1769"/>
                    <a:pt x="29873" y="1771"/>
                  </a:cubicBezTo>
                  <a:cubicBezTo>
                    <a:pt x="29790" y="1526"/>
                    <a:pt x="29743" y="1390"/>
                    <a:pt x="29743" y="1390"/>
                  </a:cubicBezTo>
                  <a:cubicBezTo>
                    <a:pt x="29743" y="1390"/>
                    <a:pt x="28436" y="1"/>
                    <a:pt x="24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4418;p118">
              <a:extLst>
                <a:ext uri="{FF2B5EF4-FFF2-40B4-BE49-F238E27FC236}">
                  <a16:creationId xmlns:a16="http://schemas.microsoft.com/office/drawing/2014/main" id="{B90739AD-353B-9CBC-388C-0DD90D1B3DD8}"/>
                </a:ext>
              </a:extLst>
            </p:cNvPr>
            <p:cNvSpPr/>
            <p:nvPr/>
          </p:nvSpPr>
          <p:spPr>
            <a:xfrm>
              <a:off x="1782800" y="892850"/>
              <a:ext cx="977675" cy="762225"/>
            </a:xfrm>
            <a:custGeom>
              <a:avLst/>
              <a:gdLst/>
              <a:ahLst/>
              <a:cxnLst/>
              <a:rect l="l" t="t" r="r" b="b"/>
              <a:pathLst>
                <a:path w="39107" h="30489" extrusionOk="0">
                  <a:moveTo>
                    <a:pt x="19360" y="0"/>
                  </a:moveTo>
                  <a:cubicBezTo>
                    <a:pt x="16384" y="0"/>
                    <a:pt x="14203" y="674"/>
                    <a:pt x="14203" y="674"/>
                  </a:cubicBezTo>
                  <a:cubicBezTo>
                    <a:pt x="14203" y="674"/>
                    <a:pt x="0" y="3808"/>
                    <a:pt x="1681" y="17905"/>
                  </a:cubicBezTo>
                  <a:cubicBezTo>
                    <a:pt x="2893" y="28070"/>
                    <a:pt x="9925" y="30489"/>
                    <a:pt x="15867" y="30489"/>
                  </a:cubicBezTo>
                  <a:cubicBezTo>
                    <a:pt x="18167" y="30489"/>
                    <a:pt x="20303" y="30127"/>
                    <a:pt x="21876" y="29711"/>
                  </a:cubicBezTo>
                  <a:cubicBezTo>
                    <a:pt x="27513" y="28222"/>
                    <a:pt x="39107" y="22557"/>
                    <a:pt x="33603" y="9470"/>
                  </a:cubicBezTo>
                  <a:cubicBezTo>
                    <a:pt x="30279" y="1566"/>
                    <a:pt x="23896" y="0"/>
                    <a:pt x="19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4419;p118">
              <a:extLst>
                <a:ext uri="{FF2B5EF4-FFF2-40B4-BE49-F238E27FC236}">
                  <a16:creationId xmlns:a16="http://schemas.microsoft.com/office/drawing/2014/main" id="{648AB4B7-C695-00C6-D7A0-2008FDB23694}"/>
                </a:ext>
              </a:extLst>
            </p:cNvPr>
            <p:cNvSpPr/>
            <p:nvPr/>
          </p:nvSpPr>
          <p:spPr>
            <a:xfrm>
              <a:off x="1931275" y="956600"/>
              <a:ext cx="829200" cy="698475"/>
            </a:xfrm>
            <a:custGeom>
              <a:avLst/>
              <a:gdLst/>
              <a:ahLst/>
              <a:cxnLst/>
              <a:rect l="l" t="t" r="r" b="b"/>
              <a:pathLst>
                <a:path w="33168" h="27939" extrusionOk="0">
                  <a:moveTo>
                    <a:pt x="22274" y="1"/>
                  </a:moveTo>
                  <a:lnTo>
                    <a:pt x="22274" y="1"/>
                  </a:lnTo>
                  <a:cubicBezTo>
                    <a:pt x="23885" y="1404"/>
                    <a:pt x="25342" y="3329"/>
                    <a:pt x="26452" y="5970"/>
                  </a:cubicBezTo>
                  <a:cubicBezTo>
                    <a:pt x="31956" y="19059"/>
                    <a:pt x="20365" y="24722"/>
                    <a:pt x="14726" y="26211"/>
                  </a:cubicBezTo>
                  <a:cubicBezTo>
                    <a:pt x="13155" y="26627"/>
                    <a:pt x="11024" y="26988"/>
                    <a:pt x="8729" y="26988"/>
                  </a:cubicBezTo>
                  <a:cubicBezTo>
                    <a:pt x="5810" y="26988"/>
                    <a:pt x="2628" y="26404"/>
                    <a:pt x="0" y="24607"/>
                  </a:cubicBezTo>
                  <a:lnTo>
                    <a:pt x="0" y="24607"/>
                  </a:lnTo>
                  <a:cubicBezTo>
                    <a:pt x="2815" y="27155"/>
                    <a:pt x="6550" y="27938"/>
                    <a:pt x="9931" y="27938"/>
                  </a:cubicBezTo>
                  <a:cubicBezTo>
                    <a:pt x="12229" y="27938"/>
                    <a:pt x="14364" y="27577"/>
                    <a:pt x="15937" y="27161"/>
                  </a:cubicBezTo>
                  <a:cubicBezTo>
                    <a:pt x="21575" y="25672"/>
                    <a:pt x="33168" y="20007"/>
                    <a:pt x="27664" y="6920"/>
                  </a:cubicBezTo>
                  <a:cubicBezTo>
                    <a:pt x="26280" y="3630"/>
                    <a:pt x="24365" y="1438"/>
                    <a:pt x="22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4420;p118">
              <a:extLst>
                <a:ext uri="{FF2B5EF4-FFF2-40B4-BE49-F238E27FC236}">
                  <a16:creationId xmlns:a16="http://schemas.microsoft.com/office/drawing/2014/main" id="{DA703B38-3D2B-A942-ACF2-0E068AD5D5A4}"/>
                </a:ext>
              </a:extLst>
            </p:cNvPr>
            <p:cNvSpPr/>
            <p:nvPr/>
          </p:nvSpPr>
          <p:spPr>
            <a:xfrm>
              <a:off x="2147650" y="1869425"/>
              <a:ext cx="536200" cy="200775"/>
            </a:xfrm>
            <a:custGeom>
              <a:avLst/>
              <a:gdLst/>
              <a:ahLst/>
              <a:cxnLst/>
              <a:rect l="l" t="t" r="r" b="b"/>
              <a:pathLst>
                <a:path w="21448" h="8031" extrusionOk="0">
                  <a:moveTo>
                    <a:pt x="19711" y="0"/>
                  </a:moveTo>
                  <a:cubicBezTo>
                    <a:pt x="19349" y="0"/>
                    <a:pt x="18986" y="125"/>
                    <a:pt x="18691" y="380"/>
                  </a:cubicBezTo>
                  <a:cubicBezTo>
                    <a:pt x="18665" y="401"/>
                    <a:pt x="16101" y="2578"/>
                    <a:pt x="10798" y="3980"/>
                  </a:cubicBezTo>
                  <a:cubicBezTo>
                    <a:pt x="7924" y="4740"/>
                    <a:pt x="5594" y="4916"/>
                    <a:pt x="4051" y="4916"/>
                  </a:cubicBezTo>
                  <a:cubicBezTo>
                    <a:pt x="2750" y="4916"/>
                    <a:pt x="2009" y="4790"/>
                    <a:pt x="1975" y="4784"/>
                  </a:cubicBezTo>
                  <a:cubicBezTo>
                    <a:pt x="1879" y="4766"/>
                    <a:pt x="1783" y="4757"/>
                    <a:pt x="1688" y="4757"/>
                  </a:cubicBezTo>
                  <a:cubicBezTo>
                    <a:pt x="953" y="4757"/>
                    <a:pt x="299" y="5280"/>
                    <a:pt x="159" y="6029"/>
                  </a:cubicBezTo>
                  <a:cubicBezTo>
                    <a:pt x="0" y="6874"/>
                    <a:pt x="557" y="7687"/>
                    <a:pt x="1402" y="7845"/>
                  </a:cubicBezTo>
                  <a:cubicBezTo>
                    <a:pt x="1482" y="7860"/>
                    <a:pt x="2428" y="8031"/>
                    <a:pt x="4056" y="8031"/>
                  </a:cubicBezTo>
                  <a:cubicBezTo>
                    <a:pt x="5834" y="8031"/>
                    <a:pt x="8427" y="7826"/>
                    <a:pt x="11593" y="6990"/>
                  </a:cubicBezTo>
                  <a:cubicBezTo>
                    <a:pt x="17671" y="5384"/>
                    <a:pt x="20620" y="2829"/>
                    <a:pt x="20743" y="2720"/>
                  </a:cubicBezTo>
                  <a:cubicBezTo>
                    <a:pt x="21385" y="2154"/>
                    <a:pt x="21448" y="1176"/>
                    <a:pt x="20883" y="532"/>
                  </a:cubicBezTo>
                  <a:cubicBezTo>
                    <a:pt x="20576" y="180"/>
                    <a:pt x="20145" y="0"/>
                    <a:pt x="19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4421;p118">
              <a:extLst>
                <a:ext uri="{FF2B5EF4-FFF2-40B4-BE49-F238E27FC236}">
                  <a16:creationId xmlns:a16="http://schemas.microsoft.com/office/drawing/2014/main" id="{3E1AF9E9-76D1-7065-0E38-5CDCB8776678}"/>
                </a:ext>
              </a:extLst>
            </p:cNvPr>
            <p:cNvSpPr/>
            <p:nvPr/>
          </p:nvSpPr>
          <p:spPr>
            <a:xfrm>
              <a:off x="2150625" y="1888325"/>
              <a:ext cx="532800" cy="181875"/>
            </a:xfrm>
            <a:custGeom>
              <a:avLst/>
              <a:gdLst/>
              <a:ahLst/>
              <a:cxnLst/>
              <a:rect l="l" t="t" r="r" b="b"/>
              <a:pathLst>
                <a:path w="21312" h="7275" extrusionOk="0">
                  <a:moveTo>
                    <a:pt x="20923" y="1"/>
                  </a:moveTo>
                  <a:lnTo>
                    <a:pt x="20923" y="1"/>
                  </a:lnTo>
                  <a:cubicBezTo>
                    <a:pt x="20918" y="435"/>
                    <a:pt x="20729" y="844"/>
                    <a:pt x="20404" y="1131"/>
                  </a:cubicBezTo>
                  <a:cubicBezTo>
                    <a:pt x="20280" y="1238"/>
                    <a:pt x="17331" y="3794"/>
                    <a:pt x="11253" y="5400"/>
                  </a:cubicBezTo>
                  <a:cubicBezTo>
                    <a:pt x="8087" y="6237"/>
                    <a:pt x="5495" y="6441"/>
                    <a:pt x="3716" y="6441"/>
                  </a:cubicBezTo>
                  <a:cubicBezTo>
                    <a:pt x="2088" y="6441"/>
                    <a:pt x="1142" y="6270"/>
                    <a:pt x="1063" y="6255"/>
                  </a:cubicBezTo>
                  <a:cubicBezTo>
                    <a:pt x="627" y="6172"/>
                    <a:pt x="247" y="5904"/>
                    <a:pt x="22" y="5522"/>
                  </a:cubicBezTo>
                  <a:lnTo>
                    <a:pt x="22" y="5522"/>
                  </a:lnTo>
                  <a:cubicBezTo>
                    <a:pt x="0" y="6282"/>
                    <a:pt x="536" y="6947"/>
                    <a:pt x="1283" y="7089"/>
                  </a:cubicBezTo>
                  <a:cubicBezTo>
                    <a:pt x="1363" y="7104"/>
                    <a:pt x="2309" y="7275"/>
                    <a:pt x="3937" y="7275"/>
                  </a:cubicBezTo>
                  <a:cubicBezTo>
                    <a:pt x="5715" y="7275"/>
                    <a:pt x="8308" y="7070"/>
                    <a:pt x="11474" y="6234"/>
                  </a:cubicBezTo>
                  <a:cubicBezTo>
                    <a:pt x="17552" y="4628"/>
                    <a:pt x="20501" y="2073"/>
                    <a:pt x="20624" y="1964"/>
                  </a:cubicBezTo>
                  <a:cubicBezTo>
                    <a:pt x="21186" y="1469"/>
                    <a:pt x="21312" y="642"/>
                    <a:pt x="209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4422;p118">
              <a:extLst>
                <a:ext uri="{FF2B5EF4-FFF2-40B4-BE49-F238E27FC236}">
                  <a16:creationId xmlns:a16="http://schemas.microsoft.com/office/drawing/2014/main" id="{66EFFC6A-7BCC-895F-D191-5BD6B2E0BD63}"/>
                </a:ext>
              </a:extLst>
            </p:cNvPr>
            <p:cNvSpPr/>
            <p:nvPr/>
          </p:nvSpPr>
          <p:spPr>
            <a:xfrm>
              <a:off x="2079750" y="1531625"/>
              <a:ext cx="492275" cy="175275"/>
            </a:xfrm>
            <a:custGeom>
              <a:avLst/>
              <a:gdLst/>
              <a:ahLst/>
              <a:cxnLst/>
              <a:rect l="l" t="t" r="r" b="b"/>
              <a:pathLst>
                <a:path w="19691" h="7011" extrusionOk="0">
                  <a:moveTo>
                    <a:pt x="18512" y="1"/>
                  </a:moveTo>
                  <a:cubicBezTo>
                    <a:pt x="18272" y="1"/>
                    <a:pt x="18030" y="84"/>
                    <a:pt x="17833" y="254"/>
                  </a:cubicBezTo>
                  <a:cubicBezTo>
                    <a:pt x="12954" y="4177"/>
                    <a:pt x="7733" y="4915"/>
                    <a:pt x="4496" y="4915"/>
                  </a:cubicBezTo>
                  <a:cubicBezTo>
                    <a:pt x="2586" y="4915"/>
                    <a:pt x="1367" y="4658"/>
                    <a:pt x="1320" y="4647"/>
                  </a:cubicBezTo>
                  <a:cubicBezTo>
                    <a:pt x="1258" y="4636"/>
                    <a:pt x="1197" y="4631"/>
                    <a:pt x="1136" y="4631"/>
                  </a:cubicBezTo>
                  <a:cubicBezTo>
                    <a:pt x="659" y="4631"/>
                    <a:pt x="233" y="4959"/>
                    <a:pt x="124" y="5439"/>
                  </a:cubicBezTo>
                  <a:cubicBezTo>
                    <a:pt x="1" y="5980"/>
                    <a:pt x="326" y="6522"/>
                    <a:pt x="860" y="6671"/>
                  </a:cubicBezTo>
                  <a:cubicBezTo>
                    <a:pt x="1007" y="6704"/>
                    <a:pt x="2419" y="7011"/>
                    <a:pt x="4581" y="7011"/>
                  </a:cubicBezTo>
                  <a:cubicBezTo>
                    <a:pt x="6212" y="7011"/>
                    <a:pt x="8271" y="6836"/>
                    <a:pt x="10535" y="6238"/>
                  </a:cubicBezTo>
                  <a:cubicBezTo>
                    <a:pt x="13233" y="5525"/>
                    <a:pt x="16225" y="4210"/>
                    <a:pt x="19134" y="1871"/>
                  </a:cubicBezTo>
                  <a:cubicBezTo>
                    <a:pt x="19605" y="1520"/>
                    <a:pt x="19691" y="847"/>
                    <a:pt x="19321" y="389"/>
                  </a:cubicBezTo>
                  <a:cubicBezTo>
                    <a:pt x="19116" y="133"/>
                    <a:pt x="18815" y="1"/>
                    <a:pt x="18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4423;p118">
              <a:extLst>
                <a:ext uri="{FF2B5EF4-FFF2-40B4-BE49-F238E27FC236}">
                  <a16:creationId xmlns:a16="http://schemas.microsoft.com/office/drawing/2014/main" id="{CF668709-36B8-AE0B-C92A-B74D7E408076}"/>
                </a:ext>
              </a:extLst>
            </p:cNvPr>
            <p:cNvSpPr/>
            <p:nvPr/>
          </p:nvSpPr>
          <p:spPr>
            <a:xfrm>
              <a:off x="2080825" y="1532175"/>
              <a:ext cx="485850" cy="147900"/>
            </a:xfrm>
            <a:custGeom>
              <a:avLst/>
              <a:gdLst/>
              <a:ahLst/>
              <a:cxnLst/>
              <a:rect l="l" t="t" r="r" b="b"/>
              <a:pathLst>
                <a:path w="19434" h="5916" extrusionOk="0">
                  <a:moveTo>
                    <a:pt x="18436" y="0"/>
                  </a:moveTo>
                  <a:cubicBezTo>
                    <a:pt x="18212" y="0"/>
                    <a:pt x="17984" y="73"/>
                    <a:pt x="17789" y="231"/>
                  </a:cubicBezTo>
                  <a:cubicBezTo>
                    <a:pt x="12911" y="4154"/>
                    <a:pt x="7689" y="4891"/>
                    <a:pt x="4453" y="4891"/>
                  </a:cubicBezTo>
                  <a:cubicBezTo>
                    <a:pt x="2542" y="4891"/>
                    <a:pt x="1323" y="4634"/>
                    <a:pt x="1275" y="4624"/>
                  </a:cubicBezTo>
                  <a:cubicBezTo>
                    <a:pt x="1199" y="4606"/>
                    <a:pt x="1122" y="4598"/>
                    <a:pt x="1046" y="4598"/>
                  </a:cubicBezTo>
                  <a:cubicBezTo>
                    <a:pt x="573" y="4598"/>
                    <a:pt x="145" y="4924"/>
                    <a:pt x="35" y="5406"/>
                  </a:cubicBezTo>
                  <a:cubicBezTo>
                    <a:pt x="1" y="5557"/>
                    <a:pt x="2" y="5715"/>
                    <a:pt x="39" y="5867"/>
                  </a:cubicBezTo>
                  <a:cubicBezTo>
                    <a:pt x="231" y="5745"/>
                    <a:pt x="454" y="5681"/>
                    <a:pt x="678" y="5681"/>
                  </a:cubicBezTo>
                  <a:cubicBezTo>
                    <a:pt x="752" y="5681"/>
                    <a:pt x="826" y="5688"/>
                    <a:pt x="899" y="5702"/>
                  </a:cubicBezTo>
                  <a:cubicBezTo>
                    <a:pt x="946" y="5711"/>
                    <a:pt x="2074" y="5916"/>
                    <a:pt x="3877" y="5916"/>
                  </a:cubicBezTo>
                  <a:cubicBezTo>
                    <a:pt x="7296" y="5916"/>
                    <a:pt x="13143" y="5180"/>
                    <a:pt x="18654" y="981"/>
                  </a:cubicBezTo>
                  <a:cubicBezTo>
                    <a:pt x="18860" y="826"/>
                    <a:pt x="19110" y="742"/>
                    <a:pt x="19367" y="742"/>
                  </a:cubicBezTo>
                  <a:cubicBezTo>
                    <a:pt x="19389" y="742"/>
                    <a:pt x="19411" y="742"/>
                    <a:pt x="19433" y="744"/>
                  </a:cubicBezTo>
                  <a:cubicBezTo>
                    <a:pt x="19295" y="276"/>
                    <a:pt x="18873" y="0"/>
                    <a:pt x="18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4424;p118">
              <a:extLst>
                <a:ext uri="{FF2B5EF4-FFF2-40B4-BE49-F238E27FC236}">
                  <a16:creationId xmlns:a16="http://schemas.microsoft.com/office/drawing/2014/main" id="{2DC63960-1615-65EC-7185-17AE893373A7}"/>
                </a:ext>
              </a:extLst>
            </p:cNvPr>
            <p:cNvSpPr/>
            <p:nvPr/>
          </p:nvSpPr>
          <p:spPr>
            <a:xfrm>
              <a:off x="2239775" y="1679425"/>
              <a:ext cx="244250" cy="175425"/>
            </a:xfrm>
            <a:custGeom>
              <a:avLst/>
              <a:gdLst/>
              <a:ahLst/>
              <a:cxnLst/>
              <a:rect l="l" t="t" r="r" b="b"/>
              <a:pathLst>
                <a:path w="9770" h="7017" extrusionOk="0">
                  <a:moveTo>
                    <a:pt x="7839" y="1"/>
                  </a:moveTo>
                  <a:cubicBezTo>
                    <a:pt x="7726" y="1"/>
                    <a:pt x="7610" y="21"/>
                    <a:pt x="7497" y="64"/>
                  </a:cubicBezTo>
                  <a:lnTo>
                    <a:pt x="5503" y="822"/>
                  </a:lnTo>
                  <a:cubicBezTo>
                    <a:pt x="4757" y="1105"/>
                    <a:pt x="3982" y="1312"/>
                    <a:pt x="3193" y="1436"/>
                  </a:cubicBezTo>
                  <a:lnTo>
                    <a:pt x="928" y="1794"/>
                  </a:lnTo>
                  <a:cubicBezTo>
                    <a:pt x="364" y="1884"/>
                    <a:pt x="0" y="2442"/>
                    <a:pt x="146" y="2994"/>
                  </a:cubicBezTo>
                  <a:lnTo>
                    <a:pt x="1019" y="6297"/>
                  </a:lnTo>
                  <a:cubicBezTo>
                    <a:pt x="1132" y="6726"/>
                    <a:pt x="1521" y="7016"/>
                    <a:pt x="1952" y="7016"/>
                  </a:cubicBezTo>
                  <a:cubicBezTo>
                    <a:pt x="2002" y="7016"/>
                    <a:pt x="2051" y="7012"/>
                    <a:pt x="2101" y="7005"/>
                  </a:cubicBezTo>
                  <a:lnTo>
                    <a:pt x="4485" y="6631"/>
                  </a:lnTo>
                  <a:cubicBezTo>
                    <a:pt x="5274" y="6506"/>
                    <a:pt x="6049" y="6301"/>
                    <a:pt x="6796" y="6019"/>
                  </a:cubicBezTo>
                  <a:lnTo>
                    <a:pt x="9052" y="5167"/>
                  </a:lnTo>
                  <a:cubicBezTo>
                    <a:pt x="9515" y="4992"/>
                    <a:pt x="9770" y="4495"/>
                    <a:pt x="9643" y="4017"/>
                  </a:cubicBezTo>
                  <a:lnTo>
                    <a:pt x="8773" y="720"/>
                  </a:lnTo>
                  <a:cubicBezTo>
                    <a:pt x="8656" y="283"/>
                    <a:pt x="8263" y="1"/>
                    <a:pt x="78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4425;p118">
              <a:extLst>
                <a:ext uri="{FF2B5EF4-FFF2-40B4-BE49-F238E27FC236}">
                  <a16:creationId xmlns:a16="http://schemas.microsoft.com/office/drawing/2014/main" id="{4A01E967-571E-15D3-E00C-3190017B5658}"/>
                </a:ext>
              </a:extLst>
            </p:cNvPr>
            <p:cNvSpPr/>
            <p:nvPr/>
          </p:nvSpPr>
          <p:spPr>
            <a:xfrm>
              <a:off x="2265800" y="1744775"/>
              <a:ext cx="40675" cy="38425"/>
            </a:xfrm>
            <a:custGeom>
              <a:avLst/>
              <a:gdLst/>
              <a:ahLst/>
              <a:cxnLst/>
              <a:rect l="l" t="t" r="r" b="b"/>
              <a:pathLst>
                <a:path w="1627" h="1537" extrusionOk="0">
                  <a:moveTo>
                    <a:pt x="805" y="1"/>
                  </a:moveTo>
                  <a:cubicBezTo>
                    <a:pt x="740" y="1"/>
                    <a:pt x="674" y="9"/>
                    <a:pt x="608" y="27"/>
                  </a:cubicBezTo>
                  <a:cubicBezTo>
                    <a:pt x="307" y="105"/>
                    <a:pt x="84" y="357"/>
                    <a:pt x="42" y="665"/>
                  </a:cubicBezTo>
                  <a:cubicBezTo>
                    <a:pt x="1" y="973"/>
                    <a:pt x="148" y="1277"/>
                    <a:pt x="417" y="1433"/>
                  </a:cubicBezTo>
                  <a:cubicBezTo>
                    <a:pt x="537" y="1503"/>
                    <a:pt x="671" y="1537"/>
                    <a:pt x="803" y="1537"/>
                  </a:cubicBezTo>
                  <a:cubicBezTo>
                    <a:pt x="968" y="1537"/>
                    <a:pt x="1132" y="1484"/>
                    <a:pt x="1270" y="1380"/>
                  </a:cubicBezTo>
                  <a:cubicBezTo>
                    <a:pt x="1517" y="1191"/>
                    <a:pt x="1626" y="873"/>
                    <a:pt x="1547" y="572"/>
                  </a:cubicBezTo>
                  <a:cubicBezTo>
                    <a:pt x="1456" y="229"/>
                    <a:pt x="1145" y="1"/>
                    <a:pt x="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4426;p118">
              <a:extLst>
                <a:ext uri="{FF2B5EF4-FFF2-40B4-BE49-F238E27FC236}">
                  <a16:creationId xmlns:a16="http://schemas.microsoft.com/office/drawing/2014/main" id="{4E819A01-212D-7EA2-DAB4-ADBEE695F437}"/>
                </a:ext>
              </a:extLst>
            </p:cNvPr>
            <p:cNvSpPr/>
            <p:nvPr/>
          </p:nvSpPr>
          <p:spPr>
            <a:xfrm>
              <a:off x="2279225" y="1795625"/>
              <a:ext cx="40675" cy="38425"/>
            </a:xfrm>
            <a:custGeom>
              <a:avLst/>
              <a:gdLst/>
              <a:ahLst/>
              <a:cxnLst/>
              <a:rect l="l" t="t" r="r" b="b"/>
              <a:pathLst>
                <a:path w="1627" h="1537" extrusionOk="0">
                  <a:moveTo>
                    <a:pt x="805" y="0"/>
                  </a:moveTo>
                  <a:cubicBezTo>
                    <a:pt x="740" y="0"/>
                    <a:pt x="674" y="9"/>
                    <a:pt x="608" y="26"/>
                  </a:cubicBezTo>
                  <a:cubicBezTo>
                    <a:pt x="307" y="105"/>
                    <a:pt x="84" y="357"/>
                    <a:pt x="42" y="665"/>
                  </a:cubicBezTo>
                  <a:cubicBezTo>
                    <a:pt x="1" y="973"/>
                    <a:pt x="150" y="1277"/>
                    <a:pt x="417" y="1433"/>
                  </a:cubicBezTo>
                  <a:cubicBezTo>
                    <a:pt x="538" y="1502"/>
                    <a:pt x="671" y="1537"/>
                    <a:pt x="804" y="1537"/>
                  </a:cubicBezTo>
                  <a:cubicBezTo>
                    <a:pt x="969" y="1537"/>
                    <a:pt x="1133" y="1484"/>
                    <a:pt x="1270" y="1380"/>
                  </a:cubicBezTo>
                  <a:cubicBezTo>
                    <a:pt x="1517" y="1191"/>
                    <a:pt x="1626" y="873"/>
                    <a:pt x="1547" y="572"/>
                  </a:cubicBezTo>
                  <a:cubicBezTo>
                    <a:pt x="1456" y="228"/>
                    <a:pt x="1145"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4427;p118">
              <a:extLst>
                <a:ext uri="{FF2B5EF4-FFF2-40B4-BE49-F238E27FC236}">
                  <a16:creationId xmlns:a16="http://schemas.microsoft.com/office/drawing/2014/main" id="{327D30F8-2F37-2880-F276-36C2C221B8F5}"/>
                </a:ext>
              </a:extLst>
            </p:cNvPr>
            <p:cNvSpPr/>
            <p:nvPr/>
          </p:nvSpPr>
          <p:spPr>
            <a:xfrm>
              <a:off x="2318575" y="1712875"/>
              <a:ext cx="130175" cy="54425"/>
            </a:xfrm>
            <a:custGeom>
              <a:avLst/>
              <a:gdLst/>
              <a:ahLst/>
              <a:cxnLst/>
              <a:rect l="l" t="t" r="r" b="b"/>
              <a:pathLst>
                <a:path w="5207" h="2177" extrusionOk="0">
                  <a:moveTo>
                    <a:pt x="4679" y="0"/>
                  </a:moveTo>
                  <a:cubicBezTo>
                    <a:pt x="4605" y="0"/>
                    <a:pt x="4529" y="18"/>
                    <a:pt x="4459" y="57"/>
                  </a:cubicBezTo>
                  <a:cubicBezTo>
                    <a:pt x="2582" y="1038"/>
                    <a:pt x="460" y="1257"/>
                    <a:pt x="439" y="1258"/>
                  </a:cubicBezTo>
                  <a:cubicBezTo>
                    <a:pt x="185" y="1283"/>
                    <a:pt x="1" y="1509"/>
                    <a:pt x="25" y="1761"/>
                  </a:cubicBezTo>
                  <a:cubicBezTo>
                    <a:pt x="48" y="1999"/>
                    <a:pt x="250" y="2177"/>
                    <a:pt x="483" y="2177"/>
                  </a:cubicBezTo>
                  <a:cubicBezTo>
                    <a:pt x="498" y="2177"/>
                    <a:pt x="513" y="2176"/>
                    <a:pt x="528" y="2175"/>
                  </a:cubicBezTo>
                  <a:cubicBezTo>
                    <a:pt x="582" y="2171"/>
                    <a:pt x="1357" y="2092"/>
                    <a:pt x="2397" y="1817"/>
                  </a:cubicBezTo>
                  <a:cubicBezTo>
                    <a:pt x="3144" y="1621"/>
                    <a:pt x="4031" y="1320"/>
                    <a:pt x="4886" y="872"/>
                  </a:cubicBezTo>
                  <a:cubicBezTo>
                    <a:pt x="5115" y="757"/>
                    <a:pt x="5207" y="476"/>
                    <a:pt x="5088" y="247"/>
                  </a:cubicBezTo>
                  <a:cubicBezTo>
                    <a:pt x="5005" y="90"/>
                    <a:pt x="4845" y="0"/>
                    <a:pt x="4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4428;p118">
              <a:extLst>
                <a:ext uri="{FF2B5EF4-FFF2-40B4-BE49-F238E27FC236}">
                  <a16:creationId xmlns:a16="http://schemas.microsoft.com/office/drawing/2014/main" id="{043CE98F-358D-5A6B-2C0C-D9900099D059}"/>
                </a:ext>
              </a:extLst>
            </p:cNvPr>
            <p:cNvSpPr/>
            <p:nvPr/>
          </p:nvSpPr>
          <p:spPr>
            <a:xfrm>
              <a:off x="2331175" y="1760550"/>
              <a:ext cx="130075" cy="54425"/>
            </a:xfrm>
            <a:custGeom>
              <a:avLst/>
              <a:gdLst/>
              <a:ahLst/>
              <a:cxnLst/>
              <a:rect l="l" t="t" r="r" b="b"/>
              <a:pathLst>
                <a:path w="5203" h="2177" extrusionOk="0">
                  <a:moveTo>
                    <a:pt x="4675" y="0"/>
                  </a:moveTo>
                  <a:cubicBezTo>
                    <a:pt x="4602" y="0"/>
                    <a:pt x="4528" y="18"/>
                    <a:pt x="4459" y="54"/>
                  </a:cubicBezTo>
                  <a:cubicBezTo>
                    <a:pt x="2582" y="1037"/>
                    <a:pt x="459" y="1255"/>
                    <a:pt x="439" y="1257"/>
                  </a:cubicBezTo>
                  <a:cubicBezTo>
                    <a:pt x="186" y="1282"/>
                    <a:pt x="1" y="1507"/>
                    <a:pt x="25" y="1760"/>
                  </a:cubicBezTo>
                  <a:cubicBezTo>
                    <a:pt x="48" y="1999"/>
                    <a:pt x="250" y="2176"/>
                    <a:pt x="483" y="2176"/>
                  </a:cubicBezTo>
                  <a:cubicBezTo>
                    <a:pt x="498" y="2176"/>
                    <a:pt x="513" y="2176"/>
                    <a:pt x="528" y="2174"/>
                  </a:cubicBezTo>
                  <a:cubicBezTo>
                    <a:pt x="582" y="2168"/>
                    <a:pt x="1357" y="2091"/>
                    <a:pt x="2397" y="1816"/>
                  </a:cubicBezTo>
                  <a:cubicBezTo>
                    <a:pt x="3145" y="1618"/>
                    <a:pt x="4031" y="1319"/>
                    <a:pt x="4886" y="871"/>
                  </a:cubicBezTo>
                  <a:cubicBezTo>
                    <a:pt x="5114" y="755"/>
                    <a:pt x="5203" y="474"/>
                    <a:pt x="5084" y="248"/>
                  </a:cubicBezTo>
                  <a:cubicBezTo>
                    <a:pt x="5001" y="91"/>
                    <a:pt x="4840" y="0"/>
                    <a:pt x="4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4429;p118">
              <a:extLst>
                <a:ext uri="{FF2B5EF4-FFF2-40B4-BE49-F238E27FC236}">
                  <a16:creationId xmlns:a16="http://schemas.microsoft.com/office/drawing/2014/main" id="{4917DB78-7989-B5C8-1151-8A4DB32D7F51}"/>
                </a:ext>
              </a:extLst>
            </p:cNvPr>
            <p:cNvSpPr/>
            <p:nvPr/>
          </p:nvSpPr>
          <p:spPr>
            <a:xfrm>
              <a:off x="2453350" y="1827075"/>
              <a:ext cx="85675" cy="87900"/>
            </a:xfrm>
            <a:custGeom>
              <a:avLst/>
              <a:gdLst/>
              <a:ahLst/>
              <a:cxnLst/>
              <a:rect l="l" t="t" r="r" b="b"/>
              <a:pathLst>
                <a:path w="3427" h="3516" extrusionOk="0">
                  <a:moveTo>
                    <a:pt x="1879" y="1"/>
                  </a:moveTo>
                  <a:cubicBezTo>
                    <a:pt x="1803" y="1"/>
                    <a:pt x="1725" y="15"/>
                    <a:pt x="1652" y="44"/>
                  </a:cubicBezTo>
                  <a:lnTo>
                    <a:pt x="582" y="471"/>
                  </a:lnTo>
                  <a:cubicBezTo>
                    <a:pt x="376" y="553"/>
                    <a:pt x="231" y="738"/>
                    <a:pt x="198" y="955"/>
                  </a:cubicBezTo>
                  <a:lnTo>
                    <a:pt x="33" y="2095"/>
                  </a:lnTo>
                  <a:cubicBezTo>
                    <a:pt x="1" y="2313"/>
                    <a:pt x="88" y="2532"/>
                    <a:pt x="261" y="2670"/>
                  </a:cubicBezTo>
                  <a:lnTo>
                    <a:pt x="1165" y="3383"/>
                  </a:lnTo>
                  <a:cubicBezTo>
                    <a:pt x="1276" y="3470"/>
                    <a:pt x="1411" y="3515"/>
                    <a:pt x="1548" y="3515"/>
                  </a:cubicBezTo>
                  <a:cubicBezTo>
                    <a:pt x="1625" y="3515"/>
                    <a:pt x="1703" y="3501"/>
                    <a:pt x="1777" y="3472"/>
                  </a:cubicBezTo>
                  <a:lnTo>
                    <a:pt x="2846" y="3046"/>
                  </a:lnTo>
                  <a:cubicBezTo>
                    <a:pt x="3051" y="2965"/>
                    <a:pt x="3197" y="2780"/>
                    <a:pt x="3230" y="2561"/>
                  </a:cubicBezTo>
                  <a:lnTo>
                    <a:pt x="3395" y="1422"/>
                  </a:lnTo>
                  <a:cubicBezTo>
                    <a:pt x="3426" y="1203"/>
                    <a:pt x="3340" y="984"/>
                    <a:pt x="3167" y="848"/>
                  </a:cubicBezTo>
                  <a:lnTo>
                    <a:pt x="2263" y="135"/>
                  </a:lnTo>
                  <a:cubicBezTo>
                    <a:pt x="2152" y="47"/>
                    <a:pt x="2017" y="1"/>
                    <a:pt x="1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4430;p118">
              <a:extLst>
                <a:ext uri="{FF2B5EF4-FFF2-40B4-BE49-F238E27FC236}">
                  <a16:creationId xmlns:a16="http://schemas.microsoft.com/office/drawing/2014/main" id="{CEF30BB6-0584-7E49-670E-A5322BE909D9}"/>
                </a:ext>
              </a:extLst>
            </p:cNvPr>
            <p:cNvSpPr/>
            <p:nvPr/>
          </p:nvSpPr>
          <p:spPr>
            <a:xfrm>
              <a:off x="2256325" y="1880400"/>
              <a:ext cx="89850" cy="84275"/>
            </a:xfrm>
            <a:custGeom>
              <a:avLst/>
              <a:gdLst/>
              <a:ahLst/>
              <a:cxnLst/>
              <a:rect l="l" t="t" r="r" b="b"/>
              <a:pathLst>
                <a:path w="3594" h="3371" extrusionOk="0">
                  <a:moveTo>
                    <a:pt x="2230" y="1"/>
                  </a:moveTo>
                  <a:cubicBezTo>
                    <a:pt x="2202" y="1"/>
                    <a:pt x="2174" y="3"/>
                    <a:pt x="2146" y="7"/>
                  </a:cubicBezTo>
                  <a:lnTo>
                    <a:pt x="1005" y="164"/>
                  </a:lnTo>
                  <a:cubicBezTo>
                    <a:pt x="786" y="194"/>
                    <a:pt x="600" y="339"/>
                    <a:pt x="517" y="544"/>
                  </a:cubicBezTo>
                  <a:lnTo>
                    <a:pt x="83" y="1611"/>
                  </a:lnTo>
                  <a:cubicBezTo>
                    <a:pt x="0" y="1816"/>
                    <a:pt x="33" y="2049"/>
                    <a:pt x="169" y="2224"/>
                  </a:cubicBezTo>
                  <a:lnTo>
                    <a:pt x="875" y="3132"/>
                  </a:lnTo>
                  <a:cubicBezTo>
                    <a:pt x="993" y="3283"/>
                    <a:pt x="1173" y="3370"/>
                    <a:pt x="1361" y="3370"/>
                  </a:cubicBezTo>
                  <a:cubicBezTo>
                    <a:pt x="1390" y="3370"/>
                    <a:pt x="1419" y="3368"/>
                    <a:pt x="1448" y="3364"/>
                  </a:cubicBezTo>
                  <a:lnTo>
                    <a:pt x="2590" y="3206"/>
                  </a:lnTo>
                  <a:cubicBezTo>
                    <a:pt x="2807" y="3176"/>
                    <a:pt x="2993" y="3032"/>
                    <a:pt x="3076" y="2827"/>
                  </a:cubicBezTo>
                  <a:lnTo>
                    <a:pt x="3510" y="1760"/>
                  </a:lnTo>
                  <a:cubicBezTo>
                    <a:pt x="3593" y="1556"/>
                    <a:pt x="3561" y="1323"/>
                    <a:pt x="3426" y="1148"/>
                  </a:cubicBezTo>
                  <a:lnTo>
                    <a:pt x="2718" y="239"/>
                  </a:lnTo>
                  <a:cubicBezTo>
                    <a:pt x="2600" y="88"/>
                    <a:pt x="2419"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4431;p118">
              <a:extLst>
                <a:ext uri="{FF2B5EF4-FFF2-40B4-BE49-F238E27FC236}">
                  <a16:creationId xmlns:a16="http://schemas.microsoft.com/office/drawing/2014/main" id="{2DA82761-F481-0B87-BCBC-48D124AED9D8}"/>
                </a:ext>
              </a:extLst>
            </p:cNvPr>
            <p:cNvSpPr/>
            <p:nvPr/>
          </p:nvSpPr>
          <p:spPr>
            <a:xfrm>
              <a:off x="1877925" y="1031100"/>
              <a:ext cx="797450" cy="562650"/>
            </a:xfrm>
            <a:custGeom>
              <a:avLst/>
              <a:gdLst/>
              <a:ahLst/>
              <a:cxnLst/>
              <a:rect l="l" t="t" r="r" b="b"/>
              <a:pathLst>
                <a:path w="31898" h="22506" extrusionOk="0">
                  <a:moveTo>
                    <a:pt x="16724" y="1"/>
                  </a:moveTo>
                  <a:cubicBezTo>
                    <a:pt x="13969" y="1"/>
                    <a:pt x="11851" y="643"/>
                    <a:pt x="11851" y="643"/>
                  </a:cubicBezTo>
                  <a:cubicBezTo>
                    <a:pt x="11851" y="643"/>
                    <a:pt x="0" y="3322"/>
                    <a:pt x="1016" y="13633"/>
                  </a:cubicBezTo>
                  <a:cubicBezTo>
                    <a:pt x="1716" y="20744"/>
                    <a:pt x="7020" y="22506"/>
                    <a:pt x="11789" y="22506"/>
                  </a:cubicBezTo>
                  <a:cubicBezTo>
                    <a:pt x="13934" y="22506"/>
                    <a:pt x="15970" y="22149"/>
                    <a:pt x="17432" y="21763"/>
                  </a:cubicBezTo>
                  <a:cubicBezTo>
                    <a:pt x="22145" y="20519"/>
                    <a:pt x="31897" y="16049"/>
                    <a:pt x="27688" y="6585"/>
                  </a:cubicBezTo>
                  <a:cubicBezTo>
                    <a:pt x="25274" y="1159"/>
                    <a:pt x="20424" y="1"/>
                    <a:pt x="167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4432;p118">
              <a:extLst>
                <a:ext uri="{FF2B5EF4-FFF2-40B4-BE49-F238E27FC236}">
                  <a16:creationId xmlns:a16="http://schemas.microsoft.com/office/drawing/2014/main" id="{0F839882-1B9B-553B-59AB-4A01805CA3AA}"/>
                </a:ext>
              </a:extLst>
            </p:cNvPr>
            <p:cNvSpPr/>
            <p:nvPr/>
          </p:nvSpPr>
          <p:spPr>
            <a:xfrm>
              <a:off x="1972525" y="1032000"/>
              <a:ext cx="295100" cy="553700"/>
            </a:xfrm>
            <a:custGeom>
              <a:avLst/>
              <a:gdLst/>
              <a:ahLst/>
              <a:cxnLst/>
              <a:rect l="l" t="t" r="r" b="b"/>
              <a:pathLst>
                <a:path w="11804" h="22148" extrusionOk="0">
                  <a:moveTo>
                    <a:pt x="11803" y="1"/>
                  </a:moveTo>
                  <a:lnTo>
                    <a:pt x="11803" y="1"/>
                  </a:lnTo>
                  <a:cubicBezTo>
                    <a:pt x="9625" y="137"/>
                    <a:pt x="8067" y="607"/>
                    <a:pt x="8067" y="607"/>
                  </a:cubicBezTo>
                  <a:cubicBezTo>
                    <a:pt x="8067" y="607"/>
                    <a:pt x="7451" y="748"/>
                    <a:pt x="6515" y="1082"/>
                  </a:cubicBezTo>
                  <a:cubicBezTo>
                    <a:pt x="6143" y="5121"/>
                    <a:pt x="4795" y="12679"/>
                    <a:pt x="0" y="19833"/>
                  </a:cubicBezTo>
                  <a:cubicBezTo>
                    <a:pt x="1312" y="21067"/>
                    <a:pt x="2959" y="21780"/>
                    <a:pt x="4695" y="22147"/>
                  </a:cubicBezTo>
                  <a:cubicBezTo>
                    <a:pt x="10463" y="13249"/>
                    <a:pt x="11598" y="4018"/>
                    <a:pt x="118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4433;p118">
              <a:extLst>
                <a:ext uri="{FF2B5EF4-FFF2-40B4-BE49-F238E27FC236}">
                  <a16:creationId xmlns:a16="http://schemas.microsoft.com/office/drawing/2014/main" id="{FC82CA44-C0AF-A07C-CE45-E3E1556D0538}"/>
                </a:ext>
              </a:extLst>
            </p:cNvPr>
            <p:cNvSpPr/>
            <p:nvPr/>
          </p:nvSpPr>
          <p:spPr>
            <a:xfrm>
              <a:off x="2166075" y="1037475"/>
              <a:ext cx="265900" cy="556200"/>
            </a:xfrm>
            <a:custGeom>
              <a:avLst/>
              <a:gdLst/>
              <a:ahLst/>
              <a:cxnLst/>
              <a:rect l="l" t="t" r="r" b="b"/>
              <a:pathLst>
                <a:path w="10636" h="22248" extrusionOk="0">
                  <a:moveTo>
                    <a:pt x="8070" y="1"/>
                  </a:moveTo>
                  <a:cubicBezTo>
                    <a:pt x="7808" y="4060"/>
                    <a:pt x="6483" y="13679"/>
                    <a:pt x="1" y="22246"/>
                  </a:cubicBezTo>
                  <a:cubicBezTo>
                    <a:pt x="89" y="22247"/>
                    <a:pt x="176" y="22248"/>
                    <a:pt x="264" y="22248"/>
                  </a:cubicBezTo>
                  <a:cubicBezTo>
                    <a:pt x="1348" y="22248"/>
                    <a:pt x="2403" y="22159"/>
                    <a:pt x="3371" y="22020"/>
                  </a:cubicBezTo>
                  <a:cubicBezTo>
                    <a:pt x="8952" y="13769"/>
                    <a:pt x="10316" y="5110"/>
                    <a:pt x="10635" y="761"/>
                  </a:cubicBezTo>
                  <a:cubicBezTo>
                    <a:pt x="9790" y="403"/>
                    <a:pt x="8924" y="160"/>
                    <a:pt x="80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4434;p118">
              <a:extLst>
                <a:ext uri="{FF2B5EF4-FFF2-40B4-BE49-F238E27FC236}">
                  <a16:creationId xmlns:a16="http://schemas.microsoft.com/office/drawing/2014/main" id="{BDCAEF7A-B87E-502D-9C3D-1B2C8CBF9807}"/>
                </a:ext>
              </a:extLst>
            </p:cNvPr>
            <p:cNvSpPr/>
            <p:nvPr/>
          </p:nvSpPr>
          <p:spPr>
            <a:xfrm>
              <a:off x="2468850" y="1808625"/>
              <a:ext cx="211325" cy="233825"/>
            </a:xfrm>
            <a:custGeom>
              <a:avLst/>
              <a:gdLst/>
              <a:ahLst/>
              <a:cxnLst/>
              <a:rect l="l" t="t" r="r" b="b"/>
              <a:pathLst>
                <a:path w="8453" h="9353" extrusionOk="0">
                  <a:moveTo>
                    <a:pt x="6374" y="0"/>
                  </a:moveTo>
                  <a:cubicBezTo>
                    <a:pt x="6342" y="0"/>
                    <a:pt x="6309" y="2"/>
                    <a:pt x="6277" y="6"/>
                  </a:cubicBezTo>
                  <a:cubicBezTo>
                    <a:pt x="5561" y="101"/>
                    <a:pt x="4916" y="487"/>
                    <a:pt x="4496" y="1076"/>
                  </a:cubicBezTo>
                  <a:cubicBezTo>
                    <a:pt x="4110" y="1623"/>
                    <a:pt x="3972" y="2281"/>
                    <a:pt x="4108" y="2931"/>
                  </a:cubicBezTo>
                  <a:cubicBezTo>
                    <a:pt x="4316" y="3922"/>
                    <a:pt x="5074" y="4476"/>
                    <a:pt x="5682" y="4923"/>
                  </a:cubicBezTo>
                  <a:cubicBezTo>
                    <a:pt x="5990" y="5149"/>
                    <a:pt x="6282" y="5363"/>
                    <a:pt x="6461" y="5595"/>
                  </a:cubicBezTo>
                  <a:cubicBezTo>
                    <a:pt x="6725" y="5933"/>
                    <a:pt x="6845" y="6400"/>
                    <a:pt x="6775" y="6812"/>
                  </a:cubicBezTo>
                  <a:cubicBezTo>
                    <a:pt x="6735" y="7040"/>
                    <a:pt x="6620" y="7356"/>
                    <a:pt x="6291" y="7570"/>
                  </a:cubicBezTo>
                  <a:cubicBezTo>
                    <a:pt x="6050" y="7726"/>
                    <a:pt x="5752" y="7795"/>
                    <a:pt x="5432" y="7795"/>
                  </a:cubicBezTo>
                  <a:cubicBezTo>
                    <a:pt x="4745" y="7795"/>
                    <a:pt x="3958" y="7479"/>
                    <a:pt x="3421" y="7046"/>
                  </a:cubicBezTo>
                  <a:cubicBezTo>
                    <a:pt x="2229" y="6082"/>
                    <a:pt x="1618" y="4340"/>
                    <a:pt x="1864" y="2606"/>
                  </a:cubicBezTo>
                  <a:cubicBezTo>
                    <a:pt x="1930" y="2177"/>
                    <a:pt x="1633" y="1778"/>
                    <a:pt x="1204" y="1716"/>
                  </a:cubicBezTo>
                  <a:cubicBezTo>
                    <a:pt x="1167" y="1711"/>
                    <a:pt x="1131" y="1709"/>
                    <a:pt x="1095" y="1709"/>
                  </a:cubicBezTo>
                  <a:cubicBezTo>
                    <a:pt x="710" y="1709"/>
                    <a:pt x="374" y="1994"/>
                    <a:pt x="323" y="2387"/>
                  </a:cubicBezTo>
                  <a:cubicBezTo>
                    <a:pt x="1" y="4652"/>
                    <a:pt x="834" y="6955"/>
                    <a:pt x="2444" y="8256"/>
                  </a:cubicBezTo>
                  <a:cubicBezTo>
                    <a:pt x="3244" y="8901"/>
                    <a:pt x="4354" y="9352"/>
                    <a:pt x="5425" y="9352"/>
                  </a:cubicBezTo>
                  <a:cubicBezTo>
                    <a:pt x="5722" y="9352"/>
                    <a:pt x="6016" y="9317"/>
                    <a:pt x="6300" y="9243"/>
                  </a:cubicBezTo>
                  <a:cubicBezTo>
                    <a:pt x="6597" y="9167"/>
                    <a:pt x="6881" y="9042"/>
                    <a:pt x="7140" y="8876"/>
                  </a:cubicBezTo>
                  <a:cubicBezTo>
                    <a:pt x="7766" y="8469"/>
                    <a:pt x="8182" y="7829"/>
                    <a:pt x="8310" y="7073"/>
                  </a:cubicBezTo>
                  <a:cubicBezTo>
                    <a:pt x="8452" y="6232"/>
                    <a:pt x="8222" y="5324"/>
                    <a:pt x="7693" y="4641"/>
                  </a:cubicBezTo>
                  <a:cubicBezTo>
                    <a:pt x="7379" y="4237"/>
                    <a:pt x="6984" y="3948"/>
                    <a:pt x="6602" y="3667"/>
                  </a:cubicBezTo>
                  <a:cubicBezTo>
                    <a:pt x="6052" y="3264"/>
                    <a:pt x="5712" y="2992"/>
                    <a:pt x="5632" y="2611"/>
                  </a:cubicBezTo>
                  <a:cubicBezTo>
                    <a:pt x="5585" y="2389"/>
                    <a:pt x="5635" y="2157"/>
                    <a:pt x="5768" y="1974"/>
                  </a:cubicBezTo>
                  <a:cubicBezTo>
                    <a:pt x="5930" y="1745"/>
                    <a:pt x="6196" y="1589"/>
                    <a:pt x="6484" y="1549"/>
                  </a:cubicBezTo>
                  <a:cubicBezTo>
                    <a:pt x="6907" y="1487"/>
                    <a:pt x="7202" y="1098"/>
                    <a:pt x="7145" y="675"/>
                  </a:cubicBezTo>
                  <a:cubicBezTo>
                    <a:pt x="7092" y="284"/>
                    <a:pt x="6759" y="0"/>
                    <a:pt x="63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4435;p118">
              <a:extLst>
                <a:ext uri="{FF2B5EF4-FFF2-40B4-BE49-F238E27FC236}">
                  <a16:creationId xmlns:a16="http://schemas.microsoft.com/office/drawing/2014/main" id="{53630C0B-23F4-97C9-B04C-8D889BC2BD73}"/>
                </a:ext>
              </a:extLst>
            </p:cNvPr>
            <p:cNvSpPr/>
            <p:nvPr/>
          </p:nvSpPr>
          <p:spPr>
            <a:xfrm>
              <a:off x="2143025" y="1902950"/>
              <a:ext cx="218950" cy="233025"/>
            </a:xfrm>
            <a:custGeom>
              <a:avLst/>
              <a:gdLst/>
              <a:ahLst/>
              <a:cxnLst/>
              <a:rect l="l" t="t" r="r" b="b"/>
              <a:pathLst>
                <a:path w="8758" h="9321" extrusionOk="0">
                  <a:moveTo>
                    <a:pt x="6323" y="0"/>
                  </a:moveTo>
                  <a:cubicBezTo>
                    <a:pt x="6157" y="0"/>
                    <a:pt x="5990" y="53"/>
                    <a:pt x="5848" y="163"/>
                  </a:cubicBezTo>
                  <a:cubicBezTo>
                    <a:pt x="5506" y="427"/>
                    <a:pt x="5444" y="919"/>
                    <a:pt x="5712" y="1259"/>
                  </a:cubicBezTo>
                  <a:cubicBezTo>
                    <a:pt x="6784" y="2645"/>
                    <a:pt x="7113" y="4463"/>
                    <a:pt x="6550" y="5888"/>
                  </a:cubicBezTo>
                  <a:cubicBezTo>
                    <a:pt x="6188" y="6808"/>
                    <a:pt x="5266" y="7764"/>
                    <a:pt x="4383" y="7764"/>
                  </a:cubicBezTo>
                  <a:cubicBezTo>
                    <a:pt x="4360" y="7764"/>
                    <a:pt x="4337" y="7764"/>
                    <a:pt x="4314" y="7762"/>
                  </a:cubicBezTo>
                  <a:cubicBezTo>
                    <a:pt x="3923" y="7738"/>
                    <a:pt x="3667" y="7520"/>
                    <a:pt x="3521" y="7341"/>
                  </a:cubicBezTo>
                  <a:cubicBezTo>
                    <a:pt x="3256" y="7018"/>
                    <a:pt x="3130" y="6554"/>
                    <a:pt x="3192" y="6128"/>
                  </a:cubicBezTo>
                  <a:cubicBezTo>
                    <a:pt x="3233" y="5839"/>
                    <a:pt x="3381" y="5508"/>
                    <a:pt x="3538" y="5159"/>
                  </a:cubicBezTo>
                  <a:cubicBezTo>
                    <a:pt x="3846" y="4471"/>
                    <a:pt x="4230" y="3615"/>
                    <a:pt x="3922" y="2649"/>
                  </a:cubicBezTo>
                  <a:cubicBezTo>
                    <a:pt x="3721" y="2021"/>
                    <a:pt x="3267" y="1505"/>
                    <a:pt x="2669" y="1229"/>
                  </a:cubicBezTo>
                  <a:cubicBezTo>
                    <a:pt x="2326" y="1068"/>
                    <a:pt x="1952" y="987"/>
                    <a:pt x="1576" y="987"/>
                  </a:cubicBezTo>
                  <a:cubicBezTo>
                    <a:pt x="1243" y="987"/>
                    <a:pt x="908" y="1051"/>
                    <a:pt x="592" y="1179"/>
                  </a:cubicBezTo>
                  <a:cubicBezTo>
                    <a:pt x="192" y="1339"/>
                    <a:pt x="1" y="1792"/>
                    <a:pt x="161" y="2191"/>
                  </a:cubicBezTo>
                  <a:cubicBezTo>
                    <a:pt x="283" y="2494"/>
                    <a:pt x="579" y="2679"/>
                    <a:pt x="886" y="2679"/>
                  </a:cubicBezTo>
                  <a:cubicBezTo>
                    <a:pt x="982" y="2679"/>
                    <a:pt x="1080" y="2661"/>
                    <a:pt x="1174" y="2622"/>
                  </a:cubicBezTo>
                  <a:cubicBezTo>
                    <a:pt x="1303" y="2571"/>
                    <a:pt x="1441" y="2545"/>
                    <a:pt x="1578" y="2545"/>
                  </a:cubicBezTo>
                  <a:cubicBezTo>
                    <a:pt x="1727" y="2545"/>
                    <a:pt x="1875" y="2576"/>
                    <a:pt x="2007" y="2638"/>
                  </a:cubicBezTo>
                  <a:cubicBezTo>
                    <a:pt x="2213" y="2731"/>
                    <a:pt x="2371" y="2909"/>
                    <a:pt x="2440" y="3125"/>
                  </a:cubicBezTo>
                  <a:cubicBezTo>
                    <a:pt x="2558" y="3494"/>
                    <a:pt x="2397" y="3900"/>
                    <a:pt x="2117" y="4521"/>
                  </a:cubicBezTo>
                  <a:cubicBezTo>
                    <a:pt x="1924" y="4954"/>
                    <a:pt x="1723" y="5401"/>
                    <a:pt x="1650" y="5906"/>
                  </a:cubicBezTo>
                  <a:cubicBezTo>
                    <a:pt x="1527" y="6761"/>
                    <a:pt x="1776" y="7665"/>
                    <a:pt x="2315" y="8325"/>
                  </a:cubicBezTo>
                  <a:cubicBezTo>
                    <a:pt x="2801" y="8920"/>
                    <a:pt x="3478" y="9272"/>
                    <a:pt x="4223" y="9315"/>
                  </a:cubicBezTo>
                  <a:cubicBezTo>
                    <a:pt x="4279" y="9318"/>
                    <a:pt x="4335" y="9320"/>
                    <a:pt x="4391" y="9320"/>
                  </a:cubicBezTo>
                  <a:cubicBezTo>
                    <a:pt x="4643" y="9320"/>
                    <a:pt x="4893" y="9286"/>
                    <a:pt x="5136" y="9222"/>
                  </a:cubicBezTo>
                  <a:cubicBezTo>
                    <a:pt x="6441" y="8877"/>
                    <a:pt x="7520" y="7679"/>
                    <a:pt x="7999" y="6459"/>
                  </a:cubicBezTo>
                  <a:cubicBezTo>
                    <a:pt x="8757" y="4533"/>
                    <a:pt x="8343" y="2120"/>
                    <a:pt x="6944" y="308"/>
                  </a:cubicBezTo>
                  <a:cubicBezTo>
                    <a:pt x="6790" y="106"/>
                    <a:pt x="6558" y="0"/>
                    <a:pt x="63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4436;p118">
              <a:extLst>
                <a:ext uri="{FF2B5EF4-FFF2-40B4-BE49-F238E27FC236}">
                  <a16:creationId xmlns:a16="http://schemas.microsoft.com/office/drawing/2014/main" id="{5D0F66F4-5641-32D8-641A-D0914C9A859A}"/>
                </a:ext>
              </a:extLst>
            </p:cNvPr>
            <p:cNvSpPr/>
            <p:nvPr/>
          </p:nvSpPr>
          <p:spPr>
            <a:xfrm>
              <a:off x="2573825" y="1662575"/>
              <a:ext cx="226100" cy="175650"/>
            </a:xfrm>
            <a:custGeom>
              <a:avLst/>
              <a:gdLst/>
              <a:ahLst/>
              <a:cxnLst/>
              <a:rect l="l" t="t" r="r" b="b"/>
              <a:pathLst>
                <a:path w="9044" h="7026" extrusionOk="0">
                  <a:moveTo>
                    <a:pt x="1" y="0"/>
                  </a:moveTo>
                  <a:lnTo>
                    <a:pt x="961" y="2637"/>
                  </a:lnTo>
                  <a:cubicBezTo>
                    <a:pt x="2854" y="3075"/>
                    <a:pt x="5329" y="4253"/>
                    <a:pt x="8228" y="7025"/>
                  </a:cubicBezTo>
                  <a:lnTo>
                    <a:pt x="8945" y="6275"/>
                  </a:lnTo>
                  <a:lnTo>
                    <a:pt x="9044" y="4671"/>
                  </a:lnTo>
                  <a:cubicBezTo>
                    <a:pt x="9044" y="4671"/>
                    <a:pt x="4627" y="17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4437;p118">
              <a:extLst>
                <a:ext uri="{FF2B5EF4-FFF2-40B4-BE49-F238E27FC236}">
                  <a16:creationId xmlns:a16="http://schemas.microsoft.com/office/drawing/2014/main" id="{5F80C2EF-DAB3-782C-A04C-CB3F400CD98B}"/>
                </a:ext>
              </a:extLst>
            </p:cNvPr>
            <p:cNvSpPr/>
            <p:nvPr/>
          </p:nvSpPr>
          <p:spPr>
            <a:xfrm>
              <a:off x="2751300" y="1700475"/>
              <a:ext cx="163750" cy="163650"/>
            </a:xfrm>
            <a:custGeom>
              <a:avLst/>
              <a:gdLst/>
              <a:ahLst/>
              <a:cxnLst/>
              <a:rect l="l" t="t" r="r" b="b"/>
              <a:pathLst>
                <a:path w="6550" h="6546" extrusionOk="0">
                  <a:moveTo>
                    <a:pt x="5404" y="0"/>
                  </a:moveTo>
                  <a:cubicBezTo>
                    <a:pt x="5144" y="0"/>
                    <a:pt x="4883" y="98"/>
                    <a:pt x="4682" y="292"/>
                  </a:cubicBezTo>
                  <a:lnTo>
                    <a:pt x="378" y="4792"/>
                  </a:lnTo>
                  <a:cubicBezTo>
                    <a:pt x="59" y="5127"/>
                    <a:pt x="0" y="5635"/>
                    <a:pt x="236" y="6035"/>
                  </a:cubicBezTo>
                  <a:cubicBezTo>
                    <a:pt x="427" y="6357"/>
                    <a:pt x="770" y="6546"/>
                    <a:pt x="1132" y="6546"/>
                  </a:cubicBezTo>
                  <a:cubicBezTo>
                    <a:pt x="1219" y="6546"/>
                    <a:pt x="1307" y="6535"/>
                    <a:pt x="1395" y="6512"/>
                  </a:cubicBezTo>
                  <a:cubicBezTo>
                    <a:pt x="1580" y="6462"/>
                    <a:pt x="1747" y="6363"/>
                    <a:pt x="1879" y="6226"/>
                  </a:cubicBezTo>
                  <a:lnTo>
                    <a:pt x="6181" y="1726"/>
                  </a:lnTo>
                  <a:cubicBezTo>
                    <a:pt x="6550" y="1309"/>
                    <a:pt x="6524" y="673"/>
                    <a:pt x="6120" y="288"/>
                  </a:cubicBezTo>
                  <a:cubicBezTo>
                    <a:pt x="5920" y="96"/>
                    <a:pt x="5662" y="0"/>
                    <a:pt x="5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4438;p118">
              <a:extLst>
                <a:ext uri="{FF2B5EF4-FFF2-40B4-BE49-F238E27FC236}">
                  <a16:creationId xmlns:a16="http://schemas.microsoft.com/office/drawing/2014/main" id="{548B8076-3173-9F4D-B5C5-3E4FA9BAFBEF}"/>
                </a:ext>
              </a:extLst>
            </p:cNvPr>
            <p:cNvSpPr/>
            <p:nvPr/>
          </p:nvSpPr>
          <p:spPr>
            <a:xfrm>
              <a:off x="2861100" y="1905325"/>
              <a:ext cx="168325" cy="78950"/>
            </a:xfrm>
            <a:custGeom>
              <a:avLst/>
              <a:gdLst/>
              <a:ahLst/>
              <a:cxnLst/>
              <a:rect l="l" t="t" r="r" b="b"/>
              <a:pathLst>
                <a:path w="6733" h="3158" extrusionOk="0">
                  <a:moveTo>
                    <a:pt x="6732" y="1"/>
                  </a:moveTo>
                  <a:lnTo>
                    <a:pt x="6732" y="1"/>
                  </a:lnTo>
                  <a:cubicBezTo>
                    <a:pt x="5548" y="1463"/>
                    <a:pt x="4360" y="1936"/>
                    <a:pt x="3318" y="1936"/>
                  </a:cubicBezTo>
                  <a:cubicBezTo>
                    <a:pt x="1414" y="1936"/>
                    <a:pt x="1" y="356"/>
                    <a:pt x="1" y="356"/>
                  </a:cubicBezTo>
                  <a:lnTo>
                    <a:pt x="1" y="356"/>
                  </a:lnTo>
                  <a:cubicBezTo>
                    <a:pt x="1" y="356"/>
                    <a:pt x="691" y="1933"/>
                    <a:pt x="1612" y="2570"/>
                  </a:cubicBezTo>
                  <a:cubicBezTo>
                    <a:pt x="2200" y="2978"/>
                    <a:pt x="2816" y="3157"/>
                    <a:pt x="3409" y="3157"/>
                  </a:cubicBezTo>
                  <a:cubicBezTo>
                    <a:pt x="5063" y="3157"/>
                    <a:pt x="6538" y="1758"/>
                    <a:pt x="6732" y="1"/>
                  </a:cubicBezTo>
                  <a:close/>
                </a:path>
              </a:pathLst>
            </a:custGeom>
            <a:solidFill>
              <a:srgbClr val="97C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4439;p118">
              <a:extLst>
                <a:ext uri="{FF2B5EF4-FFF2-40B4-BE49-F238E27FC236}">
                  <a16:creationId xmlns:a16="http://schemas.microsoft.com/office/drawing/2014/main" id="{2D1E3033-D401-2423-89FB-6437EF6EC8DB}"/>
                </a:ext>
              </a:extLst>
            </p:cNvPr>
            <p:cNvSpPr/>
            <p:nvPr/>
          </p:nvSpPr>
          <p:spPr>
            <a:xfrm>
              <a:off x="2623975" y="1575150"/>
              <a:ext cx="160250" cy="97150"/>
            </a:xfrm>
            <a:custGeom>
              <a:avLst/>
              <a:gdLst/>
              <a:ahLst/>
              <a:cxnLst/>
              <a:rect l="l" t="t" r="r" b="b"/>
              <a:pathLst>
                <a:path w="6410" h="3886" extrusionOk="0">
                  <a:moveTo>
                    <a:pt x="0" y="0"/>
                  </a:moveTo>
                  <a:cubicBezTo>
                    <a:pt x="29" y="924"/>
                    <a:pt x="294" y="2761"/>
                    <a:pt x="1896" y="3479"/>
                  </a:cubicBezTo>
                  <a:cubicBezTo>
                    <a:pt x="2513" y="3756"/>
                    <a:pt x="3146" y="3886"/>
                    <a:pt x="3748" y="3886"/>
                  </a:cubicBezTo>
                  <a:cubicBezTo>
                    <a:pt x="4827" y="3886"/>
                    <a:pt x="5805" y="3468"/>
                    <a:pt x="6409" y="2728"/>
                  </a:cubicBezTo>
                  <a:cubicBezTo>
                    <a:pt x="4068" y="1206"/>
                    <a:pt x="1905" y="38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4440;p118">
              <a:extLst>
                <a:ext uri="{FF2B5EF4-FFF2-40B4-BE49-F238E27FC236}">
                  <a16:creationId xmlns:a16="http://schemas.microsoft.com/office/drawing/2014/main" id="{6F86525D-F083-EAB9-C72B-07871432C400}"/>
                </a:ext>
              </a:extLst>
            </p:cNvPr>
            <p:cNvSpPr/>
            <p:nvPr/>
          </p:nvSpPr>
          <p:spPr>
            <a:xfrm>
              <a:off x="1896875" y="1736050"/>
              <a:ext cx="174625" cy="88675"/>
            </a:xfrm>
            <a:custGeom>
              <a:avLst/>
              <a:gdLst/>
              <a:ahLst/>
              <a:cxnLst/>
              <a:rect l="l" t="t" r="r" b="b"/>
              <a:pathLst>
                <a:path w="6985" h="3547" extrusionOk="0">
                  <a:moveTo>
                    <a:pt x="3322" y="1"/>
                  </a:moveTo>
                  <a:cubicBezTo>
                    <a:pt x="1808" y="1"/>
                    <a:pt x="501" y="765"/>
                    <a:pt x="0" y="1947"/>
                  </a:cubicBezTo>
                  <a:cubicBezTo>
                    <a:pt x="2598" y="2839"/>
                    <a:pt x="4956" y="3317"/>
                    <a:pt x="6985" y="3547"/>
                  </a:cubicBezTo>
                  <a:cubicBezTo>
                    <a:pt x="6880" y="2869"/>
                    <a:pt x="6385" y="606"/>
                    <a:pt x="4417" y="132"/>
                  </a:cubicBezTo>
                  <a:cubicBezTo>
                    <a:pt x="4046" y="43"/>
                    <a:pt x="3678" y="1"/>
                    <a:pt x="3322" y="1"/>
                  </a:cubicBezTo>
                  <a:close/>
                </a:path>
              </a:pathLst>
            </a:custGeom>
            <a:solidFill>
              <a:srgbClr val="97C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4441;p118">
              <a:extLst>
                <a:ext uri="{FF2B5EF4-FFF2-40B4-BE49-F238E27FC236}">
                  <a16:creationId xmlns:a16="http://schemas.microsoft.com/office/drawing/2014/main" id="{328D97D0-F65A-BEED-0F92-F28CB13C5429}"/>
                </a:ext>
              </a:extLst>
            </p:cNvPr>
            <p:cNvSpPr/>
            <p:nvPr/>
          </p:nvSpPr>
          <p:spPr>
            <a:xfrm>
              <a:off x="1798175" y="1691175"/>
              <a:ext cx="340150" cy="138050"/>
            </a:xfrm>
            <a:custGeom>
              <a:avLst/>
              <a:gdLst/>
              <a:ahLst/>
              <a:cxnLst/>
              <a:rect l="l" t="t" r="r" b="b"/>
              <a:pathLst>
                <a:path w="13606" h="5522" extrusionOk="0">
                  <a:moveTo>
                    <a:pt x="1012" y="1"/>
                  </a:moveTo>
                  <a:lnTo>
                    <a:pt x="1" y="2126"/>
                  </a:lnTo>
                  <a:cubicBezTo>
                    <a:pt x="5521" y="4751"/>
                    <a:pt x="10274" y="5458"/>
                    <a:pt x="13605" y="5522"/>
                  </a:cubicBezTo>
                  <a:lnTo>
                    <a:pt x="13605" y="5522"/>
                  </a:lnTo>
                  <a:cubicBezTo>
                    <a:pt x="13605" y="5521"/>
                    <a:pt x="13376" y="4730"/>
                    <a:pt x="13366" y="3037"/>
                  </a:cubicBezTo>
                  <a:cubicBezTo>
                    <a:pt x="13366" y="3037"/>
                    <a:pt x="6062" y="2388"/>
                    <a:pt x="1581" y="233"/>
                  </a:cubicBezTo>
                  <a:cubicBezTo>
                    <a:pt x="1396" y="145"/>
                    <a:pt x="1205" y="67"/>
                    <a:pt x="1012" y="1"/>
                  </a:cubicBezTo>
                  <a:close/>
                  <a:moveTo>
                    <a:pt x="13605" y="5522"/>
                  </a:moveTo>
                  <a:cubicBezTo>
                    <a:pt x="13605" y="5522"/>
                    <a:pt x="13605" y="5522"/>
                    <a:pt x="13605" y="5522"/>
                  </a:cubicBezTo>
                  <a:cubicBezTo>
                    <a:pt x="13605" y="5522"/>
                    <a:pt x="13605" y="5522"/>
                    <a:pt x="13605" y="5522"/>
                  </a:cubicBezTo>
                  <a:cubicBezTo>
                    <a:pt x="13605" y="5522"/>
                    <a:pt x="13605" y="5522"/>
                    <a:pt x="13605" y="55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4442;p118">
              <a:extLst>
                <a:ext uri="{FF2B5EF4-FFF2-40B4-BE49-F238E27FC236}">
                  <a16:creationId xmlns:a16="http://schemas.microsoft.com/office/drawing/2014/main" id="{63A432E4-914B-7B37-C599-B837B79D8C7F}"/>
                </a:ext>
              </a:extLst>
            </p:cNvPr>
            <p:cNvSpPr/>
            <p:nvPr/>
          </p:nvSpPr>
          <p:spPr>
            <a:xfrm>
              <a:off x="1770475" y="1578925"/>
              <a:ext cx="123375" cy="191375"/>
            </a:xfrm>
            <a:custGeom>
              <a:avLst/>
              <a:gdLst/>
              <a:ahLst/>
              <a:cxnLst/>
              <a:rect l="l" t="t" r="r" b="b"/>
              <a:pathLst>
                <a:path w="4935" h="7655" extrusionOk="0">
                  <a:moveTo>
                    <a:pt x="3763" y="1"/>
                  </a:moveTo>
                  <a:cubicBezTo>
                    <a:pt x="3391" y="1"/>
                    <a:pt x="3032" y="201"/>
                    <a:pt x="2846" y="551"/>
                  </a:cubicBezTo>
                  <a:lnTo>
                    <a:pt x="172" y="6172"/>
                  </a:lnTo>
                  <a:cubicBezTo>
                    <a:pt x="0" y="6537"/>
                    <a:pt x="55" y="6969"/>
                    <a:pt x="313" y="7279"/>
                  </a:cubicBezTo>
                  <a:cubicBezTo>
                    <a:pt x="511" y="7520"/>
                    <a:pt x="806" y="7655"/>
                    <a:pt x="1110" y="7655"/>
                  </a:cubicBezTo>
                  <a:cubicBezTo>
                    <a:pt x="1198" y="7655"/>
                    <a:pt x="1286" y="7643"/>
                    <a:pt x="1374" y="7620"/>
                  </a:cubicBezTo>
                  <a:cubicBezTo>
                    <a:pt x="1669" y="7543"/>
                    <a:pt x="1915" y="7338"/>
                    <a:pt x="2046" y="7063"/>
                  </a:cubicBezTo>
                  <a:lnTo>
                    <a:pt x="4719" y="1442"/>
                  </a:lnTo>
                  <a:cubicBezTo>
                    <a:pt x="4934" y="929"/>
                    <a:pt x="4708" y="340"/>
                    <a:pt x="4208" y="101"/>
                  </a:cubicBezTo>
                  <a:cubicBezTo>
                    <a:pt x="4065" y="33"/>
                    <a:pt x="3913" y="1"/>
                    <a:pt x="3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4443;p118">
              <a:extLst>
                <a:ext uri="{FF2B5EF4-FFF2-40B4-BE49-F238E27FC236}">
                  <a16:creationId xmlns:a16="http://schemas.microsoft.com/office/drawing/2014/main" id="{A89B7DB1-2A4E-8D9C-75E3-62F214671132}"/>
                </a:ext>
              </a:extLst>
            </p:cNvPr>
            <p:cNvSpPr/>
            <p:nvPr/>
          </p:nvSpPr>
          <p:spPr>
            <a:xfrm>
              <a:off x="2337100" y="2090300"/>
              <a:ext cx="316725" cy="215975"/>
            </a:xfrm>
            <a:custGeom>
              <a:avLst/>
              <a:gdLst/>
              <a:ahLst/>
              <a:cxnLst/>
              <a:rect l="l" t="t" r="r" b="b"/>
              <a:pathLst>
                <a:path w="12669" h="8639" extrusionOk="0">
                  <a:moveTo>
                    <a:pt x="7618" y="0"/>
                  </a:moveTo>
                  <a:cubicBezTo>
                    <a:pt x="7410" y="0"/>
                    <a:pt x="7134" y="199"/>
                    <a:pt x="6776" y="509"/>
                  </a:cubicBezTo>
                  <a:cubicBezTo>
                    <a:pt x="6305" y="918"/>
                    <a:pt x="4237" y="1715"/>
                    <a:pt x="3115" y="1715"/>
                  </a:cubicBezTo>
                  <a:cubicBezTo>
                    <a:pt x="2897" y="1715"/>
                    <a:pt x="2715" y="1685"/>
                    <a:pt x="2587" y="1616"/>
                  </a:cubicBezTo>
                  <a:cubicBezTo>
                    <a:pt x="2277" y="1450"/>
                    <a:pt x="2079" y="1392"/>
                    <a:pt x="1949" y="1392"/>
                  </a:cubicBezTo>
                  <a:cubicBezTo>
                    <a:pt x="1749" y="1392"/>
                    <a:pt x="1711" y="1530"/>
                    <a:pt x="1673" y="1623"/>
                  </a:cubicBezTo>
                  <a:cubicBezTo>
                    <a:pt x="1610" y="1778"/>
                    <a:pt x="0" y="8638"/>
                    <a:pt x="0" y="8638"/>
                  </a:cubicBezTo>
                  <a:lnTo>
                    <a:pt x="1621" y="8601"/>
                  </a:lnTo>
                  <a:cubicBezTo>
                    <a:pt x="1912" y="6467"/>
                    <a:pt x="2395" y="4369"/>
                    <a:pt x="2842" y="2746"/>
                  </a:cubicBezTo>
                  <a:cubicBezTo>
                    <a:pt x="3609" y="2650"/>
                    <a:pt x="4370" y="2503"/>
                    <a:pt x="5119" y="2304"/>
                  </a:cubicBezTo>
                  <a:cubicBezTo>
                    <a:pt x="6021" y="2064"/>
                    <a:pt x="6826" y="1782"/>
                    <a:pt x="7549" y="1464"/>
                  </a:cubicBezTo>
                  <a:cubicBezTo>
                    <a:pt x="8808" y="2722"/>
                    <a:pt x="10369" y="4429"/>
                    <a:pt x="11739" y="6259"/>
                  </a:cubicBezTo>
                  <a:cubicBezTo>
                    <a:pt x="12283" y="5629"/>
                    <a:pt x="12668" y="5075"/>
                    <a:pt x="12468" y="4963"/>
                  </a:cubicBezTo>
                  <a:cubicBezTo>
                    <a:pt x="11959" y="4683"/>
                    <a:pt x="8118" y="612"/>
                    <a:pt x="7909" y="211"/>
                  </a:cubicBezTo>
                  <a:cubicBezTo>
                    <a:pt x="7832" y="65"/>
                    <a:pt x="7736" y="0"/>
                    <a:pt x="7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4444;p118">
              <a:extLst>
                <a:ext uri="{FF2B5EF4-FFF2-40B4-BE49-F238E27FC236}">
                  <a16:creationId xmlns:a16="http://schemas.microsoft.com/office/drawing/2014/main" id="{DED25DC2-C3B3-246C-33CE-1E1276F1685F}"/>
                </a:ext>
              </a:extLst>
            </p:cNvPr>
            <p:cNvSpPr/>
            <p:nvPr/>
          </p:nvSpPr>
          <p:spPr>
            <a:xfrm>
              <a:off x="1945125" y="2281400"/>
              <a:ext cx="434375" cy="272400"/>
            </a:xfrm>
            <a:custGeom>
              <a:avLst/>
              <a:gdLst/>
              <a:ahLst/>
              <a:cxnLst/>
              <a:rect l="l" t="t" r="r" b="b"/>
              <a:pathLst>
                <a:path w="17375" h="10896" extrusionOk="0">
                  <a:moveTo>
                    <a:pt x="10208" y="0"/>
                  </a:moveTo>
                  <a:cubicBezTo>
                    <a:pt x="10164" y="431"/>
                    <a:pt x="9972" y="3489"/>
                    <a:pt x="9972" y="3489"/>
                  </a:cubicBezTo>
                  <a:cubicBezTo>
                    <a:pt x="9972" y="3489"/>
                    <a:pt x="8099" y="2408"/>
                    <a:pt x="5901" y="2408"/>
                  </a:cubicBezTo>
                  <a:cubicBezTo>
                    <a:pt x="4991" y="2408"/>
                    <a:pt x="4026" y="2593"/>
                    <a:pt x="3114" y="3117"/>
                  </a:cubicBezTo>
                  <a:cubicBezTo>
                    <a:pt x="1" y="4904"/>
                    <a:pt x="662" y="9191"/>
                    <a:pt x="662" y="9191"/>
                  </a:cubicBezTo>
                  <a:lnTo>
                    <a:pt x="16858" y="10895"/>
                  </a:lnTo>
                  <a:lnTo>
                    <a:pt x="17375" y="472"/>
                  </a:lnTo>
                  <a:lnTo>
                    <a:pt x="102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4445;p118">
              <a:extLst>
                <a:ext uri="{FF2B5EF4-FFF2-40B4-BE49-F238E27FC236}">
                  <a16:creationId xmlns:a16="http://schemas.microsoft.com/office/drawing/2014/main" id="{A2E0D70E-F28C-54E6-2740-0CA48B2CBD74}"/>
                </a:ext>
              </a:extLst>
            </p:cNvPr>
            <p:cNvSpPr/>
            <p:nvPr/>
          </p:nvSpPr>
          <p:spPr>
            <a:xfrm>
              <a:off x="2617875" y="2111725"/>
              <a:ext cx="470975" cy="338600"/>
            </a:xfrm>
            <a:custGeom>
              <a:avLst/>
              <a:gdLst/>
              <a:ahLst/>
              <a:cxnLst/>
              <a:rect l="l" t="t" r="r" b="b"/>
              <a:pathLst>
                <a:path w="18839" h="13544" extrusionOk="0">
                  <a:moveTo>
                    <a:pt x="13681" y="0"/>
                  </a:moveTo>
                  <a:cubicBezTo>
                    <a:pt x="10109" y="0"/>
                    <a:pt x="7928" y="3705"/>
                    <a:pt x="7928" y="3705"/>
                  </a:cubicBezTo>
                  <a:cubicBezTo>
                    <a:pt x="7928" y="3705"/>
                    <a:pt x="6254" y="1140"/>
                    <a:pt x="6003" y="788"/>
                  </a:cubicBezTo>
                  <a:lnTo>
                    <a:pt x="1" y="4731"/>
                  </a:lnTo>
                  <a:lnTo>
                    <a:pt x="5589" y="13543"/>
                  </a:lnTo>
                  <a:lnTo>
                    <a:pt x="18839" y="4076"/>
                  </a:lnTo>
                  <a:cubicBezTo>
                    <a:pt x="18839" y="4076"/>
                    <a:pt x="17300" y="20"/>
                    <a:pt x="13710" y="0"/>
                  </a:cubicBezTo>
                  <a:cubicBezTo>
                    <a:pt x="13700" y="0"/>
                    <a:pt x="13691" y="0"/>
                    <a:pt x="13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4446;p118">
              <a:extLst>
                <a:ext uri="{FF2B5EF4-FFF2-40B4-BE49-F238E27FC236}">
                  <a16:creationId xmlns:a16="http://schemas.microsoft.com/office/drawing/2014/main" id="{87966C89-CE6A-36CF-A2E3-4943C6EFB27E}"/>
                </a:ext>
              </a:extLst>
            </p:cNvPr>
            <p:cNvSpPr/>
            <p:nvPr/>
          </p:nvSpPr>
          <p:spPr>
            <a:xfrm>
              <a:off x="2732500" y="2171325"/>
              <a:ext cx="356325" cy="279000"/>
            </a:xfrm>
            <a:custGeom>
              <a:avLst/>
              <a:gdLst/>
              <a:ahLst/>
              <a:cxnLst/>
              <a:rect l="l" t="t" r="r" b="b"/>
              <a:pathLst>
                <a:path w="14253" h="11160" extrusionOk="0">
                  <a:moveTo>
                    <a:pt x="13295" y="1"/>
                  </a:moveTo>
                  <a:lnTo>
                    <a:pt x="0" y="9578"/>
                  </a:lnTo>
                  <a:lnTo>
                    <a:pt x="1003" y="11159"/>
                  </a:lnTo>
                  <a:lnTo>
                    <a:pt x="14252" y="1692"/>
                  </a:lnTo>
                  <a:cubicBezTo>
                    <a:pt x="14252" y="1692"/>
                    <a:pt x="13948" y="892"/>
                    <a:pt x="13295" y="1"/>
                  </a:cubicBezTo>
                  <a:close/>
                </a:path>
              </a:pathLst>
            </a:custGeom>
            <a:solidFill>
              <a:srgbClr val="0538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4447;p118">
              <a:extLst>
                <a:ext uri="{FF2B5EF4-FFF2-40B4-BE49-F238E27FC236}">
                  <a16:creationId xmlns:a16="http://schemas.microsoft.com/office/drawing/2014/main" id="{406605F2-8C8D-4364-8C57-E56687ADA15A}"/>
                </a:ext>
              </a:extLst>
            </p:cNvPr>
            <p:cNvSpPr/>
            <p:nvPr/>
          </p:nvSpPr>
          <p:spPr>
            <a:xfrm>
              <a:off x="1957525" y="2451500"/>
              <a:ext cx="411525" cy="102300"/>
            </a:xfrm>
            <a:custGeom>
              <a:avLst/>
              <a:gdLst/>
              <a:ahLst/>
              <a:cxnLst/>
              <a:rect l="l" t="t" r="r" b="b"/>
              <a:pathLst>
                <a:path w="16461" h="4092" extrusionOk="0">
                  <a:moveTo>
                    <a:pt x="229" y="1"/>
                  </a:moveTo>
                  <a:cubicBezTo>
                    <a:pt x="0" y="1304"/>
                    <a:pt x="166" y="2387"/>
                    <a:pt x="166" y="2387"/>
                  </a:cubicBezTo>
                  <a:lnTo>
                    <a:pt x="16362" y="4091"/>
                  </a:lnTo>
                  <a:lnTo>
                    <a:pt x="16461" y="2089"/>
                  </a:lnTo>
                  <a:lnTo>
                    <a:pt x="229" y="1"/>
                  </a:lnTo>
                  <a:close/>
                </a:path>
              </a:pathLst>
            </a:custGeom>
            <a:solidFill>
              <a:srgbClr val="0538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4448;p118">
              <a:extLst>
                <a:ext uri="{FF2B5EF4-FFF2-40B4-BE49-F238E27FC236}">
                  <a16:creationId xmlns:a16="http://schemas.microsoft.com/office/drawing/2014/main" id="{B142CF7F-BCEA-574C-1852-EB9CB33AF9B8}"/>
                </a:ext>
              </a:extLst>
            </p:cNvPr>
            <p:cNvSpPr/>
            <p:nvPr/>
          </p:nvSpPr>
          <p:spPr>
            <a:xfrm>
              <a:off x="2589100" y="2104850"/>
              <a:ext cx="209500" cy="151100"/>
            </a:xfrm>
            <a:custGeom>
              <a:avLst/>
              <a:gdLst/>
              <a:ahLst/>
              <a:cxnLst/>
              <a:rect l="l" t="t" r="r" b="b"/>
              <a:pathLst>
                <a:path w="8380" h="6044" extrusionOk="0">
                  <a:moveTo>
                    <a:pt x="7188" y="1"/>
                  </a:moveTo>
                  <a:cubicBezTo>
                    <a:pt x="6978" y="1"/>
                    <a:pt x="6766" y="64"/>
                    <a:pt x="6583" y="196"/>
                  </a:cubicBezTo>
                  <a:lnTo>
                    <a:pt x="582" y="4139"/>
                  </a:lnTo>
                  <a:cubicBezTo>
                    <a:pt x="158" y="4420"/>
                    <a:pt x="0" y="4964"/>
                    <a:pt x="206" y="5428"/>
                  </a:cubicBezTo>
                  <a:cubicBezTo>
                    <a:pt x="377" y="5809"/>
                    <a:pt x="754" y="6043"/>
                    <a:pt x="1155" y="6043"/>
                  </a:cubicBezTo>
                  <a:cubicBezTo>
                    <a:pt x="1242" y="6043"/>
                    <a:pt x="1330" y="6032"/>
                    <a:pt x="1417" y="6010"/>
                  </a:cubicBezTo>
                  <a:cubicBezTo>
                    <a:pt x="1524" y="5981"/>
                    <a:pt x="1627" y="5935"/>
                    <a:pt x="1720" y="5874"/>
                  </a:cubicBezTo>
                  <a:lnTo>
                    <a:pt x="7723" y="1929"/>
                  </a:lnTo>
                  <a:cubicBezTo>
                    <a:pt x="8228" y="1626"/>
                    <a:pt x="8380" y="963"/>
                    <a:pt x="8056" y="468"/>
                  </a:cubicBezTo>
                  <a:cubicBezTo>
                    <a:pt x="7857" y="165"/>
                    <a:pt x="7525" y="1"/>
                    <a:pt x="7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4449;p118">
              <a:extLst>
                <a:ext uri="{FF2B5EF4-FFF2-40B4-BE49-F238E27FC236}">
                  <a16:creationId xmlns:a16="http://schemas.microsoft.com/office/drawing/2014/main" id="{F143B563-A875-E286-229F-C7F143E0B979}"/>
                </a:ext>
              </a:extLst>
            </p:cNvPr>
            <p:cNvSpPr/>
            <p:nvPr/>
          </p:nvSpPr>
          <p:spPr>
            <a:xfrm>
              <a:off x="2589225" y="2131150"/>
              <a:ext cx="204700" cy="124825"/>
            </a:xfrm>
            <a:custGeom>
              <a:avLst/>
              <a:gdLst/>
              <a:ahLst/>
              <a:cxnLst/>
              <a:rect l="l" t="t" r="r" b="b"/>
              <a:pathLst>
                <a:path w="8188" h="4993" extrusionOk="0">
                  <a:moveTo>
                    <a:pt x="8183" y="1"/>
                  </a:moveTo>
                  <a:lnTo>
                    <a:pt x="8183" y="1"/>
                  </a:lnTo>
                  <a:cubicBezTo>
                    <a:pt x="8137" y="45"/>
                    <a:pt x="8086" y="87"/>
                    <a:pt x="8031" y="123"/>
                  </a:cubicBezTo>
                  <a:lnTo>
                    <a:pt x="2030" y="4067"/>
                  </a:lnTo>
                  <a:cubicBezTo>
                    <a:pt x="1858" y="4180"/>
                    <a:pt x="1659" y="4238"/>
                    <a:pt x="1460" y="4238"/>
                  </a:cubicBezTo>
                  <a:cubicBezTo>
                    <a:pt x="1293" y="4238"/>
                    <a:pt x="1125" y="4197"/>
                    <a:pt x="972" y="4116"/>
                  </a:cubicBezTo>
                  <a:cubicBezTo>
                    <a:pt x="637" y="3937"/>
                    <a:pt x="426" y="3589"/>
                    <a:pt x="425" y="3209"/>
                  </a:cubicBezTo>
                  <a:cubicBezTo>
                    <a:pt x="39" y="3581"/>
                    <a:pt x="1" y="4186"/>
                    <a:pt x="336" y="4604"/>
                  </a:cubicBezTo>
                  <a:cubicBezTo>
                    <a:pt x="540" y="4858"/>
                    <a:pt x="840" y="4992"/>
                    <a:pt x="1144" y="4992"/>
                  </a:cubicBezTo>
                  <a:cubicBezTo>
                    <a:pt x="1341" y="4992"/>
                    <a:pt x="1540" y="4936"/>
                    <a:pt x="1715" y="4820"/>
                  </a:cubicBezTo>
                  <a:lnTo>
                    <a:pt x="7718" y="877"/>
                  </a:lnTo>
                  <a:cubicBezTo>
                    <a:pt x="8013" y="684"/>
                    <a:pt x="8187" y="353"/>
                    <a:pt x="8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4450;p118">
              <a:extLst>
                <a:ext uri="{FF2B5EF4-FFF2-40B4-BE49-F238E27FC236}">
                  <a16:creationId xmlns:a16="http://schemas.microsoft.com/office/drawing/2014/main" id="{D9BA65AF-319B-2D4F-EB56-17EBD6E1D12D}"/>
                </a:ext>
              </a:extLst>
            </p:cNvPr>
            <p:cNvSpPr/>
            <p:nvPr/>
          </p:nvSpPr>
          <p:spPr>
            <a:xfrm>
              <a:off x="2172500" y="2255400"/>
              <a:ext cx="233975" cy="63750"/>
            </a:xfrm>
            <a:custGeom>
              <a:avLst/>
              <a:gdLst/>
              <a:ahLst/>
              <a:cxnLst/>
              <a:rect l="l" t="t" r="r" b="b"/>
              <a:pathLst>
                <a:path w="9359" h="2550" extrusionOk="0">
                  <a:moveTo>
                    <a:pt x="1072" y="1"/>
                  </a:moveTo>
                  <a:cubicBezTo>
                    <a:pt x="533" y="1"/>
                    <a:pt x="75" y="420"/>
                    <a:pt x="39" y="970"/>
                  </a:cubicBezTo>
                  <a:cubicBezTo>
                    <a:pt x="0" y="1557"/>
                    <a:pt x="457" y="2060"/>
                    <a:pt x="1046" y="2076"/>
                  </a:cubicBezTo>
                  <a:lnTo>
                    <a:pt x="8211" y="2547"/>
                  </a:lnTo>
                  <a:cubicBezTo>
                    <a:pt x="8235" y="2549"/>
                    <a:pt x="8260" y="2550"/>
                    <a:pt x="8284" y="2550"/>
                  </a:cubicBezTo>
                  <a:cubicBezTo>
                    <a:pt x="8372" y="2550"/>
                    <a:pt x="8460" y="2538"/>
                    <a:pt x="8545" y="2516"/>
                  </a:cubicBezTo>
                  <a:lnTo>
                    <a:pt x="8543" y="2516"/>
                  </a:lnTo>
                  <a:cubicBezTo>
                    <a:pt x="9035" y="2384"/>
                    <a:pt x="9358" y="1918"/>
                    <a:pt x="9310" y="1413"/>
                  </a:cubicBezTo>
                  <a:cubicBezTo>
                    <a:pt x="9260" y="907"/>
                    <a:pt x="8853" y="512"/>
                    <a:pt x="8347" y="478"/>
                  </a:cubicBezTo>
                  <a:lnTo>
                    <a:pt x="1182" y="6"/>
                  </a:lnTo>
                  <a:cubicBezTo>
                    <a:pt x="1145" y="2"/>
                    <a:pt x="1108" y="1"/>
                    <a:pt x="1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4451;p118">
              <a:extLst>
                <a:ext uri="{FF2B5EF4-FFF2-40B4-BE49-F238E27FC236}">
                  <a16:creationId xmlns:a16="http://schemas.microsoft.com/office/drawing/2014/main" id="{1625A124-B8B0-3997-F8CA-CC6618C298B7}"/>
                </a:ext>
              </a:extLst>
            </p:cNvPr>
            <p:cNvSpPr/>
            <p:nvPr/>
          </p:nvSpPr>
          <p:spPr>
            <a:xfrm>
              <a:off x="2177550" y="2269725"/>
              <a:ext cx="230175" cy="49450"/>
            </a:xfrm>
            <a:custGeom>
              <a:avLst/>
              <a:gdLst/>
              <a:ahLst/>
              <a:cxnLst/>
              <a:rect l="l" t="t" r="r" b="b"/>
              <a:pathLst>
                <a:path w="9207" h="1978" extrusionOk="0">
                  <a:moveTo>
                    <a:pt x="8515" y="0"/>
                  </a:moveTo>
                  <a:lnTo>
                    <a:pt x="8515" y="0"/>
                  </a:lnTo>
                  <a:cubicBezTo>
                    <a:pt x="8695" y="333"/>
                    <a:pt x="8681" y="735"/>
                    <a:pt x="8476" y="1053"/>
                  </a:cubicBezTo>
                  <a:cubicBezTo>
                    <a:pt x="8285" y="1351"/>
                    <a:pt x="7958" y="1530"/>
                    <a:pt x="7607" y="1530"/>
                  </a:cubicBezTo>
                  <a:cubicBezTo>
                    <a:pt x="7584" y="1530"/>
                    <a:pt x="7560" y="1529"/>
                    <a:pt x="7537" y="1527"/>
                  </a:cubicBezTo>
                  <a:lnTo>
                    <a:pt x="370" y="1056"/>
                  </a:lnTo>
                  <a:cubicBezTo>
                    <a:pt x="242" y="1047"/>
                    <a:pt x="116" y="1014"/>
                    <a:pt x="0" y="960"/>
                  </a:cubicBezTo>
                  <a:lnTo>
                    <a:pt x="0" y="960"/>
                  </a:lnTo>
                  <a:cubicBezTo>
                    <a:pt x="169" y="1274"/>
                    <a:pt x="487" y="1480"/>
                    <a:pt x="844" y="1503"/>
                  </a:cubicBezTo>
                  <a:lnTo>
                    <a:pt x="8009" y="1975"/>
                  </a:lnTo>
                  <a:cubicBezTo>
                    <a:pt x="8032" y="1977"/>
                    <a:pt x="8055" y="1978"/>
                    <a:pt x="8078" y="1978"/>
                  </a:cubicBezTo>
                  <a:cubicBezTo>
                    <a:pt x="8549" y="1978"/>
                    <a:pt x="8964" y="1659"/>
                    <a:pt x="9082" y="1198"/>
                  </a:cubicBezTo>
                  <a:cubicBezTo>
                    <a:pt x="9206" y="714"/>
                    <a:pt x="8967" y="211"/>
                    <a:pt x="8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4452;p118">
              <a:extLst>
                <a:ext uri="{FF2B5EF4-FFF2-40B4-BE49-F238E27FC236}">
                  <a16:creationId xmlns:a16="http://schemas.microsoft.com/office/drawing/2014/main" id="{5AA7968E-419C-5DB9-86D3-E10858077FA1}"/>
                </a:ext>
              </a:extLst>
            </p:cNvPr>
            <p:cNvSpPr/>
            <p:nvPr/>
          </p:nvSpPr>
          <p:spPr>
            <a:xfrm>
              <a:off x="2677925" y="2299475"/>
              <a:ext cx="180300" cy="86650"/>
            </a:xfrm>
            <a:custGeom>
              <a:avLst/>
              <a:gdLst/>
              <a:ahLst/>
              <a:cxnLst/>
              <a:rect l="l" t="t" r="r" b="b"/>
              <a:pathLst>
                <a:path w="7212" h="3466" extrusionOk="0">
                  <a:moveTo>
                    <a:pt x="2596" y="0"/>
                  </a:moveTo>
                  <a:cubicBezTo>
                    <a:pt x="2170" y="0"/>
                    <a:pt x="1742" y="101"/>
                    <a:pt x="1350" y="307"/>
                  </a:cubicBezTo>
                  <a:lnTo>
                    <a:pt x="0" y="1009"/>
                  </a:lnTo>
                  <a:lnTo>
                    <a:pt x="278" y="1449"/>
                  </a:lnTo>
                  <a:lnTo>
                    <a:pt x="1589" y="767"/>
                  </a:lnTo>
                  <a:cubicBezTo>
                    <a:pt x="1906" y="601"/>
                    <a:pt x="2252" y="520"/>
                    <a:pt x="2596" y="520"/>
                  </a:cubicBezTo>
                  <a:cubicBezTo>
                    <a:pt x="3096" y="520"/>
                    <a:pt x="3591" y="691"/>
                    <a:pt x="3991" y="1025"/>
                  </a:cubicBezTo>
                  <a:lnTo>
                    <a:pt x="5679" y="2431"/>
                  </a:lnTo>
                  <a:lnTo>
                    <a:pt x="6782" y="3465"/>
                  </a:lnTo>
                  <a:lnTo>
                    <a:pt x="7212" y="3157"/>
                  </a:lnTo>
                  <a:lnTo>
                    <a:pt x="6023" y="2042"/>
                  </a:lnTo>
                  <a:lnTo>
                    <a:pt x="4323" y="627"/>
                  </a:lnTo>
                  <a:cubicBezTo>
                    <a:pt x="3828" y="213"/>
                    <a:pt x="3214" y="0"/>
                    <a:pt x="2596" y="0"/>
                  </a:cubicBezTo>
                  <a:close/>
                </a:path>
              </a:pathLst>
            </a:custGeom>
            <a:solidFill>
              <a:srgbClr val="0538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4453;p118">
              <a:extLst>
                <a:ext uri="{FF2B5EF4-FFF2-40B4-BE49-F238E27FC236}">
                  <a16:creationId xmlns:a16="http://schemas.microsoft.com/office/drawing/2014/main" id="{C8FDC1FF-42AF-B0FA-CCAD-577D317E20DA}"/>
                </a:ext>
              </a:extLst>
            </p:cNvPr>
            <p:cNvSpPr/>
            <p:nvPr/>
          </p:nvSpPr>
          <p:spPr>
            <a:xfrm>
              <a:off x="2248975" y="2403625"/>
              <a:ext cx="125050" cy="139175"/>
            </a:xfrm>
            <a:custGeom>
              <a:avLst/>
              <a:gdLst/>
              <a:ahLst/>
              <a:cxnLst/>
              <a:rect l="l" t="t" r="r" b="b"/>
              <a:pathLst>
                <a:path w="5002" h="5567" extrusionOk="0">
                  <a:moveTo>
                    <a:pt x="5002" y="1"/>
                  </a:moveTo>
                  <a:lnTo>
                    <a:pt x="3717" y="48"/>
                  </a:lnTo>
                  <a:cubicBezTo>
                    <a:pt x="2629" y="87"/>
                    <a:pt x="1670" y="776"/>
                    <a:pt x="1289" y="1796"/>
                  </a:cubicBezTo>
                  <a:lnTo>
                    <a:pt x="505" y="3881"/>
                  </a:lnTo>
                  <a:lnTo>
                    <a:pt x="0" y="5511"/>
                  </a:lnTo>
                  <a:lnTo>
                    <a:pt x="526" y="5567"/>
                  </a:lnTo>
                  <a:lnTo>
                    <a:pt x="996" y="4048"/>
                  </a:lnTo>
                  <a:lnTo>
                    <a:pt x="1775" y="1977"/>
                  </a:lnTo>
                  <a:cubicBezTo>
                    <a:pt x="2083" y="1154"/>
                    <a:pt x="2856" y="597"/>
                    <a:pt x="3736" y="567"/>
                  </a:cubicBezTo>
                  <a:lnTo>
                    <a:pt x="4976" y="521"/>
                  </a:lnTo>
                  <a:lnTo>
                    <a:pt x="5002" y="1"/>
                  </a:lnTo>
                  <a:close/>
                </a:path>
              </a:pathLst>
            </a:custGeom>
            <a:solidFill>
              <a:srgbClr val="0538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grpSp>
        <p:nvGrpSpPr>
          <p:cNvPr id="1165" name="Google Shape;1165;p70"/>
          <p:cNvGrpSpPr/>
          <p:nvPr/>
        </p:nvGrpSpPr>
        <p:grpSpPr>
          <a:xfrm>
            <a:off x="1677769" y="-24"/>
            <a:ext cx="6514773" cy="5143549"/>
            <a:chOff x="1677769" y="-24"/>
            <a:chExt cx="6514773" cy="5143549"/>
          </a:xfrm>
        </p:grpSpPr>
        <p:sp>
          <p:nvSpPr>
            <p:cNvPr id="1166" name="Google Shape;1166;p70"/>
            <p:cNvSpPr/>
            <p:nvPr/>
          </p:nvSpPr>
          <p:spPr>
            <a:xfrm>
              <a:off x="7788442" y="841"/>
              <a:ext cx="404100" cy="5141819"/>
            </a:xfrm>
            <a:custGeom>
              <a:avLst/>
              <a:gdLst/>
              <a:ahLst/>
              <a:cxnLst/>
              <a:rect l="l" t="t" r="r" b="b"/>
              <a:pathLst>
                <a:path w="3737" h="47550" extrusionOk="0">
                  <a:moveTo>
                    <a:pt x="1" y="0"/>
                  </a:moveTo>
                  <a:cubicBezTo>
                    <a:pt x="3683" y="15634"/>
                    <a:pt x="3683" y="31916"/>
                    <a:pt x="1" y="47550"/>
                  </a:cubicBezTo>
                  <a:lnTo>
                    <a:pt x="46" y="47550"/>
                  </a:lnTo>
                  <a:cubicBezTo>
                    <a:pt x="3736" y="31916"/>
                    <a:pt x="3736" y="15634"/>
                    <a:pt x="46" y="0"/>
                  </a:cubicBezTo>
                  <a:close/>
                </a:path>
              </a:pathLst>
            </a:cu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
          <p:nvSpPr>
            <p:cNvPr id="1167" name="Google Shape;1167;p70"/>
            <p:cNvSpPr/>
            <p:nvPr/>
          </p:nvSpPr>
          <p:spPr>
            <a:xfrm>
              <a:off x="7180471" y="841"/>
              <a:ext cx="433621" cy="5141819"/>
            </a:xfrm>
            <a:custGeom>
              <a:avLst/>
              <a:gdLst/>
              <a:ahLst/>
              <a:cxnLst/>
              <a:rect l="l" t="t" r="r" b="b"/>
              <a:pathLst>
                <a:path w="4010" h="47550" extrusionOk="0">
                  <a:moveTo>
                    <a:pt x="0" y="0"/>
                  </a:moveTo>
                  <a:cubicBezTo>
                    <a:pt x="1986" y="7768"/>
                    <a:pt x="2983" y="15756"/>
                    <a:pt x="2975" y="23775"/>
                  </a:cubicBezTo>
                  <a:cubicBezTo>
                    <a:pt x="2983" y="31794"/>
                    <a:pt x="1986" y="39782"/>
                    <a:pt x="0" y="47550"/>
                  </a:cubicBezTo>
                  <a:lnTo>
                    <a:pt x="54" y="47550"/>
                  </a:lnTo>
                  <a:cubicBezTo>
                    <a:pt x="4010" y="31946"/>
                    <a:pt x="4010" y="15604"/>
                    <a:pt x="54" y="0"/>
                  </a:cubicBezTo>
                  <a:close/>
                </a:path>
              </a:pathLst>
            </a:cu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0"/>
            <p:cNvSpPr/>
            <p:nvPr/>
          </p:nvSpPr>
          <p:spPr>
            <a:xfrm>
              <a:off x="6537031" y="841"/>
              <a:ext cx="469090" cy="5141819"/>
            </a:xfrm>
            <a:custGeom>
              <a:avLst/>
              <a:gdLst/>
              <a:ahLst/>
              <a:cxnLst/>
              <a:rect l="l" t="t" r="r" b="b"/>
              <a:pathLst>
                <a:path w="4338" h="47550" extrusionOk="0">
                  <a:moveTo>
                    <a:pt x="1" y="0"/>
                  </a:moveTo>
                  <a:cubicBezTo>
                    <a:pt x="2146" y="7745"/>
                    <a:pt x="3227" y="15741"/>
                    <a:pt x="3219" y="23775"/>
                  </a:cubicBezTo>
                  <a:cubicBezTo>
                    <a:pt x="3227" y="31809"/>
                    <a:pt x="2146" y="39805"/>
                    <a:pt x="1" y="47550"/>
                  </a:cubicBezTo>
                  <a:lnTo>
                    <a:pt x="54" y="47550"/>
                  </a:lnTo>
                  <a:cubicBezTo>
                    <a:pt x="4337" y="31992"/>
                    <a:pt x="4337" y="15558"/>
                    <a:pt x="54" y="0"/>
                  </a:cubicBezTo>
                  <a:close/>
                </a:path>
              </a:pathLst>
            </a:cu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0"/>
            <p:cNvSpPr/>
            <p:nvPr/>
          </p:nvSpPr>
          <p:spPr>
            <a:xfrm>
              <a:off x="5851636" y="841"/>
              <a:ext cx="511046" cy="5141819"/>
            </a:xfrm>
            <a:custGeom>
              <a:avLst/>
              <a:gdLst/>
              <a:ahLst/>
              <a:cxnLst/>
              <a:rect l="l" t="t" r="r" b="b"/>
              <a:pathLst>
                <a:path w="4726" h="47550" extrusionOk="0">
                  <a:moveTo>
                    <a:pt x="8" y="0"/>
                  </a:moveTo>
                  <a:cubicBezTo>
                    <a:pt x="2337" y="7707"/>
                    <a:pt x="3523" y="15718"/>
                    <a:pt x="3508" y="23775"/>
                  </a:cubicBezTo>
                  <a:cubicBezTo>
                    <a:pt x="3516" y="31832"/>
                    <a:pt x="2337" y="39843"/>
                    <a:pt x="1" y="47550"/>
                  </a:cubicBezTo>
                  <a:lnTo>
                    <a:pt x="54" y="47550"/>
                  </a:lnTo>
                  <a:cubicBezTo>
                    <a:pt x="4725" y="32045"/>
                    <a:pt x="4725" y="15505"/>
                    <a:pt x="54" y="0"/>
                  </a:cubicBezTo>
                  <a:close/>
                </a:path>
              </a:pathLst>
            </a:cu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0"/>
            <p:cNvSpPr/>
            <p:nvPr/>
          </p:nvSpPr>
          <p:spPr>
            <a:xfrm>
              <a:off x="4399419" y="841"/>
              <a:ext cx="592472" cy="5141819"/>
            </a:xfrm>
            <a:custGeom>
              <a:avLst/>
              <a:gdLst/>
              <a:ahLst/>
              <a:cxnLst/>
              <a:rect l="l" t="t" r="r" b="b"/>
              <a:pathLst>
                <a:path w="5479" h="47550" extrusionOk="0">
                  <a:moveTo>
                    <a:pt x="1" y="0"/>
                  </a:moveTo>
                  <a:cubicBezTo>
                    <a:pt x="2709" y="7631"/>
                    <a:pt x="4086" y="15672"/>
                    <a:pt x="4079" y="23775"/>
                  </a:cubicBezTo>
                  <a:cubicBezTo>
                    <a:pt x="4086" y="31877"/>
                    <a:pt x="2709" y="39919"/>
                    <a:pt x="1" y="47550"/>
                  </a:cubicBezTo>
                  <a:lnTo>
                    <a:pt x="47" y="47550"/>
                  </a:lnTo>
                  <a:cubicBezTo>
                    <a:pt x="5479" y="32167"/>
                    <a:pt x="5479" y="15383"/>
                    <a:pt x="47" y="0"/>
                  </a:cubicBezTo>
                  <a:close/>
                </a:path>
              </a:pathLst>
            </a:cu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70"/>
            <p:cNvSpPr/>
            <p:nvPr/>
          </p:nvSpPr>
          <p:spPr>
            <a:xfrm>
              <a:off x="3562634" y="841"/>
              <a:ext cx="662435" cy="5141819"/>
            </a:xfrm>
            <a:custGeom>
              <a:avLst/>
              <a:gdLst/>
              <a:ahLst/>
              <a:cxnLst/>
              <a:rect l="l" t="t" r="r" b="b"/>
              <a:pathLst>
                <a:path w="6126" h="47550" extrusionOk="0">
                  <a:moveTo>
                    <a:pt x="1" y="0"/>
                  </a:moveTo>
                  <a:cubicBezTo>
                    <a:pt x="3021" y="7562"/>
                    <a:pt x="4573" y="15634"/>
                    <a:pt x="4558" y="23775"/>
                  </a:cubicBezTo>
                  <a:cubicBezTo>
                    <a:pt x="4573" y="31916"/>
                    <a:pt x="3021" y="39988"/>
                    <a:pt x="1" y="47550"/>
                  </a:cubicBezTo>
                  <a:lnTo>
                    <a:pt x="54" y="47550"/>
                  </a:lnTo>
                  <a:cubicBezTo>
                    <a:pt x="6125" y="32281"/>
                    <a:pt x="6125" y="15269"/>
                    <a:pt x="54" y="0"/>
                  </a:cubicBezTo>
                  <a:close/>
                </a:path>
              </a:pathLst>
            </a:cu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70"/>
            <p:cNvSpPr/>
            <p:nvPr/>
          </p:nvSpPr>
          <p:spPr>
            <a:xfrm>
              <a:off x="2586391" y="1598"/>
              <a:ext cx="725694" cy="5141927"/>
            </a:xfrm>
            <a:custGeom>
              <a:avLst/>
              <a:gdLst/>
              <a:ahLst/>
              <a:cxnLst/>
              <a:rect l="l" t="t" r="r" b="b"/>
              <a:pathLst>
                <a:path w="6711" h="47551" extrusionOk="0">
                  <a:moveTo>
                    <a:pt x="1" y="1"/>
                  </a:moveTo>
                  <a:cubicBezTo>
                    <a:pt x="229" y="495"/>
                    <a:pt x="450" y="1005"/>
                    <a:pt x="663" y="1515"/>
                  </a:cubicBezTo>
                  <a:cubicBezTo>
                    <a:pt x="6658" y="15749"/>
                    <a:pt x="6658" y="31794"/>
                    <a:pt x="663" y="46029"/>
                  </a:cubicBezTo>
                  <a:cubicBezTo>
                    <a:pt x="450" y="46539"/>
                    <a:pt x="229" y="47041"/>
                    <a:pt x="1" y="47551"/>
                  </a:cubicBezTo>
                  <a:lnTo>
                    <a:pt x="46" y="47551"/>
                  </a:lnTo>
                  <a:cubicBezTo>
                    <a:pt x="275" y="47056"/>
                    <a:pt x="495" y="46554"/>
                    <a:pt x="708" y="46052"/>
                  </a:cubicBezTo>
                  <a:cubicBezTo>
                    <a:pt x="6711" y="31802"/>
                    <a:pt x="6711" y="15742"/>
                    <a:pt x="708" y="1499"/>
                  </a:cubicBezTo>
                  <a:cubicBezTo>
                    <a:pt x="495" y="990"/>
                    <a:pt x="275" y="495"/>
                    <a:pt x="46" y="1"/>
                  </a:cubicBezTo>
                  <a:close/>
                </a:path>
              </a:pathLst>
            </a:cu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70"/>
            <p:cNvSpPr/>
            <p:nvPr/>
          </p:nvSpPr>
          <p:spPr>
            <a:xfrm>
              <a:off x="1677769" y="-24"/>
              <a:ext cx="810472" cy="5142684"/>
            </a:xfrm>
            <a:custGeom>
              <a:avLst/>
              <a:gdLst/>
              <a:ahLst/>
              <a:cxnLst/>
              <a:rect l="l" t="t" r="r" b="b"/>
              <a:pathLst>
                <a:path w="7495" h="47558" extrusionOk="0">
                  <a:moveTo>
                    <a:pt x="1" y="0"/>
                  </a:moveTo>
                  <a:cubicBezTo>
                    <a:pt x="556" y="1043"/>
                    <a:pt x="1073" y="2093"/>
                    <a:pt x="1560" y="3158"/>
                  </a:cubicBezTo>
                  <a:cubicBezTo>
                    <a:pt x="7380" y="16129"/>
                    <a:pt x="7449" y="30950"/>
                    <a:pt x="1751" y="43967"/>
                  </a:cubicBezTo>
                  <a:cubicBezTo>
                    <a:pt x="1210" y="45192"/>
                    <a:pt x="632" y="46386"/>
                    <a:pt x="1" y="47558"/>
                  </a:cubicBezTo>
                  <a:lnTo>
                    <a:pt x="54" y="47558"/>
                  </a:lnTo>
                  <a:cubicBezTo>
                    <a:pt x="678" y="46394"/>
                    <a:pt x="1256" y="45207"/>
                    <a:pt x="1796" y="43990"/>
                  </a:cubicBezTo>
                  <a:cubicBezTo>
                    <a:pt x="7495" y="30957"/>
                    <a:pt x="7426" y="16122"/>
                    <a:pt x="1606" y="3142"/>
                  </a:cubicBezTo>
                  <a:cubicBezTo>
                    <a:pt x="1127" y="2077"/>
                    <a:pt x="609" y="1035"/>
                    <a:pt x="54" y="0"/>
                  </a:cubicBezTo>
                  <a:close/>
                </a:path>
              </a:pathLst>
            </a:cu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70"/>
            <p:cNvSpPr/>
            <p:nvPr/>
          </p:nvSpPr>
          <p:spPr>
            <a:xfrm>
              <a:off x="5166240" y="841"/>
              <a:ext cx="511046" cy="5141819"/>
            </a:xfrm>
            <a:custGeom>
              <a:avLst/>
              <a:gdLst/>
              <a:ahLst/>
              <a:cxnLst/>
              <a:rect l="l" t="t" r="r" b="b"/>
              <a:pathLst>
                <a:path w="4726" h="47550" extrusionOk="0">
                  <a:moveTo>
                    <a:pt x="8" y="0"/>
                  </a:moveTo>
                  <a:cubicBezTo>
                    <a:pt x="2337" y="7707"/>
                    <a:pt x="3523" y="15718"/>
                    <a:pt x="3508" y="23775"/>
                  </a:cubicBezTo>
                  <a:cubicBezTo>
                    <a:pt x="3516" y="31832"/>
                    <a:pt x="2337" y="39843"/>
                    <a:pt x="1" y="47550"/>
                  </a:cubicBezTo>
                  <a:lnTo>
                    <a:pt x="54" y="47550"/>
                  </a:lnTo>
                  <a:cubicBezTo>
                    <a:pt x="4725" y="32045"/>
                    <a:pt x="4725" y="15505"/>
                    <a:pt x="54" y="0"/>
                  </a:cubicBezTo>
                  <a:close/>
                </a:path>
              </a:pathLst>
            </a:cu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5" name="Google Shape;1175;p70"/>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DEFINITION OF CONCEPTS</a:t>
            </a:r>
            <a:endParaRPr/>
          </a:p>
        </p:txBody>
      </p:sp>
      <p:grpSp>
        <p:nvGrpSpPr>
          <p:cNvPr id="1176" name="Google Shape;1176;p70"/>
          <p:cNvGrpSpPr/>
          <p:nvPr/>
        </p:nvGrpSpPr>
        <p:grpSpPr>
          <a:xfrm>
            <a:off x="-20322" y="1315517"/>
            <a:ext cx="1523741" cy="3908539"/>
            <a:chOff x="2480452" y="2022147"/>
            <a:chExt cx="686556" cy="1843824"/>
          </a:xfrm>
        </p:grpSpPr>
        <p:sp>
          <p:nvSpPr>
            <p:cNvPr id="1177" name="Google Shape;1177;p70"/>
            <p:cNvSpPr/>
            <p:nvPr/>
          </p:nvSpPr>
          <p:spPr>
            <a:xfrm>
              <a:off x="2480452" y="2022147"/>
              <a:ext cx="686556" cy="1843824"/>
            </a:xfrm>
            <a:custGeom>
              <a:avLst/>
              <a:gdLst/>
              <a:ahLst/>
              <a:cxnLst/>
              <a:rect l="l" t="t" r="r" b="b"/>
              <a:pathLst>
                <a:path w="9816" h="26362" extrusionOk="0">
                  <a:moveTo>
                    <a:pt x="1" y="0"/>
                  </a:moveTo>
                  <a:lnTo>
                    <a:pt x="1" y="26362"/>
                  </a:lnTo>
                  <a:cubicBezTo>
                    <a:pt x="792" y="25791"/>
                    <a:pt x="1530" y="25152"/>
                    <a:pt x="2207" y="24445"/>
                  </a:cubicBezTo>
                  <a:cubicBezTo>
                    <a:pt x="2358" y="24393"/>
                    <a:pt x="2515" y="24367"/>
                    <a:pt x="2672" y="24367"/>
                  </a:cubicBezTo>
                  <a:cubicBezTo>
                    <a:pt x="2927" y="24367"/>
                    <a:pt x="3180" y="24435"/>
                    <a:pt x="3402" y="24567"/>
                  </a:cubicBezTo>
                  <a:lnTo>
                    <a:pt x="3835" y="24810"/>
                  </a:lnTo>
                  <a:lnTo>
                    <a:pt x="3835" y="24810"/>
                  </a:lnTo>
                  <a:lnTo>
                    <a:pt x="3508" y="24437"/>
                  </a:lnTo>
                  <a:cubicBezTo>
                    <a:pt x="3257" y="24156"/>
                    <a:pt x="3128" y="23783"/>
                    <a:pt x="3143" y="23410"/>
                  </a:cubicBezTo>
                  <a:cubicBezTo>
                    <a:pt x="3378" y="23335"/>
                    <a:pt x="3620" y="23299"/>
                    <a:pt x="3861" y="23299"/>
                  </a:cubicBezTo>
                  <a:cubicBezTo>
                    <a:pt x="4206" y="23299"/>
                    <a:pt x="4549" y="23373"/>
                    <a:pt x="4862" y="23517"/>
                  </a:cubicBezTo>
                  <a:lnTo>
                    <a:pt x="5616" y="23867"/>
                  </a:lnTo>
                  <a:lnTo>
                    <a:pt x="5616" y="23867"/>
                  </a:lnTo>
                  <a:lnTo>
                    <a:pt x="5015" y="23296"/>
                  </a:lnTo>
                  <a:cubicBezTo>
                    <a:pt x="4596" y="22900"/>
                    <a:pt x="4337" y="22368"/>
                    <a:pt x="4277" y="21797"/>
                  </a:cubicBezTo>
                  <a:cubicBezTo>
                    <a:pt x="4292" y="21767"/>
                    <a:pt x="4307" y="21744"/>
                    <a:pt x="4322" y="21721"/>
                  </a:cubicBezTo>
                  <a:cubicBezTo>
                    <a:pt x="4504" y="21647"/>
                    <a:pt x="4698" y="21608"/>
                    <a:pt x="4890" y="21608"/>
                  </a:cubicBezTo>
                  <a:cubicBezTo>
                    <a:pt x="5051" y="21608"/>
                    <a:pt x="5212" y="21635"/>
                    <a:pt x="5364" y="21691"/>
                  </a:cubicBezTo>
                  <a:lnTo>
                    <a:pt x="5836" y="21858"/>
                  </a:lnTo>
                  <a:lnTo>
                    <a:pt x="5441" y="21546"/>
                  </a:lnTo>
                  <a:cubicBezTo>
                    <a:pt x="5167" y="21333"/>
                    <a:pt x="4984" y="21029"/>
                    <a:pt x="4916" y="20686"/>
                  </a:cubicBezTo>
                  <a:cubicBezTo>
                    <a:pt x="5608" y="19355"/>
                    <a:pt x="6118" y="17932"/>
                    <a:pt x="6422" y="16456"/>
                  </a:cubicBezTo>
                  <a:cubicBezTo>
                    <a:pt x="6757" y="15977"/>
                    <a:pt x="7297" y="15673"/>
                    <a:pt x="7883" y="15627"/>
                  </a:cubicBezTo>
                  <a:lnTo>
                    <a:pt x="8545" y="15581"/>
                  </a:lnTo>
                  <a:lnTo>
                    <a:pt x="7898" y="15414"/>
                  </a:lnTo>
                  <a:cubicBezTo>
                    <a:pt x="7403" y="15285"/>
                    <a:pt x="6985" y="14965"/>
                    <a:pt x="6719" y="14532"/>
                  </a:cubicBezTo>
                  <a:cubicBezTo>
                    <a:pt x="7221" y="13908"/>
                    <a:pt x="7928" y="13497"/>
                    <a:pt x="8720" y="13368"/>
                  </a:cubicBezTo>
                  <a:lnTo>
                    <a:pt x="9815" y="13185"/>
                  </a:lnTo>
                  <a:lnTo>
                    <a:pt x="8720" y="13002"/>
                  </a:lnTo>
                  <a:cubicBezTo>
                    <a:pt x="7928" y="12873"/>
                    <a:pt x="7221" y="12455"/>
                    <a:pt x="6719" y="11831"/>
                  </a:cubicBezTo>
                  <a:cubicBezTo>
                    <a:pt x="6985" y="11397"/>
                    <a:pt x="7403" y="11085"/>
                    <a:pt x="7898" y="10956"/>
                  </a:cubicBezTo>
                  <a:lnTo>
                    <a:pt x="8545" y="10788"/>
                  </a:lnTo>
                  <a:lnTo>
                    <a:pt x="7883" y="10735"/>
                  </a:lnTo>
                  <a:cubicBezTo>
                    <a:pt x="7297" y="10697"/>
                    <a:pt x="6757" y="10393"/>
                    <a:pt x="6422" y="9914"/>
                  </a:cubicBezTo>
                  <a:cubicBezTo>
                    <a:pt x="6118" y="8438"/>
                    <a:pt x="5608" y="7015"/>
                    <a:pt x="4916" y="5676"/>
                  </a:cubicBezTo>
                  <a:cubicBezTo>
                    <a:pt x="4984" y="5334"/>
                    <a:pt x="5167" y="5029"/>
                    <a:pt x="5441" y="4816"/>
                  </a:cubicBezTo>
                  <a:lnTo>
                    <a:pt x="5836" y="4512"/>
                  </a:lnTo>
                  <a:lnTo>
                    <a:pt x="5364" y="4679"/>
                  </a:lnTo>
                  <a:cubicBezTo>
                    <a:pt x="5210" y="4732"/>
                    <a:pt x="5047" y="4759"/>
                    <a:pt x="4884" y="4759"/>
                  </a:cubicBezTo>
                  <a:cubicBezTo>
                    <a:pt x="4693" y="4759"/>
                    <a:pt x="4502" y="4722"/>
                    <a:pt x="4322" y="4649"/>
                  </a:cubicBezTo>
                  <a:lnTo>
                    <a:pt x="4277" y="4573"/>
                  </a:lnTo>
                  <a:cubicBezTo>
                    <a:pt x="4337" y="4002"/>
                    <a:pt x="4596" y="3470"/>
                    <a:pt x="5015" y="3074"/>
                  </a:cubicBezTo>
                  <a:lnTo>
                    <a:pt x="5616" y="2503"/>
                  </a:lnTo>
                  <a:lnTo>
                    <a:pt x="4862" y="2846"/>
                  </a:lnTo>
                  <a:cubicBezTo>
                    <a:pt x="4549" y="2994"/>
                    <a:pt x="4206" y="3068"/>
                    <a:pt x="3860" y="3068"/>
                  </a:cubicBezTo>
                  <a:cubicBezTo>
                    <a:pt x="3619" y="3068"/>
                    <a:pt x="3377" y="3032"/>
                    <a:pt x="3143" y="2960"/>
                  </a:cubicBezTo>
                  <a:cubicBezTo>
                    <a:pt x="3128" y="2579"/>
                    <a:pt x="3257" y="2214"/>
                    <a:pt x="3508" y="1925"/>
                  </a:cubicBezTo>
                  <a:lnTo>
                    <a:pt x="3835" y="1552"/>
                  </a:lnTo>
                  <a:lnTo>
                    <a:pt x="3835" y="1552"/>
                  </a:lnTo>
                  <a:lnTo>
                    <a:pt x="3402" y="1803"/>
                  </a:lnTo>
                  <a:cubicBezTo>
                    <a:pt x="3181" y="1930"/>
                    <a:pt x="2930" y="1996"/>
                    <a:pt x="2676" y="1996"/>
                  </a:cubicBezTo>
                  <a:cubicBezTo>
                    <a:pt x="2518" y="1996"/>
                    <a:pt x="2359" y="1970"/>
                    <a:pt x="2207" y="1918"/>
                  </a:cubicBezTo>
                  <a:cubicBezTo>
                    <a:pt x="1530" y="1218"/>
                    <a:pt x="792" y="57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70"/>
            <p:cNvSpPr/>
            <p:nvPr/>
          </p:nvSpPr>
          <p:spPr>
            <a:xfrm>
              <a:off x="2547528" y="2488397"/>
              <a:ext cx="181501" cy="165344"/>
            </a:xfrm>
            <a:custGeom>
              <a:avLst/>
              <a:gdLst/>
              <a:ahLst/>
              <a:cxnLst/>
              <a:rect l="l" t="t" r="r" b="b"/>
              <a:pathLst>
                <a:path w="2595" h="2364" extrusionOk="0">
                  <a:moveTo>
                    <a:pt x="1301" y="1"/>
                  </a:moveTo>
                  <a:cubicBezTo>
                    <a:pt x="999" y="1"/>
                    <a:pt x="697" y="117"/>
                    <a:pt x="465" y="349"/>
                  </a:cubicBezTo>
                  <a:cubicBezTo>
                    <a:pt x="0" y="805"/>
                    <a:pt x="0" y="1559"/>
                    <a:pt x="465" y="2015"/>
                  </a:cubicBezTo>
                  <a:cubicBezTo>
                    <a:pt x="697" y="2247"/>
                    <a:pt x="999" y="2363"/>
                    <a:pt x="1301" y="2363"/>
                  </a:cubicBezTo>
                  <a:cubicBezTo>
                    <a:pt x="1604" y="2363"/>
                    <a:pt x="1906" y="2247"/>
                    <a:pt x="2138" y="2015"/>
                  </a:cubicBezTo>
                  <a:cubicBezTo>
                    <a:pt x="2595" y="1559"/>
                    <a:pt x="2595" y="805"/>
                    <a:pt x="2138" y="349"/>
                  </a:cubicBezTo>
                  <a:cubicBezTo>
                    <a:pt x="1906" y="117"/>
                    <a:pt x="1604" y="1"/>
                    <a:pt x="1301" y="1"/>
                  </a:cubicBezTo>
                  <a:close/>
                </a:path>
              </a:pathLst>
            </a:custGeom>
            <a:solidFill>
              <a:srgbClr val="FFE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70"/>
            <p:cNvSpPr/>
            <p:nvPr/>
          </p:nvSpPr>
          <p:spPr>
            <a:xfrm>
              <a:off x="2555502" y="2768175"/>
              <a:ext cx="74069" cy="73510"/>
            </a:xfrm>
            <a:custGeom>
              <a:avLst/>
              <a:gdLst/>
              <a:ahLst/>
              <a:cxnLst/>
              <a:rect l="l" t="t" r="r" b="b"/>
              <a:pathLst>
                <a:path w="1059" h="1051" extrusionOk="0">
                  <a:moveTo>
                    <a:pt x="526" y="1"/>
                  </a:moveTo>
                  <a:cubicBezTo>
                    <a:pt x="236" y="1"/>
                    <a:pt x="1" y="237"/>
                    <a:pt x="1" y="526"/>
                  </a:cubicBezTo>
                  <a:cubicBezTo>
                    <a:pt x="1" y="815"/>
                    <a:pt x="236" y="1051"/>
                    <a:pt x="526" y="1051"/>
                  </a:cubicBezTo>
                  <a:cubicBezTo>
                    <a:pt x="822" y="1051"/>
                    <a:pt x="1058" y="815"/>
                    <a:pt x="1058" y="526"/>
                  </a:cubicBezTo>
                  <a:cubicBezTo>
                    <a:pt x="1058" y="237"/>
                    <a:pt x="822" y="1"/>
                    <a:pt x="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70"/>
            <p:cNvSpPr/>
            <p:nvPr/>
          </p:nvSpPr>
          <p:spPr>
            <a:xfrm>
              <a:off x="2666713" y="2679346"/>
              <a:ext cx="123029" cy="108621"/>
            </a:xfrm>
            <a:custGeom>
              <a:avLst/>
              <a:gdLst/>
              <a:ahLst/>
              <a:cxnLst/>
              <a:rect l="l" t="t" r="r" b="b"/>
              <a:pathLst>
                <a:path w="1759" h="1553" extrusionOk="0">
                  <a:moveTo>
                    <a:pt x="878" y="0"/>
                  </a:moveTo>
                  <a:cubicBezTo>
                    <a:pt x="778" y="0"/>
                    <a:pt x="677" y="20"/>
                    <a:pt x="579" y="61"/>
                  </a:cubicBezTo>
                  <a:cubicBezTo>
                    <a:pt x="183" y="221"/>
                    <a:pt x="1" y="677"/>
                    <a:pt x="160" y="1073"/>
                  </a:cubicBezTo>
                  <a:cubicBezTo>
                    <a:pt x="286" y="1371"/>
                    <a:pt x="572" y="1552"/>
                    <a:pt x="874" y="1552"/>
                  </a:cubicBezTo>
                  <a:cubicBezTo>
                    <a:pt x="974" y="1552"/>
                    <a:pt x="1075" y="1533"/>
                    <a:pt x="1172" y="1491"/>
                  </a:cubicBezTo>
                  <a:cubicBezTo>
                    <a:pt x="1568" y="1332"/>
                    <a:pt x="1758" y="875"/>
                    <a:pt x="1591" y="479"/>
                  </a:cubicBezTo>
                  <a:cubicBezTo>
                    <a:pt x="1470" y="182"/>
                    <a:pt x="1182" y="0"/>
                    <a:pt x="878" y="0"/>
                  </a:cubicBezTo>
                  <a:close/>
                </a:path>
              </a:pathLst>
            </a:custGeom>
            <a:solidFill>
              <a:srgbClr val="FFC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70"/>
            <p:cNvSpPr/>
            <p:nvPr/>
          </p:nvSpPr>
          <p:spPr>
            <a:xfrm>
              <a:off x="2701336" y="3290241"/>
              <a:ext cx="118692" cy="108621"/>
            </a:xfrm>
            <a:custGeom>
              <a:avLst/>
              <a:gdLst/>
              <a:ahLst/>
              <a:cxnLst/>
              <a:rect l="l" t="t" r="r" b="b"/>
              <a:pathLst>
                <a:path w="1697" h="1553" extrusionOk="0">
                  <a:moveTo>
                    <a:pt x="849" y="0"/>
                  </a:moveTo>
                  <a:cubicBezTo>
                    <a:pt x="651" y="0"/>
                    <a:pt x="453" y="76"/>
                    <a:pt x="304" y="228"/>
                  </a:cubicBezTo>
                  <a:cubicBezTo>
                    <a:pt x="0" y="533"/>
                    <a:pt x="0" y="1020"/>
                    <a:pt x="304" y="1324"/>
                  </a:cubicBezTo>
                  <a:cubicBezTo>
                    <a:pt x="453" y="1476"/>
                    <a:pt x="651" y="1552"/>
                    <a:pt x="849" y="1552"/>
                  </a:cubicBezTo>
                  <a:cubicBezTo>
                    <a:pt x="1048" y="1552"/>
                    <a:pt x="1248" y="1476"/>
                    <a:pt x="1400" y="1324"/>
                  </a:cubicBezTo>
                  <a:cubicBezTo>
                    <a:pt x="1697" y="1020"/>
                    <a:pt x="1697" y="533"/>
                    <a:pt x="1400" y="228"/>
                  </a:cubicBezTo>
                  <a:cubicBezTo>
                    <a:pt x="1248" y="76"/>
                    <a:pt x="1048" y="0"/>
                    <a:pt x="8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70"/>
            <p:cNvSpPr/>
            <p:nvPr/>
          </p:nvSpPr>
          <p:spPr>
            <a:xfrm>
              <a:off x="2665105" y="3008155"/>
              <a:ext cx="72460" cy="62039"/>
            </a:xfrm>
            <a:custGeom>
              <a:avLst/>
              <a:gdLst/>
              <a:ahLst/>
              <a:cxnLst/>
              <a:rect l="l" t="t" r="r" b="b"/>
              <a:pathLst>
                <a:path w="1036" h="887" extrusionOk="0">
                  <a:moveTo>
                    <a:pt x="594" y="1"/>
                  </a:moveTo>
                  <a:cubicBezTo>
                    <a:pt x="199" y="1"/>
                    <a:pt x="1" y="480"/>
                    <a:pt x="275" y="754"/>
                  </a:cubicBezTo>
                  <a:cubicBezTo>
                    <a:pt x="366" y="845"/>
                    <a:pt x="478" y="886"/>
                    <a:pt x="588" y="886"/>
                  </a:cubicBezTo>
                  <a:cubicBezTo>
                    <a:pt x="817" y="886"/>
                    <a:pt x="1036" y="709"/>
                    <a:pt x="1036" y="442"/>
                  </a:cubicBezTo>
                  <a:cubicBezTo>
                    <a:pt x="1036" y="199"/>
                    <a:pt x="838" y="1"/>
                    <a:pt x="594" y="1"/>
                  </a:cubicBezTo>
                  <a:close/>
                </a:path>
              </a:pathLst>
            </a:custGeom>
            <a:solidFill>
              <a:srgbClr val="FFC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70"/>
            <p:cNvSpPr/>
            <p:nvPr/>
          </p:nvSpPr>
          <p:spPr>
            <a:xfrm>
              <a:off x="2501785" y="3335425"/>
              <a:ext cx="165554" cy="165554"/>
            </a:xfrm>
            <a:custGeom>
              <a:avLst/>
              <a:gdLst/>
              <a:ahLst/>
              <a:cxnLst/>
              <a:rect l="l" t="t" r="r" b="b"/>
              <a:pathLst>
                <a:path w="2367" h="2367" extrusionOk="0">
                  <a:moveTo>
                    <a:pt x="1187" y="1"/>
                  </a:moveTo>
                  <a:cubicBezTo>
                    <a:pt x="533" y="1"/>
                    <a:pt x="0" y="533"/>
                    <a:pt x="0" y="1180"/>
                  </a:cubicBezTo>
                  <a:cubicBezTo>
                    <a:pt x="0" y="1834"/>
                    <a:pt x="533" y="2367"/>
                    <a:pt x="1187" y="2367"/>
                  </a:cubicBezTo>
                  <a:cubicBezTo>
                    <a:pt x="1841" y="2367"/>
                    <a:pt x="2366" y="1834"/>
                    <a:pt x="2366" y="1180"/>
                  </a:cubicBezTo>
                  <a:cubicBezTo>
                    <a:pt x="2366" y="533"/>
                    <a:pt x="1841" y="1"/>
                    <a:pt x="1187" y="1"/>
                  </a:cubicBezTo>
                  <a:close/>
                </a:path>
              </a:pathLst>
            </a:custGeom>
            <a:solidFill>
              <a:srgbClr val="FFC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70"/>
            <p:cNvSpPr/>
            <p:nvPr/>
          </p:nvSpPr>
          <p:spPr>
            <a:xfrm>
              <a:off x="2501785" y="2366414"/>
              <a:ext cx="96381" cy="96381"/>
            </a:xfrm>
            <a:custGeom>
              <a:avLst/>
              <a:gdLst/>
              <a:ahLst/>
              <a:cxnLst/>
              <a:rect l="l" t="t" r="r" b="b"/>
              <a:pathLst>
                <a:path w="1378" h="1378" extrusionOk="0">
                  <a:moveTo>
                    <a:pt x="692" y="1"/>
                  </a:moveTo>
                  <a:cubicBezTo>
                    <a:pt x="312" y="1"/>
                    <a:pt x="0" y="305"/>
                    <a:pt x="0" y="685"/>
                  </a:cubicBezTo>
                  <a:cubicBezTo>
                    <a:pt x="0" y="1066"/>
                    <a:pt x="312" y="1378"/>
                    <a:pt x="692" y="1378"/>
                  </a:cubicBezTo>
                  <a:cubicBezTo>
                    <a:pt x="1073" y="1378"/>
                    <a:pt x="1377" y="1066"/>
                    <a:pt x="1377" y="685"/>
                  </a:cubicBezTo>
                  <a:cubicBezTo>
                    <a:pt x="1377" y="305"/>
                    <a:pt x="1073" y="1"/>
                    <a:pt x="692" y="1"/>
                  </a:cubicBezTo>
                  <a:close/>
                </a:path>
              </a:pathLst>
            </a:custGeom>
            <a:solidFill>
              <a:srgbClr val="FFC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70"/>
            <p:cNvSpPr/>
            <p:nvPr/>
          </p:nvSpPr>
          <p:spPr>
            <a:xfrm>
              <a:off x="2752955" y="2869805"/>
              <a:ext cx="104844" cy="104354"/>
            </a:xfrm>
            <a:custGeom>
              <a:avLst/>
              <a:gdLst/>
              <a:ahLst/>
              <a:cxnLst/>
              <a:rect l="l" t="t" r="r" b="b"/>
              <a:pathLst>
                <a:path w="1499" h="1492" extrusionOk="0">
                  <a:moveTo>
                    <a:pt x="746" y="1"/>
                  </a:moveTo>
                  <a:cubicBezTo>
                    <a:pt x="335" y="1"/>
                    <a:pt x="0" y="336"/>
                    <a:pt x="0" y="746"/>
                  </a:cubicBezTo>
                  <a:cubicBezTo>
                    <a:pt x="0" y="1157"/>
                    <a:pt x="335" y="1492"/>
                    <a:pt x="746" y="1492"/>
                  </a:cubicBezTo>
                  <a:cubicBezTo>
                    <a:pt x="1164" y="1492"/>
                    <a:pt x="1499" y="1157"/>
                    <a:pt x="1499" y="746"/>
                  </a:cubicBezTo>
                  <a:cubicBezTo>
                    <a:pt x="1499" y="336"/>
                    <a:pt x="1164" y="1"/>
                    <a:pt x="746" y="1"/>
                  </a:cubicBezTo>
                  <a:close/>
                </a:path>
              </a:pathLst>
            </a:custGeom>
            <a:solidFill>
              <a:srgbClr val="FFE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70"/>
            <p:cNvSpPr/>
            <p:nvPr/>
          </p:nvSpPr>
          <p:spPr>
            <a:xfrm>
              <a:off x="2584249" y="3118737"/>
              <a:ext cx="187935" cy="171709"/>
            </a:xfrm>
            <a:custGeom>
              <a:avLst/>
              <a:gdLst/>
              <a:ahLst/>
              <a:cxnLst/>
              <a:rect l="l" t="t" r="r" b="b"/>
              <a:pathLst>
                <a:path w="2687" h="2455" extrusionOk="0">
                  <a:moveTo>
                    <a:pt x="1340" y="0"/>
                  </a:moveTo>
                  <a:cubicBezTo>
                    <a:pt x="1027" y="0"/>
                    <a:pt x="716" y="120"/>
                    <a:pt x="480" y="360"/>
                  </a:cubicBezTo>
                  <a:cubicBezTo>
                    <a:pt x="0" y="839"/>
                    <a:pt x="0" y="1615"/>
                    <a:pt x="480" y="2095"/>
                  </a:cubicBezTo>
                  <a:cubicBezTo>
                    <a:pt x="716" y="2334"/>
                    <a:pt x="1027" y="2454"/>
                    <a:pt x="1340" y="2454"/>
                  </a:cubicBezTo>
                  <a:cubicBezTo>
                    <a:pt x="1653" y="2454"/>
                    <a:pt x="1967" y="2334"/>
                    <a:pt x="2207" y="2095"/>
                  </a:cubicBezTo>
                  <a:cubicBezTo>
                    <a:pt x="2686" y="1615"/>
                    <a:pt x="2686" y="839"/>
                    <a:pt x="2207" y="360"/>
                  </a:cubicBezTo>
                  <a:cubicBezTo>
                    <a:pt x="1967" y="120"/>
                    <a:pt x="1653" y="0"/>
                    <a:pt x="1340" y="0"/>
                  </a:cubicBezTo>
                  <a:close/>
                </a:path>
              </a:pathLst>
            </a:custGeom>
            <a:solidFill>
              <a:srgbClr val="FFE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70"/>
            <p:cNvSpPr/>
            <p:nvPr/>
          </p:nvSpPr>
          <p:spPr>
            <a:xfrm>
              <a:off x="2727915" y="3135384"/>
              <a:ext cx="86799" cy="87288"/>
            </a:xfrm>
            <a:custGeom>
              <a:avLst/>
              <a:gdLst/>
              <a:ahLst/>
              <a:cxnLst/>
              <a:rect l="l" t="t" r="r" b="b"/>
              <a:pathLst>
                <a:path w="1241" h="1248" extrusionOk="0">
                  <a:moveTo>
                    <a:pt x="624" y="0"/>
                  </a:moveTo>
                  <a:cubicBezTo>
                    <a:pt x="282" y="0"/>
                    <a:pt x="1" y="282"/>
                    <a:pt x="1" y="624"/>
                  </a:cubicBezTo>
                  <a:cubicBezTo>
                    <a:pt x="1" y="966"/>
                    <a:pt x="282" y="1248"/>
                    <a:pt x="624" y="1248"/>
                  </a:cubicBezTo>
                  <a:cubicBezTo>
                    <a:pt x="967" y="1248"/>
                    <a:pt x="1241" y="966"/>
                    <a:pt x="1241" y="624"/>
                  </a:cubicBezTo>
                  <a:cubicBezTo>
                    <a:pt x="1241" y="282"/>
                    <a:pt x="967" y="0"/>
                    <a:pt x="624" y="0"/>
                  </a:cubicBezTo>
                  <a:close/>
                </a:path>
              </a:pathLst>
            </a:custGeom>
            <a:solidFill>
              <a:srgbClr val="FFE4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70"/>
          <p:cNvSpPr/>
          <p:nvPr/>
        </p:nvSpPr>
        <p:spPr>
          <a:xfrm>
            <a:off x="7070687" y="4400820"/>
            <a:ext cx="14968" cy="18675"/>
          </a:xfrm>
          <a:custGeom>
            <a:avLst/>
            <a:gdLst/>
            <a:ahLst/>
            <a:cxnLst/>
            <a:rect l="l" t="t" r="r" b="b"/>
            <a:pathLst>
              <a:path w="214" h="267" extrusionOk="0">
                <a:moveTo>
                  <a:pt x="191" y="137"/>
                </a:moveTo>
                <a:lnTo>
                  <a:pt x="191" y="190"/>
                </a:lnTo>
                <a:cubicBezTo>
                  <a:pt x="183" y="205"/>
                  <a:pt x="168" y="221"/>
                  <a:pt x="153" y="236"/>
                </a:cubicBezTo>
                <a:cubicBezTo>
                  <a:pt x="138" y="243"/>
                  <a:pt x="115" y="251"/>
                  <a:pt x="100" y="251"/>
                </a:cubicBezTo>
                <a:cubicBezTo>
                  <a:pt x="77" y="251"/>
                  <a:pt x="62" y="243"/>
                  <a:pt x="46" y="236"/>
                </a:cubicBezTo>
                <a:cubicBezTo>
                  <a:pt x="24" y="213"/>
                  <a:pt x="24" y="175"/>
                  <a:pt x="46" y="152"/>
                </a:cubicBezTo>
                <a:cubicBezTo>
                  <a:pt x="62" y="145"/>
                  <a:pt x="84" y="137"/>
                  <a:pt x="100" y="137"/>
                </a:cubicBezTo>
                <a:close/>
                <a:moveTo>
                  <a:pt x="115" y="0"/>
                </a:moveTo>
                <a:cubicBezTo>
                  <a:pt x="92" y="0"/>
                  <a:pt x="77" y="8"/>
                  <a:pt x="54" y="15"/>
                </a:cubicBezTo>
                <a:cubicBezTo>
                  <a:pt x="39" y="15"/>
                  <a:pt x="24" y="30"/>
                  <a:pt x="8" y="38"/>
                </a:cubicBezTo>
                <a:lnTo>
                  <a:pt x="24" y="61"/>
                </a:lnTo>
                <a:cubicBezTo>
                  <a:pt x="31" y="46"/>
                  <a:pt x="46" y="38"/>
                  <a:pt x="62" y="30"/>
                </a:cubicBezTo>
                <a:cubicBezTo>
                  <a:pt x="77" y="30"/>
                  <a:pt x="92" y="23"/>
                  <a:pt x="115" y="23"/>
                </a:cubicBezTo>
                <a:cubicBezTo>
                  <a:pt x="130" y="23"/>
                  <a:pt x="153" y="30"/>
                  <a:pt x="168" y="46"/>
                </a:cubicBezTo>
                <a:cubicBezTo>
                  <a:pt x="183" y="61"/>
                  <a:pt x="191" y="76"/>
                  <a:pt x="191" y="99"/>
                </a:cubicBezTo>
                <a:lnTo>
                  <a:pt x="191" y="122"/>
                </a:lnTo>
                <a:lnTo>
                  <a:pt x="100" y="122"/>
                </a:lnTo>
                <a:cubicBezTo>
                  <a:pt x="77" y="122"/>
                  <a:pt x="46" y="122"/>
                  <a:pt x="24" y="145"/>
                </a:cubicBezTo>
                <a:cubicBezTo>
                  <a:pt x="8" y="152"/>
                  <a:pt x="1" y="175"/>
                  <a:pt x="1" y="190"/>
                </a:cubicBezTo>
                <a:cubicBezTo>
                  <a:pt x="1" y="213"/>
                  <a:pt x="8" y="236"/>
                  <a:pt x="31" y="251"/>
                </a:cubicBezTo>
                <a:cubicBezTo>
                  <a:pt x="46" y="259"/>
                  <a:pt x="69" y="266"/>
                  <a:pt x="100" y="266"/>
                </a:cubicBezTo>
                <a:cubicBezTo>
                  <a:pt x="115" y="266"/>
                  <a:pt x="138" y="266"/>
                  <a:pt x="153" y="259"/>
                </a:cubicBezTo>
                <a:cubicBezTo>
                  <a:pt x="168" y="243"/>
                  <a:pt x="183" y="236"/>
                  <a:pt x="191" y="221"/>
                </a:cubicBezTo>
                <a:lnTo>
                  <a:pt x="191" y="266"/>
                </a:lnTo>
                <a:lnTo>
                  <a:pt x="214" y="266"/>
                </a:lnTo>
                <a:lnTo>
                  <a:pt x="214" y="99"/>
                </a:lnTo>
                <a:cubicBezTo>
                  <a:pt x="214" y="76"/>
                  <a:pt x="206" y="46"/>
                  <a:pt x="191" y="30"/>
                </a:cubicBezTo>
                <a:cubicBezTo>
                  <a:pt x="168" y="8"/>
                  <a:pt x="138" y="0"/>
                  <a:pt x="115" y="0"/>
                </a:cubicBezTo>
                <a:close/>
              </a:path>
            </a:pathLst>
          </a:custGeom>
          <a:solidFill>
            <a:srgbClr val="0B9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70"/>
          <p:cNvSpPr/>
          <p:nvPr/>
        </p:nvSpPr>
        <p:spPr>
          <a:xfrm>
            <a:off x="7887811" y="3175876"/>
            <a:ext cx="14363" cy="27016"/>
          </a:xfrm>
          <a:custGeom>
            <a:avLst/>
            <a:gdLst/>
            <a:ahLst/>
            <a:cxnLst/>
            <a:rect l="l" t="t" r="r" b="b"/>
            <a:pathLst>
              <a:path w="168" h="316" extrusionOk="0">
                <a:moveTo>
                  <a:pt x="46" y="0"/>
                </a:moveTo>
                <a:lnTo>
                  <a:pt x="46" y="53"/>
                </a:lnTo>
                <a:lnTo>
                  <a:pt x="0" y="53"/>
                </a:lnTo>
                <a:lnTo>
                  <a:pt x="0" y="76"/>
                </a:lnTo>
                <a:lnTo>
                  <a:pt x="46" y="76"/>
                </a:lnTo>
                <a:lnTo>
                  <a:pt x="46" y="244"/>
                </a:lnTo>
                <a:cubicBezTo>
                  <a:pt x="46" y="266"/>
                  <a:pt x="53" y="282"/>
                  <a:pt x="69" y="297"/>
                </a:cubicBezTo>
                <a:cubicBezTo>
                  <a:pt x="74" y="308"/>
                  <a:pt x="88" y="315"/>
                  <a:pt x="104" y="315"/>
                </a:cubicBezTo>
                <a:cubicBezTo>
                  <a:pt x="110" y="315"/>
                  <a:pt x="116" y="314"/>
                  <a:pt x="122" y="312"/>
                </a:cubicBezTo>
                <a:lnTo>
                  <a:pt x="145" y="312"/>
                </a:lnTo>
                <a:cubicBezTo>
                  <a:pt x="152" y="304"/>
                  <a:pt x="168" y="304"/>
                  <a:pt x="168" y="297"/>
                </a:cubicBezTo>
                <a:lnTo>
                  <a:pt x="160" y="282"/>
                </a:lnTo>
                <a:cubicBezTo>
                  <a:pt x="155" y="287"/>
                  <a:pt x="145" y="292"/>
                  <a:pt x="135" y="292"/>
                </a:cubicBezTo>
                <a:cubicBezTo>
                  <a:pt x="131" y="292"/>
                  <a:pt x="126" y="292"/>
                  <a:pt x="122" y="289"/>
                </a:cubicBezTo>
                <a:cubicBezTo>
                  <a:pt x="117" y="292"/>
                  <a:pt x="113" y="292"/>
                  <a:pt x="109" y="292"/>
                </a:cubicBezTo>
                <a:cubicBezTo>
                  <a:pt x="98" y="292"/>
                  <a:pt x="89" y="287"/>
                  <a:pt x="84" y="282"/>
                </a:cubicBezTo>
                <a:cubicBezTo>
                  <a:pt x="76" y="266"/>
                  <a:pt x="69" y="259"/>
                  <a:pt x="69" y="244"/>
                </a:cubicBezTo>
                <a:lnTo>
                  <a:pt x="69" y="76"/>
                </a:lnTo>
                <a:lnTo>
                  <a:pt x="152" y="76"/>
                </a:lnTo>
                <a:lnTo>
                  <a:pt x="152" y="53"/>
                </a:lnTo>
                <a:lnTo>
                  <a:pt x="69" y="53"/>
                </a:lnTo>
                <a:lnTo>
                  <a:pt x="69" y="0"/>
                </a:lnTo>
                <a:close/>
              </a:path>
            </a:pathLst>
          </a:custGeom>
          <a:solidFill>
            <a:srgbClr val="33AD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0" name="Google Shape;1190;p70"/>
          <p:cNvGrpSpPr/>
          <p:nvPr/>
        </p:nvGrpSpPr>
        <p:grpSpPr>
          <a:xfrm>
            <a:off x="1622050" y="1167972"/>
            <a:ext cx="1302900" cy="1367150"/>
            <a:chOff x="1622050" y="1167972"/>
            <a:chExt cx="1302900" cy="1367150"/>
          </a:xfrm>
        </p:grpSpPr>
        <p:grpSp>
          <p:nvGrpSpPr>
            <p:cNvPr id="1191" name="Google Shape;1191;p70"/>
            <p:cNvGrpSpPr/>
            <p:nvPr/>
          </p:nvGrpSpPr>
          <p:grpSpPr>
            <a:xfrm>
              <a:off x="2056436" y="2154778"/>
              <a:ext cx="434127" cy="380343"/>
              <a:chOff x="3172271" y="2439296"/>
              <a:chExt cx="311314" cy="272706"/>
            </a:xfrm>
          </p:grpSpPr>
          <p:sp>
            <p:nvSpPr>
              <p:cNvPr id="1192" name="Google Shape;1192;p70"/>
              <p:cNvSpPr/>
              <p:nvPr/>
            </p:nvSpPr>
            <p:spPr>
              <a:xfrm>
                <a:off x="3172271" y="2439296"/>
                <a:ext cx="311314" cy="272706"/>
              </a:xfrm>
              <a:custGeom>
                <a:avLst/>
                <a:gdLst/>
                <a:ahLst/>
                <a:cxnLst/>
                <a:rect l="l" t="t" r="r" b="b"/>
                <a:pathLst>
                  <a:path w="4451" h="3899" extrusionOk="0">
                    <a:moveTo>
                      <a:pt x="2229" y="0"/>
                    </a:moveTo>
                    <a:cubicBezTo>
                      <a:pt x="1504" y="0"/>
                      <a:pt x="806" y="408"/>
                      <a:pt x="472" y="1104"/>
                    </a:cubicBezTo>
                    <a:cubicBezTo>
                      <a:pt x="0" y="2078"/>
                      <a:pt x="411" y="3242"/>
                      <a:pt x="1385" y="3706"/>
                    </a:cubicBezTo>
                    <a:cubicBezTo>
                      <a:pt x="1656" y="3837"/>
                      <a:pt x="1944" y="3898"/>
                      <a:pt x="2227" y="3898"/>
                    </a:cubicBezTo>
                    <a:cubicBezTo>
                      <a:pt x="2950" y="3898"/>
                      <a:pt x="3646" y="3493"/>
                      <a:pt x="3979" y="2793"/>
                    </a:cubicBezTo>
                    <a:cubicBezTo>
                      <a:pt x="4451" y="1827"/>
                      <a:pt x="4040" y="663"/>
                      <a:pt x="3066" y="191"/>
                    </a:cubicBezTo>
                    <a:cubicBezTo>
                      <a:pt x="2796" y="61"/>
                      <a:pt x="2511" y="0"/>
                      <a:pt x="2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70"/>
              <p:cNvSpPr/>
              <p:nvPr/>
            </p:nvSpPr>
            <p:spPr>
              <a:xfrm>
                <a:off x="3234521" y="2511689"/>
                <a:ext cx="44204" cy="37419"/>
              </a:xfrm>
              <a:custGeom>
                <a:avLst/>
                <a:gdLst/>
                <a:ahLst/>
                <a:cxnLst/>
                <a:rect l="l" t="t" r="r" b="b"/>
                <a:pathLst>
                  <a:path w="632" h="535" extrusionOk="0">
                    <a:moveTo>
                      <a:pt x="366" y="1"/>
                    </a:moveTo>
                    <a:cubicBezTo>
                      <a:pt x="122" y="1"/>
                      <a:pt x="0" y="290"/>
                      <a:pt x="175" y="457"/>
                    </a:cubicBezTo>
                    <a:cubicBezTo>
                      <a:pt x="229" y="511"/>
                      <a:pt x="295" y="535"/>
                      <a:pt x="360" y="535"/>
                    </a:cubicBezTo>
                    <a:cubicBezTo>
                      <a:pt x="498" y="535"/>
                      <a:pt x="632" y="427"/>
                      <a:pt x="632" y="267"/>
                    </a:cubicBezTo>
                    <a:cubicBezTo>
                      <a:pt x="632" y="115"/>
                      <a:pt x="510" y="1"/>
                      <a:pt x="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70"/>
              <p:cNvSpPr/>
              <p:nvPr/>
            </p:nvSpPr>
            <p:spPr>
              <a:xfrm>
                <a:off x="3310621" y="2542045"/>
                <a:ext cx="58612" cy="58052"/>
              </a:xfrm>
              <a:custGeom>
                <a:avLst/>
                <a:gdLst/>
                <a:ahLst/>
                <a:cxnLst/>
                <a:rect l="l" t="t" r="r" b="b"/>
                <a:pathLst>
                  <a:path w="838" h="830" extrusionOk="0">
                    <a:moveTo>
                      <a:pt x="419" y="0"/>
                    </a:moveTo>
                    <a:cubicBezTo>
                      <a:pt x="191" y="0"/>
                      <a:pt x="0" y="183"/>
                      <a:pt x="0" y="419"/>
                    </a:cubicBezTo>
                    <a:cubicBezTo>
                      <a:pt x="0" y="647"/>
                      <a:pt x="191" y="830"/>
                      <a:pt x="419" y="830"/>
                    </a:cubicBezTo>
                    <a:cubicBezTo>
                      <a:pt x="647" y="830"/>
                      <a:pt x="837" y="647"/>
                      <a:pt x="837" y="419"/>
                    </a:cubicBezTo>
                    <a:cubicBezTo>
                      <a:pt x="837" y="183"/>
                      <a:pt x="647" y="0"/>
                      <a:pt x="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70"/>
              <p:cNvSpPr/>
              <p:nvPr/>
            </p:nvSpPr>
            <p:spPr>
              <a:xfrm>
                <a:off x="3318035" y="2484550"/>
                <a:ext cx="24550" cy="24550"/>
              </a:xfrm>
              <a:custGeom>
                <a:avLst/>
                <a:gdLst/>
                <a:ahLst/>
                <a:cxnLst/>
                <a:rect l="l" t="t" r="r" b="b"/>
                <a:pathLst>
                  <a:path w="351" h="351" extrusionOk="0">
                    <a:moveTo>
                      <a:pt x="176" y="1"/>
                    </a:moveTo>
                    <a:cubicBezTo>
                      <a:pt x="77" y="1"/>
                      <a:pt x="1" y="84"/>
                      <a:pt x="1" y="176"/>
                    </a:cubicBezTo>
                    <a:cubicBezTo>
                      <a:pt x="1" y="275"/>
                      <a:pt x="77" y="351"/>
                      <a:pt x="176" y="351"/>
                    </a:cubicBezTo>
                    <a:cubicBezTo>
                      <a:pt x="267" y="351"/>
                      <a:pt x="351" y="275"/>
                      <a:pt x="351" y="176"/>
                    </a:cubicBezTo>
                    <a:cubicBezTo>
                      <a:pt x="351" y="84"/>
                      <a:pt x="267"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70"/>
              <p:cNvSpPr/>
              <p:nvPr/>
            </p:nvSpPr>
            <p:spPr>
              <a:xfrm>
                <a:off x="3259491" y="2586180"/>
                <a:ext cx="33083" cy="33083"/>
              </a:xfrm>
              <a:custGeom>
                <a:avLst/>
                <a:gdLst/>
                <a:ahLst/>
                <a:cxnLst/>
                <a:rect l="l" t="t" r="r" b="b"/>
                <a:pathLst>
                  <a:path w="473" h="473" extrusionOk="0">
                    <a:moveTo>
                      <a:pt x="237" y="1"/>
                    </a:moveTo>
                    <a:cubicBezTo>
                      <a:pt x="107" y="1"/>
                      <a:pt x="1" y="107"/>
                      <a:pt x="1" y="237"/>
                    </a:cubicBezTo>
                    <a:cubicBezTo>
                      <a:pt x="1" y="366"/>
                      <a:pt x="107" y="472"/>
                      <a:pt x="237" y="472"/>
                    </a:cubicBezTo>
                    <a:cubicBezTo>
                      <a:pt x="366" y="472"/>
                      <a:pt x="473" y="366"/>
                      <a:pt x="473" y="237"/>
                    </a:cubicBezTo>
                    <a:cubicBezTo>
                      <a:pt x="473" y="107"/>
                      <a:pt x="366" y="1"/>
                      <a:pt x="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70"/>
              <p:cNvSpPr/>
              <p:nvPr/>
            </p:nvSpPr>
            <p:spPr>
              <a:xfrm>
                <a:off x="3298870" y="2636190"/>
                <a:ext cx="31474" cy="26998"/>
              </a:xfrm>
              <a:custGeom>
                <a:avLst/>
                <a:gdLst/>
                <a:ahLst/>
                <a:cxnLst/>
                <a:rect l="l" t="t" r="r" b="b"/>
                <a:pathLst>
                  <a:path w="450" h="386" extrusionOk="0">
                    <a:moveTo>
                      <a:pt x="260" y="1"/>
                    </a:moveTo>
                    <a:cubicBezTo>
                      <a:pt x="85" y="1"/>
                      <a:pt x="1" y="206"/>
                      <a:pt x="123" y="328"/>
                    </a:cubicBezTo>
                    <a:cubicBezTo>
                      <a:pt x="162" y="368"/>
                      <a:pt x="211" y="386"/>
                      <a:pt x="258" y="386"/>
                    </a:cubicBezTo>
                    <a:cubicBezTo>
                      <a:pt x="356" y="386"/>
                      <a:pt x="450" y="309"/>
                      <a:pt x="450" y="191"/>
                    </a:cubicBezTo>
                    <a:cubicBezTo>
                      <a:pt x="450" y="92"/>
                      <a:pt x="366" y="1"/>
                      <a:pt x="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0"/>
              <p:cNvSpPr/>
              <p:nvPr/>
            </p:nvSpPr>
            <p:spPr>
              <a:xfrm>
                <a:off x="3374970" y="2596322"/>
                <a:ext cx="49589" cy="42385"/>
              </a:xfrm>
              <a:custGeom>
                <a:avLst/>
                <a:gdLst/>
                <a:ahLst/>
                <a:cxnLst/>
                <a:rect l="l" t="t" r="r" b="b"/>
                <a:pathLst>
                  <a:path w="709" h="606" extrusionOk="0">
                    <a:moveTo>
                      <a:pt x="404" y="0"/>
                    </a:moveTo>
                    <a:cubicBezTo>
                      <a:pt x="138" y="0"/>
                      <a:pt x="1" y="327"/>
                      <a:pt x="191" y="518"/>
                    </a:cubicBezTo>
                    <a:cubicBezTo>
                      <a:pt x="252" y="579"/>
                      <a:pt x="327" y="606"/>
                      <a:pt x="401" y="606"/>
                    </a:cubicBezTo>
                    <a:cubicBezTo>
                      <a:pt x="557" y="606"/>
                      <a:pt x="708" y="483"/>
                      <a:pt x="708" y="297"/>
                    </a:cubicBezTo>
                    <a:cubicBezTo>
                      <a:pt x="708" y="137"/>
                      <a:pt x="572" y="0"/>
                      <a:pt x="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99" name="Google Shape;1199;p70"/>
            <p:cNvCxnSpPr/>
            <p:nvPr/>
          </p:nvCxnSpPr>
          <p:spPr>
            <a:xfrm>
              <a:off x="2273500" y="1772438"/>
              <a:ext cx="0" cy="264600"/>
            </a:xfrm>
            <a:prstGeom prst="straightConnector1">
              <a:avLst/>
            </a:prstGeom>
            <a:noFill/>
            <a:ln w="9525" cap="flat" cmpd="sng">
              <a:solidFill>
                <a:schemeClr val="lt1"/>
              </a:solidFill>
              <a:prstDash val="solid"/>
              <a:round/>
              <a:headEnd type="oval" w="med" len="med"/>
              <a:tailEnd type="none" w="med" len="med"/>
            </a:ln>
          </p:spPr>
        </p:cxnSp>
        <p:sp>
          <p:nvSpPr>
            <p:cNvPr id="1200" name="Google Shape;1200;p70"/>
            <p:cNvSpPr txBox="1"/>
            <p:nvPr/>
          </p:nvSpPr>
          <p:spPr>
            <a:xfrm>
              <a:off x="1622050" y="1167972"/>
              <a:ext cx="1302900" cy="5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Rajdhani Medium"/>
                  <a:ea typeface="Rajdhani Medium"/>
                  <a:cs typeface="Rajdhani Medium"/>
                  <a:sym typeface="Rajdhani Medium"/>
                </a:rPr>
                <a:t>Mercury is the smallest planet</a:t>
              </a:r>
              <a:endParaRPr>
                <a:solidFill>
                  <a:schemeClr val="lt1"/>
                </a:solidFill>
                <a:latin typeface="Rajdhani Medium"/>
                <a:ea typeface="Rajdhani Medium"/>
                <a:cs typeface="Rajdhani Medium"/>
                <a:sym typeface="Rajdhani Medium"/>
              </a:endParaRPr>
            </a:p>
          </p:txBody>
        </p:sp>
      </p:grpSp>
      <p:grpSp>
        <p:nvGrpSpPr>
          <p:cNvPr id="1201" name="Google Shape;1201;p70"/>
          <p:cNvGrpSpPr/>
          <p:nvPr/>
        </p:nvGrpSpPr>
        <p:grpSpPr>
          <a:xfrm>
            <a:off x="2473125" y="2734810"/>
            <a:ext cx="1302900" cy="1932240"/>
            <a:chOff x="2202938" y="2734810"/>
            <a:chExt cx="1302900" cy="1932240"/>
          </a:xfrm>
        </p:grpSpPr>
        <p:grpSp>
          <p:nvGrpSpPr>
            <p:cNvPr id="1202" name="Google Shape;1202;p70"/>
            <p:cNvGrpSpPr/>
            <p:nvPr/>
          </p:nvGrpSpPr>
          <p:grpSpPr>
            <a:xfrm>
              <a:off x="2588695" y="2734810"/>
              <a:ext cx="531386" cy="529824"/>
              <a:chOff x="3608094" y="3418449"/>
              <a:chExt cx="352869" cy="352370"/>
            </a:xfrm>
          </p:grpSpPr>
          <p:sp>
            <p:nvSpPr>
              <p:cNvPr id="1203" name="Google Shape;1203;p70"/>
              <p:cNvSpPr/>
              <p:nvPr/>
            </p:nvSpPr>
            <p:spPr>
              <a:xfrm>
                <a:off x="3608094" y="3418449"/>
                <a:ext cx="352860" cy="352370"/>
              </a:xfrm>
              <a:custGeom>
                <a:avLst/>
                <a:gdLst/>
                <a:ahLst/>
                <a:cxnLst/>
                <a:rect l="l" t="t" r="r" b="b"/>
                <a:pathLst>
                  <a:path w="5045" h="5038" extrusionOk="0">
                    <a:moveTo>
                      <a:pt x="2519" y="1"/>
                    </a:moveTo>
                    <a:cubicBezTo>
                      <a:pt x="1126" y="1"/>
                      <a:pt x="0" y="1127"/>
                      <a:pt x="0" y="2519"/>
                    </a:cubicBezTo>
                    <a:cubicBezTo>
                      <a:pt x="0" y="3911"/>
                      <a:pt x="1126" y="5037"/>
                      <a:pt x="2519" y="5037"/>
                    </a:cubicBezTo>
                    <a:cubicBezTo>
                      <a:pt x="3911" y="5037"/>
                      <a:pt x="5044" y="3911"/>
                      <a:pt x="5044" y="2519"/>
                    </a:cubicBezTo>
                    <a:cubicBezTo>
                      <a:pt x="5044" y="1127"/>
                      <a:pt x="3911" y="1"/>
                      <a:pt x="2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0"/>
              <p:cNvSpPr/>
              <p:nvPr/>
            </p:nvSpPr>
            <p:spPr>
              <a:xfrm>
                <a:off x="3617117" y="3431739"/>
                <a:ext cx="254940" cy="108131"/>
              </a:xfrm>
              <a:custGeom>
                <a:avLst/>
                <a:gdLst/>
                <a:ahLst/>
                <a:cxnLst/>
                <a:rect l="l" t="t" r="r" b="b"/>
                <a:pathLst>
                  <a:path w="3645" h="1546" extrusionOk="0">
                    <a:moveTo>
                      <a:pt x="3356" y="1"/>
                    </a:moveTo>
                    <a:cubicBezTo>
                      <a:pt x="2230" y="161"/>
                      <a:pt x="1149" y="549"/>
                      <a:pt x="176" y="1134"/>
                    </a:cubicBezTo>
                    <a:cubicBezTo>
                      <a:pt x="107" y="1264"/>
                      <a:pt x="46" y="1401"/>
                      <a:pt x="1" y="1545"/>
                    </a:cubicBezTo>
                    <a:cubicBezTo>
                      <a:pt x="1066" y="762"/>
                      <a:pt x="2329" y="275"/>
                      <a:pt x="3645" y="145"/>
                    </a:cubicBezTo>
                    <a:cubicBezTo>
                      <a:pt x="3554" y="92"/>
                      <a:pt x="3455" y="39"/>
                      <a:pt x="3356" y="1"/>
                    </a:cubicBezTo>
                    <a:close/>
                  </a:path>
                </a:pathLst>
              </a:custGeom>
              <a:solidFill>
                <a:srgbClr val="FFE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0"/>
              <p:cNvSpPr/>
              <p:nvPr/>
            </p:nvSpPr>
            <p:spPr>
              <a:xfrm>
                <a:off x="3715039" y="3674936"/>
                <a:ext cx="226194" cy="88407"/>
              </a:xfrm>
              <a:custGeom>
                <a:avLst/>
                <a:gdLst/>
                <a:ahLst/>
                <a:cxnLst/>
                <a:rect l="l" t="t" r="r" b="b"/>
                <a:pathLst>
                  <a:path w="3234" h="1264" extrusionOk="0">
                    <a:moveTo>
                      <a:pt x="3234" y="1"/>
                    </a:moveTo>
                    <a:lnTo>
                      <a:pt x="3234" y="1"/>
                    </a:lnTo>
                    <a:cubicBezTo>
                      <a:pt x="2100" y="199"/>
                      <a:pt x="1005" y="594"/>
                      <a:pt x="0" y="1165"/>
                    </a:cubicBezTo>
                    <a:cubicBezTo>
                      <a:pt x="84" y="1203"/>
                      <a:pt x="175" y="1233"/>
                      <a:pt x="259" y="1264"/>
                    </a:cubicBezTo>
                    <a:cubicBezTo>
                      <a:pt x="1126" y="830"/>
                      <a:pt x="2047" y="533"/>
                      <a:pt x="2998" y="381"/>
                    </a:cubicBezTo>
                    <a:cubicBezTo>
                      <a:pt x="3089" y="259"/>
                      <a:pt x="3165" y="130"/>
                      <a:pt x="3234" y="1"/>
                    </a:cubicBezTo>
                    <a:close/>
                  </a:path>
                </a:pathLst>
              </a:custGeom>
              <a:solidFill>
                <a:srgbClr val="FFE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0"/>
              <p:cNvSpPr/>
              <p:nvPr/>
            </p:nvSpPr>
            <p:spPr>
              <a:xfrm>
                <a:off x="3609143" y="3495109"/>
                <a:ext cx="327820" cy="176745"/>
              </a:xfrm>
              <a:custGeom>
                <a:avLst/>
                <a:gdLst/>
                <a:ahLst/>
                <a:cxnLst/>
                <a:rect l="l" t="t" r="r" b="b"/>
                <a:pathLst>
                  <a:path w="4687" h="2527" extrusionOk="0">
                    <a:moveTo>
                      <a:pt x="4588" y="0"/>
                    </a:moveTo>
                    <a:cubicBezTo>
                      <a:pt x="3736" y="228"/>
                      <a:pt x="2907" y="540"/>
                      <a:pt x="2115" y="928"/>
                    </a:cubicBezTo>
                    <a:cubicBezTo>
                      <a:pt x="2000" y="984"/>
                      <a:pt x="1874" y="1012"/>
                      <a:pt x="1748" y="1012"/>
                    </a:cubicBezTo>
                    <a:cubicBezTo>
                      <a:pt x="1683" y="1012"/>
                      <a:pt x="1617" y="1005"/>
                      <a:pt x="1553" y="989"/>
                    </a:cubicBezTo>
                    <a:cubicBezTo>
                      <a:pt x="1483" y="971"/>
                      <a:pt x="1413" y="961"/>
                      <a:pt x="1344" y="961"/>
                    </a:cubicBezTo>
                    <a:cubicBezTo>
                      <a:pt x="1215" y="961"/>
                      <a:pt x="1088" y="993"/>
                      <a:pt x="974" y="1058"/>
                    </a:cubicBezTo>
                    <a:cubicBezTo>
                      <a:pt x="624" y="1233"/>
                      <a:pt x="297" y="1453"/>
                      <a:pt x="0" y="1712"/>
                    </a:cubicBezTo>
                    <a:cubicBezTo>
                      <a:pt x="39" y="1994"/>
                      <a:pt x="115" y="2267"/>
                      <a:pt x="244" y="2526"/>
                    </a:cubicBezTo>
                    <a:cubicBezTo>
                      <a:pt x="860" y="1864"/>
                      <a:pt x="1697" y="1431"/>
                      <a:pt x="2526" y="1050"/>
                    </a:cubicBezTo>
                    <a:cubicBezTo>
                      <a:pt x="3234" y="723"/>
                      <a:pt x="3957" y="426"/>
                      <a:pt x="4687" y="160"/>
                    </a:cubicBezTo>
                    <a:cubicBezTo>
                      <a:pt x="4657" y="107"/>
                      <a:pt x="4619" y="53"/>
                      <a:pt x="4588" y="0"/>
                    </a:cubicBezTo>
                    <a:close/>
                  </a:path>
                </a:pathLst>
              </a:custGeom>
              <a:solidFill>
                <a:srgbClr val="FFE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0"/>
              <p:cNvSpPr/>
              <p:nvPr/>
            </p:nvSpPr>
            <p:spPr>
              <a:xfrm>
                <a:off x="3658104" y="3575475"/>
                <a:ext cx="302851" cy="158630"/>
              </a:xfrm>
              <a:custGeom>
                <a:avLst/>
                <a:gdLst/>
                <a:ahLst/>
                <a:cxnLst/>
                <a:rect l="l" t="t" r="r" b="b"/>
                <a:pathLst>
                  <a:path w="4330" h="2268" extrusionOk="0">
                    <a:moveTo>
                      <a:pt x="4314" y="0"/>
                    </a:moveTo>
                    <a:cubicBezTo>
                      <a:pt x="2709" y="243"/>
                      <a:pt x="1210" y="943"/>
                      <a:pt x="0" y="2031"/>
                    </a:cubicBezTo>
                    <a:cubicBezTo>
                      <a:pt x="84" y="2115"/>
                      <a:pt x="175" y="2199"/>
                      <a:pt x="267" y="2267"/>
                    </a:cubicBezTo>
                    <a:cubicBezTo>
                      <a:pt x="1492" y="1468"/>
                      <a:pt x="2861" y="921"/>
                      <a:pt x="4291" y="662"/>
                    </a:cubicBezTo>
                    <a:cubicBezTo>
                      <a:pt x="4314" y="533"/>
                      <a:pt x="4329" y="403"/>
                      <a:pt x="4329" y="274"/>
                    </a:cubicBezTo>
                    <a:cubicBezTo>
                      <a:pt x="4329" y="183"/>
                      <a:pt x="4322" y="91"/>
                      <a:pt x="4314" y="0"/>
                    </a:cubicBezTo>
                    <a:close/>
                  </a:path>
                </a:pathLst>
              </a:custGeom>
              <a:solidFill>
                <a:srgbClr val="FFE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70"/>
              <p:cNvSpPr/>
              <p:nvPr/>
            </p:nvSpPr>
            <p:spPr>
              <a:xfrm>
                <a:off x="3852340" y="3431739"/>
                <a:ext cx="19724" cy="10212"/>
              </a:xfrm>
              <a:custGeom>
                <a:avLst/>
                <a:gdLst/>
                <a:ahLst/>
                <a:cxnLst/>
                <a:rect l="l" t="t" r="r" b="b"/>
                <a:pathLst>
                  <a:path w="282" h="146" extrusionOk="0">
                    <a:moveTo>
                      <a:pt x="282" y="145"/>
                    </a:moveTo>
                    <a:cubicBezTo>
                      <a:pt x="191" y="92"/>
                      <a:pt x="99" y="39"/>
                      <a:pt x="0" y="1"/>
                    </a:cubicBezTo>
                    <a:lnTo>
                      <a:pt x="0" y="1"/>
                    </a:lnTo>
                    <a:cubicBezTo>
                      <a:pt x="99" y="39"/>
                      <a:pt x="191" y="92"/>
                      <a:pt x="282" y="145"/>
                    </a:cubicBezTo>
                    <a:close/>
                  </a:path>
                </a:pathLst>
              </a:custGeom>
              <a:solidFill>
                <a:srgbClr val="FFE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70"/>
              <p:cNvSpPr/>
              <p:nvPr/>
            </p:nvSpPr>
            <p:spPr>
              <a:xfrm>
                <a:off x="3933195" y="3687736"/>
                <a:ext cx="629" cy="1259"/>
              </a:xfrm>
              <a:custGeom>
                <a:avLst/>
                <a:gdLst/>
                <a:ahLst/>
                <a:cxnLst/>
                <a:rect l="l" t="t" r="r" b="b"/>
                <a:pathLst>
                  <a:path w="9" h="18" extrusionOk="0">
                    <a:moveTo>
                      <a:pt x="8" y="0"/>
                    </a:moveTo>
                    <a:cubicBezTo>
                      <a:pt x="8" y="0"/>
                      <a:pt x="8" y="1"/>
                      <a:pt x="8" y="1"/>
                    </a:cubicBezTo>
                    <a:lnTo>
                      <a:pt x="8" y="1"/>
                    </a:lnTo>
                    <a:cubicBezTo>
                      <a:pt x="8" y="1"/>
                      <a:pt x="8" y="0"/>
                      <a:pt x="8" y="0"/>
                    </a:cubicBezTo>
                    <a:close/>
                    <a:moveTo>
                      <a:pt x="8" y="1"/>
                    </a:moveTo>
                    <a:cubicBezTo>
                      <a:pt x="8" y="5"/>
                      <a:pt x="6" y="10"/>
                      <a:pt x="4" y="14"/>
                    </a:cubicBezTo>
                    <a:lnTo>
                      <a:pt x="4" y="14"/>
                    </a:lnTo>
                    <a:cubicBezTo>
                      <a:pt x="8" y="11"/>
                      <a:pt x="8" y="3"/>
                      <a:pt x="8" y="1"/>
                    </a:cubicBezTo>
                    <a:close/>
                    <a:moveTo>
                      <a:pt x="4" y="14"/>
                    </a:moveTo>
                    <a:cubicBezTo>
                      <a:pt x="3" y="15"/>
                      <a:pt x="2" y="16"/>
                      <a:pt x="1" y="16"/>
                    </a:cubicBezTo>
                    <a:cubicBezTo>
                      <a:pt x="1" y="17"/>
                      <a:pt x="1" y="18"/>
                      <a:pt x="1" y="18"/>
                    </a:cubicBezTo>
                    <a:cubicBezTo>
                      <a:pt x="2" y="18"/>
                      <a:pt x="3" y="16"/>
                      <a:pt x="4" y="14"/>
                    </a:cubicBezTo>
                    <a:close/>
                  </a:path>
                </a:pathLst>
              </a:custGeom>
              <a:solidFill>
                <a:srgbClr val="FFE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0"/>
              <p:cNvSpPr/>
              <p:nvPr/>
            </p:nvSpPr>
            <p:spPr>
              <a:xfrm>
                <a:off x="3924732" y="3699976"/>
                <a:ext cx="1119" cy="1679"/>
              </a:xfrm>
              <a:custGeom>
                <a:avLst/>
                <a:gdLst/>
                <a:ahLst/>
                <a:cxnLst/>
                <a:rect l="l" t="t" r="r" b="b"/>
                <a:pathLst>
                  <a:path w="16" h="24" extrusionOk="0">
                    <a:moveTo>
                      <a:pt x="15" y="0"/>
                    </a:moveTo>
                    <a:lnTo>
                      <a:pt x="15" y="0"/>
                    </a:lnTo>
                    <a:cubicBezTo>
                      <a:pt x="8" y="8"/>
                      <a:pt x="0" y="16"/>
                      <a:pt x="0" y="23"/>
                    </a:cubicBezTo>
                    <a:lnTo>
                      <a:pt x="15" y="0"/>
                    </a:lnTo>
                    <a:close/>
                  </a:path>
                </a:pathLst>
              </a:custGeom>
              <a:solidFill>
                <a:srgbClr val="FFE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0"/>
              <p:cNvSpPr/>
              <p:nvPr/>
            </p:nvSpPr>
            <p:spPr>
              <a:xfrm>
                <a:off x="3930048" y="3495109"/>
                <a:ext cx="1119" cy="1679"/>
              </a:xfrm>
              <a:custGeom>
                <a:avLst/>
                <a:gdLst/>
                <a:ahLst/>
                <a:cxnLst/>
                <a:rect l="l" t="t" r="r" b="b"/>
                <a:pathLst>
                  <a:path w="16" h="24" extrusionOk="0">
                    <a:moveTo>
                      <a:pt x="0" y="0"/>
                    </a:moveTo>
                    <a:lnTo>
                      <a:pt x="0" y="0"/>
                    </a:lnTo>
                    <a:cubicBezTo>
                      <a:pt x="0" y="8"/>
                      <a:pt x="8" y="15"/>
                      <a:pt x="15" y="23"/>
                    </a:cubicBezTo>
                    <a:lnTo>
                      <a:pt x="0" y="0"/>
                    </a:lnTo>
                    <a:close/>
                  </a:path>
                </a:pathLst>
              </a:custGeom>
              <a:solidFill>
                <a:srgbClr val="FFE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0"/>
              <p:cNvSpPr/>
              <p:nvPr/>
            </p:nvSpPr>
            <p:spPr>
              <a:xfrm>
                <a:off x="3960334" y="3583938"/>
                <a:ext cx="70" cy="1119"/>
              </a:xfrm>
              <a:custGeom>
                <a:avLst/>
                <a:gdLst/>
                <a:ahLst/>
                <a:cxnLst/>
                <a:rect l="l" t="t" r="r" b="b"/>
                <a:pathLst>
                  <a:path w="1" h="16" extrusionOk="0">
                    <a:moveTo>
                      <a:pt x="1" y="1"/>
                    </a:moveTo>
                    <a:lnTo>
                      <a:pt x="1" y="16"/>
                    </a:lnTo>
                    <a:close/>
                  </a:path>
                </a:pathLst>
              </a:custGeom>
              <a:solidFill>
                <a:srgbClr val="FFE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0"/>
              <p:cNvSpPr/>
              <p:nvPr/>
            </p:nvSpPr>
            <p:spPr>
              <a:xfrm>
                <a:off x="3958725" y="3621219"/>
                <a:ext cx="70" cy="560"/>
              </a:xfrm>
              <a:custGeom>
                <a:avLst/>
                <a:gdLst/>
                <a:ahLst/>
                <a:cxnLst/>
                <a:rect l="l" t="t" r="r" b="b"/>
                <a:pathLst>
                  <a:path w="1" h="8" extrusionOk="0">
                    <a:moveTo>
                      <a:pt x="1" y="8"/>
                    </a:moveTo>
                    <a:cubicBezTo>
                      <a:pt x="1" y="8"/>
                      <a:pt x="1" y="0"/>
                      <a:pt x="1" y="0"/>
                    </a:cubicBezTo>
                    <a:close/>
                  </a:path>
                </a:pathLst>
              </a:custGeom>
              <a:solidFill>
                <a:srgbClr val="FFE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70"/>
              <p:cNvSpPr/>
              <p:nvPr/>
            </p:nvSpPr>
            <p:spPr>
              <a:xfrm>
                <a:off x="3960334" y="3606810"/>
                <a:ext cx="70" cy="2728"/>
              </a:xfrm>
              <a:custGeom>
                <a:avLst/>
                <a:gdLst/>
                <a:ahLst/>
                <a:cxnLst/>
                <a:rect l="l" t="t" r="r" b="b"/>
                <a:pathLst>
                  <a:path w="1" h="39" extrusionOk="0">
                    <a:moveTo>
                      <a:pt x="1" y="1"/>
                    </a:moveTo>
                    <a:lnTo>
                      <a:pt x="1" y="39"/>
                    </a:lnTo>
                    <a:close/>
                  </a:path>
                </a:pathLst>
              </a:custGeom>
              <a:solidFill>
                <a:srgbClr val="FFE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0"/>
              <p:cNvSpPr/>
              <p:nvPr/>
            </p:nvSpPr>
            <p:spPr>
              <a:xfrm>
                <a:off x="3959844" y="3575475"/>
                <a:ext cx="70" cy="70"/>
              </a:xfrm>
              <a:custGeom>
                <a:avLst/>
                <a:gdLst/>
                <a:ahLst/>
                <a:cxnLst/>
                <a:rect l="l" t="t" r="r" b="b"/>
                <a:pathLst>
                  <a:path w="1" h="1" extrusionOk="0">
                    <a:moveTo>
                      <a:pt x="0" y="0"/>
                    </a:moveTo>
                    <a:close/>
                  </a:path>
                </a:pathLst>
              </a:custGeom>
              <a:solidFill>
                <a:srgbClr val="FFE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70"/>
              <p:cNvSpPr/>
              <p:nvPr/>
            </p:nvSpPr>
            <p:spPr>
              <a:xfrm>
                <a:off x="3960334" y="3594640"/>
                <a:ext cx="629" cy="12240"/>
              </a:xfrm>
              <a:custGeom>
                <a:avLst/>
                <a:gdLst/>
                <a:ahLst/>
                <a:cxnLst/>
                <a:rect l="l" t="t" r="r" b="b"/>
                <a:pathLst>
                  <a:path w="9" h="175" extrusionOk="0">
                    <a:moveTo>
                      <a:pt x="8" y="0"/>
                    </a:moveTo>
                    <a:lnTo>
                      <a:pt x="8" y="0"/>
                    </a:lnTo>
                    <a:cubicBezTo>
                      <a:pt x="8" y="61"/>
                      <a:pt x="1" y="122"/>
                      <a:pt x="1" y="175"/>
                    </a:cubicBezTo>
                    <a:cubicBezTo>
                      <a:pt x="8" y="122"/>
                      <a:pt x="8" y="61"/>
                      <a:pt x="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70"/>
              <p:cNvSpPr/>
              <p:nvPr/>
            </p:nvSpPr>
            <p:spPr>
              <a:xfrm>
                <a:off x="3960334" y="3584987"/>
                <a:ext cx="629" cy="9652"/>
              </a:xfrm>
              <a:custGeom>
                <a:avLst/>
                <a:gdLst/>
                <a:ahLst/>
                <a:cxnLst/>
                <a:rect l="l" t="t" r="r" b="b"/>
                <a:pathLst>
                  <a:path w="9" h="138" extrusionOk="0">
                    <a:moveTo>
                      <a:pt x="1" y="1"/>
                    </a:moveTo>
                    <a:lnTo>
                      <a:pt x="1" y="138"/>
                    </a:lnTo>
                    <a:cubicBezTo>
                      <a:pt x="8" y="92"/>
                      <a:pt x="1" y="4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70"/>
              <p:cNvSpPr/>
              <p:nvPr/>
            </p:nvSpPr>
            <p:spPr>
              <a:xfrm>
                <a:off x="3925781" y="3688785"/>
                <a:ext cx="7484" cy="11261"/>
              </a:xfrm>
              <a:custGeom>
                <a:avLst/>
                <a:gdLst/>
                <a:ahLst/>
                <a:cxnLst/>
                <a:rect l="l" t="t" r="r" b="b"/>
                <a:pathLst>
                  <a:path w="107" h="161" extrusionOk="0">
                    <a:moveTo>
                      <a:pt x="107" y="1"/>
                    </a:moveTo>
                    <a:cubicBezTo>
                      <a:pt x="69" y="54"/>
                      <a:pt x="38" y="107"/>
                      <a:pt x="0" y="160"/>
                    </a:cubicBezTo>
                    <a:cubicBezTo>
                      <a:pt x="38" y="107"/>
                      <a:pt x="76" y="54"/>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70"/>
              <p:cNvSpPr/>
              <p:nvPr/>
            </p:nvSpPr>
            <p:spPr>
              <a:xfrm>
                <a:off x="3958725" y="3609538"/>
                <a:ext cx="1189" cy="11750"/>
              </a:xfrm>
              <a:custGeom>
                <a:avLst/>
                <a:gdLst/>
                <a:ahLst/>
                <a:cxnLst/>
                <a:rect l="l" t="t" r="r" b="b"/>
                <a:pathLst>
                  <a:path w="17" h="168" extrusionOk="0">
                    <a:moveTo>
                      <a:pt x="16" y="0"/>
                    </a:moveTo>
                    <a:cubicBezTo>
                      <a:pt x="16" y="53"/>
                      <a:pt x="9" y="114"/>
                      <a:pt x="1" y="167"/>
                    </a:cubicBezTo>
                    <a:cubicBezTo>
                      <a:pt x="9" y="114"/>
                      <a:pt x="16" y="61"/>
                      <a:pt x="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70"/>
              <p:cNvSpPr/>
              <p:nvPr/>
            </p:nvSpPr>
            <p:spPr>
              <a:xfrm>
                <a:off x="3959844" y="3575965"/>
                <a:ext cx="560" cy="8043"/>
              </a:xfrm>
              <a:custGeom>
                <a:avLst/>
                <a:gdLst/>
                <a:ahLst/>
                <a:cxnLst/>
                <a:rect l="l" t="t" r="r" b="b"/>
                <a:pathLst>
                  <a:path w="8" h="115" extrusionOk="0">
                    <a:moveTo>
                      <a:pt x="0" y="1"/>
                    </a:moveTo>
                    <a:cubicBezTo>
                      <a:pt x="0" y="39"/>
                      <a:pt x="8" y="77"/>
                      <a:pt x="8" y="115"/>
                    </a:cubicBezTo>
                    <a:cubicBezTo>
                      <a:pt x="8" y="77"/>
                      <a:pt x="0" y="3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21" name="Google Shape;1221;p70"/>
            <p:cNvCxnSpPr/>
            <p:nvPr/>
          </p:nvCxnSpPr>
          <p:spPr>
            <a:xfrm rot="10800000">
              <a:off x="2854388" y="3389388"/>
              <a:ext cx="0" cy="795300"/>
            </a:xfrm>
            <a:prstGeom prst="straightConnector1">
              <a:avLst/>
            </a:prstGeom>
            <a:noFill/>
            <a:ln w="9525" cap="flat" cmpd="sng">
              <a:solidFill>
                <a:schemeClr val="lt1"/>
              </a:solidFill>
              <a:prstDash val="solid"/>
              <a:round/>
              <a:headEnd type="oval" w="med" len="med"/>
              <a:tailEnd type="none" w="med" len="med"/>
            </a:ln>
          </p:spPr>
        </p:cxnSp>
        <p:sp>
          <p:nvSpPr>
            <p:cNvPr id="1222" name="Google Shape;1222;p70"/>
            <p:cNvSpPr txBox="1"/>
            <p:nvPr/>
          </p:nvSpPr>
          <p:spPr>
            <a:xfrm flipH="1">
              <a:off x="2202938" y="4133650"/>
              <a:ext cx="1302900" cy="5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Rajdhani Medium"/>
                  <a:ea typeface="Rajdhani Medium"/>
                  <a:cs typeface="Rajdhani Medium"/>
                  <a:sym typeface="Rajdhani Medium"/>
                </a:rPr>
                <a:t>Venus has a beautiful name</a:t>
              </a:r>
              <a:endParaRPr>
                <a:solidFill>
                  <a:schemeClr val="lt1"/>
                </a:solidFill>
                <a:latin typeface="Rajdhani Medium"/>
                <a:ea typeface="Rajdhani Medium"/>
                <a:cs typeface="Rajdhani Medium"/>
                <a:sym typeface="Rajdhani Medium"/>
              </a:endParaRPr>
            </a:p>
          </p:txBody>
        </p:sp>
      </p:grpSp>
      <p:grpSp>
        <p:nvGrpSpPr>
          <p:cNvPr id="1223" name="Google Shape;1223;p70"/>
          <p:cNvGrpSpPr/>
          <p:nvPr/>
        </p:nvGrpSpPr>
        <p:grpSpPr>
          <a:xfrm>
            <a:off x="4146725" y="1286885"/>
            <a:ext cx="1302900" cy="1177977"/>
            <a:chOff x="4146725" y="1286885"/>
            <a:chExt cx="1302900" cy="1177977"/>
          </a:xfrm>
        </p:grpSpPr>
        <p:grpSp>
          <p:nvGrpSpPr>
            <p:cNvPr id="1224" name="Google Shape;1224;p70"/>
            <p:cNvGrpSpPr/>
            <p:nvPr/>
          </p:nvGrpSpPr>
          <p:grpSpPr>
            <a:xfrm>
              <a:off x="4659968" y="1286885"/>
              <a:ext cx="276414" cy="275875"/>
              <a:chOff x="4582978" y="1863583"/>
              <a:chExt cx="273056" cy="272496"/>
            </a:xfrm>
          </p:grpSpPr>
          <p:sp>
            <p:nvSpPr>
              <p:cNvPr id="1225" name="Google Shape;1225;p70"/>
              <p:cNvSpPr/>
              <p:nvPr/>
            </p:nvSpPr>
            <p:spPr>
              <a:xfrm>
                <a:off x="4582978" y="1863583"/>
                <a:ext cx="273056" cy="272496"/>
              </a:xfrm>
              <a:custGeom>
                <a:avLst/>
                <a:gdLst/>
                <a:ahLst/>
                <a:cxnLst/>
                <a:rect l="l" t="t" r="r" b="b"/>
                <a:pathLst>
                  <a:path w="3904" h="3896" extrusionOk="0">
                    <a:moveTo>
                      <a:pt x="1948" y="0"/>
                    </a:moveTo>
                    <a:cubicBezTo>
                      <a:pt x="875" y="0"/>
                      <a:pt x="0" y="867"/>
                      <a:pt x="0" y="1948"/>
                    </a:cubicBezTo>
                    <a:cubicBezTo>
                      <a:pt x="0" y="3021"/>
                      <a:pt x="875" y="3895"/>
                      <a:pt x="1948" y="3895"/>
                    </a:cubicBezTo>
                    <a:cubicBezTo>
                      <a:pt x="3028" y="3895"/>
                      <a:pt x="3903" y="3021"/>
                      <a:pt x="3903" y="1948"/>
                    </a:cubicBezTo>
                    <a:cubicBezTo>
                      <a:pt x="3903" y="867"/>
                      <a:pt x="3028" y="0"/>
                      <a:pt x="19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70"/>
              <p:cNvSpPr/>
              <p:nvPr/>
            </p:nvSpPr>
            <p:spPr>
              <a:xfrm>
                <a:off x="4642570" y="1929541"/>
                <a:ext cx="37839" cy="37349"/>
              </a:xfrm>
              <a:custGeom>
                <a:avLst/>
                <a:gdLst/>
                <a:ahLst/>
                <a:cxnLst/>
                <a:rect l="l" t="t" r="r" b="b"/>
                <a:pathLst>
                  <a:path w="541" h="534" extrusionOk="0">
                    <a:moveTo>
                      <a:pt x="274" y="1"/>
                    </a:moveTo>
                    <a:cubicBezTo>
                      <a:pt x="122" y="1"/>
                      <a:pt x="0" y="115"/>
                      <a:pt x="0" y="267"/>
                    </a:cubicBezTo>
                    <a:cubicBezTo>
                      <a:pt x="0" y="419"/>
                      <a:pt x="122" y="533"/>
                      <a:pt x="274" y="533"/>
                    </a:cubicBezTo>
                    <a:cubicBezTo>
                      <a:pt x="419" y="533"/>
                      <a:pt x="540" y="419"/>
                      <a:pt x="540" y="267"/>
                    </a:cubicBezTo>
                    <a:cubicBezTo>
                      <a:pt x="540" y="115"/>
                      <a:pt x="419"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0"/>
              <p:cNvSpPr/>
              <p:nvPr/>
            </p:nvSpPr>
            <p:spPr>
              <a:xfrm>
                <a:off x="4622357" y="2019979"/>
                <a:ext cx="58052" cy="58612"/>
              </a:xfrm>
              <a:custGeom>
                <a:avLst/>
                <a:gdLst/>
                <a:ahLst/>
                <a:cxnLst/>
                <a:rect l="l" t="t" r="r" b="b"/>
                <a:pathLst>
                  <a:path w="830" h="838" extrusionOk="0">
                    <a:moveTo>
                      <a:pt x="411" y="1"/>
                    </a:moveTo>
                    <a:cubicBezTo>
                      <a:pt x="183" y="1"/>
                      <a:pt x="0" y="191"/>
                      <a:pt x="0" y="419"/>
                    </a:cubicBezTo>
                    <a:cubicBezTo>
                      <a:pt x="0" y="648"/>
                      <a:pt x="183" y="838"/>
                      <a:pt x="411" y="838"/>
                    </a:cubicBezTo>
                    <a:cubicBezTo>
                      <a:pt x="647" y="838"/>
                      <a:pt x="829" y="648"/>
                      <a:pt x="829" y="419"/>
                    </a:cubicBezTo>
                    <a:cubicBezTo>
                      <a:pt x="829" y="191"/>
                      <a:pt x="647" y="1"/>
                      <a:pt x="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70"/>
              <p:cNvSpPr/>
              <p:nvPr/>
            </p:nvSpPr>
            <p:spPr>
              <a:xfrm>
                <a:off x="4703212" y="1911425"/>
                <a:ext cx="28257" cy="24830"/>
              </a:xfrm>
              <a:custGeom>
                <a:avLst/>
                <a:gdLst/>
                <a:ahLst/>
                <a:cxnLst/>
                <a:rect l="l" t="t" r="r" b="b"/>
                <a:pathLst>
                  <a:path w="404" h="355" extrusionOk="0">
                    <a:moveTo>
                      <a:pt x="236" y="1"/>
                    </a:moveTo>
                    <a:cubicBezTo>
                      <a:pt x="77" y="1"/>
                      <a:pt x="1" y="191"/>
                      <a:pt x="107" y="305"/>
                    </a:cubicBezTo>
                    <a:cubicBezTo>
                      <a:pt x="144" y="339"/>
                      <a:pt x="187" y="355"/>
                      <a:pt x="229" y="355"/>
                    </a:cubicBezTo>
                    <a:cubicBezTo>
                      <a:pt x="319" y="355"/>
                      <a:pt x="404" y="285"/>
                      <a:pt x="404" y="176"/>
                    </a:cubicBezTo>
                    <a:cubicBezTo>
                      <a:pt x="404" y="77"/>
                      <a:pt x="328" y="1"/>
                      <a:pt x="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0"/>
              <p:cNvSpPr/>
              <p:nvPr/>
            </p:nvSpPr>
            <p:spPr>
              <a:xfrm>
                <a:off x="4652153" y="2004031"/>
                <a:ext cx="37839" cy="32523"/>
              </a:xfrm>
              <a:custGeom>
                <a:avLst/>
                <a:gdLst/>
                <a:ahLst/>
                <a:cxnLst/>
                <a:rect l="l" t="t" r="r" b="b"/>
                <a:pathLst>
                  <a:path w="541" h="465" extrusionOk="0">
                    <a:moveTo>
                      <a:pt x="312" y="1"/>
                    </a:moveTo>
                    <a:cubicBezTo>
                      <a:pt x="99" y="1"/>
                      <a:pt x="0" y="252"/>
                      <a:pt x="145" y="396"/>
                    </a:cubicBezTo>
                    <a:cubicBezTo>
                      <a:pt x="192" y="443"/>
                      <a:pt x="250" y="464"/>
                      <a:pt x="307" y="464"/>
                    </a:cubicBezTo>
                    <a:cubicBezTo>
                      <a:pt x="426" y="464"/>
                      <a:pt x="540" y="373"/>
                      <a:pt x="540" y="229"/>
                    </a:cubicBezTo>
                    <a:cubicBezTo>
                      <a:pt x="540" y="100"/>
                      <a:pt x="441"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70"/>
              <p:cNvSpPr/>
              <p:nvPr/>
            </p:nvSpPr>
            <p:spPr>
              <a:xfrm>
                <a:off x="4693630" y="2071108"/>
                <a:ext cx="31474" cy="26858"/>
              </a:xfrm>
              <a:custGeom>
                <a:avLst/>
                <a:gdLst/>
                <a:ahLst/>
                <a:cxnLst/>
                <a:rect l="l" t="t" r="r" b="b"/>
                <a:pathLst>
                  <a:path w="450" h="384" extrusionOk="0">
                    <a:moveTo>
                      <a:pt x="259" y="0"/>
                    </a:moveTo>
                    <a:cubicBezTo>
                      <a:pt x="84" y="0"/>
                      <a:pt x="1" y="206"/>
                      <a:pt x="122" y="327"/>
                    </a:cubicBezTo>
                    <a:cubicBezTo>
                      <a:pt x="161" y="366"/>
                      <a:pt x="208" y="383"/>
                      <a:pt x="255" y="383"/>
                    </a:cubicBezTo>
                    <a:cubicBezTo>
                      <a:pt x="354" y="383"/>
                      <a:pt x="450" y="305"/>
                      <a:pt x="450" y="190"/>
                    </a:cubicBezTo>
                    <a:cubicBezTo>
                      <a:pt x="450" y="84"/>
                      <a:pt x="366" y="0"/>
                      <a:pt x="2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70"/>
              <p:cNvSpPr/>
              <p:nvPr/>
            </p:nvSpPr>
            <p:spPr>
              <a:xfrm>
                <a:off x="4766512" y="2019979"/>
                <a:ext cx="49589" cy="42455"/>
              </a:xfrm>
              <a:custGeom>
                <a:avLst/>
                <a:gdLst/>
                <a:ahLst/>
                <a:cxnLst/>
                <a:rect l="l" t="t" r="r" b="b"/>
                <a:pathLst>
                  <a:path w="709" h="607" extrusionOk="0">
                    <a:moveTo>
                      <a:pt x="404" y="1"/>
                    </a:moveTo>
                    <a:cubicBezTo>
                      <a:pt x="138" y="1"/>
                      <a:pt x="1" y="328"/>
                      <a:pt x="191" y="518"/>
                    </a:cubicBezTo>
                    <a:cubicBezTo>
                      <a:pt x="252" y="579"/>
                      <a:pt x="328" y="607"/>
                      <a:pt x="402" y="607"/>
                    </a:cubicBezTo>
                    <a:cubicBezTo>
                      <a:pt x="558" y="607"/>
                      <a:pt x="708" y="486"/>
                      <a:pt x="708" y="305"/>
                    </a:cubicBezTo>
                    <a:cubicBezTo>
                      <a:pt x="708" y="138"/>
                      <a:pt x="572"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70"/>
              <p:cNvSpPr/>
              <p:nvPr/>
            </p:nvSpPr>
            <p:spPr>
              <a:xfrm>
                <a:off x="4783019" y="1935905"/>
                <a:ext cx="24060" cy="24060"/>
              </a:xfrm>
              <a:custGeom>
                <a:avLst/>
                <a:gdLst/>
                <a:ahLst/>
                <a:cxnLst/>
                <a:rect l="l" t="t" r="r" b="b"/>
                <a:pathLst>
                  <a:path w="344" h="344" extrusionOk="0">
                    <a:moveTo>
                      <a:pt x="168" y="1"/>
                    </a:moveTo>
                    <a:cubicBezTo>
                      <a:pt x="77" y="1"/>
                      <a:pt x="1" y="77"/>
                      <a:pt x="1" y="176"/>
                    </a:cubicBezTo>
                    <a:cubicBezTo>
                      <a:pt x="1" y="267"/>
                      <a:pt x="77" y="343"/>
                      <a:pt x="168" y="343"/>
                    </a:cubicBezTo>
                    <a:cubicBezTo>
                      <a:pt x="267" y="343"/>
                      <a:pt x="343" y="267"/>
                      <a:pt x="343" y="176"/>
                    </a:cubicBezTo>
                    <a:cubicBezTo>
                      <a:pt x="343" y="77"/>
                      <a:pt x="267" y="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70"/>
              <p:cNvSpPr/>
              <p:nvPr/>
            </p:nvSpPr>
            <p:spPr>
              <a:xfrm>
                <a:off x="4735666" y="1984377"/>
                <a:ext cx="18675" cy="16436"/>
              </a:xfrm>
              <a:custGeom>
                <a:avLst/>
                <a:gdLst/>
                <a:ahLst/>
                <a:cxnLst/>
                <a:rect l="l" t="t" r="r" b="b"/>
                <a:pathLst>
                  <a:path w="267" h="235" extrusionOk="0">
                    <a:moveTo>
                      <a:pt x="153" y="0"/>
                    </a:moveTo>
                    <a:cubicBezTo>
                      <a:pt x="46" y="0"/>
                      <a:pt x="1" y="129"/>
                      <a:pt x="69" y="198"/>
                    </a:cubicBezTo>
                    <a:cubicBezTo>
                      <a:pt x="94" y="223"/>
                      <a:pt x="124" y="234"/>
                      <a:pt x="153" y="234"/>
                    </a:cubicBezTo>
                    <a:cubicBezTo>
                      <a:pt x="212" y="234"/>
                      <a:pt x="267" y="188"/>
                      <a:pt x="267" y="122"/>
                    </a:cubicBezTo>
                    <a:cubicBezTo>
                      <a:pt x="267" y="53"/>
                      <a:pt x="214" y="0"/>
                      <a:pt x="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34" name="Google Shape;1234;p70"/>
            <p:cNvCxnSpPr/>
            <p:nvPr/>
          </p:nvCxnSpPr>
          <p:spPr>
            <a:xfrm rot="10800000">
              <a:off x="4798175" y="1687281"/>
              <a:ext cx="0" cy="244200"/>
            </a:xfrm>
            <a:prstGeom prst="straightConnector1">
              <a:avLst/>
            </a:prstGeom>
            <a:noFill/>
            <a:ln w="9525" cap="flat" cmpd="sng">
              <a:solidFill>
                <a:schemeClr val="lt1"/>
              </a:solidFill>
              <a:prstDash val="solid"/>
              <a:round/>
              <a:headEnd type="oval" w="med" len="med"/>
              <a:tailEnd type="none" w="med" len="med"/>
            </a:ln>
          </p:spPr>
        </p:cxnSp>
        <p:sp>
          <p:nvSpPr>
            <p:cNvPr id="1235" name="Google Shape;1235;p70"/>
            <p:cNvSpPr txBox="1"/>
            <p:nvPr/>
          </p:nvSpPr>
          <p:spPr>
            <a:xfrm flipH="1">
              <a:off x="4146725" y="1931463"/>
              <a:ext cx="1302900" cy="5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Rajdhani Medium"/>
                  <a:ea typeface="Rajdhani Medium"/>
                  <a:cs typeface="Rajdhani Medium"/>
                  <a:sym typeface="Rajdhani Medium"/>
                </a:rPr>
                <a:t>Mars is a very cold place</a:t>
              </a:r>
              <a:endParaRPr>
                <a:solidFill>
                  <a:schemeClr val="lt1"/>
                </a:solidFill>
                <a:latin typeface="Rajdhani Medium"/>
                <a:ea typeface="Rajdhani Medium"/>
                <a:cs typeface="Rajdhani Medium"/>
                <a:sym typeface="Rajdhani Medium"/>
              </a:endParaRPr>
            </a:p>
          </p:txBody>
        </p:sp>
      </p:grpSp>
      <p:grpSp>
        <p:nvGrpSpPr>
          <p:cNvPr id="1236" name="Google Shape;1236;p70"/>
          <p:cNvGrpSpPr/>
          <p:nvPr/>
        </p:nvGrpSpPr>
        <p:grpSpPr>
          <a:xfrm>
            <a:off x="3385813" y="2292688"/>
            <a:ext cx="1302900" cy="1355337"/>
            <a:chOff x="3385813" y="2521288"/>
            <a:chExt cx="1302900" cy="1355337"/>
          </a:xfrm>
        </p:grpSpPr>
        <p:grpSp>
          <p:nvGrpSpPr>
            <p:cNvPr id="1237" name="Google Shape;1237;p70"/>
            <p:cNvGrpSpPr/>
            <p:nvPr/>
          </p:nvGrpSpPr>
          <p:grpSpPr>
            <a:xfrm>
              <a:off x="3854845" y="2521288"/>
              <a:ext cx="364836" cy="354945"/>
              <a:chOff x="4128480" y="2752228"/>
              <a:chExt cx="394972" cy="384264"/>
            </a:xfrm>
          </p:grpSpPr>
          <p:sp>
            <p:nvSpPr>
              <p:cNvPr id="1238" name="Google Shape;1238;p70"/>
              <p:cNvSpPr/>
              <p:nvPr/>
            </p:nvSpPr>
            <p:spPr>
              <a:xfrm>
                <a:off x="4128480" y="2752228"/>
                <a:ext cx="383774" cy="384264"/>
              </a:xfrm>
              <a:custGeom>
                <a:avLst/>
                <a:gdLst/>
                <a:ahLst/>
                <a:cxnLst/>
                <a:rect l="l" t="t" r="r" b="b"/>
                <a:pathLst>
                  <a:path w="5487" h="5494" extrusionOk="0">
                    <a:moveTo>
                      <a:pt x="2747" y="0"/>
                    </a:moveTo>
                    <a:cubicBezTo>
                      <a:pt x="1233" y="0"/>
                      <a:pt x="1" y="1233"/>
                      <a:pt x="1" y="2747"/>
                    </a:cubicBezTo>
                    <a:cubicBezTo>
                      <a:pt x="1" y="4261"/>
                      <a:pt x="1233" y="5493"/>
                      <a:pt x="2747" y="5493"/>
                    </a:cubicBezTo>
                    <a:cubicBezTo>
                      <a:pt x="4261" y="5493"/>
                      <a:pt x="5486" y="4261"/>
                      <a:pt x="5486" y="2747"/>
                    </a:cubicBezTo>
                    <a:cubicBezTo>
                      <a:pt x="5486" y="1233"/>
                      <a:pt x="4261" y="0"/>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0"/>
              <p:cNvSpPr/>
              <p:nvPr/>
            </p:nvSpPr>
            <p:spPr>
              <a:xfrm>
                <a:off x="4147644" y="2755445"/>
                <a:ext cx="169820" cy="263613"/>
              </a:xfrm>
              <a:custGeom>
                <a:avLst/>
                <a:gdLst/>
                <a:ahLst/>
                <a:cxnLst/>
                <a:rect l="l" t="t" r="r" b="b"/>
                <a:pathLst>
                  <a:path w="2428" h="3769" extrusionOk="0">
                    <a:moveTo>
                      <a:pt x="2009" y="0"/>
                    </a:moveTo>
                    <a:lnTo>
                      <a:pt x="2009" y="0"/>
                    </a:lnTo>
                    <a:cubicBezTo>
                      <a:pt x="1134" y="145"/>
                      <a:pt x="389" y="708"/>
                      <a:pt x="1" y="1507"/>
                    </a:cubicBezTo>
                    <a:lnTo>
                      <a:pt x="807" y="2031"/>
                    </a:lnTo>
                    <a:cubicBezTo>
                      <a:pt x="838" y="2054"/>
                      <a:pt x="853" y="2077"/>
                      <a:pt x="853" y="2108"/>
                    </a:cubicBezTo>
                    <a:lnTo>
                      <a:pt x="853" y="2671"/>
                    </a:lnTo>
                    <a:cubicBezTo>
                      <a:pt x="853" y="2686"/>
                      <a:pt x="860" y="2709"/>
                      <a:pt x="876" y="2724"/>
                    </a:cubicBezTo>
                    <a:lnTo>
                      <a:pt x="1150" y="3036"/>
                    </a:lnTo>
                    <a:cubicBezTo>
                      <a:pt x="1165" y="3051"/>
                      <a:pt x="1172" y="3074"/>
                      <a:pt x="1172" y="3089"/>
                    </a:cubicBezTo>
                    <a:lnTo>
                      <a:pt x="1172" y="3682"/>
                    </a:lnTo>
                    <a:cubicBezTo>
                      <a:pt x="1172" y="3730"/>
                      <a:pt x="1214" y="3768"/>
                      <a:pt x="1261" y="3768"/>
                    </a:cubicBezTo>
                    <a:cubicBezTo>
                      <a:pt x="1275" y="3768"/>
                      <a:pt x="1288" y="3765"/>
                      <a:pt x="1302" y="3758"/>
                    </a:cubicBezTo>
                    <a:lnTo>
                      <a:pt x="1522" y="3652"/>
                    </a:lnTo>
                    <a:cubicBezTo>
                      <a:pt x="1553" y="3637"/>
                      <a:pt x="1576" y="3606"/>
                      <a:pt x="1576" y="3568"/>
                    </a:cubicBezTo>
                    <a:lnTo>
                      <a:pt x="1576" y="3370"/>
                    </a:lnTo>
                    <a:cubicBezTo>
                      <a:pt x="1576" y="3348"/>
                      <a:pt x="1583" y="3325"/>
                      <a:pt x="1598" y="3310"/>
                    </a:cubicBezTo>
                    <a:lnTo>
                      <a:pt x="1910" y="2922"/>
                    </a:lnTo>
                    <a:cubicBezTo>
                      <a:pt x="1910" y="2914"/>
                      <a:pt x="1918" y="2906"/>
                      <a:pt x="1926" y="2891"/>
                    </a:cubicBezTo>
                    <a:lnTo>
                      <a:pt x="2139" y="2290"/>
                    </a:lnTo>
                    <a:cubicBezTo>
                      <a:pt x="2154" y="2260"/>
                      <a:pt x="2146" y="2222"/>
                      <a:pt x="2123" y="2199"/>
                    </a:cubicBezTo>
                    <a:lnTo>
                      <a:pt x="1880" y="1925"/>
                    </a:lnTo>
                    <a:cubicBezTo>
                      <a:pt x="1865" y="1902"/>
                      <a:pt x="1834" y="1895"/>
                      <a:pt x="1812" y="1895"/>
                    </a:cubicBezTo>
                    <a:lnTo>
                      <a:pt x="1157" y="1925"/>
                    </a:lnTo>
                    <a:cubicBezTo>
                      <a:pt x="1127" y="1925"/>
                      <a:pt x="1096" y="1910"/>
                      <a:pt x="1081" y="1887"/>
                    </a:cubicBezTo>
                    <a:lnTo>
                      <a:pt x="876" y="1613"/>
                    </a:lnTo>
                    <a:cubicBezTo>
                      <a:pt x="860" y="1590"/>
                      <a:pt x="853" y="1560"/>
                      <a:pt x="860" y="1537"/>
                    </a:cubicBezTo>
                    <a:lnTo>
                      <a:pt x="1035" y="875"/>
                    </a:lnTo>
                    <a:cubicBezTo>
                      <a:pt x="1051" y="845"/>
                      <a:pt x="1074" y="822"/>
                      <a:pt x="1104" y="814"/>
                    </a:cubicBezTo>
                    <a:lnTo>
                      <a:pt x="1690" y="662"/>
                    </a:lnTo>
                    <a:cubicBezTo>
                      <a:pt x="1705" y="662"/>
                      <a:pt x="1728" y="662"/>
                      <a:pt x="1751" y="670"/>
                    </a:cubicBezTo>
                    <a:lnTo>
                      <a:pt x="2101" y="845"/>
                    </a:lnTo>
                    <a:cubicBezTo>
                      <a:pt x="2113" y="850"/>
                      <a:pt x="2126" y="852"/>
                      <a:pt x="2138" y="852"/>
                    </a:cubicBezTo>
                    <a:cubicBezTo>
                      <a:pt x="2163" y="852"/>
                      <a:pt x="2187" y="842"/>
                      <a:pt x="2207" y="822"/>
                    </a:cubicBezTo>
                    <a:lnTo>
                      <a:pt x="2382" y="632"/>
                    </a:lnTo>
                    <a:cubicBezTo>
                      <a:pt x="2428" y="586"/>
                      <a:pt x="2413" y="517"/>
                      <a:pt x="2352" y="495"/>
                    </a:cubicBezTo>
                    <a:lnTo>
                      <a:pt x="1903" y="304"/>
                    </a:lnTo>
                    <a:cubicBezTo>
                      <a:pt x="1850" y="274"/>
                      <a:pt x="1834" y="206"/>
                      <a:pt x="1872" y="160"/>
                    </a:cubicBezTo>
                    <a:lnTo>
                      <a:pt x="2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70"/>
              <p:cNvSpPr/>
              <p:nvPr/>
            </p:nvSpPr>
            <p:spPr>
              <a:xfrm>
                <a:off x="4348804" y="2756984"/>
                <a:ext cx="49030" cy="46092"/>
              </a:xfrm>
              <a:custGeom>
                <a:avLst/>
                <a:gdLst/>
                <a:ahLst/>
                <a:cxnLst/>
                <a:rect l="l" t="t" r="r" b="b"/>
                <a:pathLst>
                  <a:path w="701" h="659" extrusionOk="0">
                    <a:moveTo>
                      <a:pt x="160" y="1"/>
                    </a:moveTo>
                    <a:lnTo>
                      <a:pt x="39" y="214"/>
                    </a:lnTo>
                    <a:cubicBezTo>
                      <a:pt x="1" y="275"/>
                      <a:pt x="16" y="351"/>
                      <a:pt x="61" y="404"/>
                    </a:cubicBezTo>
                    <a:lnTo>
                      <a:pt x="176" y="518"/>
                    </a:lnTo>
                    <a:cubicBezTo>
                      <a:pt x="191" y="534"/>
                      <a:pt x="206" y="541"/>
                      <a:pt x="229" y="549"/>
                    </a:cubicBezTo>
                    <a:lnTo>
                      <a:pt x="472" y="648"/>
                    </a:lnTo>
                    <a:cubicBezTo>
                      <a:pt x="490" y="655"/>
                      <a:pt x="509" y="658"/>
                      <a:pt x="527" y="658"/>
                    </a:cubicBezTo>
                    <a:cubicBezTo>
                      <a:pt x="588" y="658"/>
                      <a:pt x="649" y="622"/>
                      <a:pt x="678" y="564"/>
                    </a:cubicBezTo>
                    <a:cubicBezTo>
                      <a:pt x="701" y="503"/>
                      <a:pt x="693" y="435"/>
                      <a:pt x="647" y="381"/>
                    </a:cubicBezTo>
                    <a:lnTo>
                      <a:pt x="586" y="320"/>
                    </a:lnTo>
                    <a:cubicBezTo>
                      <a:pt x="548" y="282"/>
                      <a:pt x="533" y="222"/>
                      <a:pt x="548" y="168"/>
                    </a:cubicBezTo>
                    <a:lnTo>
                      <a:pt x="564" y="115"/>
                    </a:lnTo>
                    <a:cubicBezTo>
                      <a:pt x="434" y="69"/>
                      <a:pt x="297" y="24"/>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0"/>
              <p:cNvSpPr/>
              <p:nvPr/>
            </p:nvSpPr>
            <p:spPr>
              <a:xfrm>
                <a:off x="4385525" y="2794824"/>
                <a:ext cx="137927" cy="190523"/>
              </a:xfrm>
              <a:custGeom>
                <a:avLst/>
                <a:gdLst/>
                <a:ahLst/>
                <a:cxnLst/>
                <a:rect l="l" t="t" r="r" b="b"/>
                <a:pathLst>
                  <a:path w="1972" h="2724" extrusionOk="0">
                    <a:moveTo>
                      <a:pt x="792" y="0"/>
                    </a:moveTo>
                    <a:lnTo>
                      <a:pt x="693" y="396"/>
                    </a:lnTo>
                    <a:cubicBezTo>
                      <a:pt x="678" y="457"/>
                      <a:pt x="632" y="510"/>
                      <a:pt x="571" y="517"/>
                    </a:cubicBezTo>
                    <a:lnTo>
                      <a:pt x="130" y="616"/>
                    </a:lnTo>
                    <a:cubicBezTo>
                      <a:pt x="54" y="632"/>
                      <a:pt x="1" y="700"/>
                      <a:pt x="1" y="776"/>
                    </a:cubicBezTo>
                    <a:lnTo>
                      <a:pt x="1" y="807"/>
                    </a:lnTo>
                    <a:cubicBezTo>
                      <a:pt x="1" y="883"/>
                      <a:pt x="46" y="944"/>
                      <a:pt x="122" y="966"/>
                    </a:cubicBezTo>
                    <a:lnTo>
                      <a:pt x="396" y="1042"/>
                    </a:lnTo>
                    <a:cubicBezTo>
                      <a:pt x="411" y="1042"/>
                      <a:pt x="427" y="1050"/>
                      <a:pt x="442" y="1065"/>
                    </a:cubicBezTo>
                    <a:lnTo>
                      <a:pt x="1035" y="1468"/>
                    </a:lnTo>
                    <a:cubicBezTo>
                      <a:pt x="1058" y="1491"/>
                      <a:pt x="1081" y="1514"/>
                      <a:pt x="1096" y="1552"/>
                    </a:cubicBezTo>
                    <a:lnTo>
                      <a:pt x="1438" y="2496"/>
                    </a:lnTo>
                    <a:cubicBezTo>
                      <a:pt x="1446" y="2526"/>
                      <a:pt x="1477" y="2556"/>
                      <a:pt x="1507" y="2579"/>
                    </a:cubicBezTo>
                    <a:lnTo>
                      <a:pt x="1750" y="2724"/>
                    </a:lnTo>
                    <a:cubicBezTo>
                      <a:pt x="1971" y="1712"/>
                      <a:pt x="1598" y="654"/>
                      <a:pt x="792" y="8"/>
                    </a:cubicBezTo>
                    <a:lnTo>
                      <a:pt x="7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0"/>
              <p:cNvSpPr/>
              <p:nvPr/>
            </p:nvSpPr>
            <p:spPr>
              <a:xfrm>
                <a:off x="4348804" y="2884633"/>
                <a:ext cx="119812" cy="114566"/>
              </a:xfrm>
              <a:custGeom>
                <a:avLst/>
                <a:gdLst/>
                <a:ahLst/>
                <a:cxnLst/>
                <a:rect l="l" t="t" r="r" b="b"/>
                <a:pathLst>
                  <a:path w="1713" h="1638" extrusionOk="0">
                    <a:moveTo>
                      <a:pt x="954" y="0"/>
                    </a:moveTo>
                    <a:cubicBezTo>
                      <a:pt x="948" y="0"/>
                      <a:pt x="942" y="1"/>
                      <a:pt x="936" y="2"/>
                    </a:cubicBezTo>
                    <a:lnTo>
                      <a:pt x="328" y="2"/>
                    </a:lnTo>
                    <a:cubicBezTo>
                      <a:pt x="275" y="2"/>
                      <a:pt x="229" y="25"/>
                      <a:pt x="198" y="63"/>
                    </a:cubicBezTo>
                    <a:lnTo>
                      <a:pt x="46" y="261"/>
                    </a:lnTo>
                    <a:cubicBezTo>
                      <a:pt x="1" y="314"/>
                      <a:pt x="1" y="390"/>
                      <a:pt x="39" y="451"/>
                    </a:cubicBezTo>
                    <a:lnTo>
                      <a:pt x="305" y="877"/>
                    </a:lnTo>
                    <a:cubicBezTo>
                      <a:pt x="328" y="922"/>
                      <a:pt x="381" y="953"/>
                      <a:pt x="442" y="953"/>
                    </a:cubicBezTo>
                    <a:lnTo>
                      <a:pt x="609" y="953"/>
                    </a:lnTo>
                    <a:cubicBezTo>
                      <a:pt x="678" y="953"/>
                      <a:pt x="739" y="999"/>
                      <a:pt x="761" y="1059"/>
                    </a:cubicBezTo>
                    <a:lnTo>
                      <a:pt x="944" y="1531"/>
                    </a:lnTo>
                    <a:cubicBezTo>
                      <a:pt x="967" y="1600"/>
                      <a:pt x="1028" y="1638"/>
                      <a:pt x="1096" y="1638"/>
                    </a:cubicBezTo>
                    <a:lnTo>
                      <a:pt x="1355" y="1638"/>
                    </a:lnTo>
                    <a:cubicBezTo>
                      <a:pt x="1408" y="1638"/>
                      <a:pt x="1446" y="1622"/>
                      <a:pt x="1477" y="1584"/>
                    </a:cubicBezTo>
                    <a:lnTo>
                      <a:pt x="1659" y="1379"/>
                    </a:lnTo>
                    <a:cubicBezTo>
                      <a:pt x="1697" y="1333"/>
                      <a:pt x="1712" y="1272"/>
                      <a:pt x="1690" y="1219"/>
                    </a:cubicBezTo>
                    <a:lnTo>
                      <a:pt x="1446" y="466"/>
                    </a:lnTo>
                    <a:cubicBezTo>
                      <a:pt x="1439" y="436"/>
                      <a:pt x="1423" y="420"/>
                      <a:pt x="1408" y="397"/>
                    </a:cubicBezTo>
                    <a:lnTo>
                      <a:pt x="1051" y="48"/>
                    </a:lnTo>
                    <a:cubicBezTo>
                      <a:pt x="1031" y="21"/>
                      <a:pt x="994"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43" name="Google Shape;1243;p70"/>
            <p:cNvCxnSpPr/>
            <p:nvPr/>
          </p:nvCxnSpPr>
          <p:spPr>
            <a:xfrm rot="10800000">
              <a:off x="4037263" y="3000963"/>
              <a:ext cx="0" cy="393300"/>
            </a:xfrm>
            <a:prstGeom prst="straightConnector1">
              <a:avLst/>
            </a:prstGeom>
            <a:noFill/>
            <a:ln w="9525" cap="flat" cmpd="sng">
              <a:solidFill>
                <a:schemeClr val="lt1"/>
              </a:solidFill>
              <a:prstDash val="solid"/>
              <a:round/>
              <a:headEnd type="oval" w="med" len="med"/>
              <a:tailEnd type="none" w="med" len="med"/>
            </a:ln>
          </p:spPr>
        </p:cxnSp>
        <p:sp>
          <p:nvSpPr>
            <p:cNvPr id="1244" name="Google Shape;1244;p70"/>
            <p:cNvSpPr txBox="1"/>
            <p:nvPr/>
          </p:nvSpPr>
          <p:spPr>
            <a:xfrm flipH="1">
              <a:off x="3385813" y="3343225"/>
              <a:ext cx="1302900" cy="5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Rajdhani Medium"/>
                  <a:ea typeface="Rajdhani Medium"/>
                  <a:cs typeface="Rajdhani Medium"/>
                  <a:sym typeface="Rajdhani Medium"/>
                </a:rPr>
                <a:t>Earth is where we live on</a:t>
              </a:r>
              <a:endParaRPr>
                <a:solidFill>
                  <a:schemeClr val="lt1"/>
                </a:solidFill>
                <a:latin typeface="Rajdhani Medium"/>
                <a:ea typeface="Rajdhani Medium"/>
                <a:cs typeface="Rajdhani Medium"/>
                <a:sym typeface="Rajdhani Medium"/>
              </a:endParaRPr>
            </a:p>
          </p:txBody>
        </p:sp>
      </p:grpSp>
      <p:grpSp>
        <p:nvGrpSpPr>
          <p:cNvPr id="1245" name="Google Shape;1245;p70"/>
          <p:cNvGrpSpPr/>
          <p:nvPr/>
        </p:nvGrpSpPr>
        <p:grpSpPr>
          <a:xfrm>
            <a:off x="4898138" y="2571757"/>
            <a:ext cx="1302900" cy="1922193"/>
            <a:chOff x="4898138" y="2571757"/>
            <a:chExt cx="1302900" cy="1922193"/>
          </a:xfrm>
        </p:grpSpPr>
        <p:grpSp>
          <p:nvGrpSpPr>
            <p:cNvPr id="1246" name="Google Shape;1246;p70"/>
            <p:cNvGrpSpPr/>
            <p:nvPr/>
          </p:nvGrpSpPr>
          <p:grpSpPr>
            <a:xfrm>
              <a:off x="5100275" y="2571757"/>
              <a:ext cx="898625" cy="899542"/>
              <a:chOff x="5417352" y="2010226"/>
              <a:chExt cx="537519" cy="538068"/>
            </a:xfrm>
          </p:grpSpPr>
          <p:sp>
            <p:nvSpPr>
              <p:cNvPr id="1247" name="Google Shape;1247;p70"/>
              <p:cNvSpPr/>
              <p:nvPr/>
            </p:nvSpPr>
            <p:spPr>
              <a:xfrm>
                <a:off x="5417352" y="2010226"/>
                <a:ext cx="537508" cy="538068"/>
              </a:xfrm>
              <a:custGeom>
                <a:avLst/>
                <a:gdLst/>
                <a:ahLst/>
                <a:cxnLst/>
                <a:rect l="l" t="t" r="r" b="b"/>
                <a:pathLst>
                  <a:path w="7685" h="7693" extrusionOk="0">
                    <a:moveTo>
                      <a:pt x="3843" y="1"/>
                    </a:moveTo>
                    <a:cubicBezTo>
                      <a:pt x="1720" y="1"/>
                      <a:pt x="1" y="1720"/>
                      <a:pt x="1" y="3850"/>
                    </a:cubicBezTo>
                    <a:cubicBezTo>
                      <a:pt x="1" y="5973"/>
                      <a:pt x="1720" y="7692"/>
                      <a:pt x="3843" y="7692"/>
                    </a:cubicBezTo>
                    <a:cubicBezTo>
                      <a:pt x="5965" y="7692"/>
                      <a:pt x="7685" y="5973"/>
                      <a:pt x="7685" y="3850"/>
                    </a:cubicBezTo>
                    <a:cubicBezTo>
                      <a:pt x="7685" y="1720"/>
                      <a:pt x="5965" y="1"/>
                      <a:pt x="38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70"/>
              <p:cNvSpPr/>
              <p:nvPr/>
            </p:nvSpPr>
            <p:spPr>
              <a:xfrm>
                <a:off x="5562627" y="2025124"/>
                <a:ext cx="172478" cy="15527"/>
              </a:xfrm>
              <a:custGeom>
                <a:avLst/>
                <a:gdLst/>
                <a:ahLst/>
                <a:cxnLst/>
                <a:rect l="l" t="t" r="r" b="b"/>
                <a:pathLst>
                  <a:path w="2466" h="222" extrusionOk="0">
                    <a:moveTo>
                      <a:pt x="503" y="1"/>
                    </a:moveTo>
                    <a:cubicBezTo>
                      <a:pt x="328" y="61"/>
                      <a:pt x="160" y="138"/>
                      <a:pt x="1" y="221"/>
                    </a:cubicBezTo>
                    <a:lnTo>
                      <a:pt x="2466" y="221"/>
                    </a:lnTo>
                    <a:cubicBezTo>
                      <a:pt x="2374" y="145"/>
                      <a:pt x="2283" y="69"/>
                      <a:pt x="2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70"/>
              <p:cNvSpPr/>
              <p:nvPr/>
            </p:nvSpPr>
            <p:spPr>
              <a:xfrm>
                <a:off x="5491843" y="2067161"/>
                <a:ext cx="292779" cy="26718"/>
              </a:xfrm>
              <a:custGeom>
                <a:avLst/>
                <a:gdLst/>
                <a:ahLst/>
                <a:cxnLst/>
                <a:rect l="l" t="t" r="r" b="b"/>
                <a:pathLst>
                  <a:path w="4186" h="382" extrusionOk="0">
                    <a:moveTo>
                      <a:pt x="419" y="1"/>
                    </a:moveTo>
                    <a:cubicBezTo>
                      <a:pt x="275" y="115"/>
                      <a:pt x="130" y="244"/>
                      <a:pt x="1" y="381"/>
                    </a:cubicBezTo>
                    <a:lnTo>
                      <a:pt x="4185" y="381"/>
                    </a:lnTo>
                    <a:cubicBezTo>
                      <a:pt x="4086" y="244"/>
                      <a:pt x="3980" y="115"/>
                      <a:pt x="3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70"/>
              <p:cNvSpPr/>
              <p:nvPr/>
            </p:nvSpPr>
            <p:spPr>
              <a:xfrm>
                <a:off x="5453024" y="2413036"/>
                <a:ext cx="362932" cy="27767"/>
              </a:xfrm>
              <a:custGeom>
                <a:avLst/>
                <a:gdLst/>
                <a:ahLst/>
                <a:cxnLst/>
                <a:rect l="l" t="t" r="r" b="b"/>
                <a:pathLst>
                  <a:path w="5189" h="397" extrusionOk="0">
                    <a:moveTo>
                      <a:pt x="0" y="1"/>
                    </a:moveTo>
                    <a:cubicBezTo>
                      <a:pt x="76" y="138"/>
                      <a:pt x="160" y="267"/>
                      <a:pt x="259" y="396"/>
                    </a:cubicBezTo>
                    <a:lnTo>
                      <a:pt x="4976" y="396"/>
                    </a:lnTo>
                    <a:cubicBezTo>
                      <a:pt x="5052" y="267"/>
                      <a:pt x="5120" y="130"/>
                      <a:pt x="5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70"/>
              <p:cNvSpPr/>
              <p:nvPr/>
            </p:nvSpPr>
            <p:spPr>
              <a:xfrm>
                <a:off x="5486527" y="2459340"/>
                <a:ext cx="302291" cy="11261"/>
              </a:xfrm>
              <a:custGeom>
                <a:avLst/>
                <a:gdLst/>
                <a:ahLst/>
                <a:cxnLst/>
                <a:rect l="l" t="t" r="r" b="b"/>
                <a:pathLst>
                  <a:path w="4322" h="161" extrusionOk="0">
                    <a:moveTo>
                      <a:pt x="1" y="1"/>
                    </a:moveTo>
                    <a:cubicBezTo>
                      <a:pt x="46" y="54"/>
                      <a:pt x="100" y="107"/>
                      <a:pt x="153" y="160"/>
                    </a:cubicBezTo>
                    <a:lnTo>
                      <a:pt x="4200" y="160"/>
                    </a:lnTo>
                    <a:cubicBezTo>
                      <a:pt x="4246" y="107"/>
                      <a:pt x="4284" y="54"/>
                      <a:pt x="4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70"/>
              <p:cNvSpPr/>
              <p:nvPr/>
            </p:nvSpPr>
            <p:spPr>
              <a:xfrm>
                <a:off x="5417352" y="2256640"/>
                <a:ext cx="428468" cy="57493"/>
              </a:xfrm>
              <a:custGeom>
                <a:avLst/>
                <a:gdLst/>
                <a:ahLst/>
                <a:cxnLst/>
                <a:rect l="l" t="t" r="r" b="b"/>
                <a:pathLst>
                  <a:path w="6126" h="822" extrusionOk="0">
                    <a:moveTo>
                      <a:pt x="16" y="0"/>
                    </a:moveTo>
                    <a:cubicBezTo>
                      <a:pt x="8" y="107"/>
                      <a:pt x="1" y="213"/>
                      <a:pt x="1" y="327"/>
                    </a:cubicBezTo>
                    <a:cubicBezTo>
                      <a:pt x="1" y="487"/>
                      <a:pt x="8" y="654"/>
                      <a:pt x="31" y="822"/>
                    </a:cubicBezTo>
                    <a:lnTo>
                      <a:pt x="6095" y="822"/>
                    </a:lnTo>
                    <a:cubicBezTo>
                      <a:pt x="6117" y="654"/>
                      <a:pt x="6125" y="487"/>
                      <a:pt x="6125" y="327"/>
                    </a:cubicBezTo>
                    <a:cubicBezTo>
                      <a:pt x="6125" y="213"/>
                      <a:pt x="6125" y="107"/>
                      <a:pt x="61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70"/>
              <p:cNvSpPr/>
              <p:nvPr/>
            </p:nvSpPr>
            <p:spPr>
              <a:xfrm>
                <a:off x="5427494" y="2189004"/>
                <a:ext cx="409793" cy="17626"/>
              </a:xfrm>
              <a:custGeom>
                <a:avLst/>
                <a:gdLst/>
                <a:ahLst/>
                <a:cxnLst/>
                <a:rect l="l" t="t" r="r" b="b"/>
                <a:pathLst>
                  <a:path w="5859" h="252" extrusionOk="0">
                    <a:moveTo>
                      <a:pt x="76" y="1"/>
                    </a:moveTo>
                    <a:cubicBezTo>
                      <a:pt x="46" y="85"/>
                      <a:pt x="23" y="168"/>
                      <a:pt x="0" y="252"/>
                    </a:cubicBezTo>
                    <a:lnTo>
                      <a:pt x="5858" y="252"/>
                    </a:lnTo>
                    <a:cubicBezTo>
                      <a:pt x="5835" y="168"/>
                      <a:pt x="5813" y="85"/>
                      <a:pt x="5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70"/>
              <p:cNvSpPr/>
              <p:nvPr/>
            </p:nvSpPr>
            <p:spPr>
              <a:xfrm>
                <a:off x="5426375" y="2348687"/>
                <a:ext cx="411402" cy="17626"/>
              </a:xfrm>
              <a:custGeom>
                <a:avLst/>
                <a:gdLst/>
                <a:ahLst/>
                <a:cxnLst/>
                <a:rect l="l" t="t" r="r" b="b"/>
                <a:pathLst>
                  <a:path w="5882" h="252" extrusionOk="0">
                    <a:moveTo>
                      <a:pt x="1" y="0"/>
                    </a:moveTo>
                    <a:cubicBezTo>
                      <a:pt x="24" y="84"/>
                      <a:pt x="47" y="168"/>
                      <a:pt x="77" y="251"/>
                    </a:cubicBezTo>
                    <a:lnTo>
                      <a:pt x="5821" y="251"/>
                    </a:lnTo>
                    <a:cubicBezTo>
                      <a:pt x="5844" y="168"/>
                      <a:pt x="5867" y="84"/>
                      <a:pt x="5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70"/>
              <p:cNvSpPr/>
              <p:nvPr/>
            </p:nvSpPr>
            <p:spPr>
              <a:xfrm>
                <a:off x="5443442" y="2135287"/>
                <a:ext cx="380557" cy="28816"/>
              </a:xfrm>
              <a:custGeom>
                <a:avLst/>
                <a:gdLst/>
                <a:ahLst/>
                <a:cxnLst/>
                <a:rect l="l" t="t" r="r" b="b"/>
                <a:pathLst>
                  <a:path w="5441" h="412" extrusionOk="0">
                    <a:moveTo>
                      <a:pt x="229" y="0"/>
                    </a:moveTo>
                    <a:cubicBezTo>
                      <a:pt x="145" y="130"/>
                      <a:pt x="69" y="267"/>
                      <a:pt x="0" y="411"/>
                    </a:cubicBezTo>
                    <a:lnTo>
                      <a:pt x="5440" y="411"/>
                    </a:lnTo>
                    <a:cubicBezTo>
                      <a:pt x="5379" y="267"/>
                      <a:pt x="5318" y="130"/>
                      <a:pt x="5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70"/>
              <p:cNvSpPr/>
              <p:nvPr/>
            </p:nvSpPr>
            <p:spPr>
              <a:xfrm>
                <a:off x="5800997" y="2413036"/>
                <a:ext cx="118203" cy="27767"/>
              </a:xfrm>
              <a:custGeom>
                <a:avLst/>
                <a:gdLst/>
                <a:ahLst/>
                <a:cxnLst/>
                <a:rect l="l" t="t" r="r" b="b"/>
                <a:pathLst>
                  <a:path w="1690" h="397" extrusionOk="0">
                    <a:moveTo>
                      <a:pt x="214" y="1"/>
                    </a:moveTo>
                    <a:cubicBezTo>
                      <a:pt x="145" y="130"/>
                      <a:pt x="77" y="267"/>
                      <a:pt x="1" y="396"/>
                    </a:cubicBezTo>
                    <a:lnTo>
                      <a:pt x="1431" y="396"/>
                    </a:lnTo>
                    <a:lnTo>
                      <a:pt x="1454" y="366"/>
                    </a:lnTo>
                    <a:lnTo>
                      <a:pt x="1485" y="320"/>
                    </a:lnTo>
                    <a:lnTo>
                      <a:pt x="1561" y="214"/>
                    </a:lnTo>
                    <a:cubicBezTo>
                      <a:pt x="1568" y="199"/>
                      <a:pt x="1583" y="183"/>
                      <a:pt x="1591" y="168"/>
                    </a:cubicBezTo>
                    <a:cubicBezTo>
                      <a:pt x="1614" y="130"/>
                      <a:pt x="1637" y="100"/>
                      <a:pt x="1659" y="62"/>
                    </a:cubicBezTo>
                    <a:lnTo>
                      <a:pt x="1690" y="8"/>
                    </a:lnTo>
                    <a:lnTo>
                      <a:pt x="16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70"/>
              <p:cNvSpPr/>
              <p:nvPr/>
            </p:nvSpPr>
            <p:spPr>
              <a:xfrm>
                <a:off x="5833521" y="2348687"/>
                <a:ext cx="112328" cy="17626"/>
              </a:xfrm>
              <a:custGeom>
                <a:avLst/>
                <a:gdLst/>
                <a:ahLst/>
                <a:cxnLst/>
                <a:rect l="l" t="t" r="r" b="b"/>
                <a:pathLst>
                  <a:path w="1606" h="252" extrusionOk="0">
                    <a:moveTo>
                      <a:pt x="61" y="0"/>
                    </a:moveTo>
                    <a:cubicBezTo>
                      <a:pt x="46" y="84"/>
                      <a:pt x="23" y="168"/>
                      <a:pt x="0" y="251"/>
                    </a:cubicBezTo>
                    <a:lnTo>
                      <a:pt x="1529" y="251"/>
                    </a:lnTo>
                    <a:lnTo>
                      <a:pt x="1537" y="236"/>
                    </a:lnTo>
                    <a:cubicBezTo>
                      <a:pt x="1544" y="206"/>
                      <a:pt x="1560" y="175"/>
                      <a:pt x="1567" y="145"/>
                    </a:cubicBezTo>
                    <a:cubicBezTo>
                      <a:pt x="1575" y="107"/>
                      <a:pt x="1583" y="84"/>
                      <a:pt x="1590" y="54"/>
                    </a:cubicBezTo>
                    <a:lnTo>
                      <a:pt x="16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70"/>
              <p:cNvSpPr/>
              <p:nvPr/>
            </p:nvSpPr>
            <p:spPr>
              <a:xfrm>
                <a:off x="5780293" y="2459340"/>
                <a:ext cx="105403" cy="11261"/>
              </a:xfrm>
              <a:custGeom>
                <a:avLst/>
                <a:gdLst/>
                <a:ahLst/>
                <a:cxnLst/>
                <a:rect l="l" t="t" r="r" b="b"/>
                <a:pathLst>
                  <a:path w="1507" h="161" extrusionOk="0">
                    <a:moveTo>
                      <a:pt x="122" y="1"/>
                    </a:moveTo>
                    <a:cubicBezTo>
                      <a:pt x="84" y="54"/>
                      <a:pt x="46" y="107"/>
                      <a:pt x="0" y="160"/>
                    </a:cubicBezTo>
                    <a:lnTo>
                      <a:pt x="1354" y="160"/>
                    </a:lnTo>
                    <a:lnTo>
                      <a:pt x="1400" y="115"/>
                    </a:lnTo>
                    <a:lnTo>
                      <a:pt x="1423" y="92"/>
                    </a:lnTo>
                    <a:lnTo>
                      <a:pt x="15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70"/>
              <p:cNvSpPr/>
              <p:nvPr/>
            </p:nvSpPr>
            <p:spPr>
              <a:xfrm>
                <a:off x="5844153" y="2256640"/>
                <a:ext cx="110719" cy="57493"/>
              </a:xfrm>
              <a:custGeom>
                <a:avLst/>
                <a:gdLst/>
                <a:ahLst/>
                <a:cxnLst/>
                <a:rect l="l" t="t" r="r" b="b"/>
                <a:pathLst>
                  <a:path w="1583" h="822" extrusionOk="0">
                    <a:moveTo>
                      <a:pt x="15" y="0"/>
                    </a:moveTo>
                    <a:cubicBezTo>
                      <a:pt x="23" y="107"/>
                      <a:pt x="31" y="213"/>
                      <a:pt x="31" y="327"/>
                    </a:cubicBezTo>
                    <a:cubicBezTo>
                      <a:pt x="23" y="487"/>
                      <a:pt x="15" y="654"/>
                      <a:pt x="0" y="822"/>
                    </a:cubicBezTo>
                    <a:lnTo>
                      <a:pt x="1560" y="822"/>
                    </a:lnTo>
                    <a:lnTo>
                      <a:pt x="1560" y="791"/>
                    </a:lnTo>
                    <a:cubicBezTo>
                      <a:pt x="1560" y="768"/>
                      <a:pt x="1567" y="738"/>
                      <a:pt x="1567" y="715"/>
                    </a:cubicBezTo>
                    <a:cubicBezTo>
                      <a:pt x="1567" y="685"/>
                      <a:pt x="1575" y="632"/>
                      <a:pt x="1575" y="586"/>
                    </a:cubicBezTo>
                    <a:cubicBezTo>
                      <a:pt x="1575" y="563"/>
                      <a:pt x="1575" y="540"/>
                      <a:pt x="1583" y="517"/>
                    </a:cubicBezTo>
                    <a:lnTo>
                      <a:pt x="1583" y="327"/>
                    </a:lnTo>
                    <a:lnTo>
                      <a:pt x="1583" y="129"/>
                    </a:lnTo>
                    <a:cubicBezTo>
                      <a:pt x="1583" y="107"/>
                      <a:pt x="1583" y="84"/>
                      <a:pt x="1575" y="61"/>
                    </a:cubicBezTo>
                    <a:cubicBezTo>
                      <a:pt x="1567" y="38"/>
                      <a:pt x="1575" y="15"/>
                      <a:pt x="1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70"/>
              <p:cNvSpPr/>
              <p:nvPr/>
            </p:nvSpPr>
            <p:spPr>
              <a:xfrm>
                <a:off x="5810579" y="2135287"/>
                <a:ext cx="118762" cy="28816"/>
              </a:xfrm>
              <a:custGeom>
                <a:avLst/>
                <a:gdLst/>
                <a:ahLst/>
                <a:cxnLst/>
                <a:rect l="l" t="t" r="r" b="b"/>
                <a:pathLst>
                  <a:path w="1698" h="412" extrusionOk="0">
                    <a:moveTo>
                      <a:pt x="1" y="0"/>
                    </a:moveTo>
                    <a:cubicBezTo>
                      <a:pt x="69" y="130"/>
                      <a:pt x="130" y="267"/>
                      <a:pt x="191" y="411"/>
                    </a:cubicBezTo>
                    <a:lnTo>
                      <a:pt x="1697" y="411"/>
                    </a:lnTo>
                    <a:cubicBezTo>
                      <a:pt x="1682" y="373"/>
                      <a:pt x="1659" y="343"/>
                      <a:pt x="1644" y="305"/>
                    </a:cubicBezTo>
                    <a:lnTo>
                      <a:pt x="1614" y="244"/>
                    </a:lnTo>
                    <a:cubicBezTo>
                      <a:pt x="1599" y="213"/>
                      <a:pt x="1576" y="175"/>
                      <a:pt x="1553" y="145"/>
                    </a:cubicBezTo>
                    <a:lnTo>
                      <a:pt x="1522" y="84"/>
                    </a:lnTo>
                    <a:cubicBezTo>
                      <a:pt x="1507" y="61"/>
                      <a:pt x="1484" y="31"/>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70"/>
              <p:cNvSpPr/>
              <p:nvPr/>
            </p:nvSpPr>
            <p:spPr>
              <a:xfrm>
                <a:off x="5832402" y="2189004"/>
                <a:ext cx="112887" cy="17626"/>
              </a:xfrm>
              <a:custGeom>
                <a:avLst/>
                <a:gdLst/>
                <a:ahLst/>
                <a:cxnLst/>
                <a:rect l="l" t="t" r="r" b="b"/>
                <a:pathLst>
                  <a:path w="1614" h="252" extrusionOk="0">
                    <a:moveTo>
                      <a:pt x="1" y="1"/>
                    </a:moveTo>
                    <a:cubicBezTo>
                      <a:pt x="24" y="85"/>
                      <a:pt x="46" y="168"/>
                      <a:pt x="69" y="252"/>
                    </a:cubicBezTo>
                    <a:lnTo>
                      <a:pt x="1614" y="252"/>
                    </a:lnTo>
                    <a:lnTo>
                      <a:pt x="1614" y="244"/>
                    </a:lnTo>
                    <a:cubicBezTo>
                      <a:pt x="1606" y="214"/>
                      <a:pt x="1599" y="183"/>
                      <a:pt x="1583" y="161"/>
                    </a:cubicBezTo>
                    <a:cubicBezTo>
                      <a:pt x="1576" y="130"/>
                      <a:pt x="1568" y="92"/>
                      <a:pt x="1553" y="62"/>
                    </a:cubicBezTo>
                    <a:lnTo>
                      <a:pt x="1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70"/>
              <p:cNvSpPr/>
              <p:nvPr/>
            </p:nvSpPr>
            <p:spPr>
              <a:xfrm>
                <a:off x="5762737" y="2067161"/>
                <a:ext cx="117643" cy="26718"/>
              </a:xfrm>
              <a:custGeom>
                <a:avLst/>
                <a:gdLst/>
                <a:ahLst/>
                <a:cxnLst/>
                <a:rect l="l" t="t" r="r" b="b"/>
                <a:pathLst>
                  <a:path w="1682" h="382" extrusionOk="0">
                    <a:moveTo>
                      <a:pt x="0" y="1"/>
                    </a:moveTo>
                    <a:cubicBezTo>
                      <a:pt x="107" y="115"/>
                      <a:pt x="213" y="244"/>
                      <a:pt x="312" y="381"/>
                    </a:cubicBezTo>
                    <a:lnTo>
                      <a:pt x="1682" y="381"/>
                    </a:lnTo>
                    <a:lnTo>
                      <a:pt x="1674" y="373"/>
                    </a:lnTo>
                    <a:lnTo>
                      <a:pt x="1651" y="343"/>
                    </a:lnTo>
                    <a:cubicBezTo>
                      <a:pt x="1621" y="305"/>
                      <a:pt x="1583" y="275"/>
                      <a:pt x="1545" y="236"/>
                    </a:cubicBezTo>
                    <a:lnTo>
                      <a:pt x="1522" y="221"/>
                    </a:lnTo>
                    <a:cubicBezTo>
                      <a:pt x="1484" y="183"/>
                      <a:pt x="1446" y="145"/>
                      <a:pt x="1408" y="115"/>
                    </a:cubicBezTo>
                    <a:lnTo>
                      <a:pt x="1385" y="100"/>
                    </a:lnTo>
                    <a:cubicBezTo>
                      <a:pt x="1347" y="62"/>
                      <a:pt x="1309" y="31"/>
                      <a:pt x="1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70"/>
              <p:cNvSpPr/>
              <p:nvPr/>
            </p:nvSpPr>
            <p:spPr>
              <a:xfrm>
                <a:off x="5715875" y="2025124"/>
                <a:ext cx="93723" cy="15527"/>
              </a:xfrm>
              <a:custGeom>
                <a:avLst/>
                <a:gdLst/>
                <a:ahLst/>
                <a:cxnLst/>
                <a:rect l="l" t="t" r="r" b="b"/>
                <a:pathLst>
                  <a:path w="1340" h="222" extrusionOk="0">
                    <a:moveTo>
                      <a:pt x="1" y="1"/>
                    </a:moveTo>
                    <a:cubicBezTo>
                      <a:pt x="92" y="69"/>
                      <a:pt x="183" y="145"/>
                      <a:pt x="275" y="221"/>
                    </a:cubicBezTo>
                    <a:lnTo>
                      <a:pt x="1340" y="221"/>
                    </a:lnTo>
                    <a:lnTo>
                      <a:pt x="1309" y="206"/>
                    </a:lnTo>
                    <a:lnTo>
                      <a:pt x="1302" y="206"/>
                    </a:lnTo>
                    <a:cubicBezTo>
                      <a:pt x="1248" y="176"/>
                      <a:pt x="1195" y="153"/>
                      <a:pt x="1142" y="130"/>
                    </a:cubicBezTo>
                    <a:cubicBezTo>
                      <a:pt x="1089" y="100"/>
                      <a:pt x="1028" y="77"/>
                      <a:pt x="974" y="54"/>
                    </a:cubicBezTo>
                    <a:cubicBezTo>
                      <a:pt x="929" y="39"/>
                      <a:pt x="883" y="23"/>
                      <a:pt x="845" y="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64" name="Google Shape;1264;p70"/>
            <p:cNvCxnSpPr/>
            <p:nvPr/>
          </p:nvCxnSpPr>
          <p:spPr>
            <a:xfrm rot="10800000">
              <a:off x="5549588" y="3596688"/>
              <a:ext cx="0" cy="414900"/>
            </a:xfrm>
            <a:prstGeom prst="straightConnector1">
              <a:avLst/>
            </a:prstGeom>
            <a:noFill/>
            <a:ln w="9525" cap="flat" cmpd="sng">
              <a:solidFill>
                <a:schemeClr val="lt1"/>
              </a:solidFill>
              <a:prstDash val="solid"/>
              <a:round/>
              <a:headEnd type="oval" w="med" len="med"/>
              <a:tailEnd type="none" w="med" len="med"/>
            </a:ln>
          </p:spPr>
        </p:cxnSp>
        <p:sp>
          <p:nvSpPr>
            <p:cNvPr id="1265" name="Google Shape;1265;p70"/>
            <p:cNvSpPr txBox="1"/>
            <p:nvPr/>
          </p:nvSpPr>
          <p:spPr>
            <a:xfrm flipH="1">
              <a:off x="4898138" y="3960550"/>
              <a:ext cx="1302900" cy="5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Rajdhani Medium"/>
                  <a:ea typeface="Rajdhani Medium"/>
                  <a:cs typeface="Rajdhani Medium"/>
                  <a:sym typeface="Rajdhani Medium"/>
                </a:rPr>
                <a:t>Jupiter is the biggest planet</a:t>
              </a:r>
              <a:endParaRPr>
                <a:solidFill>
                  <a:schemeClr val="lt1"/>
                </a:solidFill>
                <a:latin typeface="Rajdhani Medium"/>
                <a:ea typeface="Rajdhani Medium"/>
                <a:cs typeface="Rajdhani Medium"/>
                <a:sym typeface="Rajdhani Medium"/>
              </a:endParaRPr>
            </a:p>
          </p:txBody>
        </p:sp>
      </p:grpSp>
      <p:grpSp>
        <p:nvGrpSpPr>
          <p:cNvPr id="1266" name="Google Shape;1266;p70"/>
          <p:cNvGrpSpPr/>
          <p:nvPr/>
        </p:nvGrpSpPr>
        <p:grpSpPr>
          <a:xfrm>
            <a:off x="7390300" y="1280885"/>
            <a:ext cx="1302900" cy="1382715"/>
            <a:chOff x="7390300" y="1280885"/>
            <a:chExt cx="1302900" cy="1382715"/>
          </a:xfrm>
        </p:grpSpPr>
        <p:grpSp>
          <p:nvGrpSpPr>
            <p:cNvPr id="1267" name="Google Shape;1267;p70"/>
            <p:cNvGrpSpPr/>
            <p:nvPr/>
          </p:nvGrpSpPr>
          <p:grpSpPr>
            <a:xfrm>
              <a:off x="7816914" y="1280885"/>
              <a:ext cx="449673" cy="449713"/>
              <a:chOff x="6865331" y="1650182"/>
              <a:chExt cx="406576" cy="406576"/>
            </a:xfrm>
          </p:grpSpPr>
          <p:sp>
            <p:nvSpPr>
              <p:cNvPr id="1268" name="Google Shape;1268;p70"/>
              <p:cNvSpPr/>
              <p:nvPr/>
            </p:nvSpPr>
            <p:spPr>
              <a:xfrm>
                <a:off x="6865331" y="1650182"/>
                <a:ext cx="406576" cy="406576"/>
              </a:xfrm>
              <a:custGeom>
                <a:avLst/>
                <a:gdLst/>
                <a:ahLst/>
                <a:cxnLst/>
                <a:rect l="l" t="t" r="r" b="b"/>
                <a:pathLst>
                  <a:path w="5813" h="5813" extrusionOk="0">
                    <a:moveTo>
                      <a:pt x="2906" y="0"/>
                    </a:moveTo>
                    <a:cubicBezTo>
                      <a:pt x="1301" y="0"/>
                      <a:pt x="0" y="1301"/>
                      <a:pt x="0" y="2907"/>
                    </a:cubicBezTo>
                    <a:cubicBezTo>
                      <a:pt x="0" y="4512"/>
                      <a:pt x="1301" y="5813"/>
                      <a:pt x="2906" y="5813"/>
                    </a:cubicBezTo>
                    <a:cubicBezTo>
                      <a:pt x="4512" y="5813"/>
                      <a:pt x="5813" y="4512"/>
                      <a:pt x="5813" y="2907"/>
                    </a:cubicBezTo>
                    <a:cubicBezTo>
                      <a:pt x="5813" y="1301"/>
                      <a:pt x="4512" y="0"/>
                      <a:pt x="29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70"/>
              <p:cNvSpPr/>
              <p:nvPr/>
            </p:nvSpPr>
            <p:spPr>
              <a:xfrm>
                <a:off x="6999904" y="1773634"/>
                <a:ext cx="45882" cy="45812"/>
              </a:xfrm>
              <a:custGeom>
                <a:avLst/>
                <a:gdLst/>
                <a:ahLst/>
                <a:cxnLst/>
                <a:rect l="l" t="t" r="r" b="b"/>
                <a:pathLst>
                  <a:path w="656" h="655" extrusionOk="0">
                    <a:moveTo>
                      <a:pt x="328" y="0"/>
                    </a:moveTo>
                    <a:cubicBezTo>
                      <a:pt x="145" y="0"/>
                      <a:pt x="1" y="145"/>
                      <a:pt x="1" y="328"/>
                    </a:cubicBezTo>
                    <a:cubicBezTo>
                      <a:pt x="1" y="510"/>
                      <a:pt x="145" y="655"/>
                      <a:pt x="328" y="655"/>
                    </a:cubicBezTo>
                    <a:cubicBezTo>
                      <a:pt x="503" y="655"/>
                      <a:pt x="655" y="510"/>
                      <a:pt x="655" y="328"/>
                    </a:cubicBezTo>
                    <a:cubicBezTo>
                      <a:pt x="655" y="145"/>
                      <a:pt x="503"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70"/>
              <p:cNvSpPr/>
              <p:nvPr/>
            </p:nvSpPr>
            <p:spPr>
              <a:xfrm>
                <a:off x="6948285" y="1883237"/>
                <a:ext cx="30425" cy="30425"/>
              </a:xfrm>
              <a:custGeom>
                <a:avLst/>
                <a:gdLst/>
                <a:ahLst/>
                <a:cxnLst/>
                <a:rect l="l" t="t" r="r" b="b"/>
                <a:pathLst>
                  <a:path w="435" h="435" extrusionOk="0">
                    <a:moveTo>
                      <a:pt x="214" y="1"/>
                    </a:moveTo>
                    <a:cubicBezTo>
                      <a:pt x="100" y="1"/>
                      <a:pt x="1" y="100"/>
                      <a:pt x="1" y="214"/>
                    </a:cubicBezTo>
                    <a:cubicBezTo>
                      <a:pt x="1" y="335"/>
                      <a:pt x="100" y="434"/>
                      <a:pt x="214" y="434"/>
                    </a:cubicBezTo>
                    <a:cubicBezTo>
                      <a:pt x="336" y="434"/>
                      <a:pt x="435" y="335"/>
                      <a:pt x="435" y="214"/>
                    </a:cubicBezTo>
                    <a:cubicBezTo>
                      <a:pt x="435" y="100"/>
                      <a:pt x="336" y="1"/>
                      <a:pt x="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70"/>
              <p:cNvSpPr/>
              <p:nvPr/>
            </p:nvSpPr>
            <p:spPr>
              <a:xfrm>
                <a:off x="7084309" y="1805275"/>
                <a:ext cx="118692" cy="118692"/>
              </a:xfrm>
              <a:custGeom>
                <a:avLst/>
                <a:gdLst/>
                <a:ahLst/>
                <a:cxnLst/>
                <a:rect l="l" t="t" r="r" b="b"/>
                <a:pathLst>
                  <a:path w="1697" h="1697" extrusionOk="0">
                    <a:moveTo>
                      <a:pt x="852" y="0"/>
                    </a:moveTo>
                    <a:cubicBezTo>
                      <a:pt x="381" y="0"/>
                      <a:pt x="0" y="381"/>
                      <a:pt x="0" y="852"/>
                    </a:cubicBezTo>
                    <a:cubicBezTo>
                      <a:pt x="0" y="1316"/>
                      <a:pt x="381" y="1697"/>
                      <a:pt x="852" y="1697"/>
                    </a:cubicBezTo>
                    <a:cubicBezTo>
                      <a:pt x="1324" y="1697"/>
                      <a:pt x="1697" y="1316"/>
                      <a:pt x="1697" y="852"/>
                    </a:cubicBezTo>
                    <a:cubicBezTo>
                      <a:pt x="1697" y="381"/>
                      <a:pt x="1324" y="0"/>
                      <a:pt x="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72" name="Google Shape;1272;p70"/>
            <p:cNvCxnSpPr/>
            <p:nvPr/>
          </p:nvCxnSpPr>
          <p:spPr>
            <a:xfrm rot="10800000">
              <a:off x="8041750" y="1850038"/>
              <a:ext cx="0" cy="331200"/>
            </a:xfrm>
            <a:prstGeom prst="straightConnector1">
              <a:avLst/>
            </a:prstGeom>
            <a:noFill/>
            <a:ln w="9525" cap="flat" cmpd="sng">
              <a:solidFill>
                <a:schemeClr val="lt1"/>
              </a:solidFill>
              <a:prstDash val="solid"/>
              <a:round/>
              <a:headEnd type="oval" w="med" len="med"/>
              <a:tailEnd type="none" w="med" len="med"/>
            </a:ln>
          </p:spPr>
        </p:cxnSp>
        <p:sp>
          <p:nvSpPr>
            <p:cNvPr id="1273" name="Google Shape;1273;p70"/>
            <p:cNvSpPr txBox="1"/>
            <p:nvPr/>
          </p:nvSpPr>
          <p:spPr>
            <a:xfrm flipH="1">
              <a:off x="7390300" y="2130200"/>
              <a:ext cx="1302900" cy="5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Rajdhani Medium"/>
                  <a:ea typeface="Rajdhani Medium"/>
                  <a:cs typeface="Rajdhani Medium"/>
                  <a:sym typeface="Rajdhani Medium"/>
                </a:rPr>
                <a:t>Neptune is the farthest planet</a:t>
              </a:r>
              <a:endParaRPr>
                <a:solidFill>
                  <a:schemeClr val="lt1"/>
                </a:solidFill>
                <a:latin typeface="Rajdhani Medium"/>
                <a:ea typeface="Rajdhani Medium"/>
                <a:cs typeface="Rajdhani Medium"/>
                <a:sym typeface="Rajdhani Medium"/>
              </a:endParaRPr>
            </a:p>
          </p:txBody>
        </p:sp>
      </p:grpSp>
      <p:grpSp>
        <p:nvGrpSpPr>
          <p:cNvPr id="1274" name="Google Shape;1274;p70"/>
          <p:cNvGrpSpPr/>
          <p:nvPr/>
        </p:nvGrpSpPr>
        <p:grpSpPr>
          <a:xfrm>
            <a:off x="6821538" y="3230369"/>
            <a:ext cx="1302900" cy="1265906"/>
            <a:chOff x="6874100" y="3230369"/>
            <a:chExt cx="1302900" cy="1265906"/>
          </a:xfrm>
        </p:grpSpPr>
        <p:grpSp>
          <p:nvGrpSpPr>
            <p:cNvPr id="1275" name="Google Shape;1275;p70"/>
            <p:cNvGrpSpPr/>
            <p:nvPr/>
          </p:nvGrpSpPr>
          <p:grpSpPr>
            <a:xfrm>
              <a:off x="7333372" y="3230369"/>
              <a:ext cx="384357" cy="384357"/>
              <a:chOff x="6492807" y="2610171"/>
              <a:chExt cx="383705" cy="383705"/>
            </a:xfrm>
          </p:grpSpPr>
          <p:sp>
            <p:nvSpPr>
              <p:cNvPr id="1276" name="Google Shape;1276;p70"/>
              <p:cNvSpPr/>
              <p:nvPr/>
            </p:nvSpPr>
            <p:spPr>
              <a:xfrm>
                <a:off x="6492807" y="2610171"/>
                <a:ext cx="383705" cy="383705"/>
              </a:xfrm>
              <a:custGeom>
                <a:avLst/>
                <a:gdLst/>
                <a:ahLst/>
                <a:cxnLst/>
                <a:rect l="l" t="t" r="r" b="b"/>
                <a:pathLst>
                  <a:path w="5486" h="5486" extrusionOk="0">
                    <a:moveTo>
                      <a:pt x="2747" y="0"/>
                    </a:moveTo>
                    <a:cubicBezTo>
                      <a:pt x="1233" y="0"/>
                      <a:pt x="0" y="1225"/>
                      <a:pt x="0" y="2739"/>
                    </a:cubicBezTo>
                    <a:cubicBezTo>
                      <a:pt x="0" y="4253"/>
                      <a:pt x="1233" y="5485"/>
                      <a:pt x="2747" y="5485"/>
                    </a:cubicBezTo>
                    <a:cubicBezTo>
                      <a:pt x="4261" y="5485"/>
                      <a:pt x="5486" y="4253"/>
                      <a:pt x="5486" y="2739"/>
                    </a:cubicBezTo>
                    <a:cubicBezTo>
                      <a:pt x="5486" y="1225"/>
                      <a:pt x="4261" y="0"/>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70"/>
              <p:cNvSpPr/>
              <p:nvPr/>
            </p:nvSpPr>
            <p:spPr>
              <a:xfrm>
                <a:off x="6741809" y="2726139"/>
                <a:ext cx="61270" cy="61270"/>
              </a:xfrm>
              <a:custGeom>
                <a:avLst/>
                <a:gdLst/>
                <a:ahLst/>
                <a:cxnLst/>
                <a:rect l="l" t="t" r="r" b="b"/>
                <a:pathLst>
                  <a:path w="876" h="876" extrusionOk="0">
                    <a:moveTo>
                      <a:pt x="442" y="1"/>
                    </a:moveTo>
                    <a:cubicBezTo>
                      <a:pt x="199" y="1"/>
                      <a:pt x="1" y="191"/>
                      <a:pt x="1" y="434"/>
                    </a:cubicBezTo>
                    <a:cubicBezTo>
                      <a:pt x="1" y="678"/>
                      <a:pt x="199" y="876"/>
                      <a:pt x="442" y="876"/>
                    </a:cubicBezTo>
                    <a:cubicBezTo>
                      <a:pt x="686" y="876"/>
                      <a:pt x="876" y="678"/>
                      <a:pt x="876" y="434"/>
                    </a:cubicBezTo>
                    <a:cubicBezTo>
                      <a:pt x="876" y="191"/>
                      <a:pt x="686" y="1"/>
                      <a:pt x="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70"/>
              <p:cNvSpPr/>
              <p:nvPr/>
            </p:nvSpPr>
            <p:spPr>
              <a:xfrm>
                <a:off x="6633815" y="2702218"/>
                <a:ext cx="42105" cy="36160"/>
              </a:xfrm>
              <a:custGeom>
                <a:avLst/>
                <a:gdLst/>
                <a:ahLst/>
                <a:cxnLst/>
                <a:rect l="l" t="t" r="r" b="b"/>
                <a:pathLst>
                  <a:path w="602" h="517" extrusionOk="0">
                    <a:moveTo>
                      <a:pt x="343" y="0"/>
                    </a:moveTo>
                    <a:cubicBezTo>
                      <a:pt x="115" y="0"/>
                      <a:pt x="1" y="274"/>
                      <a:pt x="160" y="442"/>
                    </a:cubicBezTo>
                    <a:cubicBezTo>
                      <a:pt x="212" y="493"/>
                      <a:pt x="276" y="516"/>
                      <a:pt x="339" y="516"/>
                    </a:cubicBezTo>
                    <a:cubicBezTo>
                      <a:pt x="472" y="516"/>
                      <a:pt x="602" y="414"/>
                      <a:pt x="602" y="259"/>
                    </a:cubicBezTo>
                    <a:cubicBezTo>
                      <a:pt x="602" y="114"/>
                      <a:pt x="487" y="0"/>
                      <a:pt x="3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70"/>
              <p:cNvSpPr/>
              <p:nvPr/>
            </p:nvSpPr>
            <p:spPr>
              <a:xfrm>
                <a:off x="6607726" y="2785242"/>
                <a:ext cx="118762" cy="118692"/>
              </a:xfrm>
              <a:custGeom>
                <a:avLst/>
                <a:gdLst/>
                <a:ahLst/>
                <a:cxnLst/>
                <a:rect l="l" t="t" r="r" b="b"/>
                <a:pathLst>
                  <a:path w="1698" h="1697" extrusionOk="0">
                    <a:moveTo>
                      <a:pt x="853" y="0"/>
                    </a:moveTo>
                    <a:cubicBezTo>
                      <a:pt x="381" y="0"/>
                      <a:pt x="1" y="381"/>
                      <a:pt x="1" y="852"/>
                    </a:cubicBezTo>
                    <a:cubicBezTo>
                      <a:pt x="1" y="1316"/>
                      <a:pt x="381" y="1697"/>
                      <a:pt x="853" y="1697"/>
                    </a:cubicBezTo>
                    <a:cubicBezTo>
                      <a:pt x="1325" y="1697"/>
                      <a:pt x="1697" y="1316"/>
                      <a:pt x="1697" y="852"/>
                    </a:cubicBezTo>
                    <a:cubicBezTo>
                      <a:pt x="1697" y="381"/>
                      <a:pt x="1325" y="0"/>
                      <a:pt x="8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80" name="Google Shape;1280;p70"/>
            <p:cNvCxnSpPr/>
            <p:nvPr/>
          </p:nvCxnSpPr>
          <p:spPr>
            <a:xfrm rot="10800000">
              <a:off x="7525550" y="3737513"/>
              <a:ext cx="0" cy="254100"/>
            </a:xfrm>
            <a:prstGeom prst="straightConnector1">
              <a:avLst/>
            </a:prstGeom>
            <a:noFill/>
            <a:ln w="9525" cap="flat" cmpd="sng">
              <a:solidFill>
                <a:schemeClr val="lt1"/>
              </a:solidFill>
              <a:prstDash val="solid"/>
              <a:round/>
              <a:headEnd type="oval" w="med" len="med"/>
              <a:tailEnd type="none" w="med" len="med"/>
            </a:ln>
          </p:spPr>
        </p:cxnSp>
        <p:sp>
          <p:nvSpPr>
            <p:cNvPr id="1281" name="Google Shape;1281;p70"/>
            <p:cNvSpPr txBox="1"/>
            <p:nvPr/>
          </p:nvSpPr>
          <p:spPr>
            <a:xfrm flipH="1">
              <a:off x="6874100" y="3962875"/>
              <a:ext cx="1302900" cy="5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Rajdhani Medium"/>
                  <a:ea typeface="Rajdhani Medium"/>
                  <a:cs typeface="Rajdhani Medium"/>
                  <a:sym typeface="Rajdhani Medium"/>
                </a:rPr>
                <a:t>Uranus is the coldest planet</a:t>
              </a:r>
              <a:endParaRPr>
                <a:solidFill>
                  <a:schemeClr val="lt1"/>
                </a:solidFill>
                <a:latin typeface="Rajdhani Medium"/>
                <a:ea typeface="Rajdhani Medium"/>
                <a:cs typeface="Rajdhani Medium"/>
                <a:sym typeface="Rajdhani Medium"/>
              </a:endParaRPr>
            </a:p>
          </p:txBody>
        </p:sp>
      </p:grpSp>
      <p:grpSp>
        <p:nvGrpSpPr>
          <p:cNvPr id="1282" name="Google Shape;1282;p70"/>
          <p:cNvGrpSpPr/>
          <p:nvPr/>
        </p:nvGrpSpPr>
        <p:grpSpPr>
          <a:xfrm>
            <a:off x="6228267" y="1462521"/>
            <a:ext cx="1302900" cy="1627929"/>
            <a:chOff x="6228267" y="1462521"/>
            <a:chExt cx="1302900" cy="1627929"/>
          </a:xfrm>
        </p:grpSpPr>
        <p:grpSp>
          <p:nvGrpSpPr>
            <p:cNvPr id="1283" name="Google Shape;1283;p70"/>
            <p:cNvGrpSpPr/>
            <p:nvPr/>
          </p:nvGrpSpPr>
          <p:grpSpPr>
            <a:xfrm>
              <a:off x="6242973" y="1462521"/>
              <a:ext cx="1273489" cy="603433"/>
              <a:chOff x="5567934" y="3478602"/>
              <a:chExt cx="1137755" cy="539117"/>
            </a:xfrm>
          </p:grpSpPr>
          <p:sp>
            <p:nvSpPr>
              <p:cNvPr id="1284" name="Google Shape;1284;p70"/>
              <p:cNvSpPr/>
              <p:nvPr/>
            </p:nvSpPr>
            <p:spPr>
              <a:xfrm>
                <a:off x="5868065" y="3479651"/>
                <a:ext cx="537508" cy="538068"/>
              </a:xfrm>
              <a:custGeom>
                <a:avLst/>
                <a:gdLst/>
                <a:ahLst/>
                <a:cxnLst/>
                <a:rect l="l" t="t" r="r" b="b"/>
                <a:pathLst>
                  <a:path w="7685" h="7693" extrusionOk="0">
                    <a:moveTo>
                      <a:pt x="3843" y="1"/>
                    </a:moveTo>
                    <a:cubicBezTo>
                      <a:pt x="1720" y="1"/>
                      <a:pt x="1" y="1720"/>
                      <a:pt x="1" y="3850"/>
                    </a:cubicBezTo>
                    <a:cubicBezTo>
                      <a:pt x="1" y="5973"/>
                      <a:pt x="1720" y="7692"/>
                      <a:pt x="3843" y="7692"/>
                    </a:cubicBezTo>
                    <a:cubicBezTo>
                      <a:pt x="5965" y="7692"/>
                      <a:pt x="7685" y="5973"/>
                      <a:pt x="7685" y="3850"/>
                    </a:cubicBezTo>
                    <a:cubicBezTo>
                      <a:pt x="7685" y="1720"/>
                      <a:pt x="5965" y="1"/>
                      <a:pt x="3843"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70"/>
              <p:cNvSpPr/>
              <p:nvPr/>
            </p:nvSpPr>
            <p:spPr>
              <a:xfrm>
                <a:off x="6013339" y="3494549"/>
                <a:ext cx="172478" cy="15527"/>
              </a:xfrm>
              <a:custGeom>
                <a:avLst/>
                <a:gdLst/>
                <a:ahLst/>
                <a:cxnLst/>
                <a:rect l="l" t="t" r="r" b="b"/>
                <a:pathLst>
                  <a:path w="2466" h="222" extrusionOk="0">
                    <a:moveTo>
                      <a:pt x="503" y="1"/>
                    </a:moveTo>
                    <a:cubicBezTo>
                      <a:pt x="328" y="61"/>
                      <a:pt x="160" y="138"/>
                      <a:pt x="1" y="221"/>
                    </a:cubicBezTo>
                    <a:lnTo>
                      <a:pt x="2466" y="221"/>
                    </a:lnTo>
                    <a:cubicBezTo>
                      <a:pt x="2374" y="145"/>
                      <a:pt x="2283" y="69"/>
                      <a:pt x="2192" y="1"/>
                    </a:cubicBez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70"/>
              <p:cNvSpPr/>
              <p:nvPr/>
            </p:nvSpPr>
            <p:spPr>
              <a:xfrm>
                <a:off x="5942556" y="3536586"/>
                <a:ext cx="292779" cy="26718"/>
              </a:xfrm>
              <a:custGeom>
                <a:avLst/>
                <a:gdLst/>
                <a:ahLst/>
                <a:cxnLst/>
                <a:rect l="l" t="t" r="r" b="b"/>
                <a:pathLst>
                  <a:path w="4186" h="382" extrusionOk="0">
                    <a:moveTo>
                      <a:pt x="419" y="1"/>
                    </a:moveTo>
                    <a:cubicBezTo>
                      <a:pt x="275" y="115"/>
                      <a:pt x="130" y="244"/>
                      <a:pt x="1" y="381"/>
                    </a:cubicBezTo>
                    <a:lnTo>
                      <a:pt x="4185" y="381"/>
                    </a:lnTo>
                    <a:cubicBezTo>
                      <a:pt x="4086" y="244"/>
                      <a:pt x="3980" y="115"/>
                      <a:pt x="3873" y="1"/>
                    </a:cubicBez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70"/>
              <p:cNvSpPr/>
              <p:nvPr/>
            </p:nvSpPr>
            <p:spPr>
              <a:xfrm>
                <a:off x="5903736" y="3882461"/>
                <a:ext cx="362932" cy="27767"/>
              </a:xfrm>
              <a:custGeom>
                <a:avLst/>
                <a:gdLst/>
                <a:ahLst/>
                <a:cxnLst/>
                <a:rect l="l" t="t" r="r" b="b"/>
                <a:pathLst>
                  <a:path w="5189" h="397" extrusionOk="0">
                    <a:moveTo>
                      <a:pt x="0" y="1"/>
                    </a:moveTo>
                    <a:cubicBezTo>
                      <a:pt x="76" y="138"/>
                      <a:pt x="160" y="267"/>
                      <a:pt x="259" y="396"/>
                    </a:cubicBezTo>
                    <a:lnTo>
                      <a:pt x="4976" y="396"/>
                    </a:lnTo>
                    <a:cubicBezTo>
                      <a:pt x="5052" y="267"/>
                      <a:pt x="5120" y="130"/>
                      <a:pt x="5189" y="1"/>
                    </a:cubicBez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70"/>
              <p:cNvSpPr/>
              <p:nvPr/>
            </p:nvSpPr>
            <p:spPr>
              <a:xfrm>
                <a:off x="5937240" y="3928765"/>
                <a:ext cx="302291" cy="11261"/>
              </a:xfrm>
              <a:custGeom>
                <a:avLst/>
                <a:gdLst/>
                <a:ahLst/>
                <a:cxnLst/>
                <a:rect l="l" t="t" r="r" b="b"/>
                <a:pathLst>
                  <a:path w="4322" h="161" extrusionOk="0">
                    <a:moveTo>
                      <a:pt x="1" y="1"/>
                    </a:moveTo>
                    <a:cubicBezTo>
                      <a:pt x="46" y="54"/>
                      <a:pt x="100" y="107"/>
                      <a:pt x="153" y="160"/>
                    </a:cubicBezTo>
                    <a:lnTo>
                      <a:pt x="4200" y="160"/>
                    </a:lnTo>
                    <a:cubicBezTo>
                      <a:pt x="4246" y="107"/>
                      <a:pt x="4284" y="54"/>
                      <a:pt x="4322" y="1"/>
                    </a:cubicBez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70"/>
              <p:cNvSpPr/>
              <p:nvPr/>
            </p:nvSpPr>
            <p:spPr>
              <a:xfrm>
                <a:off x="5868065" y="3726065"/>
                <a:ext cx="428468" cy="57493"/>
              </a:xfrm>
              <a:custGeom>
                <a:avLst/>
                <a:gdLst/>
                <a:ahLst/>
                <a:cxnLst/>
                <a:rect l="l" t="t" r="r" b="b"/>
                <a:pathLst>
                  <a:path w="6126" h="822" extrusionOk="0">
                    <a:moveTo>
                      <a:pt x="16" y="0"/>
                    </a:moveTo>
                    <a:cubicBezTo>
                      <a:pt x="8" y="107"/>
                      <a:pt x="1" y="213"/>
                      <a:pt x="1" y="327"/>
                    </a:cubicBezTo>
                    <a:cubicBezTo>
                      <a:pt x="1" y="487"/>
                      <a:pt x="8" y="654"/>
                      <a:pt x="31" y="822"/>
                    </a:cubicBezTo>
                    <a:lnTo>
                      <a:pt x="6095" y="822"/>
                    </a:lnTo>
                    <a:cubicBezTo>
                      <a:pt x="6117" y="654"/>
                      <a:pt x="6125" y="487"/>
                      <a:pt x="6125" y="327"/>
                    </a:cubicBezTo>
                    <a:cubicBezTo>
                      <a:pt x="6125" y="213"/>
                      <a:pt x="6125" y="107"/>
                      <a:pt x="6110" y="0"/>
                    </a:cubicBez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70"/>
              <p:cNvSpPr/>
              <p:nvPr/>
            </p:nvSpPr>
            <p:spPr>
              <a:xfrm>
                <a:off x="5878207" y="3658429"/>
                <a:ext cx="409793" cy="17626"/>
              </a:xfrm>
              <a:custGeom>
                <a:avLst/>
                <a:gdLst/>
                <a:ahLst/>
                <a:cxnLst/>
                <a:rect l="l" t="t" r="r" b="b"/>
                <a:pathLst>
                  <a:path w="5859" h="252" extrusionOk="0">
                    <a:moveTo>
                      <a:pt x="76" y="1"/>
                    </a:moveTo>
                    <a:cubicBezTo>
                      <a:pt x="46" y="85"/>
                      <a:pt x="23" y="168"/>
                      <a:pt x="0" y="252"/>
                    </a:cubicBezTo>
                    <a:lnTo>
                      <a:pt x="5858" y="252"/>
                    </a:lnTo>
                    <a:cubicBezTo>
                      <a:pt x="5835" y="168"/>
                      <a:pt x="5813" y="85"/>
                      <a:pt x="5790" y="1"/>
                    </a:cubicBez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70"/>
              <p:cNvSpPr/>
              <p:nvPr/>
            </p:nvSpPr>
            <p:spPr>
              <a:xfrm>
                <a:off x="5877088" y="3818112"/>
                <a:ext cx="411402" cy="17626"/>
              </a:xfrm>
              <a:custGeom>
                <a:avLst/>
                <a:gdLst/>
                <a:ahLst/>
                <a:cxnLst/>
                <a:rect l="l" t="t" r="r" b="b"/>
                <a:pathLst>
                  <a:path w="5882" h="252" extrusionOk="0">
                    <a:moveTo>
                      <a:pt x="1" y="0"/>
                    </a:moveTo>
                    <a:cubicBezTo>
                      <a:pt x="24" y="84"/>
                      <a:pt x="47" y="168"/>
                      <a:pt x="77" y="251"/>
                    </a:cubicBezTo>
                    <a:lnTo>
                      <a:pt x="5821" y="251"/>
                    </a:lnTo>
                    <a:cubicBezTo>
                      <a:pt x="5844" y="168"/>
                      <a:pt x="5867" y="84"/>
                      <a:pt x="5882" y="0"/>
                    </a:cubicBez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70"/>
              <p:cNvSpPr/>
              <p:nvPr/>
            </p:nvSpPr>
            <p:spPr>
              <a:xfrm>
                <a:off x="5894154" y="3604712"/>
                <a:ext cx="380557" cy="28816"/>
              </a:xfrm>
              <a:custGeom>
                <a:avLst/>
                <a:gdLst/>
                <a:ahLst/>
                <a:cxnLst/>
                <a:rect l="l" t="t" r="r" b="b"/>
                <a:pathLst>
                  <a:path w="5441" h="412" extrusionOk="0">
                    <a:moveTo>
                      <a:pt x="229" y="0"/>
                    </a:moveTo>
                    <a:cubicBezTo>
                      <a:pt x="145" y="130"/>
                      <a:pt x="69" y="267"/>
                      <a:pt x="0" y="411"/>
                    </a:cubicBezTo>
                    <a:lnTo>
                      <a:pt x="5440" y="411"/>
                    </a:lnTo>
                    <a:cubicBezTo>
                      <a:pt x="5379" y="267"/>
                      <a:pt x="5318" y="130"/>
                      <a:pt x="5250" y="0"/>
                    </a:cubicBez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70"/>
              <p:cNvSpPr/>
              <p:nvPr/>
            </p:nvSpPr>
            <p:spPr>
              <a:xfrm>
                <a:off x="5984102" y="3969752"/>
                <a:ext cx="220878" cy="29865"/>
              </a:xfrm>
              <a:custGeom>
                <a:avLst/>
                <a:gdLst/>
                <a:ahLst/>
                <a:cxnLst/>
                <a:rect l="l" t="t" r="r" b="b"/>
                <a:pathLst>
                  <a:path w="3158" h="427" extrusionOk="0">
                    <a:moveTo>
                      <a:pt x="0" y="1"/>
                    </a:moveTo>
                    <a:cubicBezTo>
                      <a:pt x="251" y="176"/>
                      <a:pt x="525" y="320"/>
                      <a:pt x="814" y="427"/>
                    </a:cubicBezTo>
                    <a:lnTo>
                      <a:pt x="2663" y="427"/>
                    </a:lnTo>
                    <a:cubicBezTo>
                      <a:pt x="2838" y="297"/>
                      <a:pt x="3005" y="153"/>
                      <a:pt x="3157" y="1"/>
                    </a:cubicBez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70"/>
              <p:cNvSpPr/>
              <p:nvPr/>
            </p:nvSpPr>
            <p:spPr>
              <a:xfrm>
                <a:off x="6251709" y="3882461"/>
                <a:ext cx="118203" cy="27767"/>
              </a:xfrm>
              <a:custGeom>
                <a:avLst/>
                <a:gdLst/>
                <a:ahLst/>
                <a:cxnLst/>
                <a:rect l="l" t="t" r="r" b="b"/>
                <a:pathLst>
                  <a:path w="1690" h="397" extrusionOk="0">
                    <a:moveTo>
                      <a:pt x="214" y="1"/>
                    </a:moveTo>
                    <a:cubicBezTo>
                      <a:pt x="145" y="130"/>
                      <a:pt x="77" y="267"/>
                      <a:pt x="1" y="396"/>
                    </a:cubicBezTo>
                    <a:lnTo>
                      <a:pt x="1431" y="396"/>
                    </a:lnTo>
                    <a:lnTo>
                      <a:pt x="1454" y="366"/>
                    </a:lnTo>
                    <a:lnTo>
                      <a:pt x="1485" y="320"/>
                    </a:lnTo>
                    <a:lnTo>
                      <a:pt x="1561" y="214"/>
                    </a:lnTo>
                    <a:cubicBezTo>
                      <a:pt x="1568" y="199"/>
                      <a:pt x="1583" y="183"/>
                      <a:pt x="1591" y="168"/>
                    </a:cubicBezTo>
                    <a:cubicBezTo>
                      <a:pt x="1614" y="130"/>
                      <a:pt x="1637" y="100"/>
                      <a:pt x="1659" y="62"/>
                    </a:cubicBezTo>
                    <a:lnTo>
                      <a:pt x="1690" y="8"/>
                    </a:lnTo>
                    <a:lnTo>
                      <a:pt x="1690" y="1"/>
                    </a:ln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70"/>
              <p:cNvSpPr/>
              <p:nvPr/>
            </p:nvSpPr>
            <p:spPr>
              <a:xfrm>
                <a:off x="6284234" y="3818112"/>
                <a:ext cx="112328" cy="17626"/>
              </a:xfrm>
              <a:custGeom>
                <a:avLst/>
                <a:gdLst/>
                <a:ahLst/>
                <a:cxnLst/>
                <a:rect l="l" t="t" r="r" b="b"/>
                <a:pathLst>
                  <a:path w="1606" h="252" extrusionOk="0">
                    <a:moveTo>
                      <a:pt x="61" y="0"/>
                    </a:moveTo>
                    <a:cubicBezTo>
                      <a:pt x="46" y="84"/>
                      <a:pt x="23" y="168"/>
                      <a:pt x="0" y="251"/>
                    </a:cubicBezTo>
                    <a:lnTo>
                      <a:pt x="1529" y="251"/>
                    </a:lnTo>
                    <a:lnTo>
                      <a:pt x="1537" y="236"/>
                    </a:lnTo>
                    <a:cubicBezTo>
                      <a:pt x="1544" y="206"/>
                      <a:pt x="1560" y="175"/>
                      <a:pt x="1567" y="145"/>
                    </a:cubicBezTo>
                    <a:cubicBezTo>
                      <a:pt x="1575" y="107"/>
                      <a:pt x="1583" y="84"/>
                      <a:pt x="1590" y="54"/>
                    </a:cubicBezTo>
                    <a:lnTo>
                      <a:pt x="1605" y="0"/>
                    </a:ln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70"/>
              <p:cNvSpPr/>
              <p:nvPr/>
            </p:nvSpPr>
            <p:spPr>
              <a:xfrm>
                <a:off x="6231006" y="3928765"/>
                <a:ext cx="105403" cy="11261"/>
              </a:xfrm>
              <a:custGeom>
                <a:avLst/>
                <a:gdLst/>
                <a:ahLst/>
                <a:cxnLst/>
                <a:rect l="l" t="t" r="r" b="b"/>
                <a:pathLst>
                  <a:path w="1507" h="161" extrusionOk="0">
                    <a:moveTo>
                      <a:pt x="122" y="1"/>
                    </a:moveTo>
                    <a:cubicBezTo>
                      <a:pt x="84" y="54"/>
                      <a:pt x="46" y="107"/>
                      <a:pt x="0" y="160"/>
                    </a:cubicBezTo>
                    <a:lnTo>
                      <a:pt x="1354" y="160"/>
                    </a:lnTo>
                    <a:lnTo>
                      <a:pt x="1400" y="115"/>
                    </a:lnTo>
                    <a:lnTo>
                      <a:pt x="1423" y="92"/>
                    </a:lnTo>
                    <a:lnTo>
                      <a:pt x="1507" y="1"/>
                    </a:ln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70"/>
              <p:cNvSpPr/>
              <p:nvPr/>
            </p:nvSpPr>
            <p:spPr>
              <a:xfrm>
                <a:off x="6294865" y="3726065"/>
                <a:ext cx="110719" cy="57493"/>
              </a:xfrm>
              <a:custGeom>
                <a:avLst/>
                <a:gdLst/>
                <a:ahLst/>
                <a:cxnLst/>
                <a:rect l="l" t="t" r="r" b="b"/>
                <a:pathLst>
                  <a:path w="1583" h="822" extrusionOk="0">
                    <a:moveTo>
                      <a:pt x="15" y="0"/>
                    </a:moveTo>
                    <a:cubicBezTo>
                      <a:pt x="23" y="107"/>
                      <a:pt x="31" y="213"/>
                      <a:pt x="31" y="327"/>
                    </a:cubicBezTo>
                    <a:cubicBezTo>
                      <a:pt x="23" y="487"/>
                      <a:pt x="15" y="654"/>
                      <a:pt x="0" y="822"/>
                    </a:cubicBezTo>
                    <a:lnTo>
                      <a:pt x="1560" y="822"/>
                    </a:lnTo>
                    <a:lnTo>
                      <a:pt x="1560" y="791"/>
                    </a:lnTo>
                    <a:cubicBezTo>
                      <a:pt x="1560" y="768"/>
                      <a:pt x="1567" y="738"/>
                      <a:pt x="1567" y="715"/>
                    </a:cubicBezTo>
                    <a:cubicBezTo>
                      <a:pt x="1567" y="685"/>
                      <a:pt x="1575" y="632"/>
                      <a:pt x="1575" y="586"/>
                    </a:cubicBezTo>
                    <a:cubicBezTo>
                      <a:pt x="1575" y="563"/>
                      <a:pt x="1575" y="540"/>
                      <a:pt x="1583" y="517"/>
                    </a:cubicBezTo>
                    <a:lnTo>
                      <a:pt x="1583" y="327"/>
                    </a:lnTo>
                    <a:lnTo>
                      <a:pt x="1583" y="129"/>
                    </a:lnTo>
                    <a:cubicBezTo>
                      <a:pt x="1583" y="107"/>
                      <a:pt x="1583" y="84"/>
                      <a:pt x="1575" y="61"/>
                    </a:cubicBezTo>
                    <a:cubicBezTo>
                      <a:pt x="1567" y="38"/>
                      <a:pt x="1575" y="15"/>
                      <a:pt x="1575" y="0"/>
                    </a:cubicBez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70"/>
              <p:cNvSpPr/>
              <p:nvPr/>
            </p:nvSpPr>
            <p:spPr>
              <a:xfrm>
                <a:off x="6261292" y="3604712"/>
                <a:ext cx="118762" cy="28816"/>
              </a:xfrm>
              <a:custGeom>
                <a:avLst/>
                <a:gdLst/>
                <a:ahLst/>
                <a:cxnLst/>
                <a:rect l="l" t="t" r="r" b="b"/>
                <a:pathLst>
                  <a:path w="1698" h="412" extrusionOk="0">
                    <a:moveTo>
                      <a:pt x="1" y="0"/>
                    </a:moveTo>
                    <a:cubicBezTo>
                      <a:pt x="69" y="130"/>
                      <a:pt x="130" y="267"/>
                      <a:pt x="191" y="411"/>
                    </a:cubicBezTo>
                    <a:lnTo>
                      <a:pt x="1697" y="411"/>
                    </a:lnTo>
                    <a:cubicBezTo>
                      <a:pt x="1682" y="373"/>
                      <a:pt x="1659" y="343"/>
                      <a:pt x="1644" y="305"/>
                    </a:cubicBezTo>
                    <a:lnTo>
                      <a:pt x="1614" y="244"/>
                    </a:lnTo>
                    <a:cubicBezTo>
                      <a:pt x="1599" y="213"/>
                      <a:pt x="1576" y="175"/>
                      <a:pt x="1553" y="145"/>
                    </a:cubicBezTo>
                    <a:lnTo>
                      <a:pt x="1522" y="84"/>
                    </a:lnTo>
                    <a:cubicBezTo>
                      <a:pt x="1507" y="61"/>
                      <a:pt x="1484" y="31"/>
                      <a:pt x="1469" y="0"/>
                    </a:cubicBez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70"/>
              <p:cNvSpPr/>
              <p:nvPr/>
            </p:nvSpPr>
            <p:spPr>
              <a:xfrm>
                <a:off x="6283114" y="3658429"/>
                <a:ext cx="112887" cy="17626"/>
              </a:xfrm>
              <a:custGeom>
                <a:avLst/>
                <a:gdLst/>
                <a:ahLst/>
                <a:cxnLst/>
                <a:rect l="l" t="t" r="r" b="b"/>
                <a:pathLst>
                  <a:path w="1614" h="252" extrusionOk="0">
                    <a:moveTo>
                      <a:pt x="1" y="1"/>
                    </a:moveTo>
                    <a:cubicBezTo>
                      <a:pt x="24" y="85"/>
                      <a:pt x="46" y="168"/>
                      <a:pt x="69" y="252"/>
                    </a:cubicBezTo>
                    <a:lnTo>
                      <a:pt x="1614" y="252"/>
                    </a:lnTo>
                    <a:lnTo>
                      <a:pt x="1614" y="244"/>
                    </a:lnTo>
                    <a:cubicBezTo>
                      <a:pt x="1606" y="214"/>
                      <a:pt x="1599" y="183"/>
                      <a:pt x="1583" y="161"/>
                    </a:cubicBezTo>
                    <a:cubicBezTo>
                      <a:pt x="1576" y="130"/>
                      <a:pt x="1568" y="92"/>
                      <a:pt x="1553" y="62"/>
                    </a:cubicBezTo>
                    <a:lnTo>
                      <a:pt x="1530" y="1"/>
                    </a:ln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70"/>
              <p:cNvSpPr/>
              <p:nvPr/>
            </p:nvSpPr>
            <p:spPr>
              <a:xfrm>
                <a:off x="6170294" y="3969752"/>
                <a:ext cx="119322" cy="29865"/>
              </a:xfrm>
              <a:custGeom>
                <a:avLst/>
                <a:gdLst/>
                <a:ahLst/>
                <a:cxnLst/>
                <a:rect l="l" t="t" r="r" b="b"/>
                <a:pathLst>
                  <a:path w="1706" h="427" extrusionOk="0">
                    <a:moveTo>
                      <a:pt x="495" y="1"/>
                    </a:moveTo>
                    <a:cubicBezTo>
                      <a:pt x="343" y="153"/>
                      <a:pt x="176" y="297"/>
                      <a:pt x="1" y="427"/>
                    </a:cubicBezTo>
                    <a:lnTo>
                      <a:pt x="899" y="427"/>
                    </a:lnTo>
                    <a:lnTo>
                      <a:pt x="914" y="419"/>
                    </a:lnTo>
                    <a:cubicBezTo>
                      <a:pt x="975" y="404"/>
                      <a:pt x="1028" y="373"/>
                      <a:pt x="1089" y="351"/>
                    </a:cubicBezTo>
                    <a:cubicBezTo>
                      <a:pt x="1142" y="328"/>
                      <a:pt x="1195" y="305"/>
                      <a:pt x="1249" y="274"/>
                    </a:cubicBezTo>
                    <a:lnTo>
                      <a:pt x="1256" y="274"/>
                    </a:lnTo>
                    <a:cubicBezTo>
                      <a:pt x="1302" y="252"/>
                      <a:pt x="1355" y="221"/>
                      <a:pt x="1408" y="191"/>
                    </a:cubicBezTo>
                    <a:lnTo>
                      <a:pt x="1416" y="191"/>
                    </a:lnTo>
                    <a:cubicBezTo>
                      <a:pt x="1469" y="160"/>
                      <a:pt x="1507" y="130"/>
                      <a:pt x="1561" y="99"/>
                    </a:cubicBezTo>
                    <a:lnTo>
                      <a:pt x="1576" y="92"/>
                    </a:lnTo>
                    <a:cubicBezTo>
                      <a:pt x="1621" y="61"/>
                      <a:pt x="1659" y="39"/>
                      <a:pt x="1705" y="8"/>
                    </a:cubicBezTo>
                    <a:lnTo>
                      <a:pt x="495" y="1"/>
                    </a:ln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70"/>
              <p:cNvSpPr/>
              <p:nvPr/>
            </p:nvSpPr>
            <p:spPr>
              <a:xfrm>
                <a:off x="6213450" y="3536586"/>
                <a:ext cx="117643" cy="26718"/>
              </a:xfrm>
              <a:custGeom>
                <a:avLst/>
                <a:gdLst/>
                <a:ahLst/>
                <a:cxnLst/>
                <a:rect l="l" t="t" r="r" b="b"/>
                <a:pathLst>
                  <a:path w="1682" h="382" extrusionOk="0">
                    <a:moveTo>
                      <a:pt x="0" y="1"/>
                    </a:moveTo>
                    <a:cubicBezTo>
                      <a:pt x="107" y="115"/>
                      <a:pt x="213" y="244"/>
                      <a:pt x="312" y="381"/>
                    </a:cubicBezTo>
                    <a:lnTo>
                      <a:pt x="1682" y="381"/>
                    </a:lnTo>
                    <a:lnTo>
                      <a:pt x="1674" y="373"/>
                    </a:lnTo>
                    <a:lnTo>
                      <a:pt x="1651" y="343"/>
                    </a:lnTo>
                    <a:cubicBezTo>
                      <a:pt x="1621" y="305"/>
                      <a:pt x="1583" y="275"/>
                      <a:pt x="1545" y="236"/>
                    </a:cubicBezTo>
                    <a:lnTo>
                      <a:pt x="1522" y="221"/>
                    </a:lnTo>
                    <a:cubicBezTo>
                      <a:pt x="1484" y="183"/>
                      <a:pt x="1446" y="145"/>
                      <a:pt x="1408" y="115"/>
                    </a:cubicBezTo>
                    <a:lnTo>
                      <a:pt x="1385" y="100"/>
                    </a:lnTo>
                    <a:cubicBezTo>
                      <a:pt x="1347" y="62"/>
                      <a:pt x="1309" y="31"/>
                      <a:pt x="1263" y="1"/>
                    </a:cubicBez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70"/>
              <p:cNvSpPr/>
              <p:nvPr/>
            </p:nvSpPr>
            <p:spPr>
              <a:xfrm>
                <a:off x="6166587" y="3494549"/>
                <a:ext cx="93723" cy="15527"/>
              </a:xfrm>
              <a:custGeom>
                <a:avLst/>
                <a:gdLst/>
                <a:ahLst/>
                <a:cxnLst/>
                <a:rect l="l" t="t" r="r" b="b"/>
                <a:pathLst>
                  <a:path w="1340" h="222" extrusionOk="0">
                    <a:moveTo>
                      <a:pt x="1" y="1"/>
                    </a:moveTo>
                    <a:cubicBezTo>
                      <a:pt x="92" y="69"/>
                      <a:pt x="183" y="145"/>
                      <a:pt x="275" y="221"/>
                    </a:cubicBezTo>
                    <a:lnTo>
                      <a:pt x="1340" y="221"/>
                    </a:lnTo>
                    <a:lnTo>
                      <a:pt x="1309" y="206"/>
                    </a:lnTo>
                    <a:lnTo>
                      <a:pt x="1302" y="206"/>
                    </a:lnTo>
                    <a:cubicBezTo>
                      <a:pt x="1248" y="176"/>
                      <a:pt x="1195" y="153"/>
                      <a:pt x="1142" y="130"/>
                    </a:cubicBezTo>
                    <a:cubicBezTo>
                      <a:pt x="1089" y="100"/>
                      <a:pt x="1028" y="77"/>
                      <a:pt x="974" y="54"/>
                    </a:cubicBezTo>
                    <a:cubicBezTo>
                      <a:pt x="929" y="39"/>
                      <a:pt x="883" y="23"/>
                      <a:pt x="845" y="8"/>
                    </a:cubicBezTo>
                    <a:lnTo>
                      <a:pt x="1" y="1"/>
                    </a:lnTo>
                    <a:close/>
                  </a:path>
                </a:pathLst>
              </a:custGeom>
              <a:solidFill>
                <a:srgbClr val="FFE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70"/>
              <p:cNvSpPr/>
              <p:nvPr/>
            </p:nvSpPr>
            <p:spPr>
              <a:xfrm>
                <a:off x="5567934" y="3616952"/>
                <a:ext cx="1137755" cy="272496"/>
              </a:xfrm>
              <a:custGeom>
                <a:avLst/>
                <a:gdLst/>
                <a:ahLst/>
                <a:cxnLst/>
                <a:rect l="l" t="t" r="r" b="b"/>
                <a:pathLst>
                  <a:path w="16267" h="3896" extrusionOk="0">
                    <a:moveTo>
                      <a:pt x="2770" y="1"/>
                    </a:moveTo>
                    <a:cubicBezTo>
                      <a:pt x="1185" y="1"/>
                      <a:pt x="164" y="204"/>
                      <a:pt x="92" y="609"/>
                    </a:cubicBezTo>
                    <a:cubicBezTo>
                      <a:pt x="1" y="1157"/>
                      <a:pt x="1750" y="1948"/>
                      <a:pt x="4360" y="2625"/>
                    </a:cubicBezTo>
                    <a:cubicBezTo>
                      <a:pt x="5418" y="2891"/>
                      <a:pt x="6620" y="3150"/>
                      <a:pt x="7898" y="3363"/>
                    </a:cubicBezTo>
                    <a:cubicBezTo>
                      <a:pt x="9176" y="3576"/>
                      <a:pt x="10378" y="3721"/>
                      <a:pt x="11466" y="3804"/>
                    </a:cubicBezTo>
                    <a:cubicBezTo>
                      <a:pt x="12213" y="3865"/>
                      <a:pt x="12899" y="3896"/>
                      <a:pt x="13504" y="3896"/>
                    </a:cubicBezTo>
                    <a:cubicBezTo>
                      <a:pt x="15087" y="3896"/>
                      <a:pt x="16109" y="3689"/>
                      <a:pt x="16175" y="3287"/>
                    </a:cubicBezTo>
                    <a:cubicBezTo>
                      <a:pt x="16267" y="2732"/>
                      <a:pt x="14540" y="1948"/>
                      <a:pt x="11930" y="1271"/>
                    </a:cubicBezTo>
                    <a:lnTo>
                      <a:pt x="11930" y="1271"/>
                    </a:lnTo>
                    <a:cubicBezTo>
                      <a:pt x="11960" y="1446"/>
                      <a:pt x="11976" y="1621"/>
                      <a:pt x="11976" y="1796"/>
                    </a:cubicBezTo>
                    <a:cubicBezTo>
                      <a:pt x="13703" y="2252"/>
                      <a:pt x="14806" y="2724"/>
                      <a:pt x="14753" y="3044"/>
                    </a:cubicBezTo>
                    <a:cubicBezTo>
                      <a:pt x="14715" y="3276"/>
                      <a:pt x="14092" y="3386"/>
                      <a:pt x="13089" y="3386"/>
                    </a:cubicBezTo>
                    <a:cubicBezTo>
                      <a:pt x="12682" y="3386"/>
                      <a:pt x="12212" y="3368"/>
                      <a:pt x="11694" y="3333"/>
                    </a:cubicBezTo>
                    <a:cubicBezTo>
                      <a:pt x="10629" y="3257"/>
                      <a:pt x="9343" y="3105"/>
                      <a:pt x="7981" y="2876"/>
                    </a:cubicBezTo>
                    <a:cubicBezTo>
                      <a:pt x="6612" y="2648"/>
                      <a:pt x="5341" y="2374"/>
                      <a:pt x="4299" y="2100"/>
                    </a:cubicBezTo>
                    <a:cubicBezTo>
                      <a:pt x="2572" y="1636"/>
                      <a:pt x="1461" y="1164"/>
                      <a:pt x="1515" y="845"/>
                    </a:cubicBezTo>
                    <a:cubicBezTo>
                      <a:pt x="1553" y="616"/>
                      <a:pt x="2178" y="504"/>
                      <a:pt x="3179" y="504"/>
                    </a:cubicBezTo>
                    <a:cubicBezTo>
                      <a:pt x="3575" y="504"/>
                      <a:pt x="4028" y="521"/>
                      <a:pt x="4527" y="556"/>
                    </a:cubicBezTo>
                    <a:cubicBezTo>
                      <a:pt x="4588" y="396"/>
                      <a:pt x="4657" y="236"/>
                      <a:pt x="4740" y="84"/>
                    </a:cubicBezTo>
                    <a:cubicBezTo>
                      <a:pt x="4019" y="29"/>
                      <a:pt x="3356"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70"/>
              <p:cNvSpPr/>
              <p:nvPr/>
            </p:nvSpPr>
            <p:spPr>
              <a:xfrm>
                <a:off x="6603459" y="3485876"/>
                <a:ext cx="15527" cy="18325"/>
              </a:xfrm>
              <a:custGeom>
                <a:avLst/>
                <a:gdLst/>
                <a:ahLst/>
                <a:cxnLst/>
                <a:rect l="l" t="t" r="r" b="b"/>
                <a:pathLst>
                  <a:path w="222" h="262" extrusionOk="0">
                    <a:moveTo>
                      <a:pt x="95" y="137"/>
                    </a:moveTo>
                    <a:cubicBezTo>
                      <a:pt x="102" y="137"/>
                      <a:pt x="108" y="138"/>
                      <a:pt x="115" y="140"/>
                    </a:cubicBezTo>
                    <a:lnTo>
                      <a:pt x="199" y="140"/>
                    </a:lnTo>
                    <a:lnTo>
                      <a:pt x="199" y="185"/>
                    </a:lnTo>
                    <a:cubicBezTo>
                      <a:pt x="191" y="201"/>
                      <a:pt x="176" y="216"/>
                      <a:pt x="161" y="231"/>
                    </a:cubicBezTo>
                    <a:cubicBezTo>
                      <a:pt x="145" y="239"/>
                      <a:pt x="130" y="246"/>
                      <a:pt x="107" y="246"/>
                    </a:cubicBezTo>
                    <a:cubicBezTo>
                      <a:pt x="92" y="246"/>
                      <a:pt x="69" y="239"/>
                      <a:pt x="54" y="231"/>
                    </a:cubicBezTo>
                    <a:cubicBezTo>
                      <a:pt x="46" y="216"/>
                      <a:pt x="39" y="201"/>
                      <a:pt x="39" y="185"/>
                    </a:cubicBezTo>
                    <a:cubicBezTo>
                      <a:pt x="39" y="170"/>
                      <a:pt x="46" y="163"/>
                      <a:pt x="54" y="147"/>
                    </a:cubicBezTo>
                    <a:cubicBezTo>
                      <a:pt x="65" y="142"/>
                      <a:pt x="79" y="137"/>
                      <a:pt x="95" y="137"/>
                    </a:cubicBezTo>
                    <a:close/>
                    <a:moveTo>
                      <a:pt x="136" y="1"/>
                    </a:moveTo>
                    <a:cubicBezTo>
                      <a:pt x="131" y="1"/>
                      <a:pt x="127" y="1"/>
                      <a:pt x="123" y="3"/>
                    </a:cubicBezTo>
                    <a:cubicBezTo>
                      <a:pt x="100" y="3"/>
                      <a:pt x="85" y="3"/>
                      <a:pt x="62" y="10"/>
                    </a:cubicBezTo>
                    <a:cubicBezTo>
                      <a:pt x="46" y="18"/>
                      <a:pt x="31" y="26"/>
                      <a:pt x="16" y="41"/>
                    </a:cubicBezTo>
                    <a:lnTo>
                      <a:pt x="31" y="56"/>
                    </a:lnTo>
                    <a:cubicBezTo>
                      <a:pt x="39" y="41"/>
                      <a:pt x="54" y="33"/>
                      <a:pt x="69" y="33"/>
                    </a:cubicBezTo>
                    <a:cubicBezTo>
                      <a:pt x="80" y="28"/>
                      <a:pt x="91" y="23"/>
                      <a:pt x="104" y="23"/>
                    </a:cubicBezTo>
                    <a:cubicBezTo>
                      <a:pt x="110" y="23"/>
                      <a:pt x="116" y="23"/>
                      <a:pt x="123" y="26"/>
                    </a:cubicBezTo>
                    <a:cubicBezTo>
                      <a:pt x="127" y="24"/>
                      <a:pt x="131" y="23"/>
                      <a:pt x="136" y="23"/>
                    </a:cubicBezTo>
                    <a:cubicBezTo>
                      <a:pt x="149" y="23"/>
                      <a:pt x="165" y="30"/>
                      <a:pt x="176" y="41"/>
                    </a:cubicBezTo>
                    <a:cubicBezTo>
                      <a:pt x="191" y="56"/>
                      <a:pt x="199" y="79"/>
                      <a:pt x="199" y="94"/>
                    </a:cubicBezTo>
                    <a:lnTo>
                      <a:pt x="199" y="117"/>
                    </a:lnTo>
                    <a:lnTo>
                      <a:pt x="107" y="117"/>
                    </a:lnTo>
                    <a:cubicBezTo>
                      <a:pt x="85" y="117"/>
                      <a:pt x="54" y="125"/>
                      <a:pt x="31" y="140"/>
                    </a:cubicBezTo>
                    <a:cubicBezTo>
                      <a:pt x="1" y="163"/>
                      <a:pt x="1" y="216"/>
                      <a:pt x="31" y="246"/>
                    </a:cubicBezTo>
                    <a:cubicBezTo>
                      <a:pt x="54" y="262"/>
                      <a:pt x="77" y="262"/>
                      <a:pt x="100" y="262"/>
                    </a:cubicBezTo>
                    <a:cubicBezTo>
                      <a:pt x="123" y="262"/>
                      <a:pt x="145" y="262"/>
                      <a:pt x="161" y="254"/>
                    </a:cubicBezTo>
                    <a:cubicBezTo>
                      <a:pt x="176" y="246"/>
                      <a:pt x="191" y="231"/>
                      <a:pt x="199" y="216"/>
                    </a:cubicBezTo>
                    <a:lnTo>
                      <a:pt x="199" y="262"/>
                    </a:lnTo>
                    <a:lnTo>
                      <a:pt x="221" y="262"/>
                    </a:lnTo>
                    <a:lnTo>
                      <a:pt x="221" y="94"/>
                    </a:lnTo>
                    <a:cubicBezTo>
                      <a:pt x="221" y="71"/>
                      <a:pt x="214" y="41"/>
                      <a:pt x="191" y="26"/>
                    </a:cubicBezTo>
                    <a:cubicBezTo>
                      <a:pt x="179" y="13"/>
                      <a:pt x="156" y="1"/>
                      <a:pt x="136" y="1"/>
                    </a:cubicBezTo>
                    <a:close/>
                  </a:path>
                </a:pathLst>
              </a:custGeom>
              <a:solidFill>
                <a:srgbClr val="33AD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70"/>
              <p:cNvSpPr/>
              <p:nvPr/>
            </p:nvSpPr>
            <p:spPr>
              <a:xfrm>
                <a:off x="6624233" y="3478602"/>
                <a:ext cx="18185" cy="25599"/>
              </a:xfrm>
              <a:custGeom>
                <a:avLst/>
                <a:gdLst/>
                <a:ahLst/>
                <a:cxnLst/>
                <a:rect l="l" t="t" r="r" b="b"/>
                <a:pathLst>
                  <a:path w="260" h="366" extrusionOk="0">
                    <a:moveTo>
                      <a:pt x="127" y="126"/>
                    </a:moveTo>
                    <a:cubicBezTo>
                      <a:pt x="145" y="126"/>
                      <a:pt x="164" y="130"/>
                      <a:pt x="183" y="137"/>
                    </a:cubicBezTo>
                    <a:cubicBezTo>
                      <a:pt x="198" y="153"/>
                      <a:pt x="206" y="160"/>
                      <a:pt x="221" y="175"/>
                    </a:cubicBezTo>
                    <a:cubicBezTo>
                      <a:pt x="236" y="213"/>
                      <a:pt x="236" y="259"/>
                      <a:pt x="221" y="289"/>
                    </a:cubicBezTo>
                    <a:cubicBezTo>
                      <a:pt x="206" y="312"/>
                      <a:pt x="198" y="320"/>
                      <a:pt x="183" y="328"/>
                    </a:cubicBezTo>
                    <a:cubicBezTo>
                      <a:pt x="164" y="339"/>
                      <a:pt x="145" y="345"/>
                      <a:pt x="127" y="345"/>
                    </a:cubicBezTo>
                    <a:cubicBezTo>
                      <a:pt x="109" y="345"/>
                      <a:pt x="92" y="339"/>
                      <a:pt x="77" y="328"/>
                    </a:cubicBezTo>
                    <a:cubicBezTo>
                      <a:pt x="61" y="320"/>
                      <a:pt x="46" y="312"/>
                      <a:pt x="39" y="289"/>
                    </a:cubicBezTo>
                    <a:cubicBezTo>
                      <a:pt x="16" y="259"/>
                      <a:pt x="16" y="213"/>
                      <a:pt x="39" y="175"/>
                    </a:cubicBezTo>
                    <a:cubicBezTo>
                      <a:pt x="46" y="160"/>
                      <a:pt x="61" y="153"/>
                      <a:pt x="77" y="137"/>
                    </a:cubicBezTo>
                    <a:cubicBezTo>
                      <a:pt x="92" y="130"/>
                      <a:pt x="109" y="126"/>
                      <a:pt x="127" y="126"/>
                    </a:cubicBezTo>
                    <a:close/>
                    <a:moveTo>
                      <a:pt x="229" y="0"/>
                    </a:moveTo>
                    <a:lnTo>
                      <a:pt x="229" y="168"/>
                    </a:lnTo>
                    <a:cubicBezTo>
                      <a:pt x="221" y="145"/>
                      <a:pt x="206" y="130"/>
                      <a:pt x="191" y="122"/>
                    </a:cubicBezTo>
                    <a:cubicBezTo>
                      <a:pt x="168" y="107"/>
                      <a:pt x="145" y="107"/>
                      <a:pt x="130" y="107"/>
                    </a:cubicBezTo>
                    <a:cubicBezTo>
                      <a:pt x="99" y="107"/>
                      <a:pt x="77" y="107"/>
                      <a:pt x="61" y="122"/>
                    </a:cubicBezTo>
                    <a:cubicBezTo>
                      <a:pt x="39" y="130"/>
                      <a:pt x="23" y="145"/>
                      <a:pt x="16" y="168"/>
                    </a:cubicBezTo>
                    <a:cubicBezTo>
                      <a:pt x="1" y="191"/>
                      <a:pt x="1" y="213"/>
                      <a:pt x="1" y="236"/>
                    </a:cubicBezTo>
                    <a:cubicBezTo>
                      <a:pt x="1" y="259"/>
                      <a:pt x="1" y="282"/>
                      <a:pt x="16" y="305"/>
                    </a:cubicBezTo>
                    <a:cubicBezTo>
                      <a:pt x="23" y="320"/>
                      <a:pt x="39" y="343"/>
                      <a:pt x="61" y="350"/>
                    </a:cubicBezTo>
                    <a:cubicBezTo>
                      <a:pt x="84" y="366"/>
                      <a:pt x="99" y="366"/>
                      <a:pt x="130" y="366"/>
                    </a:cubicBezTo>
                    <a:cubicBezTo>
                      <a:pt x="145" y="366"/>
                      <a:pt x="168" y="366"/>
                      <a:pt x="191" y="350"/>
                    </a:cubicBezTo>
                    <a:cubicBezTo>
                      <a:pt x="206" y="343"/>
                      <a:pt x="221" y="328"/>
                      <a:pt x="236" y="305"/>
                    </a:cubicBezTo>
                    <a:lnTo>
                      <a:pt x="236" y="366"/>
                    </a:lnTo>
                    <a:lnTo>
                      <a:pt x="259" y="366"/>
                    </a:lnTo>
                    <a:lnTo>
                      <a:pt x="259" y="0"/>
                    </a:lnTo>
                    <a:close/>
                  </a:path>
                </a:pathLst>
              </a:custGeom>
              <a:solidFill>
                <a:srgbClr val="33AD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70"/>
              <p:cNvSpPr/>
              <p:nvPr/>
            </p:nvSpPr>
            <p:spPr>
              <a:xfrm>
                <a:off x="6648713" y="3478602"/>
                <a:ext cx="3777" cy="25599"/>
              </a:xfrm>
              <a:custGeom>
                <a:avLst/>
                <a:gdLst/>
                <a:ahLst/>
                <a:cxnLst/>
                <a:rect l="l" t="t" r="r" b="b"/>
                <a:pathLst>
                  <a:path w="54" h="366" extrusionOk="0">
                    <a:moveTo>
                      <a:pt x="23" y="0"/>
                    </a:moveTo>
                    <a:cubicBezTo>
                      <a:pt x="16" y="0"/>
                      <a:pt x="16" y="8"/>
                      <a:pt x="8" y="8"/>
                    </a:cubicBezTo>
                    <a:cubicBezTo>
                      <a:pt x="1" y="16"/>
                      <a:pt x="1" y="31"/>
                      <a:pt x="8" y="38"/>
                    </a:cubicBezTo>
                    <a:cubicBezTo>
                      <a:pt x="16" y="38"/>
                      <a:pt x="16" y="46"/>
                      <a:pt x="23" y="46"/>
                    </a:cubicBezTo>
                    <a:cubicBezTo>
                      <a:pt x="31" y="46"/>
                      <a:pt x="39" y="38"/>
                      <a:pt x="39" y="38"/>
                    </a:cubicBezTo>
                    <a:cubicBezTo>
                      <a:pt x="54" y="23"/>
                      <a:pt x="39" y="0"/>
                      <a:pt x="23" y="0"/>
                    </a:cubicBezTo>
                    <a:close/>
                    <a:moveTo>
                      <a:pt x="8" y="107"/>
                    </a:moveTo>
                    <a:lnTo>
                      <a:pt x="8" y="366"/>
                    </a:lnTo>
                    <a:lnTo>
                      <a:pt x="31" y="366"/>
                    </a:lnTo>
                    <a:lnTo>
                      <a:pt x="31" y="107"/>
                    </a:lnTo>
                    <a:close/>
                  </a:path>
                </a:pathLst>
              </a:custGeom>
              <a:solidFill>
                <a:srgbClr val="33AD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07" name="Google Shape;1307;p70"/>
            <p:cNvCxnSpPr/>
            <p:nvPr/>
          </p:nvCxnSpPr>
          <p:spPr>
            <a:xfrm rot="10800000">
              <a:off x="6879717" y="2190688"/>
              <a:ext cx="0" cy="395100"/>
            </a:xfrm>
            <a:prstGeom prst="straightConnector1">
              <a:avLst/>
            </a:prstGeom>
            <a:noFill/>
            <a:ln w="9525" cap="flat" cmpd="sng">
              <a:solidFill>
                <a:schemeClr val="lt1"/>
              </a:solidFill>
              <a:prstDash val="solid"/>
              <a:round/>
              <a:headEnd type="oval" w="med" len="med"/>
              <a:tailEnd type="none" w="med" len="med"/>
            </a:ln>
          </p:spPr>
        </p:cxnSp>
        <p:sp>
          <p:nvSpPr>
            <p:cNvPr id="1308" name="Google Shape;1308;p70"/>
            <p:cNvSpPr txBox="1"/>
            <p:nvPr/>
          </p:nvSpPr>
          <p:spPr>
            <a:xfrm flipH="1">
              <a:off x="6228267" y="2557050"/>
              <a:ext cx="1302900" cy="5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Rajdhani Medium"/>
                  <a:ea typeface="Rajdhani Medium"/>
                  <a:cs typeface="Rajdhani Medium"/>
                  <a:sym typeface="Rajdhani Medium"/>
                </a:rPr>
                <a:t>Saturn is the ringed one</a:t>
              </a:r>
              <a:endParaRPr>
                <a:solidFill>
                  <a:schemeClr val="lt1"/>
                </a:solidFill>
                <a:latin typeface="Rajdhani Medium"/>
                <a:ea typeface="Rajdhani Medium"/>
                <a:cs typeface="Rajdhani Medium"/>
                <a:sym typeface="Rajdhani Mediu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9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120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23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0"/>
                                          </p:stCondLst>
                                        </p:cTn>
                                        <p:tgtEl>
                                          <p:spTgt spid="122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124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0"/>
                                          </p:stCondLst>
                                        </p:cTn>
                                        <p:tgtEl>
                                          <p:spTgt spid="1282"/>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0"/>
                                          </p:stCondLst>
                                        </p:cTn>
                                        <p:tgtEl>
                                          <p:spTgt spid="1274"/>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0"/>
                                  </p:stCondLst>
                                  <p:childTnLst>
                                    <p:set>
                                      <p:cBhvr>
                                        <p:cTn id="27" dur="1" fill="hold">
                                          <p:stCondLst>
                                            <p:cond delay="0"/>
                                          </p:stCondLst>
                                        </p:cTn>
                                        <p:tgtEl>
                                          <p:spTgt spid="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sp>
        <p:nvSpPr>
          <p:cNvPr id="1529" name="Google Shape;1529;p73"/>
          <p:cNvSpPr txBox="1">
            <a:spLocks noGrp="1"/>
          </p:cNvSpPr>
          <p:nvPr>
            <p:ph type="subTitle" idx="1"/>
          </p:nvPr>
        </p:nvSpPr>
        <p:spPr>
          <a:xfrm>
            <a:off x="1056000" y="1873525"/>
            <a:ext cx="1924200" cy="47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MERCURY</a:t>
            </a:r>
            <a:endParaRPr/>
          </a:p>
        </p:txBody>
      </p:sp>
      <p:sp>
        <p:nvSpPr>
          <p:cNvPr id="1530" name="Google Shape;1530;p73"/>
          <p:cNvSpPr txBox="1">
            <a:spLocks noGrp="1"/>
          </p:cNvSpPr>
          <p:nvPr>
            <p:ph type="subTitle" idx="2"/>
          </p:nvPr>
        </p:nvSpPr>
        <p:spPr>
          <a:xfrm>
            <a:off x="3609900" y="2785525"/>
            <a:ext cx="1924200" cy="47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JUPITER</a:t>
            </a:r>
            <a:endParaRPr/>
          </a:p>
        </p:txBody>
      </p:sp>
      <p:sp>
        <p:nvSpPr>
          <p:cNvPr id="1531" name="Google Shape;1531;p73"/>
          <p:cNvSpPr txBox="1">
            <a:spLocks noGrp="1"/>
          </p:cNvSpPr>
          <p:nvPr>
            <p:ph type="subTitle" idx="3"/>
          </p:nvPr>
        </p:nvSpPr>
        <p:spPr>
          <a:xfrm>
            <a:off x="6163800" y="3540625"/>
            <a:ext cx="1924200" cy="47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VENUS</a:t>
            </a:r>
            <a:endParaRPr/>
          </a:p>
        </p:txBody>
      </p:sp>
      <p:sp>
        <p:nvSpPr>
          <p:cNvPr id="1532" name="Google Shape;1532;p73"/>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FEATURES OF THE TOPIC</a:t>
            </a:r>
            <a:endParaRPr dirty="0"/>
          </a:p>
        </p:txBody>
      </p:sp>
      <p:sp>
        <p:nvSpPr>
          <p:cNvPr id="1533" name="Google Shape;1533;p73"/>
          <p:cNvSpPr txBox="1">
            <a:spLocks noGrp="1"/>
          </p:cNvSpPr>
          <p:nvPr>
            <p:ph type="subTitle" idx="4"/>
          </p:nvPr>
        </p:nvSpPr>
        <p:spPr>
          <a:xfrm>
            <a:off x="1056000" y="2277400"/>
            <a:ext cx="1924200" cy="92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 and the smallest of them all</a:t>
            </a:r>
            <a:endParaRPr/>
          </a:p>
        </p:txBody>
      </p:sp>
      <p:sp>
        <p:nvSpPr>
          <p:cNvPr id="1534" name="Google Shape;1534;p73"/>
          <p:cNvSpPr txBox="1">
            <a:spLocks noGrp="1"/>
          </p:cNvSpPr>
          <p:nvPr>
            <p:ph type="subTitle" idx="5"/>
          </p:nvPr>
        </p:nvSpPr>
        <p:spPr>
          <a:xfrm>
            <a:off x="3609900" y="3187325"/>
            <a:ext cx="1924200" cy="92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Jupiter is a gas giant and the biggest planet in the Solar System</a:t>
            </a:r>
            <a:endParaRPr/>
          </a:p>
        </p:txBody>
      </p:sp>
      <p:sp>
        <p:nvSpPr>
          <p:cNvPr id="1535" name="Google Shape;1535;p73"/>
          <p:cNvSpPr txBox="1">
            <a:spLocks noGrp="1"/>
          </p:cNvSpPr>
          <p:nvPr>
            <p:ph type="subTitle" idx="6"/>
          </p:nvPr>
        </p:nvSpPr>
        <p:spPr>
          <a:xfrm>
            <a:off x="6163800" y="3926350"/>
            <a:ext cx="1924200" cy="92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Venus has a beautiful</a:t>
            </a:r>
            <a:endParaRPr dirty="0"/>
          </a:p>
          <a:p>
            <a:pPr marL="0" lvl="0" indent="0" algn="ctr" rtl="0">
              <a:spcBef>
                <a:spcPts val="0"/>
              </a:spcBef>
              <a:spcAft>
                <a:spcPts val="0"/>
              </a:spcAft>
              <a:buClr>
                <a:schemeClr val="dk1"/>
              </a:buClr>
              <a:buSzPts val="1100"/>
              <a:buFont typeface="Arial"/>
              <a:buNone/>
            </a:pPr>
            <a:r>
              <a:rPr lang="en" dirty="0"/>
              <a:t>name and is the second</a:t>
            </a:r>
            <a:endParaRPr dirty="0"/>
          </a:p>
          <a:p>
            <a:pPr marL="0" lvl="0" indent="0" algn="ctr" rtl="0">
              <a:spcBef>
                <a:spcPts val="0"/>
              </a:spcBef>
              <a:spcAft>
                <a:spcPts val="0"/>
              </a:spcAft>
              <a:buNone/>
            </a:pPr>
            <a:r>
              <a:rPr lang="en" dirty="0"/>
              <a:t>planet from the Sun</a:t>
            </a:r>
            <a:endParaRPr dirty="0"/>
          </a:p>
        </p:txBody>
      </p:sp>
      <p:grpSp>
        <p:nvGrpSpPr>
          <p:cNvPr id="1536" name="Google Shape;1536;p73"/>
          <p:cNvGrpSpPr/>
          <p:nvPr/>
        </p:nvGrpSpPr>
        <p:grpSpPr>
          <a:xfrm>
            <a:off x="1755136" y="1080792"/>
            <a:ext cx="525929" cy="535134"/>
            <a:chOff x="4909250" y="1311725"/>
            <a:chExt cx="561350" cy="571175"/>
          </a:xfrm>
        </p:grpSpPr>
        <p:sp>
          <p:nvSpPr>
            <p:cNvPr id="1537" name="Google Shape;1537;p73"/>
            <p:cNvSpPr/>
            <p:nvPr/>
          </p:nvSpPr>
          <p:spPr>
            <a:xfrm>
              <a:off x="5293050" y="1814050"/>
              <a:ext cx="21925" cy="68850"/>
            </a:xfrm>
            <a:custGeom>
              <a:avLst/>
              <a:gdLst/>
              <a:ahLst/>
              <a:cxnLst/>
              <a:rect l="l" t="t" r="r" b="b"/>
              <a:pathLst>
                <a:path w="877" h="2754" extrusionOk="0">
                  <a:moveTo>
                    <a:pt x="473" y="0"/>
                  </a:moveTo>
                  <a:cubicBezTo>
                    <a:pt x="257" y="0"/>
                    <a:pt x="89" y="167"/>
                    <a:pt x="80" y="384"/>
                  </a:cubicBezTo>
                  <a:lnTo>
                    <a:pt x="11" y="2351"/>
                  </a:lnTo>
                  <a:cubicBezTo>
                    <a:pt x="1" y="2567"/>
                    <a:pt x="178" y="2744"/>
                    <a:pt x="394" y="2754"/>
                  </a:cubicBezTo>
                  <a:lnTo>
                    <a:pt x="404" y="2754"/>
                  </a:lnTo>
                  <a:cubicBezTo>
                    <a:pt x="621" y="2754"/>
                    <a:pt x="798" y="2587"/>
                    <a:pt x="798" y="2370"/>
                  </a:cubicBezTo>
                  <a:lnTo>
                    <a:pt x="866" y="403"/>
                  </a:lnTo>
                  <a:cubicBezTo>
                    <a:pt x="876" y="187"/>
                    <a:pt x="699" y="0"/>
                    <a:pt x="4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73"/>
            <p:cNvSpPr/>
            <p:nvPr/>
          </p:nvSpPr>
          <p:spPr>
            <a:xfrm>
              <a:off x="5293300" y="1312150"/>
              <a:ext cx="19700" cy="68450"/>
            </a:xfrm>
            <a:custGeom>
              <a:avLst/>
              <a:gdLst/>
              <a:ahLst/>
              <a:cxnLst/>
              <a:rect l="l" t="t" r="r" b="b"/>
              <a:pathLst>
                <a:path w="788" h="2738" extrusionOk="0">
                  <a:moveTo>
                    <a:pt x="394" y="1"/>
                  </a:moveTo>
                  <a:cubicBezTo>
                    <a:pt x="205" y="1"/>
                    <a:pt x="16" y="126"/>
                    <a:pt x="1" y="377"/>
                  </a:cubicBezTo>
                  <a:lnTo>
                    <a:pt x="1" y="2344"/>
                  </a:lnTo>
                  <a:cubicBezTo>
                    <a:pt x="1" y="2560"/>
                    <a:pt x="178" y="2738"/>
                    <a:pt x="394" y="2738"/>
                  </a:cubicBezTo>
                  <a:cubicBezTo>
                    <a:pt x="611" y="2738"/>
                    <a:pt x="788" y="2560"/>
                    <a:pt x="788" y="2344"/>
                  </a:cubicBezTo>
                  <a:lnTo>
                    <a:pt x="788" y="377"/>
                  </a:lnTo>
                  <a:cubicBezTo>
                    <a:pt x="773" y="126"/>
                    <a:pt x="583"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73"/>
            <p:cNvSpPr/>
            <p:nvPr/>
          </p:nvSpPr>
          <p:spPr>
            <a:xfrm>
              <a:off x="5213900" y="1355800"/>
              <a:ext cx="178525" cy="408850"/>
            </a:xfrm>
            <a:custGeom>
              <a:avLst/>
              <a:gdLst/>
              <a:ahLst/>
              <a:cxnLst/>
              <a:rect l="l" t="t" r="r" b="b"/>
              <a:pathLst>
                <a:path w="7141" h="16354" extrusionOk="0">
                  <a:moveTo>
                    <a:pt x="3570" y="1"/>
                  </a:moveTo>
                  <a:cubicBezTo>
                    <a:pt x="3462" y="1"/>
                    <a:pt x="3354" y="42"/>
                    <a:pt x="3275" y="126"/>
                  </a:cubicBezTo>
                  <a:lnTo>
                    <a:pt x="2410" y="1090"/>
                  </a:lnTo>
                  <a:cubicBezTo>
                    <a:pt x="846" y="2870"/>
                    <a:pt x="0" y="5161"/>
                    <a:pt x="30" y="7522"/>
                  </a:cubicBezTo>
                  <a:lnTo>
                    <a:pt x="30" y="16353"/>
                  </a:lnTo>
                  <a:lnTo>
                    <a:pt x="7121" y="16353"/>
                  </a:lnTo>
                  <a:lnTo>
                    <a:pt x="7121" y="7522"/>
                  </a:lnTo>
                  <a:cubicBezTo>
                    <a:pt x="7140" y="5161"/>
                    <a:pt x="6294" y="2870"/>
                    <a:pt x="4740" y="1090"/>
                  </a:cubicBezTo>
                  <a:lnTo>
                    <a:pt x="3865" y="126"/>
                  </a:lnTo>
                  <a:cubicBezTo>
                    <a:pt x="3787" y="42"/>
                    <a:pt x="3678" y="1"/>
                    <a:pt x="3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73"/>
            <p:cNvSpPr/>
            <p:nvPr/>
          </p:nvSpPr>
          <p:spPr>
            <a:xfrm>
              <a:off x="5391400" y="1488275"/>
              <a:ext cx="60025" cy="344975"/>
            </a:xfrm>
            <a:custGeom>
              <a:avLst/>
              <a:gdLst/>
              <a:ahLst/>
              <a:cxnLst/>
              <a:rect l="l" t="t" r="r" b="b"/>
              <a:pathLst>
                <a:path w="2401" h="13799" extrusionOk="0">
                  <a:moveTo>
                    <a:pt x="1201" y="0"/>
                  </a:moveTo>
                  <a:cubicBezTo>
                    <a:pt x="424" y="895"/>
                    <a:pt x="1" y="2046"/>
                    <a:pt x="21" y="3226"/>
                  </a:cubicBezTo>
                  <a:lnTo>
                    <a:pt x="21" y="13798"/>
                  </a:lnTo>
                  <a:lnTo>
                    <a:pt x="2391" y="13798"/>
                  </a:lnTo>
                  <a:lnTo>
                    <a:pt x="2391" y="3226"/>
                  </a:lnTo>
                  <a:cubicBezTo>
                    <a:pt x="2401" y="2046"/>
                    <a:pt x="1978" y="895"/>
                    <a:pt x="1201" y="0"/>
                  </a:cubicBezTo>
                  <a:close/>
                </a:path>
              </a:pathLst>
            </a:custGeom>
            <a:solidFill>
              <a:srgbClr val="FFF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73"/>
            <p:cNvSpPr/>
            <p:nvPr/>
          </p:nvSpPr>
          <p:spPr>
            <a:xfrm>
              <a:off x="5155125" y="1488275"/>
              <a:ext cx="59775" cy="344975"/>
            </a:xfrm>
            <a:custGeom>
              <a:avLst/>
              <a:gdLst/>
              <a:ahLst/>
              <a:cxnLst/>
              <a:rect l="l" t="t" r="r" b="b"/>
              <a:pathLst>
                <a:path w="2391" h="13799" extrusionOk="0">
                  <a:moveTo>
                    <a:pt x="1200" y="0"/>
                  </a:moveTo>
                  <a:cubicBezTo>
                    <a:pt x="414" y="895"/>
                    <a:pt x="1" y="2046"/>
                    <a:pt x="10" y="3226"/>
                  </a:cubicBezTo>
                  <a:lnTo>
                    <a:pt x="10" y="13798"/>
                  </a:lnTo>
                  <a:lnTo>
                    <a:pt x="2381" y="13798"/>
                  </a:lnTo>
                  <a:lnTo>
                    <a:pt x="2381" y="3226"/>
                  </a:lnTo>
                  <a:cubicBezTo>
                    <a:pt x="2390" y="2046"/>
                    <a:pt x="1977" y="895"/>
                    <a:pt x="1200" y="0"/>
                  </a:cubicBezTo>
                  <a:close/>
                </a:path>
              </a:pathLst>
            </a:custGeom>
            <a:solidFill>
              <a:srgbClr val="FFF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73"/>
            <p:cNvSpPr/>
            <p:nvPr/>
          </p:nvSpPr>
          <p:spPr>
            <a:xfrm>
              <a:off x="4909250" y="1311725"/>
              <a:ext cx="554225" cy="571175"/>
            </a:xfrm>
            <a:custGeom>
              <a:avLst/>
              <a:gdLst/>
              <a:ahLst/>
              <a:cxnLst/>
              <a:rect l="l" t="t" r="r" b="b"/>
              <a:pathLst>
                <a:path w="22169" h="22847" extrusionOk="0">
                  <a:moveTo>
                    <a:pt x="6305" y="788"/>
                  </a:moveTo>
                  <a:lnTo>
                    <a:pt x="6305" y="3384"/>
                  </a:lnTo>
                  <a:lnTo>
                    <a:pt x="1850" y="788"/>
                  </a:lnTo>
                  <a:close/>
                  <a:moveTo>
                    <a:pt x="788" y="1073"/>
                  </a:moveTo>
                  <a:lnTo>
                    <a:pt x="5921" y="4063"/>
                  </a:lnTo>
                  <a:lnTo>
                    <a:pt x="788" y="7052"/>
                  </a:lnTo>
                  <a:lnTo>
                    <a:pt x="788" y="1073"/>
                  </a:lnTo>
                  <a:close/>
                  <a:moveTo>
                    <a:pt x="6305" y="4751"/>
                  </a:moveTo>
                  <a:lnTo>
                    <a:pt x="6305" y="10731"/>
                  </a:lnTo>
                  <a:lnTo>
                    <a:pt x="1171" y="7741"/>
                  </a:lnTo>
                  <a:lnTo>
                    <a:pt x="6305" y="4751"/>
                  </a:lnTo>
                  <a:close/>
                  <a:moveTo>
                    <a:pt x="788" y="8429"/>
                  </a:moveTo>
                  <a:lnTo>
                    <a:pt x="5921" y="11419"/>
                  </a:lnTo>
                  <a:lnTo>
                    <a:pt x="788" y="14409"/>
                  </a:lnTo>
                  <a:lnTo>
                    <a:pt x="788" y="8429"/>
                  </a:lnTo>
                  <a:close/>
                  <a:moveTo>
                    <a:pt x="6305" y="12107"/>
                  </a:moveTo>
                  <a:lnTo>
                    <a:pt x="6305" y="18087"/>
                  </a:lnTo>
                  <a:lnTo>
                    <a:pt x="1181" y="15097"/>
                  </a:lnTo>
                  <a:lnTo>
                    <a:pt x="6305" y="12107"/>
                  </a:lnTo>
                  <a:close/>
                  <a:moveTo>
                    <a:pt x="788" y="15786"/>
                  </a:moveTo>
                  <a:lnTo>
                    <a:pt x="5921" y="18775"/>
                  </a:lnTo>
                  <a:lnTo>
                    <a:pt x="788" y="21765"/>
                  </a:lnTo>
                  <a:lnTo>
                    <a:pt x="788" y="15786"/>
                  </a:lnTo>
                  <a:close/>
                  <a:moveTo>
                    <a:pt x="6305" y="19464"/>
                  </a:moveTo>
                  <a:lnTo>
                    <a:pt x="6305" y="22060"/>
                  </a:lnTo>
                  <a:lnTo>
                    <a:pt x="1850" y="22060"/>
                  </a:lnTo>
                  <a:lnTo>
                    <a:pt x="6305" y="19464"/>
                  </a:lnTo>
                  <a:close/>
                  <a:moveTo>
                    <a:pt x="394" y="1"/>
                  </a:moveTo>
                  <a:cubicBezTo>
                    <a:pt x="178" y="1"/>
                    <a:pt x="1" y="178"/>
                    <a:pt x="1" y="394"/>
                  </a:cubicBezTo>
                  <a:lnTo>
                    <a:pt x="1" y="22454"/>
                  </a:lnTo>
                  <a:cubicBezTo>
                    <a:pt x="1" y="22670"/>
                    <a:pt x="178" y="22847"/>
                    <a:pt x="394" y="22847"/>
                  </a:cubicBezTo>
                  <a:lnTo>
                    <a:pt x="21677" y="22847"/>
                  </a:lnTo>
                  <a:cubicBezTo>
                    <a:pt x="22168" y="22817"/>
                    <a:pt x="22168" y="22090"/>
                    <a:pt x="21677" y="22060"/>
                  </a:cubicBezTo>
                  <a:lnTo>
                    <a:pt x="7092" y="22060"/>
                  </a:lnTo>
                  <a:lnTo>
                    <a:pt x="7092" y="788"/>
                  </a:lnTo>
                  <a:lnTo>
                    <a:pt x="15756" y="788"/>
                  </a:lnTo>
                  <a:cubicBezTo>
                    <a:pt x="16258" y="758"/>
                    <a:pt x="16258" y="30"/>
                    <a:pt x="15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73"/>
            <p:cNvSpPr/>
            <p:nvPr/>
          </p:nvSpPr>
          <p:spPr>
            <a:xfrm>
              <a:off x="5135700" y="1676100"/>
              <a:ext cx="334900" cy="118050"/>
            </a:xfrm>
            <a:custGeom>
              <a:avLst/>
              <a:gdLst/>
              <a:ahLst/>
              <a:cxnLst/>
              <a:rect l="l" t="t" r="r" b="b"/>
              <a:pathLst>
                <a:path w="13396" h="4722" extrusionOk="0">
                  <a:moveTo>
                    <a:pt x="4731" y="1"/>
                  </a:moveTo>
                  <a:lnTo>
                    <a:pt x="1" y="2361"/>
                  </a:lnTo>
                  <a:lnTo>
                    <a:pt x="1" y="4722"/>
                  </a:lnTo>
                  <a:lnTo>
                    <a:pt x="13396" y="4722"/>
                  </a:lnTo>
                  <a:lnTo>
                    <a:pt x="13396" y="2361"/>
                  </a:lnTo>
                  <a:lnTo>
                    <a:pt x="8665" y="1"/>
                  </a:lnTo>
                  <a:close/>
                </a:path>
              </a:pathLst>
            </a:custGeom>
            <a:solidFill>
              <a:srgbClr val="FFD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73"/>
            <p:cNvSpPr/>
            <p:nvPr/>
          </p:nvSpPr>
          <p:spPr>
            <a:xfrm>
              <a:off x="5253225" y="1518500"/>
              <a:ext cx="100100" cy="275650"/>
            </a:xfrm>
            <a:custGeom>
              <a:avLst/>
              <a:gdLst/>
              <a:ahLst/>
              <a:cxnLst/>
              <a:rect l="l" t="t" r="r" b="b"/>
              <a:pathLst>
                <a:path w="4004" h="11026" extrusionOk="0">
                  <a:moveTo>
                    <a:pt x="1997" y="1"/>
                  </a:moveTo>
                  <a:cubicBezTo>
                    <a:pt x="709" y="1486"/>
                    <a:pt x="1" y="3404"/>
                    <a:pt x="30" y="5371"/>
                  </a:cubicBezTo>
                  <a:lnTo>
                    <a:pt x="30" y="11026"/>
                  </a:lnTo>
                  <a:lnTo>
                    <a:pt x="3974" y="11026"/>
                  </a:lnTo>
                  <a:lnTo>
                    <a:pt x="3974" y="5371"/>
                  </a:lnTo>
                  <a:cubicBezTo>
                    <a:pt x="4003" y="3394"/>
                    <a:pt x="3295" y="1486"/>
                    <a:pt x="2007" y="1"/>
                  </a:cubicBezTo>
                  <a:close/>
                </a:path>
              </a:pathLst>
            </a:custGeom>
            <a:solidFill>
              <a:srgbClr val="FFF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73"/>
            <p:cNvSpPr/>
            <p:nvPr/>
          </p:nvSpPr>
          <p:spPr>
            <a:xfrm>
              <a:off x="5273625" y="1794125"/>
              <a:ext cx="59050" cy="39625"/>
            </a:xfrm>
            <a:custGeom>
              <a:avLst/>
              <a:gdLst/>
              <a:ahLst/>
              <a:cxnLst/>
              <a:rect l="l" t="t" r="r" b="b"/>
              <a:pathLst>
                <a:path w="2362" h="1585" extrusionOk="0">
                  <a:moveTo>
                    <a:pt x="1" y="1"/>
                  </a:moveTo>
                  <a:lnTo>
                    <a:pt x="1" y="1584"/>
                  </a:lnTo>
                  <a:lnTo>
                    <a:pt x="2361" y="1584"/>
                  </a:lnTo>
                  <a:lnTo>
                    <a:pt x="2361" y="1"/>
                  </a:lnTo>
                  <a:close/>
                </a:path>
              </a:pathLst>
            </a:custGeom>
            <a:solidFill>
              <a:srgbClr val="FFF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6" name="Google Shape;1546;p73"/>
          <p:cNvGrpSpPr/>
          <p:nvPr/>
        </p:nvGrpSpPr>
        <p:grpSpPr>
          <a:xfrm>
            <a:off x="4233338" y="1966458"/>
            <a:ext cx="677317" cy="618382"/>
            <a:chOff x="7633225" y="3508550"/>
            <a:chExt cx="564525" cy="515275"/>
          </a:xfrm>
        </p:grpSpPr>
        <p:sp>
          <p:nvSpPr>
            <p:cNvPr id="1547" name="Google Shape;1547;p73"/>
            <p:cNvSpPr/>
            <p:nvPr/>
          </p:nvSpPr>
          <p:spPr>
            <a:xfrm>
              <a:off x="7722475" y="3557225"/>
              <a:ext cx="384075" cy="369350"/>
            </a:xfrm>
            <a:custGeom>
              <a:avLst/>
              <a:gdLst/>
              <a:ahLst/>
              <a:cxnLst/>
              <a:rect l="l" t="t" r="r" b="b"/>
              <a:pathLst>
                <a:path w="15363" h="14774" extrusionOk="0">
                  <a:moveTo>
                    <a:pt x="7967" y="0"/>
                  </a:moveTo>
                  <a:cubicBezTo>
                    <a:pt x="4987" y="0"/>
                    <a:pt x="2292" y="1800"/>
                    <a:pt x="1141" y="4554"/>
                  </a:cubicBezTo>
                  <a:cubicBezTo>
                    <a:pt x="0" y="7318"/>
                    <a:pt x="630" y="10494"/>
                    <a:pt x="2744" y="12609"/>
                  </a:cubicBezTo>
                  <a:cubicBezTo>
                    <a:pt x="4159" y="14023"/>
                    <a:pt x="6049" y="14773"/>
                    <a:pt x="7972" y="14773"/>
                  </a:cubicBezTo>
                  <a:cubicBezTo>
                    <a:pt x="8924" y="14773"/>
                    <a:pt x="9884" y="14589"/>
                    <a:pt x="10799" y="14212"/>
                  </a:cubicBezTo>
                  <a:cubicBezTo>
                    <a:pt x="13553" y="13071"/>
                    <a:pt x="15352" y="10376"/>
                    <a:pt x="15362" y="7386"/>
                  </a:cubicBezTo>
                  <a:cubicBezTo>
                    <a:pt x="15362" y="3305"/>
                    <a:pt x="12048" y="0"/>
                    <a:pt x="7967" y="0"/>
                  </a:cubicBezTo>
                  <a:close/>
                </a:path>
              </a:pathLst>
            </a:custGeom>
            <a:solidFill>
              <a:srgbClr val="FFD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73"/>
            <p:cNvSpPr/>
            <p:nvPr/>
          </p:nvSpPr>
          <p:spPr>
            <a:xfrm>
              <a:off x="7881300" y="3603200"/>
              <a:ext cx="225250" cy="184675"/>
            </a:xfrm>
            <a:custGeom>
              <a:avLst/>
              <a:gdLst/>
              <a:ahLst/>
              <a:cxnLst/>
              <a:rect l="l" t="t" r="r" b="b"/>
              <a:pathLst>
                <a:path w="9010" h="7387" extrusionOk="0">
                  <a:moveTo>
                    <a:pt x="1939" y="0"/>
                  </a:moveTo>
                  <a:cubicBezTo>
                    <a:pt x="934" y="0"/>
                    <a:pt x="99" y="784"/>
                    <a:pt x="40" y="1791"/>
                  </a:cubicBezTo>
                  <a:cubicBezTo>
                    <a:pt x="1" y="2833"/>
                    <a:pt x="837" y="3698"/>
                    <a:pt x="1879" y="3698"/>
                  </a:cubicBezTo>
                  <a:lnTo>
                    <a:pt x="6639" y="3698"/>
                  </a:lnTo>
                  <a:cubicBezTo>
                    <a:pt x="7210" y="3718"/>
                    <a:pt x="7652" y="4180"/>
                    <a:pt x="7652" y="4751"/>
                  </a:cubicBezTo>
                  <a:cubicBezTo>
                    <a:pt x="7652" y="5321"/>
                    <a:pt x="7210" y="5783"/>
                    <a:pt x="6639" y="5803"/>
                  </a:cubicBezTo>
                  <a:lnTo>
                    <a:pt x="4298" y="5803"/>
                  </a:lnTo>
                  <a:cubicBezTo>
                    <a:pt x="3866" y="5803"/>
                    <a:pt x="3502" y="6128"/>
                    <a:pt x="3462" y="6560"/>
                  </a:cubicBezTo>
                  <a:cubicBezTo>
                    <a:pt x="3443" y="7013"/>
                    <a:pt x="3807" y="7387"/>
                    <a:pt x="4259" y="7387"/>
                  </a:cubicBezTo>
                  <a:lnTo>
                    <a:pt x="8773" y="7387"/>
                  </a:lnTo>
                  <a:cubicBezTo>
                    <a:pt x="8931" y="6787"/>
                    <a:pt x="9009" y="6167"/>
                    <a:pt x="9009" y="5547"/>
                  </a:cubicBezTo>
                  <a:cubicBezTo>
                    <a:pt x="9009" y="3423"/>
                    <a:pt x="8104" y="1407"/>
                    <a:pt x="6511" y="1"/>
                  </a:cubicBezTo>
                  <a:lnTo>
                    <a:pt x="1958" y="1"/>
                  </a:lnTo>
                  <a:cubicBezTo>
                    <a:pt x="1951" y="1"/>
                    <a:pt x="1945" y="0"/>
                    <a:pt x="1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73"/>
            <p:cNvSpPr/>
            <p:nvPr/>
          </p:nvSpPr>
          <p:spPr>
            <a:xfrm>
              <a:off x="7736975" y="3708925"/>
              <a:ext cx="231625" cy="184675"/>
            </a:xfrm>
            <a:custGeom>
              <a:avLst/>
              <a:gdLst/>
              <a:ahLst/>
              <a:cxnLst/>
              <a:rect l="l" t="t" r="r" b="b"/>
              <a:pathLst>
                <a:path w="9265" h="7387" extrusionOk="0">
                  <a:moveTo>
                    <a:pt x="128" y="1"/>
                  </a:moveTo>
                  <a:cubicBezTo>
                    <a:pt x="40" y="433"/>
                    <a:pt x="1" y="876"/>
                    <a:pt x="1" y="1318"/>
                  </a:cubicBezTo>
                  <a:cubicBezTo>
                    <a:pt x="1" y="3738"/>
                    <a:pt x="1191" y="6010"/>
                    <a:pt x="3177" y="7386"/>
                  </a:cubicBezTo>
                  <a:lnTo>
                    <a:pt x="7318" y="7386"/>
                  </a:lnTo>
                  <a:cubicBezTo>
                    <a:pt x="7324" y="7387"/>
                    <a:pt x="7330" y="7387"/>
                    <a:pt x="7336" y="7387"/>
                  </a:cubicBezTo>
                  <a:cubicBezTo>
                    <a:pt x="8341" y="7387"/>
                    <a:pt x="9177" y="6603"/>
                    <a:pt x="9235" y="5597"/>
                  </a:cubicBezTo>
                  <a:cubicBezTo>
                    <a:pt x="9265" y="4554"/>
                    <a:pt x="8429" y="3689"/>
                    <a:pt x="7387" y="3689"/>
                  </a:cubicBezTo>
                  <a:lnTo>
                    <a:pt x="2636" y="3689"/>
                  </a:lnTo>
                  <a:cubicBezTo>
                    <a:pt x="2624" y="3689"/>
                    <a:pt x="2613" y="3689"/>
                    <a:pt x="2601" y="3689"/>
                  </a:cubicBezTo>
                  <a:cubicBezTo>
                    <a:pt x="2026" y="3689"/>
                    <a:pt x="1545" y="3224"/>
                    <a:pt x="1545" y="2636"/>
                  </a:cubicBezTo>
                  <a:cubicBezTo>
                    <a:pt x="1545" y="2048"/>
                    <a:pt x="2026" y="1583"/>
                    <a:pt x="2601" y="1583"/>
                  </a:cubicBezTo>
                  <a:cubicBezTo>
                    <a:pt x="2613" y="1583"/>
                    <a:pt x="2624" y="1584"/>
                    <a:pt x="2636" y="1584"/>
                  </a:cubicBezTo>
                  <a:lnTo>
                    <a:pt x="4977" y="1584"/>
                  </a:lnTo>
                  <a:cubicBezTo>
                    <a:pt x="5410" y="1584"/>
                    <a:pt x="5774" y="1259"/>
                    <a:pt x="5813" y="827"/>
                  </a:cubicBezTo>
                  <a:cubicBezTo>
                    <a:pt x="5833" y="374"/>
                    <a:pt x="5479" y="1"/>
                    <a:pt x="5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73"/>
            <p:cNvSpPr/>
            <p:nvPr/>
          </p:nvSpPr>
          <p:spPr>
            <a:xfrm>
              <a:off x="7740175" y="3557075"/>
              <a:ext cx="366375" cy="369475"/>
            </a:xfrm>
            <a:custGeom>
              <a:avLst/>
              <a:gdLst/>
              <a:ahLst/>
              <a:cxnLst/>
              <a:rect l="l" t="t" r="r" b="b"/>
              <a:pathLst>
                <a:path w="14655" h="14779" extrusionOk="0">
                  <a:moveTo>
                    <a:pt x="7250" y="1"/>
                  </a:moveTo>
                  <a:cubicBezTo>
                    <a:pt x="6438" y="1"/>
                    <a:pt x="5620" y="135"/>
                    <a:pt x="4829" y="410"/>
                  </a:cubicBezTo>
                  <a:cubicBezTo>
                    <a:pt x="2312" y="1285"/>
                    <a:pt x="463" y="3449"/>
                    <a:pt x="0" y="6075"/>
                  </a:cubicBezTo>
                  <a:lnTo>
                    <a:pt x="4888" y="6075"/>
                  </a:lnTo>
                  <a:cubicBezTo>
                    <a:pt x="5341" y="6075"/>
                    <a:pt x="5705" y="6448"/>
                    <a:pt x="5685" y="6901"/>
                  </a:cubicBezTo>
                  <a:cubicBezTo>
                    <a:pt x="5646" y="7333"/>
                    <a:pt x="5282" y="7658"/>
                    <a:pt x="4849" y="7658"/>
                  </a:cubicBezTo>
                  <a:lnTo>
                    <a:pt x="2518" y="7658"/>
                  </a:lnTo>
                  <a:cubicBezTo>
                    <a:pt x="2506" y="7658"/>
                    <a:pt x="2494" y="7657"/>
                    <a:pt x="2482" y="7657"/>
                  </a:cubicBezTo>
                  <a:cubicBezTo>
                    <a:pt x="1899" y="7657"/>
                    <a:pt x="1426" y="8122"/>
                    <a:pt x="1426" y="8710"/>
                  </a:cubicBezTo>
                  <a:cubicBezTo>
                    <a:pt x="1426" y="9298"/>
                    <a:pt x="1899" y="9763"/>
                    <a:pt x="2482" y="9763"/>
                  </a:cubicBezTo>
                  <a:cubicBezTo>
                    <a:pt x="2494" y="9763"/>
                    <a:pt x="2506" y="9763"/>
                    <a:pt x="2518" y="9763"/>
                  </a:cubicBezTo>
                  <a:lnTo>
                    <a:pt x="7259" y="9763"/>
                  </a:lnTo>
                  <a:cubicBezTo>
                    <a:pt x="7622" y="9763"/>
                    <a:pt x="7976" y="9871"/>
                    <a:pt x="8281" y="10077"/>
                  </a:cubicBezTo>
                  <a:cubicBezTo>
                    <a:pt x="6983" y="11326"/>
                    <a:pt x="5577" y="12467"/>
                    <a:pt x="4072" y="13460"/>
                  </a:cubicBezTo>
                  <a:lnTo>
                    <a:pt x="3049" y="13460"/>
                  </a:lnTo>
                  <a:cubicBezTo>
                    <a:pt x="3216" y="13569"/>
                    <a:pt x="3384" y="13687"/>
                    <a:pt x="3551" y="13775"/>
                  </a:cubicBezTo>
                  <a:cubicBezTo>
                    <a:pt x="3836" y="13942"/>
                    <a:pt x="4131" y="14090"/>
                    <a:pt x="4436" y="14218"/>
                  </a:cubicBezTo>
                  <a:cubicBezTo>
                    <a:pt x="5331" y="14591"/>
                    <a:pt x="6295" y="14778"/>
                    <a:pt x="7259" y="14778"/>
                  </a:cubicBezTo>
                  <a:cubicBezTo>
                    <a:pt x="10632" y="14778"/>
                    <a:pt x="13572" y="12497"/>
                    <a:pt x="14418" y="9241"/>
                  </a:cubicBezTo>
                  <a:cubicBezTo>
                    <a:pt x="14448" y="9113"/>
                    <a:pt x="14477" y="8995"/>
                    <a:pt x="14507" y="8868"/>
                  </a:cubicBezTo>
                  <a:cubicBezTo>
                    <a:pt x="14517" y="8789"/>
                    <a:pt x="14536" y="8710"/>
                    <a:pt x="14546" y="8632"/>
                  </a:cubicBezTo>
                  <a:cubicBezTo>
                    <a:pt x="14556" y="8582"/>
                    <a:pt x="14566" y="8543"/>
                    <a:pt x="14576" y="8455"/>
                  </a:cubicBezTo>
                  <a:cubicBezTo>
                    <a:pt x="14585" y="8376"/>
                    <a:pt x="14595" y="8297"/>
                    <a:pt x="14605" y="8209"/>
                  </a:cubicBezTo>
                  <a:cubicBezTo>
                    <a:pt x="14615" y="8101"/>
                    <a:pt x="14625" y="7982"/>
                    <a:pt x="14635" y="7864"/>
                  </a:cubicBezTo>
                  <a:cubicBezTo>
                    <a:pt x="14654" y="7707"/>
                    <a:pt x="14654" y="7550"/>
                    <a:pt x="14654" y="7392"/>
                  </a:cubicBezTo>
                  <a:cubicBezTo>
                    <a:pt x="14654" y="7255"/>
                    <a:pt x="14644" y="7117"/>
                    <a:pt x="14635" y="6979"/>
                  </a:cubicBezTo>
                  <a:cubicBezTo>
                    <a:pt x="14635" y="6871"/>
                    <a:pt x="14625" y="6753"/>
                    <a:pt x="14615" y="6635"/>
                  </a:cubicBezTo>
                  <a:cubicBezTo>
                    <a:pt x="14605" y="6547"/>
                    <a:pt x="14595" y="6458"/>
                    <a:pt x="14576" y="6370"/>
                  </a:cubicBezTo>
                  <a:cubicBezTo>
                    <a:pt x="14556" y="6202"/>
                    <a:pt x="14526" y="6035"/>
                    <a:pt x="14487" y="5868"/>
                  </a:cubicBezTo>
                  <a:cubicBezTo>
                    <a:pt x="14477" y="5799"/>
                    <a:pt x="14458" y="5711"/>
                    <a:pt x="14438" y="5652"/>
                  </a:cubicBezTo>
                  <a:cubicBezTo>
                    <a:pt x="14428" y="5593"/>
                    <a:pt x="14408" y="5534"/>
                    <a:pt x="14399" y="5475"/>
                  </a:cubicBezTo>
                  <a:cubicBezTo>
                    <a:pt x="14379" y="5406"/>
                    <a:pt x="14359" y="5337"/>
                    <a:pt x="14340" y="5268"/>
                  </a:cubicBezTo>
                  <a:cubicBezTo>
                    <a:pt x="14310" y="5170"/>
                    <a:pt x="14281" y="5062"/>
                    <a:pt x="14241" y="4963"/>
                  </a:cubicBezTo>
                  <a:cubicBezTo>
                    <a:pt x="14222" y="4894"/>
                    <a:pt x="14192" y="4835"/>
                    <a:pt x="14172" y="4776"/>
                  </a:cubicBezTo>
                  <a:cubicBezTo>
                    <a:pt x="14143" y="4688"/>
                    <a:pt x="14104" y="4599"/>
                    <a:pt x="14064" y="4521"/>
                  </a:cubicBezTo>
                  <a:cubicBezTo>
                    <a:pt x="14025" y="4422"/>
                    <a:pt x="13986" y="4314"/>
                    <a:pt x="13927" y="4216"/>
                  </a:cubicBezTo>
                  <a:cubicBezTo>
                    <a:pt x="13917" y="4186"/>
                    <a:pt x="13907" y="4157"/>
                    <a:pt x="13897" y="4137"/>
                  </a:cubicBezTo>
                  <a:cubicBezTo>
                    <a:pt x="13848" y="4049"/>
                    <a:pt x="13809" y="3980"/>
                    <a:pt x="13759" y="3872"/>
                  </a:cubicBezTo>
                  <a:cubicBezTo>
                    <a:pt x="13700" y="3773"/>
                    <a:pt x="13641" y="3665"/>
                    <a:pt x="13582" y="3567"/>
                  </a:cubicBezTo>
                  <a:cubicBezTo>
                    <a:pt x="13454" y="3360"/>
                    <a:pt x="13327" y="3163"/>
                    <a:pt x="13179" y="2977"/>
                  </a:cubicBezTo>
                  <a:cubicBezTo>
                    <a:pt x="13041" y="2790"/>
                    <a:pt x="12884" y="2603"/>
                    <a:pt x="12727" y="2426"/>
                  </a:cubicBezTo>
                  <a:cubicBezTo>
                    <a:pt x="12648" y="2337"/>
                    <a:pt x="12569" y="2249"/>
                    <a:pt x="12481" y="2170"/>
                  </a:cubicBezTo>
                  <a:cubicBezTo>
                    <a:pt x="12402" y="2091"/>
                    <a:pt x="12314" y="2003"/>
                    <a:pt x="12225" y="1924"/>
                  </a:cubicBezTo>
                  <a:cubicBezTo>
                    <a:pt x="12205" y="1895"/>
                    <a:pt x="12166" y="1875"/>
                    <a:pt x="12146" y="1855"/>
                  </a:cubicBezTo>
                  <a:cubicBezTo>
                    <a:pt x="10770" y="641"/>
                    <a:pt x="9024" y="1"/>
                    <a:pt x="7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73"/>
            <p:cNvSpPr/>
            <p:nvPr/>
          </p:nvSpPr>
          <p:spPr>
            <a:xfrm>
              <a:off x="7881300" y="3603200"/>
              <a:ext cx="225250" cy="184675"/>
            </a:xfrm>
            <a:custGeom>
              <a:avLst/>
              <a:gdLst/>
              <a:ahLst/>
              <a:cxnLst/>
              <a:rect l="l" t="t" r="r" b="b"/>
              <a:pathLst>
                <a:path w="9010" h="7387" extrusionOk="0">
                  <a:moveTo>
                    <a:pt x="1939" y="0"/>
                  </a:moveTo>
                  <a:cubicBezTo>
                    <a:pt x="934" y="0"/>
                    <a:pt x="99" y="784"/>
                    <a:pt x="40" y="1791"/>
                  </a:cubicBezTo>
                  <a:cubicBezTo>
                    <a:pt x="1" y="2833"/>
                    <a:pt x="837" y="3698"/>
                    <a:pt x="1879" y="3698"/>
                  </a:cubicBezTo>
                  <a:lnTo>
                    <a:pt x="6639" y="3698"/>
                  </a:lnTo>
                  <a:cubicBezTo>
                    <a:pt x="7210" y="3718"/>
                    <a:pt x="7652" y="4180"/>
                    <a:pt x="7652" y="4751"/>
                  </a:cubicBezTo>
                  <a:cubicBezTo>
                    <a:pt x="7652" y="5321"/>
                    <a:pt x="7210" y="5783"/>
                    <a:pt x="6639" y="5803"/>
                  </a:cubicBezTo>
                  <a:lnTo>
                    <a:pt x="4298" y="5803"/>
                  </a:lnTo>
                  <a:cubicBezTo>
                    <a:pt x="3866" y="5803"/>
                    <a:pt x="3502" y="6128"/>
                    <a:pt x="3462" y="6560"/>
                  </a:cubicBezTo>
                  <a:cubicBezTo>
                    <a:pt x="3443" y="7013"/>
                    <a:pt x="3807" y="7387"/>
                    <a:pt x="4259" y="7387"/>
                  </a:cubicBezTo>
                  <a:lnTo>
                    <a:pt x="8773" y="7387"/>
                  </a:lnTo>
                  <a:cubicBezTo>
                    <a:pt x="8931" y="6787"/>
                    <a:pt x="9009" y="6167"/>
                    <a:pt x="9009" y="5547"/>
                  </a:cubicBezTo>
                  <a:cubicBezTo>
                    <a:pt x="9009" y="3423"/>
                    <a:pt x="8104" y="1407"/>
                    <a:pt x="6511" y="1"/>
                  </a:cubicBezTo>
                  <a:lnTo>
                    <a:pt x="1958" y="1"/>
                  </a:lnTo>
                  <a:cubicBezTo>
                    <a:pt x="1951" y="1"/>
                    <a:pt x="1945" y="0"/>
                    <a:pt x="1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73"/>
            <p:cNvSpPr/>
            <p:nvPr/>
          </p:nvSpPr>
          <p:spPr>
            <a:xfrm>
              <a:off x="7757625" y="3826700"/>
              <a:ext cx="1750" cy="2975"/>
            </a:xfrm>
            <a:custGeom>
              <a:avLst/>
              <a:gdLst/>
              <a:ahLst/>
              <a:cxnLst/>
              <a:rect l="l" t="t" r="r" b="b"/>
              <a:pathLst>
                <a:path w="70" h="119" extrusionOk="0">
                  <a:moveTo>
                    <a:pt x="1" y="0"/>
                  </a:moveTo>
                  <a:lnTo>
                    <a:pt x="1" y="0"/>
                  </a:lnTo>
                  <a:cubicBezTo>
                    <a:pt x="20" y="40"/>
                    <a:pt x="40" y="79"/>
                    <a:pt x="70" y="118"/>
                  </a:cubicBezTo>
                  <a:cubicBezTo>
                    <a:pt x="50" y="79"/>
                    <a:pt x="20" y="4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73"/>
            <p:cNvSpPr/>
            <p:nvPr/>
          </p:nvSpPr>
          <p:spPr>
            <a:xfrm>
              <a:off x="7841975" y="3809000"/>
              <a:ext cx="126400" cy="84600"/>
            </a:xfrm>
            <a:custGeom>
              <a:avLst/>
              <a:gdLst/>
              <a:ahLst/>
              <a:cxnLst/>
              <a:rect l="l" t="t" r="r" b="b"/>
              <a:pathLst>
                <a:path w="5056" h="3384" extrusionOk="0">
                  <a:moveTo>
                    <a:pt x="4209" y="0"/>
                  </a:moveTo>
                  <a:cubicBezTo>
                    <a:pt x="2911" y="1249"/>
                    <a:pt x="1505" y="2390"/>
                    <a:pt x="0" y="3383"/>
                  </a:cubicBezTo>
                  <a:lnTo>
                    <a:pt x="3118" y="3383"/>
                  </a:lnTo>
                  <a:cubicBezTo>
                    <a:pt x="3130" y="3384"/>
                    <a:pt x="3142" y="3384"/>
                    <a:pt x="3154" y="3384"/>
                  </a:cubicBezTo>
                  <a:cubicBezTo>
                    <a:pt x="4151" y="3384"/>
                    <a:pt x="4977" y="2594"/>
                    <a:pt x="5035" y="1594"/>
                  </a:cubicBezTo>
                  <a:cubicBezTo>
                    <a:pt x="5055" y="954"/>
                    <a:pt x="4750" y="345"/>
                    <a:pt x="4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73"/>
            <p:cNvSpPr/>
            <p:nvPr/>
          </p:nvSpPr>
          <p:spPr>
            <a:xfrm>
              <a:off x="7696900" y="3770950"/>
              <a:ext cx="303675" cy="180750"/>
            </a:xfrm>
            <a:custGeom>
              <a:avLst/>
              <a:gdLst/>
              <a:ahLst/>
              <a:cxnLst/>
              <a:rect l="l" t="t" r="r" b="b"/>
              <a:pathLst>
                <a:path w="12147" h="7230" extrusionOk="0">
                  <a:moveTo>
                    <a:pt x="11699" y="0"/>
                  </a:moveTo>
                  <a:cubicBezTo>
                    <a:pt x="11593" y="0"/>
                    <a:pt x="11488" y="42"/>
                    <a:pt x="11409" y="126"/>
                  </a:cubicBezTo>
                  <a:cubicBezTo>
                    <a:pt x="11301" y="234"/>
                    <a:pt x="11193" y="352"/>
                    <a:pt x="11084" y="460"/>
                  </a:cubicBezTo>
                  <a:cubicBezTo>
                    <a:pt x="10730" y="824"/>
                    <a:pt x="10376" y="1178"/>
                    <a:pt x="10012" y="1512"/>
                  </a:cubicBezTo>
                  <a:cubicBezTo>
                    <a:pt x="8724" y="2771"/>
                    <a:pt x="7308" y="3902"/>
                    <a:pt x="5803" y="4905"/>
                  </a:cubicBezTo>
                  <a:cubicBezTo>
                    <a:pt x="5636" y="5014"/>
                    <a:pt x="5459" y="5122"/>
                    <a:pt x="5292" y="5220"/>
                  </a:cubicBezTo>
                  <a:cubicBezTo>
                    <a:pt x="5233" y="5260"/>
                    <a:pt x="5174" y="5289"/>
                    <a:pt x="5124" y="5319"/>
                  </a:cubicBezTo>
                  <a:cubicBezTo>
                    <a:pt x="3793" y="6093"/>
                    <a:pt x="2862" y="6372"/>
                    <a:pt x="2276" y="6372"/>
                  </a:cubicBezTo>
                  <a:cubicBezTo>
                    <a:pt x="1962" y="6372"/>
                    <a:pt x="1747" y="6291"/>
                    <a:pt x="1623" y="6164"/>
                  </a:cubicBezTo>
                  <a:cubicBezTo>
                    <a:pt x="1250" y="5771"/>
                    <a:pt x="1289" y="4561"/>
                    <a:pt x="2499" y="2348"/>
                  </a:cubicBezTo>
                  <a:cubicBezTo>
                    <a:pt x="2469" y="2299"/>
                    <a:pt x="2449" y="2260"/>
                    <a:pt x="2430" y="2221"/>
                  </a:cubicBezTo>
                  <a:cubicBezTo>
                    <a:pt x="2400" y="2181"/>
                    <a:pt x="2381" y="2142"/>
                    <a:pt x="2371" y="2103"/>
                  </a:cubicBezTo>
                  <a:cubicBezTo>
                    <a:pt x="2351" y="2073"/>
                    <a:pt x="2331" y="2044"/>
                    <a:pt x="2322" y="2014"/>
                  </a:cubicBezTo>
                  <a:cubicBezTo>
                    <a:pt x="2272" y="1916"/>
                    <a:pt x="2233" y="1808"/>
                    <a:pt x="2184" y="1709"/>
                  </a:cubicBezTo>
                  <a:cubicBezTo>
                    <a:pt x="2154" y="1640"/>
                    <a:pt x="2125" y="1562"/>
                    <a:pt x="2095" y="1483"/>
                  </a:cubicBezTo>
                  <a:cubicBezTo>
                    <a:pt x="2026" y="1522"/>
                    <a:pt x="1977" y="1571"/>
                    <a:pt x="1938" y="1640"/>
                  </a:cubicBezTo>
                  <a:cubicBezTo>
                    <a:pt x="955" y="3381"/>
                    <a:pt x="1" y="5682"/>
                    <a:pt x="1043" y="6764"/>
                  </a:cubicBezTo>
                  <a:cubicBezTo>
                    <a:pt x="1334" y="7064"/>
                    <a:pt x="1743" y="7230"/>
                    <a:pt x="2160" y="7230"/>
                  </a:cubicBezTo>
                  <a:cubicBezTo>
                    <a:pt x="2194" y="7230"/>
                    <a:pt x="2228" y="7229"/>
                    <a:pt x="2263" y="7226"/>
                  </a:cubicBezTo>
                  <a:cubicBezTo>
                    <a:pt x="3276" y="7226"/>
                    <a:pt x="4662" y="6636"/>
                    <a:pt x="6167" y="5663"/>
                  </a:cubicBezTo>
                  <a:cubicBezTo>
                    <a:pt x="6541" y="5427"/>
                    <a:pt x="6905" y="5181"/>
                    <a:pt x="7278" y="4905"/>
                  </a:cubicBezTo>
                  <a:cubicBezTo>
                    <a:pt x="8439" y="4050"/>
                    <a:pt x="9540" y="3116"/>
                    <a:pt x="10593" y="2122"/>
                  </a:cubicBezTo>
                  <a:cubicBezTo>
                    <a:pt x="11065" y="1670"/>
                    <a:pt x="11527" y="1208"/>
                    <a:pt x="11979" y="726"/>
                  </a:cubicBezTo>
                  <a:cubicBezTo>
                    <a:pt x="11999" y="716"/>
                    <a:pt x="12009" y="696"/>
                    <a:pt x="12019" y="686"/>
                  </a:cubicBezTo>
                  <a:lnTo>
                    <a:pt x="12028" y="677"/>
                  </a:lnTo>
                  <a:cubicBezTo>
                    <a:pt x="12146" y="509"/>
                    <a:pt x="12127" y="273"/>
                    <a:pt x="11989" y="126"/>
                  </a:cubicBezTo>
                  <a:cubicBezTo>
                    <a:pt x="11910" y="42"/>
                    <a:pt x="11805" y="0"/>
                    <a:pt x="11699" y="0"/>
                  </a:cubicBezTo>
                  <a:close/>
                </a:path>
              </a:pathLst>
            </a:custGeom>
            <a:solidFill>
              <a:srgbClr val="FFE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73"/>
            <p:cNvSpPr/>
            <p:nvPr/>
          </p:nvSpPr>
          <p:spPr>
            <a:xfrm>
              <a:off x="8151750" y="3892600"/>
              <a:ext cx="22650" cy="19350"/>
            </a:xfrm>
            <a:custGeom>
              <a:avLst/>
              <a:gdLst/>
              <a:ahLst/>
              <a:cxnLst/>
              <a:rect l="l" t="t" r="r" b="b"/>
              <a:pathLst>
                <a:path w="906" h="774" extrusionOk="0">
                  <a:moveTo>
                    <a:pt x="522" y="0"/>
                  </a:moveTo>
                  <a:cubicBezTo>
                    <a:pt x="178" y="0"/>
                    <a:pt x="1" y="413"/>
                    <a:pt x="247" y="659"/>
                  </a:cubicBezTo>
                  <a:cubicBezTo>
                    <a:pt x="326" y="738"/>
                    <a:pt x="422" y="774"/>
                    <a:pt x="517" y="774"/>
                  </a:cubicBezTo>
                  <a:cubicBezTo>
                    <a:pt x="716" y="774"/>
                    <a:pt x="906" y="617"/>
                    <a:pt x="906" y="384"/>
                  </a:cubicBezTo>
                  <a:cubicBezTo>
                    <a:pt x="906" y="167"/>
                    <a:pt x="739" y="0"/>
                    <a:pt x="522" y="0"/>
                  </a:cubicBezTo>
                  <a:close/>
                </a:path>
              </a:pathLst>
            </a:custGeom>
            <a:solidFill>
              <a:srgbClr val="FFD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73"/>
            <p:cNvSpPr/>
            <p:nvPr/>
          </p:nvSpPr>
          <p:spPr>
            <a:xfrm>
              <a:off x="8064225" y="3508550"/>
              <a:ext cx="22900" cy="19600"/>
            </a:xfrm>
            <a:custGeom>
              <a:avLst/>
              <a:gdLst/>
              <a:ahLst/>
              <a:cxnLst/>
              <a:rect l="l" t="t" r="r" b="b"/>
              <a:pathLst>
                <a:path w="916" h="784" extrusionOk="0">
                  <a:moveTo>
                    <a:pt x="522" y="0"/>
                  </a:moveTo>
                  <a:cubicBezTo>
                    <a:pt x="168" y="0"/>
                    <a:pt x="1" y="423"/>
                    <a:pt x="247" y="669"/>
                  </a:cubicBezTo>
                  <a:cubicBezTo>
                    <a:pt x="326" y="748"/>
                    <a:pt x="423" y="783"/>
                    <a:pt x="519" y="783"/>
                  </a:cubicBezTo>
                  <a:cubicBezTo>
                    <a:pt x="721" y="783"/>
                    <a:pt x="915" y="627"/>
                    <a:pt x="915" y="394"/>
                  </a:cubicBezTo>
                  <a:lnTo>
                    <a:pt x="906" y="394"/>
                  </a:lnTo>
                  <a:cubicBezTo>
                    <a:pt x="906" y="177"/>
                    <a:pt x="728" y="0"/>
                    <a:pt x="522" y="0"/>
                  </a:cubicBezTo>
                  <a:close/>
                </a:path>
              </a:pathLst>
            </a:custGeom>
            <a:solidFill>
              <a:srgbClr val="FFD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73"/>
            <p:cNvSpPr/>
            <p:nvPr/>
          </p:nvSpPr>
          <p:spPr>
            <a:xfrm>
              <a:off x="7633225" y="3644750"/>
              <a:ext cx="45500" cy="38825"/>
            </a:xfrm>
            <a:custGeom>
              <a:avLst/>
              <a:gdLst/>
              <a:ahLst/>
              <a:cxnLst/>
              <a:rect l="l" t="t" r="r" b="b"/>
              <a:pathLst>
                <a:path w="1820" h="1553" extrusionOk="0">
                  <a:moveTo>
                    <a:pt x="1060" y="0"/>
                  </a:moveTo>
                  <a:cubicBezTo>
                    <a:pt x="1055" y="0"/>
                    <a:pt x="1049" y="1"/>
                    <a:pt x="1043" y="1"/>
                  </a:cubicBezTo>
                  <a:cubicBezTo>
                    <a:pt x="345" y="1"/>
                    <a:pt x="0" y="837"/>
                    <a:pt x="492" y="1328"/>
                  </a:cubicBezTo>
                  <a:cubicBezTo>
                    <a:pt x="650" y="1483"/>
                    <a:pt x="844" y="1553"/>
                    <a:pt x="1035" y="1553"/>
                  </a:cubicBezTo>
                  <a:cubicBezTo>
                    <a:pt x="1435" y="1553"/>
                    <a:pt x="1820" y="1244"/>
                    <a:pt x="1820" y="778"/>
                  </a:cubicBezTo>
                  <a:cubicBezTo>
                    <a:pt x="1820" y="351"/>
                    <a:pt x="1485" y="0"/>
                    <a:pt x="1060" y="0"/>
                  </a:cubicBezTo>
                  <a:close/>
                </a:path>
              </a:pathLst>
            </a:custGeom>
            <a:solidFill>
              <a:srgbClr val="FFD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73"/>
            <p:cNvSpPr/>
            <p:nvPr/>
          </p:nvSpPr>
          <p:spPr>
            <a:xfrm>
              <a:off x="7714350" y="3508550"/>
              <a:ext cx="22650" cy="19600"/>
            </a:xfrm>
            <a:custGeom>
              <a:avLst/>
              <a:gdLst/>
              <a:ahLst/>
              <a:cxnLst/>
              <a:rect l="l" t="t" r="r" b="b"/>
              <a:pathLst>
                <a:path w="906" h="784" extrusionOk="0">
                  <a:moveTo>
                    <a:pt x="522" y="0"/>
                  </a:moveTo>
                  <a:cubicBezTo>
                    <a:pt x="168" y="0"/>
                    <a:pt x="1" y="423"/>
                    <a:pt x="247" y="669"/>
                  </a:cubicBezTo>
                  <a:cubicBezTo>
                    <a:pt x="326" y="748"/>
                    <a:pt x="422" y="783"/>
                    <a:pt x="517" y="783"/>
                  </a:cubicBezTo>
                  <a:cubicBezTo>
                    <a:pt x="716" y="783"/>
                    <a:pt x="906" y="627"/>
                    <a:pt x="906" y="394"/>
                  </a:cubicBezTo>
                  <a:cubicBezTo>
                    <a:pt x="906" y="177"/>
                    <a:pt x="729" y="0"/>
                    <a:pt x="522" y="0"/>
                  </a:cubicBezTo>
                  <a:close/>
                </a:path>
              </a:pathLst>
            </a:custGeom>
            <a:solidFill>
              <a:srgbClr val="FFD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73"/>
            <p:cNvSpPr/>
            <p:nvPr/>
          </p:nvSpPr>
          <p:spPr>
            <a:xfrm>
              <a:off x="7976700" y="4004225"/>
              <a:ext cx="22900" cy="19600"/>
            </a:xfrm>
            <a:custGeom>
              <a:avLst/>
              <a:gdLst/>
              <a:ahLst/>
              <a:cxnLst/>
              <a:rect l="l" t="t" r="r" b="b"/>
              <a:pathLst>
                <a:path w="916" h="784" extrusionOk="0">
                  <a:moveTo>
                    <a:pt x="522" y="0"/>
                  </a:moveTo>
                  <a:cubicBezTo>
                    <a:pt x="178" y="0"/>
                    <a:pt x="1" y="423"/>
                    <a:pt x="246" y="669"/>
                  </a:cubicBezTo>
                  <a:cubicBezTo>
                    <a:pt x="326" y="748"/>
                    <a:pt x="423" y="783"/>
                    <a:pt x="519" y="783"/>
                  </a:cubicBezTo>
                  <a:cubicBezTo>
                    <a:pt x="721" y="783"/>
                    <a:pt x="915" y="627"/>
                    <a:pt x="915" y="394"/>
                  </a:cubicBezTo>
                  <a:cubicBezTo>
                    <a:pt x="915" y="177"/>
                    <a:pt x="738" y="0"/>
                    <a:pt x="522" y="0"/>
                  </a:cubicBezTo>
                  <a:close/>
                </a:path>
              </a:pathLst>
            </a:custGeom>
            <a:solidFill>
              <a:srgbClr val="FFD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73"/>
            <p:cNvSpPr/>
            <p:nvPr/>
          </p:nvSpPr>
          <p:spPr>
            <a:xfrm>
              <a:off x="7976700" y="3721225"/>
              <a:ext cx="75750" cy="75750"/>
            </a:xfrm>
            <a:custGeom>
              <a:avLst/>
              <a:gdLst/>
              <a:ahLst/>
              <a:cxnLst/>
              <a:rect l="l" t="t" r="r" b="b"/>
              <a:pathLst>
                <a:path w="3030" h="3030" extrusionOk="0">
                  <a:moveTo>
                    <a:pt x="1377" y="0"/>
                  </a:moveTo>
                  <a:lnTo>
                    <a:pt x="1171" y="207"/>
                  </a:lnTo>
                  <a:cubicBezTo>
                    <a:pt x="423" y="954"/>
                    <a:pt x="1" y="1967"/>
                    <a:pt x="1" y="3029"/>
                  </a:cubicBezTo>
                  <a:cubicBezTo>
                    <a:pt x="1053" y="3020"/>
                    <a:pt x="2066" y="2606"/>
                    <a:pt x="2813" y="1859"/>
                  </a:cubicBezTo>
                  <a:lnTo>
                    <a:pt x="3030" y="1653"/>
                  </a:lnTo>
                  <a:lnTo>
                    <a:pt x="1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73"/>
            <p:cNvSpPr/>
            <p:nvPr/>
          </p:nvSpPr>
          <p:spPr>
            <a:xfrm>
              <a:off x="7969825" y="3624850"/>
              <a:ext cx="178775" cy="178750"/>
            </a:xfrm>
            <a:custGeom>
              <a:avLst/>
              <a:gdLst/>
              <a:ahLst/>
              <a:cxnLst/>
              <a:rect l="l" t="t" r="r" b="b"/>
              <a:pathLst>
                <a:path w="7151" h="7150" extrusionOk="0">
                  <a:moveTo>
                    <a:pt x="1102" y="0"/>
                  </a:moveTo>
                  <a:lnTo>
                    <a:pt x="0" y="1102"/>
                  </a:lnTo>
                  <a:lnTo>
                    <a:pt x="6049" y="7150"/>
                  </a:lnTo>
                  <a:lnTo>
                    <a:pt x="7150" y="6058"/>
                  </a:lnTo>
                  <a:lnTo>
                    <a:pt x="6324" y="3029"/>
                  </a:lnTo>
                  <a:lnTo>
                    <a:pt x="4121" y="836"/>
                  </a:lnTo>
                  <a:lnTo>
                    <a:pt x="1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73"/>
            <p:cNvSpPr/>
            <p:nvPr/>
          </p:nvSpPr>
          <p:spPr>
            <a:xfrm>
              <a:off x="7997350" y="3576825"/>
              <a:ext cx="200400" cy="199500"/>
            </a:xfrm>
            <a:custGeom>
              <a:avLst/>
              <a:gdLst/>
              <a:ahLst/>
              <a:cxnLst/>
              <a:rect l="l" t="t" r="r" b="b"/>
              <a:pathLst>
                <a:path w="8016" h="7980" extrusionOk="0">
                  <a:moveTo>
                    <a:pt x="7791" y="1"/>
                  </a:moveTo>
                  <a:cubicBezTo>
                    <a:pt x="6142" y="1"/>
                    <a:pt x="4552" y="665"/>
                    <a:pt x="3384" y="1842"/>
                  </a:cubicBezTo>
                  <a:lnTo>
                    <a:pt x="1" y="5226"/>
                  </a:lnTo>
                  <a:lnTo>
                    <a:pt x="2745" y="7979"/>
                  </a:lnTo>
                  <a:lnTo>
                    <a:pt x="6128" y="4596"/>
                  </a:lnTo>
                  <a:cubicBezTo>
                    <a:pt x="7347" y="3377"/>
                    <a:pt x="8016" y="1724"/>
                    <a:pt x="7977" y="3"/>
                  </a:cubicBezTo>
                  <a:lnTo>
                    <a:pt x="7967" y="3"/>
                  </a:lnTo>
                  <a:cubicBezTo>
                    <a:pt x="7908" y="2"/>
                    <a:pt x="7849" y="1"/>
                    <a:pt x="7791" y="1"/>
                  </a:cubicBezTo>
                  <a:close/>
                </a:path>
              </a:pathLst>
            </a:custGeom>
            <a:solidFill>
              <a:srgbClr val="FFE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73"/>
            <p:cNvSpPr/>
            <p:nvPr/>
          </p:nvSpPr>
          <p:spPr>
            <a:xfrm>
              <a:off x="8082425" y="3611550"/>
              <a:ext cx="79450" cy="68225"/>
            </a:xfrm>
            <a:custGeom>
              <a:avLst/>
              <a:gdLst/>
              <a:ahLst/>
              <a:cxnLst/>
              <a:rect l="l" t="t" r="r" b="b"/>
              <a:pathLst>
                <a:path w="3178" h="2729" extrusionOk="0">
                  <a:moveTo>
                    <a:pt x="1820" y="1"/>
                  </a:moveTo>
                  <a:cubicBezTo>
                    <a:pt x="610" y="1"/>
                    <a:pt x="0" y="1466"/>
                    <a:pt x="856" y="2322"/>
                  </a:cubicBezTo>
                  <a:cubicBezTo>
                    <a:pt x="1134" y="2603"/>
                    <a:pt x="1476" y="2728"/>
                    <a:pt x="1811" y="2728"/>
                  </a:cubicBezTo>
                  <a:cubicBezTo>
                    <a:pt x="2509" y="2728"/>
                    <a:pt x="3177" y="2185"/>
                    <a:pt x="3177" y="1368"/>
                  </a:cubicBezTo>
                  <a:cubicBezTo>
                    <a:pt x="3177" y="611"/>
                    <a:pt x="2567" y="1"/>
                    <a:pt x="18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73"/>
            <p:cNvSpPr/>
            <p:nvPr/>
          </p:nvSpPr>
          <p:spPr>
            <a:xfrm>
              <a:off x="8108475" y="3630975"/>
              <a:ext cx="33975" cy="29250"/>
            </a:xfrm>
            <a:custGeom>
              <a:avLst/>
              <a:gdLst/>
              <a:ahLst/>
              <a:cxnLst/>
              <a:rect l="l" t="t" r="r" b="b"/>
              <a:pathLst>
                <a:path w="1359" h="1170" extrusionOk="0">
                  <a:moveTo>
                    <a:pt x="778" y="1"/>
                  </a:moveTo>
                  <a:cubicBezTo>
                    <a:pt x="257" y="1"/>
                    <a:pt x="1" y="630"/>
                    <a:pt x="365" y="994"/>
                  </a:cubicBezTo>
                  <a:cubicBezTo>
                    <a:pt x="483" y="1116"/>
                    <a:pt x="629" y="1170"/>
                    <a:pt x="773" y="1170"/>
                  </a:cubicBezTo>
                  <a:cubicBezTo>
                    <a:pt x="1071" y="1170"/>
                    <a:pt x="1358" y="936"/>
                    <a:pt x="1358" y="591"/>
                  </a:cubicBezTo>
                  <a:cubicBezTo>
                    <a:pt x="1358" y="266"/>
                    <a:pt x="1102" y="1"/>
                    <a:pt x="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73"/>
          <p:cNvGrpSpPr/>
          <p:nvPr/>
        </p:nvGrpSpPr>
        <p:grpSpPr>
          <a:xfrm>
            <a:off x="6862925" y="2760175"/>
            <a:ext cx="525950" cy="526200"/>
            <a:chOff x="7341650" y="2703725"/>
            <a:chExt cx="525950" cy="526200"/>
          </a:xfrm>
        </p:grpSpPr>
        <p:sp>
          <p:nvSpPr>
            <p:cNvPr id="1566" name="Google Shape;1566;p73"/>
            <p:cNvSpPr/>
            <p:nvPr/>
          </p:nvSpPr>
          <p:spPr>
            <a:xfrm>
              <a:off x="7396975" y="2759300"/>
              <a:ext cx="470625" cy="470625"/>
            </a:xfrm>
            <a:custGeom>
              <a:avLst/>
              <a:gdLst/>
              <a:ahLst/>
              <a:cxnLst/>
              <a:rect l="l" t="t" r="r" b="b"/>
              <a:pathLst>
                <a:path w="18825" h="18825" extrusionOk="0">
                  <a:moveTo>
                    <a:pt x="16611" y="0"/>
                  </a:moveTo>
                  <a:lnTo>
                    <a:pt x="0" y="16611"/>
                  </a:lnTo>
                  <a:lnTo>
                    <a:pt x="2213" y="18824"/>
                  </a:lnTo>
                  <a:lnTo>
                    <a:pt x="18824" y="2213"/>
                  </a:lnTo>
                  <a:lnTo>
                    <a:pt x="16611" y="0"/>
                  </a:lnTo>
                  <a:close/>
                </a:path>
              </a:pathLst>
            </a:custGeom>
            <a:solidFill>
              <a:srgbClr val="FFC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73"/>
            <p:cNvSpPr/>
            <p:nvPr/>
          </p:nvSpPr>
          <p:spPr>
            <a:xfrm>
              <a:off x="7341650" y="2703725"/>
              <a:ext cx="470625" cy="470875"/>
            </a:xfrm>
            <a:custGeom>
              <a:avLst/>
              <a:gdLst/>
              <a:ahLst/>
              <a:cxnLst/>
              <a:rect l="l" t="t" r="r" b="b"/>
              <a:pathLst>
                <a:path w="18825" h="18835" extrusionOk="0">
                  <a:moveTo>
                    <a:pt x="16612" y="1"/>
                  </a:moveTo>
                  <a:lnTo>
                    <a:pt x="1" y="16612"/>
                  </a:lnTo>
                  <a:lnTo>
                    <a:pt x="2213" y="18834"/>
                  </a:lnTo>
                  <a:lnTo>
                    <a:pt x="18824" y="2214"/>
                  </a:lnTo>
                  <a:lnTo>
                    <a:pt x="16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73"/>
            <p:cNvSpPr/>
            <p:nvPr/>
          </p:nvSpPr>
          <p:spPr>
            <a:xfrm>
              <a:off x="7438525" y="2800850"/>
              <a:ext cx="387525" cy="387525"/>
            </a:xfrm>
            <a:custGeom>
              <a:avLst/>
              <a:gdLst/>
              <a:ahLst/>
              <a:cxnLst/>
              <a:rect l="l" t="t" r="r" b="b"/>
              <a:pathLst>
                <a:path w="15501" h="15501" extrusionOk="0">
                  <a:moveTo>
                    <a:pt x="13287" y="0"/>
                  </a:moveTo>
                  <a:lnTo>
                    <a:pt x="0" y="13287"/>
                  </a:lnTo>
                  <a:lnTo>
                    <a:pt x="2213" y="15500"/>
                  </a:lnTo>
                  <a:lnTo>
                    <a:pt x="15500" y="2213"/>
                  </a:lnTo>
                  <a:lnTo>
                    <a:pt x="132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73"/>
            <p:cNvSpPr/>
            <p:nvPr/>
          </p:nvSpPr>
          <p:spPr>
            <a:xfrm>
              <a:off x="7383200" y="2745275"/>
              <a:ext cx="387525" cy="387525"/>
            </a:xfrm>
            <a:custGeom>
              <a:avLst/>
              <a:gdLst/>
              <a:ahLst/>
              <a:cxnLst/>
              <a:rect l="l" t="t" r="r" b="b"/>
              <a:pathLst>
                <a:path w="15501" h="15501" extrusionOk="0">
                  <a:moveTo>
                    <a:pt x="13287" y="1"/>
                  </a:moveTo>
                  <a:lnTo>
                    <a:pt x="1" y="13288"/>
                  </a:lnTo>
                  <a:lnTo>
                    <a:pt x="2213" y="15500"/>
                  </a:lnTo>
                  <a:lnTo>
                    <a:pt x="15500" y="2214"/>
                  </a:lnTo>
                  <a:lnTo>
                    <a:pt x="13287" y="1"/>
                  </a:lnTo>
                  <a:close/>
                </a:path>
              </a:pathLst>
            </a:custGeom>
            <a:solidFill>
              <a:srgbClr val="FFC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73"/>
            <p:cNvSpPr/>
            <p:nvPr/>
          </p:nvSpPr>
          <p:spPr>
            <a:xfrm>
              <a:off x="7480075" y="2842150"/>
              <a:ext cx="304425" cy="304650"/>
            </a:xfrm>
            <a:custGeom>
              <a:avLst/>
              <a:gdLst/>
              <a:ahLst/>
              <a:cxnLst/>
              <a:rect l="l" t="t" r="r" b="b"/>
              <a:pathLst>
                <a:path w="12177" h="12186" extrusionOk="0">
                  <a:moveTo>
                    <a:pt x="9963" y="1"/>
                  </a:moveTo>
                  <a:lnTo>
                    <a:pt x="1" y="9973"/>
                  </a:lnTo>
                  <a:lnTo>
                    <a:pt x="2213" y="12186"/>
                  </a:lnTo>
                  <a:lnTo>
                    <a:pt x="12176" y="2214"/>
                  </a:lnTo>
                  <a:lnTo>
                    <a:pt x="9963" y="1"/>
                  </a:lnTo>
                  <a:close/>
                </a:path>
              </a:pathLst>
            </a:custGeom>
            <a:solidFill>
              <a:srgbClr val="FFC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73"/>
            <p:cNvSpPr/>
            <p:nvPr/>
          </p:nvSpPr>
          <p:spPr>
            <a:xfrm>
              <a:off x="7424750" y="2786825"/>
              <a:ext cx="304425" cy="304425"/>
            </a:xfrm>
            <a:custGeom>
              <a:avLst/>
              <a:gdLst/>
              <a:ahLst/>
              <a:cxnLst/>
              <a:rect l="l" t="t" r="r" b="b"/>
              <a:pathLst>
                <a:path w="12177" h="12177" extrusionOk="0">
                  <a:moveTo>
                    <a:pt x="9963" y="1"/>
                  </a:moveTo>
                  <a:lnTo>
                    <a:pt x="1" y="9973"/>
                  </a:lnTo>
                  <a:lnTo>
                    <a:pt x="2214" y="12176"/>
                  </a:lnTo>
                  <a:lnTo>
                    <a:pt x="12176" y="2214"/>
                  </a:lnTo>
                  <a:lnTo>
                    <a:pt x="99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73"/>
            <p:cNvSpPr/>
            <p:nvPr/>
          </p:nvSpPr>
          <p:spPr>
            <a:xfrm>
              <a:off x="7521625" y="2883950"/>
              <a:ext cx="221300" cy="221300"/>
            </a:xfrm>
            <a:custGeom>
              <a:avLst/>
              <a:gdLst/>
              <a:ahLst/>
              <a:cxnLst/>
              <a:rect l="l" t="t" r="r" b="b"/>
              <a:pathLst>
                <a:path w="8852" h="8852" extrusionOk="0">
                  <a:moveTo>
                    <a:pt x="6639" y="1"/>
                  </a:moveTo>
                  <a:lnTo>
                    <a:pt x="1" y="6639"/>
                  </a:lnTo>
                  <a:lnTo>
                    <a:pt x="2213" y="8852"/>
                  </a:lnTo>
                  <a:lnTo>
                    <a:pt x="8852" y="2213"/>
                  </a:lnTo>
                  <a:lnTo>
                    <a:pt x="66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73"/>
            <p:cNvSpPr/>
            <p:nvPr/>
          </p:nvSpPr>
          <p:spPr>
            <a:xfrm>
              <a:off x="7466300" y="2828625"/>
              <a:ext cx="221325" cy="221325"/>
            </a:xfrm>
            <a:custGeom>
              <a:avLst/>
              <a:gdLst/>
              <a:ahLst/>
              <a:cxnLst/>
              <a:rect l="l" t="t" r="r" b="b"/>
              <a:pathLst>
                <a:path w="8853" h="8853" extrusionOk="0">
                  <a:moveTo>
                    <a:pt x="6639" y="1"/>
                  </a:moveTo>
                  <a:lnTo>
                    <a:pt x="1" y="6639"/>
                  </a:lnTo>
                  <a:lnTo>
                    <a:pt x="2214" y="8852"/>
                  </a:lnTo>
                  <a:lnTo>
                    <a:pt x="8852" y="2214"/>
                  </a:lnTo>
                  <a:lnTo>
                    <a:pt x="6639" y="1"/>
                  </a:lnTo>
                  <a:close/>
                </a:path>
              </a:pathLst>
            </a:custGeom>
            <a:solidFill>
              <a:srgbClr val="FFC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73"/>
            <p:cNvSpPr/>
            <p:nvPr/>
          </p:nvSpPr>
          <p:spPr>
            <a:xfrm>
              <a:off x="7576950" y="2939275"/>
              <a:ext cx="110675" cy="110675"/>
            </a:xfrm>
            <a:custGeom>
              <a:avLst/>
              <a:gdLst/>
              <a:ahLst/>
              <a:cxnLst/>
              <a:rect l="l" t="t" r="r" b="b"/>
              <a:pathLst>
                <a:path w="4427" h="4427" extrusionOk="0">
                  <a:moveTo>
                    <a:pt x="2213" y="0"/>
                  </a:moveTo>
                  <a:lnTo>
                    <a:pt x="0" y="2213"/>
                  </a:lnTo>
                  <a:lnTo>
                    <a:pt x="2213" y="4426"/>
                  </a:lnTo>
                  <a:lnTo>
                    <a:pt x="4426" y="2213"/>
                  </a:lnTo>
                  <a:lnTo>
                    <a:pt x="22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73"/>
            <p:cNvSpPr/>
            <p:nvPr/>
          </p:nvSpPr>
          <p:spPr>
            <a:xfrm>
              <a:off x="7521625" y="2883950"/>
              <a:ext cx="110675" cy="110675"/>
            </a:xfrm>
            <a:custGeom>
              <a:avLst/>
              <a:gdLst/>
              <a:ahLst/>
              <a:cxnLst/>
              <a:rect l="l" t="t" r="r" b="b"/>
              <a:pathLst>
                <a:path w="4427" h="4427" extrusionOk="0">
                  <a:moveTo>
                    <a:pt x="2213" y="1"/>
                  </a:moveTo>
                  <a:lnTo>
                    <a:pt x="1" y="2213"/>
                  </a:lnTo>
                  <a:lnTo>
                    <a:pt x="2213" y="4426"/>
                  </a:lnTo>
                  <a:lnTo>
                    <a:pt x="4426" y="2213"/>
                  </a:lnTo>
                  <a:lnTo>
                    <a:pt x="22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73"/>
            <p:cNvSpPr/>
            <p:nvPr/>
          </p:nvSpPr>
          <p:spPr>
            <a:xfrm>
              <a:off x="7456975" y="2825000"/>
              <a:ext cx="293325" cy="281625"/>
            </a:xfrm>
            <a:custGeom>
              <a:avLst/>
              <a:gdLst/>
              <a:ahLst/>
              <a:cxnLst/>
              <a:rect l="l" t="t" r="r" b="b"/>
              <a:pathLst>
                <a:path w="11733" h="11265" extrusionOk="0">
                  <a:moveTo>
                    <a:pt x="2582" y="1"/>
                  </a:moveTo>
                  <a:cubicBezTo>
                    <a:pt x="1982" y="1"/>
                    <a:pt x="1382" y="229"/>
                    <a:pt x="925" y="687"/>
                  </a:cubicBezTo>
                  <a:lnTo>
                    <a:pt x="915" y="687"/>
                  </a:lnTo>
                  <a:cubicBezTo>
                    <a:pt x="0" y="1611"/>
                    <a:pt x="0" y="3096"/>
                    <a:pt x="915" y="4011"/>
                  </a:cubicBezTo>
                  <a:lnTo>
                    <a:pt x="7563" y="10649"/>
                  </a:lnTo>
                  <a:cubicBezTo>
                    <a:pt x="8012" y="11060"/>
                    <a:pt x="8582" y="11265"/>
                    <a:pt x="9151" y="11265"/>
                  </a:cubicBezTo>
                  <a:cubicBezTo>
                    <a:pt x="9753" y="11265"/>
                    <a:pt x="10353" y="11036"/>
                    <a:pt x="10809" y="10580"/>
                  </a:cubicBezTo>
                  <a:cubicBezTo>
                    <a:pt x="11704" y="9686"/>
                    <a:pt x="11733" y="8259"/>
                    <a:pt x="10877" y="7325"/>
                  </a:cubicBezTo>
                  <a:lnTo>
                    <a:pt x="4239" y="687"/>
                  </a:lnTo>
                  <a:cubicBezTo>
                    <a:pt x="3782" y="229"/>
                    <a:pt x="3182" y="1"/>
                    <a:pt x="2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73"/>
            <p:cNvSpPr/>
            <p:nvPr/>
          </p:nvSpPr>
          <p:spPr>
            <a:xfrm>
              <a:off x="7443200" y="2825200"/>
              <a:ext cx="137225" cy="117475"/>
            </a:xfrm>
            <a:custGeom>
              <a:avLst/>
              <a:gdLst/>
              <a:ahLst/>
              <a:cxnLst/>
              <a:rect l="l" t="t" r="r" b="b"/>
              <a:pathLst>
                <a:path w="5489" h="4699" extrusionOk="0">
                  <a:moveTo>
                    <a:pt x="3138" y="0"/>
                  </a:moveTo>
                  <a:cubicBezTo>
                    <a:pt x="1043" y="0"/>
                    <a:pt x="0" y="2528"/>
                    <a:pt x="1476" y="4003"/>
                  </a:cubicBezTo>
                  <a:cubicBezTo>
                    <a:pt x="1956" y="4484"/>
                    <a:pt x="2546" y="4698"/>
                    <a:pt x="3124" y="4698"/>
                  </a:cubicBezTo>
                  <a:cubicBezTo>
                    <a:pt x="4332" y="4698"/>
                    <a:pt x="5488" y="3761"/>
                    <a:pt x="5488" y="2351"/>
                  </a:cubicBezTo>
                  <a:cubicBezTo>
                    <a:pt x="5488" y="1052"/>
                    <a:pt x="4436" y="0"/>
                    <a:pt x="3138" y="0"/>
                  </a:cubicBezTo>
                  <a:close/>
                </a:path>
              </a:pathLst>
            </a:custGeom>
            <a:solidFill>
              <a:srgbClr val="47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73"/>
            <p:cNvSpPr/>
            <p:nvPr/>
          </p:nvSpPr>
          <p:spPr>
            <a:xfrm>
              <a:off x="7355675" y="2717750"/>
              <a:ext cx="173600" cy="163950"/>
            </a:xfrm>
            <a:custGeom>
              <a:avLst/>
              <a:gdLst/>
              <a:ahLst/>
              <a:cxnLst/>
              <a:rect l="l" t="t" r="r" b="b"/>
              <a:pathLst>
                <a:path w="6944" h="6558" extrusionOk="0">
                  <a:moveTo>
                    <a:pt x="5527" y="0"/>
                  </a:moveTo>
                  <a:lnTo>
                    <a:pt x="0" y="5527"/>
                  </a:lnTo>
                  <a:cubicBezTo>
                    <a:pt x="750" y="6215"/>
                    <a:pt x="1699" y="6557"/>
                    <a:pt x="2646" y="6557"/>
                  </a:cubicBezTo>
                  <a:cubicBezTo>
                    <a:pt x="3650" y="6557"/>
                    <a:pt x="4650" y="6173"/>
                    <a:pt x="5409" y="5409"/>
                  </a:cubicBezTo>
                  <a:cubicBezTo>
                    <a:pt x="6894" y="3924"/>
                    <a:pt x="6944" y="1544"/>
                    <a:pt x="5527" y="0"/>
                  </a:cubicBezTo>
                  <a:close/>
                </a:path>
              </a:pathLst>
            </a:custGeom>
            <a:solidFill>
              <a:srgbClr val="FFD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73"/>
            <p:cNvSpPr/>
            <p:nvPr/>
          </p:nvSpPr>
          <p:spPr>
            <a:xfrm>
              <a:off x="7396975" y="2759050"/>
              <a:ext cx="48450" cy="48700"/>
            </a:xfrm>
            <a:custGeom>
              <a:avLst/>
              <a:gdLst/>
              <a:ahLst/>
              <a:cxnLst/>
              <a:rect l="l" t="t" r="r" b="b"/>
              <a:pathLst>
                <a:path w="1938" h="1948" extrusionOk="0">
                  <a:moveTo>
                    <a:pt x="0" y="1"/>
                  </a:moveTo>
                  <a:lnTo>
                    <a:pt x="276" y="1948"/>
                  </a:lnTo>
                  <a:lnTo>
                    <a:pt x="1938" y="286"/>
                  </a:lnTo>
                  <a:lnTo>
                    <a:pt x="0" y="1"/>
                  </a:lnTo>
                  <a:close/>
                </a:path>
              </a:pathLst>
            </a:custGeom>
            <a:solidFill>
              <a:srgbClr val="FFD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6"/>
        <p:cNvGrpSpPr/>
        <p:nvPr/>
      </p:nvGrpSpPr>
      <p:grpSpPr>
        <a:xfrm>
          <a:off x="0" y="0"/>
          <a:ext cx="0" cy="0"/>
          <a:chOff x="0" y="0"/>
          <a:chExt cx="0" cy="0"/>
        </a:xfrm>
      </p:grpSpPr>
      <p:sp>
        <p:nvSpPr>
          <p:cNvPr id="688" name="Google Shape;688;p57"/>
          <p:cNvSpPr txBox="1">
            <a:spLocks noGrp="1"/>
          </p:cNvSpPr>
          <p:nvPr>
            <p:ph type="title"/>
          </p:nvPr>
        </p:nvSpPr>
        <p:spPr>
          <a:xfrm>
            <a:off x="311700" y="148651"/>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chemeClr val="accent5">
                    <a:lumMod val="75000"/>
                  </a:schemeClr>
                </a:solidFill>
              </a:rPr>
              <a:t>OBJECTIVES</a:t>
            </a:r>
            <a:endParaRPr sz="4800" dirty="0">
              <a:solidFill>
                <a:schemeClr val="accent5">
                  <a:lumMod val="75000"/>
                </a:schemeClr>
              </a:solidFill>
            </a:endParaRPr>
          </a:p>
        </p:txBody>
      </p:sp>
      <p:sp>
        <p:nvSpPr>
          <p:cNvPr id="4" name="TextBox 3">
            <a:extLst>
              <a:ext uri="{FF2B5EF4-FFF2-40B4-BE49-F238E27FC236}">
                <a16:creationId xmlns:a16="http://schemas.microsoft.com/office/drawing/2014/main" id="{104E42FB-BCEA-79A9-F686-155A8E513479}"/>
              </a:ext>
            </a:extLst>
          </p:cNvPr>
          <p:cNvSpPr txBox="1"/>
          <p:nvPr/>
        </p:nvSpPr>
        <p:spPr>
          <a:xfrm>
            <a:off x="1736127" y="960895"/>
            <a:ext cx="5671745" cy="461665"/>
          </a:xfrm>
          <a:prstGeom prst="rect">
            <a:avLst/>
          </a:prstGeom>
          <a:noFill/>
        </p:spPr>
        <p:txBody>
          <a:bodyPr wrap="none" rtlCol="0">
            <a:spAutoFit/>
          </a:bodyPr>
          <a:lstStyle/>
          <a:p>
            <a:r>
              <a:rPr lang="en-US" sz="2400" b="1" dirty="0">
                <a:solidFill>
                  <a:schemeClr val="accent1">
                    <a:lumMod val="75000"/>
                  </a:schemeClr>
                </a:solidFill>
                <a:latin typeface="Patrick Hand" panose="00000500000000000000" pitchFamily="2" charset="0"/>
              </a:rPr>
              <a:t>By the end of the lesson, students will be able to: </a:t>
            </a:r>
          </a:p>
        </p:txBody>
      </p:sp>
      <p:sp>
        <p:nvSpPr>
          <p:cNvPr id="7" name="Rectangle: Rounded Corners 6">
            <a:extLst>
              <a:ext uri="{FF2B5EF4-FFF2-40B4-BE49-F238E27FC236}">
                <a16:creationId xmlns:a16="http://schemas.microsoft.com/office/drawing/2014/main" id="{C85124C2-F704-8395-F7A0-AAB57A7789DF}"/>
              </a:ext>
            </a:extLst>
          </p:cNvPr>
          <p:cNvSpPr/>
          <p:nvPr/>
        </p:nvSpPr>
        <p:spPr>
          <a:xfrm>
            <a:off x="1643965" y="1662104"/>
            <a:ext cx="6524313" cy="72706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latin typeface="Patrick Hand" panose="00000500000000000000" pitchFamily="2" charset="0"/>
              </a:rPr>
              <a:t>express uncertainty in English.</a:t>
            </a:r>
            <a:endParaRPr lang="en-US" sz="2800" b="1" dirty="0">
              <a:solidFill>
                <a:schemeClr val="bg2">
                  <a:lumMod val="50000"/>
                </a:schemeClr>
              </a:solidFill>
              <a:latin typeface="Patrick Hand" panose="00000500000000000000" pitchFamily="2" charset="0"/>
            </a:endParaRPr>
          </a:p>
        </p:txBody>
      </p:sp>
      <p:sp>
        <p:nvSpPr>
          <p:cNvPr id="33" name="Rectangle: Rounded Corners 32">
            <a:extLst>
              <a:ext uri="{FF2B5EF4-FFF2-40B4-BE49-F238E27FC236}">
                <a16:creationId xmlns:a16="http://schemas.microsoft.com/office/drawing/2014/main" id="{E5E5930F-9985-7914-725B-DC41A8E1B5DD}"/>
              </a:ext>
            </a:extLst>
          </p:cNvPr>
          <p:cNvSpPr/>
          <p:nvPr/>
        </p:nvSpPr>
        <p:spPr>
          <a:xfrm>
            <a:off x="1607625" y="2613426"/>
            <a:ext cx="6560653" cy="936807"/>
          </a:xfrm>
          <a:prstGeom prst="roundRect">
            <a:avLst/>
          </a:prstGeom>
          <a:solidFill>
            <a:schemeClr val="accent2">
              <a:lumMod val="20000"/>
              <a:lumOff val="8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latin typeface="Patrick Hand" panose="00000500000000000000" pitchFamily="2" charset="0"/>
              </a:rPr>
              <a:t>get some knowledge about three planets in the solar system</a:t>
            </a:r>
            <a:endParaRPr lang="en-US" sz="2800" b="1" dirty="0">
              <a:solidFill>
                <a:schemeClr val="bg2">
                  <a:lumMod val="50000"/>
                </a:schemeClr>
              </a:solidFill>
              <a:latin typeface="Patrick Hand" panose="00000500000000000000" pitchFamily="2" charset="0"/>
            </a:endParaRPr>
          </a:p>
        </p:txBody>
      </p:sp>
      <p:grpSp>
        <p:nvGrpSpPr>
          <p:cNvPr id="34" name="Google Shape;924;p67">
            <a:extLst>
              <a:ext uri="{FF2B5EF4-FFF2-40B4-BE49-F238E27FC236}">
                <a16:creationId xmlns:a16="http://schemas.microsoft.com/office/drawing/2014/main" id="{35495685-36FD-EA7B-EA6B-39BC25F95F03}"/>
              </a:ext>
            </a:extLst>
          </p:cNvPr>
          <p:cNvGrpSpPr/>
          <p:nvPr/>
        </p:nvGrpSpPr>
        <p:grpSpPr>
          <a:xfrm>
            <a:off x="972739" y="2840041"/>
            <a:ext cx="502825" cy="483575"/>
            <a:chOff x="10778725" y="1534750"/>
            <a:chExt cx="502825" cy="483575"/>
          </a:xfrm>
        </p:grpSpPr>
        <p:sp>
          <p:nvSpPr>
            <p:cNvPr id="35" name="Google Shape;925;p67">
              <a:extLst>
                <a:ext uri="{FF2B5EF4-FFF2-40B4-BE49-F238E27FC236}">
                  <a16:creationId xmlns:a16="http://schemas.microsoft.com/office/drawing/2014/main" id="{37604F55-318E-C633-00A4-7D04FD2A1980}"/>
                </a:ext>
              </a:extLst>
            </p:cNvPr>
            <p:cNvSpPr/>
            <p:nvPr/>
          </p:nvSpPr>
          <p:spPr>
            <a:xfrm>
              <a:off x="10778725" y="1534750"/>
              <a:ext cx="502825" cy="483575"/>
            </a:xfrm>
            <a:custGeom>
              <a:avLst/>
              <a:gdLst/>
              <a:ahLst/>
              <a:cxnLst/>
              <a:rect l="l" t="t" r="r" b="b"/>
              <a:pathLst>
                <a:path w="20113" h="19343" extrusionOk="0">
                  <a:moveTo>
                    <a:pt x="10445" y="0"/>
                  </a:moveTo>
                  <a:cubicBezTo>
                    <a:pt x="6531" y="0"/>
                    <a:pt x="3000" y="2351"/>
                    <a:pt x="1505" y="5970"/>
                  </a:cubicBezTo>
                  <a:cubicBezTo>
                    <a:pt x="1" y="9580"/>
                    <a:pt x="827" y="13740"/>
                    <a:pt x="3600" y="16503"/>
                  </a:cubicBezTo>
                  <a:cubicBezTo>
                    <a:pt x="5450" y="18359"/>
                    <a:pt x="7924" y="19343"/>
                    <a:pt x="10441" y="19343"/>
                  </a:cubicBezTo>
                  <a:cubicBezTo>
                    <a:pt x="11685" y="19343"/>
                    <a:pt x="12939" y="19102"/>
                    <a:pt x="14133" y="18608"/>
                  </a:cubicBezTo>
                  <a:cubicBezTo>
                    <a:pt x="17753" y="17113"/>
                    <a:pt x="20103" y="13582"/>
                    <a:pt x="20113" y="9668"/>
                  </a:cubicBezTo>
                  <a:cubicBezTo>
                    <a:pt x="20113" y="4328"/>
                    <a:pt x="15786" y="0"/>
                    <a:pt x="10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26;p67">
              <a:extLst>
                <a:ext uri="{FF2B5EF4-FFF2-40B4-BE49-F238E27FC236}">
                  <a16:creationId xmlns:a16="http://schemas.microsoft.com/office/drawing/2014/main" id="{19901F7A-4733-CB21-99C7-532515BE81E0}"/>
                </a:ext>
              </a:extLst>
            </p:cNvPr>
            <p:cNvSpPr/>
            <p:nvPr/>
          </p:nvSpPr>
          <p:spPr>
            <a:xfrm>
              <a:off x="10841425" y="1621050"/>
              <a:ext cx="198450" cy="17225"/>
            </a:xfrm>
            <a:custGeom>
              <a:avLst/>
              <a:gdLst/>
              <a:ahLst/>
              <a:cxnLst/>
              <a:rect l="l" t="t" r="r" b="b"/>
              <a:pathLst>
                <a:path w="7938" h="689" extrusionOk="0">
                  <a:moveTo>
                    <a:pt x="522" y="0"/>
                  </a:moveTo>
                  <a:cubicBezTo>
                    <a:pt x="335" y="227"/>
                    <a:pt x="168" y="453"/>
                    <a:pt x="1" y="689"/>
                  </a:cubicBezTo>
                  <a:lnTo>
                    <a:pt x="7593" y="689"/>
                  </a:lnTo>
                  <a:cubicBezTo>
                    <a:pt x="7780" y="689"/>
                    <a:pt x="7937" y="541"/>
                    <a:pt x="7937" y="345"/>
                  </a:cubicBezTo>
                  <a:cubicBezTo>
                    <a:pt x="7937" y="158"/>
                    <a:pt x="7780" y="0"/>
                    <a:pt x="7593"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27;p67">
              <a:extLst>
                <a:ext uri="{FF2B5EF4-FFF2-40B4-BE49-F238E27FC236}">
                  <a16:creationId xmlns:a16="http://schemas.microsoft.com/office/drawing/2014/main" id="{4F6F994D-C511-C51F-5C6B-6903B9D18D39}"/>
                </a:ext>
              </a:extLst>
            </p:cNvPr>
            <p:cNvSpPr/>
            <p:nvPr/>
          </p:nvSpPr>
          <p:spPr>
            <a:xfrm>
              <a:off x="11071325" y="1672925"/>
              <a:ext cx="194250" cy="17250"/>
            </a:xfrm>
            <a:custGeom>
              <a:avLst/>
              <a:gdLst/>
              <a:ahLst/>
              <a:cxnLst/>
              <a:rect l="l" t="t" r="r" b="b"/>
              <a:pathLst>
                <a:path w="7770" h="690" extrusionOk="0">
                  <a:moveTo>
                    <a:pt x="462" y="1"/>
                  </a:moveTo>
                  <a:cubicBezTo>
                    <a:pt x="0" y="1"/>
                    <a:pt x="0" y="689"/>
                    <a:pt x="462" y="689"/>
                  </a:cubicBezTo>
                  <a:lnTo>
                    <a:pt x="7770" y="689"/>
                  </a:lnTo>
                  <a:lnTo>
                    <a:pt x="7770" y="679"/>
                  </a:lnTo>
                  <a:cubicBezTo>
                    <a:pt x="7681" y="453"/>
                    <a:pt x="7583" y="217"/>
                    <a:pt x="7475"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28;p67">
              <a:extLst>
                <a:ext uri="{FF2B5EF4-FFF2-40B4-BE49-F238E27FC236}">
                  <a16:creationId xmlns:a16="http://schemas.microsoft.com/office/drawing/2014/main" id="{C814E322-05ED-F02D-EFF0-E24C682AA0AF}"/>
                </a:ext>
              </a:extLst>
            </p:cNvPr>
            <p:cNvSpPr/>
            <p:nvPr/>
          </p:nvSpPr>
          <p:spPr>
            <a:xfrm>
              <a:off x="11019675" y="1940675"/>
              <a:ext cx="196725" cy="17250"/>
            </a:xfrm>
            <a:custGeom>
              <a:avLst/>
              <a:gdLst/>
              <a:ahLst/>
              <a:cxnLst/>
              <a:rect l="l" t="t" r="r" b="b"/>
              <a:pathLst>
                <a:path w="7869" h="690" extrusionOk="0">
                  <a:moveTo>
                    <a:pt x="463" y="1"/>
                  </a:moveTo>
                  <a:cubicBezTo>
                    <a:pt x="1" y="1"/>
                    <a:pt x="1" y="689"/>
                    <a:pt x="463" y="689"/>
                  </a:cubicBezTo>
                  <a:lnTo>
                    <a:pt x="7200" y="689"/>
                  </a:lnTo>
                  <a:cubicBezTo>
                    <a:pt x="7436" y="483"/>
                    <a:pt x="7662" y="266"/>
                    <a:pt x="7869" y="40"/>
                  </a:cubicBezTo>
                  <a:cubicBezTo>
                    <a:pt x="7820" y="11"/>
                    <a:pt x="7770" y="1"/>
                    <a:pt x="7711"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29;p67">
              <a:extLst>
                <a:ext uri="{FF2B5EF4-FFF2-40B4-BE49-F238E27FC236}">
                  <a16:creationId xmlns:a16="http://schemas.microsoft.com/office/drawing/2014/main" id="{9F9F4A55-AD7A-3131-E468-6B2686B99AD8}"/>
                </a:ext>
              </a:extLst>
            </p:cNvPr>
            <p:cNvSpPr/>
            <p:nvPr/>
          </p:nvSpPr>
          <p:spPr>
            <a:xfrm>
              <a:off x="10880775" y="1578025"/>
              <a:ext cx="124425" cy="17225"/>
            </a:xfrm>
            <a:custGeom>
              <a:avLst/>
              <a:gdLst/>
              <a:ahLst/>
              <a:cxnLst/>
              <a:rect l="l" t="t" r="r" b="b"/>
              <a:pathLst>
                <a:path w="4977" h="689" extrusionOk="0">
                  <a:moveTo>
                    <a:pt x="846" y="0"/>
                  </a:moveTo>
                  <a:cubicBezTo>
                    <a:pt x="551" y="197"/>
                    <a:pt x="276" y="423"/>
                    <a:pt x="0" y="659"/>
                  </a:cubicBezTo>
                  <a:cubicBezTo>
                    <a:pt x="49" y="679"/>
                    <a:pt x="99" y="689"/>
                    <a:pt x="148" y="689"/>
                  </a:cubicBezTo>
                  <a:lnTo>
                    <a:pt x="4632" y="689"/>
                  </a:lnTo>
                  <a:cubicBezTo>
                    <a:pt x="4819" y="689"/>
                    <a:pt x="4977" y="531"/>
                    <a:pt x="4977" y="345"/>
                  </a:cubicBezTo>
                  <a:cubicBezTo>
                    <a:pt x="4977" y="148"/>
                    <a:pt x="4819" y="0"/>
                    <a:pt x="4632"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30;p67">
              <a:extLst>
                <a:ext uri="{FF2B5EF4-FFF2-40B4-BE49-F238E27FC236}">
                  <a16:creationId xmlns:a16="http://schemas.microsoft.com/office/drawing/2014/main" id="{10F7CA8C-C99E-31E3-82FE-6FD4EE47F6D5}"/>
                </a:ext>
              </a:extLst>
            </p:cNvPr>
            <p:cNvSpPr/>
            <p:nvPr/>
          </p:nvSpPr>
          <p:spPr>
            <a:xfrm>
              <a:off x="11116800" y="1716200"/>
              <a:ext cx="126650" cy="17225"/>
            </a:xfrm>
            <a:custGeom>
              <a:avLst/>
              <a:gdLst/>
              <a:ahLst/>
              <a:cxnLst/>
              <a:rect l="l" t="t" r="r" b="b"/>
              <a:pathLst>
                <a:path w="5066" h="689" extrusionOk="0">
                  <a:moveTo>
                    <a:pt x="4613" y="0"/>
                  </a:moveTo>
                  <a:cubicBezTo>
                    <a:pt x="4610" y="0"/>
                    <a:pt x="4607" y="0"/>
                    <a:pt x="4603" y="1"/>
                  </a:cubicBezTo>
                  <a:lnTo>
                    <a:pt x="463" y="1"/>
                  </a:lnTo>
                  <a:cubicBezTo>
                    <a:pt x="1" y="1"/>
                    <a:pt x="1" y="689"/>
                    <a:pt x="463" y="689"/>
                  </a:cubicBezTo>
                  <a:lnTo>
                    <a:pt x="4603" y="689"/>
                  </a:lnTo>
                  <a:cubicBezTo>
                    <a:pt x="5062" y="689"/>
                    <a:pt x="5065" y="0"/>
                    <a:pt x="4613"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31;p67">
              <a:extLst>
                <a:ext uri="{FF2B5EF4-FFF2-40B4-BE49-F238E27FC236}">
                  <a16:creationId xmlns:a16="http://schemas.microsoft.com/office/drawing/2014/main" id="{F2612598-2773-3E66-72C8-AC8C28D26BD6}"/>
                </a:ext>
              </a:extLst>
            </p:cNvPr>
            <p:cNvSpPr/>
            <p:nvPr/>
          </p:nvSpPr>
          <p:spPr>
            <a:xfrm>
              <a:off x="11002475" y="1716200"/>
              <a:ext cx="74775" cy="17225"/>
            </a:xfrm>
            <a:custGeom>
              <a:avLst/>
              <a:gdLst/>
              <a:ahLst/>
              <a:cxnLst/>
              <a:rect l="l" t="t" r="r" b="b"/>
              <a:pathLst>
                <a:path w="2991" h="689" extrusionOk="0">
                  <a:moveTo>
                    <a:pt x="453" y="0"/>
                  </a:moveTo>
                  <a:cubicBezTo>
                    <a:pt x="0" y="0"/>
                    <a:pt x="4" y="689"/>
                    <a:pt x="463" y="689"/>
                  </a:cubicBezTo>
                  <a:lnTo>
                    <a:pt x="2528" y="689"/>
                  </a:lnTo>
                  <a:cubicBezTo>
                    <a:pt x="2987" y="689"/>
                    <a:pt x="2990" y="0"/>
                    <a:pt x="2538" y="0"/>
                  </a:cubicBezTo>
                  <a:cubicBezTo>
                    <a:pt x="2534" y="0"/>
                    <a:pt x="2531" y="0"/>
                    <a:pt x="2528" y="1"/>
                  </a:cubicBezTo>
                  <a:lnTo>
                    <a:pt x="463" y="1"/>
                  </a:lnTo>
                  <a:cubicBezTo>
                    <a:pt x="459" y="0"/>
                    <a:pt x="456" y="0"/>
                    <a:pt x="453"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32;p67">
              <a:extLst>
                <a:ext uri="{FF2B5EF4-FFF2-40B4-BE49-F238E27FC236}">
                  <a16:creationId xmlns:a16="http://schemas.microsoft.com/office/drawing/2014/main" id="{980616BD-4D72-05FB-805B-22D66D19FC43}"/>
                </a:ext>
              </a:extLst>
            </p:cNvPr>
            <p:cNvSpPr/>
            <p:nvPr/>
          </p:nvSpPr>
          <p:spPr>
            <a:xfrm>
              <a:off x="10797900" y="1767825"/>
              <a:ext cx="146825" cy="17250"/>
            </a:xfrm>
            <a:custGeom>
              <a:avLst/>
              <a:gdLst/>
              <a:ahLst/>
              <a:cxnLst/>
              <a:rect l="l" t="t" r="r" b="b"/>
              <a:pathLst>
                <a:path w="5873" h="690" extrusionOk="0">
                  <a:moveTo>
                    <a:pt x="11" y="1"/>
                  </a:moveTo>
                  <a:cubicBezTo>
                    <a:pt x="1" y="119"/>
                    <a:pt x="1" y="237"/>
                    <a:pt x="1" y="345"/>
                  </a:cubicBezTo>
                  <a:cubicBezTo>
                    <a:pt x="1" y="463"/>
                    <a:pt x="11" y="581"/>
                    <a:pt x="11" y="689"/>
                  </a:cubicBezTo>
                  <a:lnTo>
                    <a:pt x="5528" y="689"/>
                  </a:lnTo>
                  <a:cubicBezTo>
                    <a:pt x="5725" y="689"/>
                    <a:pt x="5872" y="542"/>
                    <a:pt x="5872" y="345"/>
                  </a:cubicBezTo>
                  <a:cubicBezTo>
                    <a:pt x="5872" y="158"/>
                    <a:pt x="5725" y="1"/>
                    <a:pt x="5528"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33;p67">
              <a:extLst>
                <a:ext uri="{FF2B5EF4-FFF2-40B4-BE49-F238E27FC236}">
                  <a16:creationId xmlns:a16="http://schemas.microsoft.com/office/drawing/2014/main" id="{3237227D-623E-A824-94EF-355DB916AD2D}"/>
                </a:ext>
              </a:extLst>
            </p:cNvPr>
            <p:cNvSpPr/>
            <p:nvPr/>
          </p:nvSpPr>
          <p:spPr>
            <a:xfrm>
              <a:off x="10821500" y="1880200"/>
              <a:ext cx="149275" cy="17225"/>
            </a:xfrm>
            <a:custGeom>
              <a:avLst/>
              <a:gdLst/>
              <a:ahLst/>
              <a:cxnLst/>
              <a:rect l="l" t="t" r="r" b="b"/>
              <a:pathLst>
                <a:path w="5971" h="689" extrusionOk="0">
                  <a:moveTo>
                    <a:pt x="99" y="0"/>
                  </a:moveTo>
                  <a:cubicBezTo>
                    <a:pt x="60" y="0"/>
                    <a:pt x="30" y="0"/>
                    <a:pt x="1" y="20"/>
                  </a:cubicBezTo>
                  <a:cubicBezTo>
                    <a:pt x="109" y="246"/>
                    <a:pt x="227" y="472"/>
                    <a:pt x="355" y="689"/>
                  </a:cubicBezTo>
                  <a:lnTo>
                    <a:pt x="5626" y="689"/>
                  </a:lnTo>
                  <a:cubicBezTo>
                    <a:pt x="5813" y="689"/>
                    <a:pt x="5971" y="531"/>
                    <a:pt x="5971" y="345"/>
                  </a:cubicBezTo>
                  <a:cubicBezTo>
                    <a:pt x="5971" y="148"/>
                    <a:pt x="5823" y="0"/>
                    <a:pt x="5626" y="0"/>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34;p67">
              <a:extLst>
                <a:ext uri="{FF2B5EF4-FFF2-40B4-BE49-F238E27FC236}">
                  <a16:creationId xmlns:a16="http://schemas.microsoft.com/office/drawing/2014/main" id="{7ED7748B-D773-A8DC-A9F4-10953E188D48}"/>
                </a:ext>
              </a:extLst>
            </p:cNvPr>
            <p:cNvSpPr/>
            <p:nvPr/>
          </p:nvSpPr>
          <p:spPr>
            <a:xfrm>
              <a:off x="11131800" y="1819700"/>
              <a:ext cx="145825" cy="17250"/>
            </a:xfrm>
            <a:custGeom>
              <a:avLst/>
              <a:gdLst/>
              <a:ahLst/>
              <a:cxnLst/>
              <a:rect l="l" t="t" r="r" b="b"/>
              <a:pathLst>
                <a:path w="5833" h="690" extrusionOk="0">
                  <a:moveTo>
                    <a:pt x="463" y="1"/>
                  </a:moveTo>
                  <a:cubicBezTo>
                    <a:pt x="1" y="1"/>
                    <a:pt x="1" y="689"/>
                    <a:pt x="463" y="689"/>
                  </a:cubicBezTo>
                  <a:lnTo>
                    <a:pt x="5685" y="689"/>
                  </a:lnTo>
                  <a:cubicBezTo>
                    <a:pt x="5744" y="463"/>
                    <a:pt x="5793" y="237"/>
                    <a:pt x="5833"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35;p67">
              <a:extLst>
                <a:ext uri="{FF2B5EF4-FFF2-40B4-BE49-F238E27FC236}">
                  <a16:creationId xmlns:a16="http://schemas.microsoft.com/office/drawing/2014/main" id="{97CEA408-127C-F04D-63CB-407DD59F9807}"/>
                </a:ext>
              </a:extLst>
            </p:cNvPr>
            <p:cNvSpPr/>
            <p:nvPr/>
          </p:nvSpPr>
          <p:spPr>
            <a:xfrm>
              <a:off x="10800625" y="1811100"/>
              <a:ext cx="187375" cy="17250"/>
            </a:xfrm>
            <a:custGeom>
              <a:avLst/>
              <a:gdLst/>
              <a:ahLst/>
              <a:cxnLst/>
              <a:rect l="l" t="t" r="r" b="b"/>
              <a:pathLst>
                <a:path w="7495" h="690" extrusionOk="0">
                  <a:moveTo>
                    <a:pt x="0" y="1"/>
                  </a:moveTo>
                  <a:cubicBezTo>
                    <a:pt x="30" y="237"/>
                    <a:pt x="69" y="463"/>
                    <a:pt x="118" y="689"/>
                  </a:cubicBezTo>
                  <a:lnTo>
                    <a:pt x="7150" y="689"/>
                  </a:lnTo>
                  <a:cubicBezTo>
                    <a:pt x="7337" y="689"/>
                    <a:pt x="7494" y="532"/>
                    <a:pt x="7494" y="345"/>
                  </a:cubicBezTo>
                  <a:cubicBezTo>
                    <a:pt x="7494" y="158"/>
                    <a:pt x="7337" y="1"/>
                    <a:pt x="7150" y="1"/>
                  </a:cubicBezTo>
                  <a:close/>
                </a:path>
              </a:pathLst>
            </a:custGeom>
            <a:solidFill>
              <a:srgbClr val="FFB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958;p67">
            <a:extLst>
              <a:ext uri="{FF2B5EF4-FFF2-40B4-BE49-F238E27FC236}">
                <a16:creationId xmlns:a16="http://schemas.microsoft.com/office/drawing/2014/main" id="{93B0A191-8524-2D0C-3003-2EB8B51A4E52}"/>
              </a:ext>
            </a:extLst>
          </p:cNvPr>
          <p:cNvGrpSpPr/>
          <p:nvPr/>
        </p:nvGrpSpPr>
        <p:grpSpPr>
          <a:xfrm>
            <a:off x="978564" y="1773254"/>
            <a:ext cx="506853" cy="493544"/>
            <a:chOff x="9515950" y="2217025"/>
            <a:chExt cx="579525" cy="557425"/>
          </a:xfrm>
        </p:grpSpPr>
        <p:sp>
          <p:nvSpPr>
            <p:cNvPr id="47" name="Google Shape;959;p67">
              <a:extLst>
                <a:ext uri="{FF2B5EF4-FFF2-40B4-BE49-F238E27FC236}">
                  <a16:creationId xmlns:a16="http://schemas.microsoft.com/office/drawing/2014/main" id="{A54AEAAE-5296-4BD7-A104-A37C42CC1147}"/>
                </a:ext>
              </a:extLst>
            </p:cNvPr>
            <p:cNvSpPr/>
            <p:nvPr/>
          </p:nvSpPr>
          <p:spPr>
            <a:xfrm>
              <a:off x="9515950" y="2217025"/>
              <a:ext cx="579275" cy="557425"/>
            </a:xfrm>
            <a:custGeom>
              <a:avLst/>
              <a:gdLst/>
              <a:ahLst/>
              <a:cxnLst/>
              <a:rect l="l" t="t" r="r" b="b"/>
              <a:pathLst>
                <a:path w="23171" h="22297" extrusionOk="0">
                  <a:moveTo>
                    <a:pt x="12028" y="1"/>
                  </a:moveTo>
                  <a:cubicBezTo>
                    <a:pt x="7514" y="1"/>
                    <a:pt x="3452" y="2715"/>
                    <a:pt x="1721" y="6875"/>
                  </a:cubicBezTo>
                  <a:cubicBezTo>
                    <a:pt x="0" y="11045"/>
                    <a:pt x="944" y="15835"/>
                    <a:pt x="4141" y="19031"/>
                  </a:cubicBezTo>
                  <a:cubicBezTo>
                    <a:pt x="6273" y="21164"/>
                    <a:pt x="9124" y="22296"/>
                    <a:pt x="12026" y="22296"/>
                  </a:cubicBezTo>
                  <a:cubicBezTo>
                    <a:pt x="13461" y="22296"/>
                    <a:pt x="14907" y="22020"/>
                    <a:pt x="16287" y="21451"/>
                  </a:cubicBezTo>
                  <a:cubicBezTo>
                    <a:pt x="20447" y="19720"/>
                    <a:pt x="23161" y="15658"/>
                    <a:pt x="23171" y="11144"/>
                  </a:cubicBezTo>
                  <a:cubicBezTo>
                    <a:pt x="23171" y="4997"/>
                    <a:pt x="18175" y="1"/>
                    <a:pt x="12028" y="1"/>
                  </a:cubicBezTo>
                  <a:close/>
                </a:path>
              </a:pathLst>
            </a:custGeom>
            <a:solidFill>
              <a:srgbClr val="FFB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60;p67">
              <a:extLst>
                <a:ext uri="{FF2B5EF4-FFF2-40B4-BE49-F238E27FC236}">
                  <a16:creationId xmlns:a16="http://schemas.microsoft.com/office/drawing/2014/main" id="{1DF248A8-F834-1A4F-5A23-59AC15D4ACA1}"/>
                </a:ext>
              </a:extLst>
            </p:cNvPr>
            <p:cNvSpPr/>
            <p:nvPr/>
          </p:nvSpPr>
          <p:spPr>
            <a:xfrm>
              <a:off x="9603225" y="2675100"/>
              <a:ext cx="426600" cy="39600"/>
            </a:xfrm>
            <a:custGeom>
              <a:avLst/>
              <a:gdLst/>
              <a:ahLst/>
              <a:cxnLst/>
              <a:rect l="l" t="t" r="r" b="b"/>
              <a:pathLst>
                <a:path w="17064" h="1584" extrusionOk="0">
                  <a:moveTo>
                    <a:pt x="1" y="0"/>
                  </a:moveTo>
                  <a:cubicBezTo>
                    <a:pt x="119" y="128"/>
                    <a:pt x="227" y="266"/>
                    <a:pt x="355" y="394"/>
                  </a:cubicBezTo>
                  <a:cubicBezTo>
                    <a:pt x="394" y="443"/>
                    <a:pt x="433" y="482"/>
                    <a:pt x="463" y="521"/>
                  </a:cubicBezTo>
                  <a:cubicBezTo>
                    <a:pt x="571" y="630"/>
                    <a:pt x="679" y="738"/>
                    <a:pt x="787" y="836"/>
                  </a:cubicBezTo>
                  <a:cubicBezTo>
                    <a:pt x="905" y="964"/>
                    <a:pt x="1033" y="1072"/>
                    <a:pt x="1171" y="1190"/>
                  </a:cubicBezTo>
                  <a:lnTo>
                    <a:pt x="1230" y="1239"/>
                  </a:lnTo>
                  <a:cubicBezTo>
                    <a:pt x="1358" y="1357"/>
                    <a:pt x="1505" y="1475"/>
                    <a:pt x="1643" y="1584"/>
                  </a:cubicBezTo>
                  <a:lnTo>
                    <a:pt x="15422" y="1584"/>
                  </a:lnTo>
                  <a:cubicBezTo>
                    <a:pt x="15559" y="1485"/>
                    <a:pt x="15697" y="1377"/>
                    <a:pt x="15825" y="1259"/>
                  </a:cubicBezTo>
                  <a:cubicBezTo>
                    <a:pt x="15864" y="1220"/>
                    <a:pt x="15903" y="1190"/>
                    <a:pt x="15943" y="1151"/>
                  </a:cubicBezTo>
                  <a:cubicBezTo>
                    <a:pt x="16061" y="1043"/>
                    <a:pt x="16179" y="934"/>
                    <a:pt x="16287" y="836"/>
                  </a:cubicBezTo>
                  <a:cubicBezTo>
                    <a:pt x="16395" y="728"/>
                    <a:pt x="16513" y="620"/>
                    <a:pt x="16621" y="502"/>
                  </a:cubicBezTo>
                  <a:cubicBezTo>
                    <a:pt x="16651" y="472"/>
                    <a:pt x="16671" y="443"/>
                    <a:pt x="16710" y="413"/>
                  </a:cubicBezTo>
                  <a:cubicBezTo>
                    <a:pt x="16828" y="276"/>
                    <a:pt x="16946" y="138"/>
                    <a:pt x="17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61;p67">
              <a:extLst>
                <a:ext uri="{FF2B5EF4-FFF2-40B4-BE49-F238E27FC236}">
                  <a16:creationId xmlns:a16="http://schemas.microsoft.com/office/drawing/2014/main" id="{A30B85EB-A516-95E3-C31D-2CE2603DD40F}"/>
                </a:ext>
              </a:extLst>
            </p:cNvPr>
            <p:cNvSpPr/>
            <p:nvPr/>
          </p:nvSpPr>
          <p:spPr>
            <a:xfrm>
              <a:off x="9538075" y="2475700"/>
              <a:ext cx="557400" cy="79675"/>
            </a:xfrm>
            <a:custGeom>
              <a:avLst/>
              <a:gdLst/>
              <a:ahLst/>
              <a:cxnLst/>
              <a:rect l="l" t="t" r="r" b="b"/>
              <a:pathLst>
                <a:path w="22296" h="3187" extrusionOk="0">
                  <a:moveTo>
                    <a:pt x="30" y="0"/>
                  </a:moveTo>
                  <a:cubicBezTo>
                    <a:pt x="10" y="315"/>
                    <a:pt x="0" y="630"/>
                    <a:pt x="0" y="944"/>
                  </a:cubicBezTo>
                  <a:cubicBezTo>
                    <a:pt x="0" y="1702"/>
                    <a:pt x="89" y="2449"/>
                    <a:pt x="256" y="3187"/>
                  </a:cubicBezTo>
                  <a:lnTo>
                    <a:pt x="22030" y="3187"/>
                  </a:lnTo>
                  <a:cubicBezTo>
                    <a:pt x="22207" y="2361"/>
                    <a:pt x="22296" y="1505"/>
                    <a:pt x="22286" y="649"/>
                  </a:cubicBezTo>
                  <a:cubicBezTo>
                    <a:pt x="22286" y="433"/>
                    <a:pt x="22266" y="217"/>
                    <a:pt x="22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62;p67">
              <a:extLst>
                <a:ext uri="{FF2B5EF4-FFF2-40B4-BE49-F238E27FC236}">
                  <a16:creationId xmlns:a16="http://schemas.microsoft.com/office/drawing/2014/main" id="{B94920BA-FB19-8281-B0F7-E93092F95C30}"/>
                </a:ext>
              </a:extLst>
            </p:cNvPr>
            <p:cNvSpPr/>
            <p:nvPr/>
          </p:nvSpPr>
          <p:spPr>
            <a:xfrm>
              <a:off x="9595350" y="2665000"/>
              <a:ext cx="241225" cy="19950"/>
            </a:xfrm>
            <a:custGeom>
              <a:avLst/>
              <a:gdLst/>
              <a:ahLst/>
              <a:cxnLst/>
              <a:rect l="l" t="t" r="r" b="b"/>
              <a:pathLst>
                <a:path w="9649" h="798" extrusionOk="0">
                  <a:moveTo>
                    <a:pt x="109" y="1"/>
                  </a:moveTo>
                  <a:cubicBezTo>
                    <a:pt x="70" y="1"/>
                    <a:pt x="40" y="11"/>
                    <a:pt x="1" y="21"/>
                  </a:cubicBezTo>
                  <a:cubicBezTo>
                    <a:pt x="99" y="148"/>
                    <a:pt x="207" y="266"/>
                    <a:pt x="316" y="404"/>
                  </a:cubicBezTo>
                  <a:cubicBezTo>
                    <a:pt x="424" y="532"/>
                    <a:pt x="542" y="670"/>
                    <a:pt x="670" y="798"/>
                  </a:cubicBezTo>
                  <a:lnTo>
                    <a:pt x="9236" y="798"/>
                  </a:lnTo>
                  <a:cubicBezTo>
                    <a:pt x="9452" y="798"/>
                    <a:pt x="9639" y="621"/>
                    <a:pt x="9649" y="404"/>
                  </a:cubicBezTo>
                  <a:cubicBezTo>
                    <a:pt x="9639" y="178"/>
                    <a:pt x="9452" y="1"/>
                    <a:pt x="9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63;p67">
              <a:extLst>
                <a:ext uri="{FF2B5EF4-FFF2-40B4-BE49-F238E27FC236}">
                  <a16:creationId xmlns:a16="http://schemas.microsoft.com/office/drawing/2014/main" id="{81168066-2B32-EE48-5B73-15C4D06F879C}"/>
                </a:ext>
              </a:extLst>
            </p:cNvPr>
            <p:cNvSpPr/>
            <p:nvPr/>
          </p:nvSpPr>
          <p:spPr>
            <a:xfrm>
              <a:off x="9542250" y="2545525"/>
              <a:ext cx="174850" cy="19925"/>
            </a:xfrm>
            <a:custGeom>
              <a:avLst/>
              <a:gdLst/>
              <a:ahLst/>
              <a:cxnLst/>
              <a:rect l="l" t="t" r="r" b="b"/>
              <a:pathLst>
                <a:path w="6994" h="797" extrusionOk="0">
                  <a:moveTo>
                    <a:pt x="1" y="0"/>
                  </a:moveTo>
                  <a:cubicBezTo>
                    <a:pt x="10" y="30"/>
                    <a:pt x="20" y="69"/>
                    <a:pt x="20" y="108"/>
                  </a:cubicBezTo>
                  <a:cubicBezTo>
                    <a:pt x="40" y="207"/>
                    <a:pt x="60" y="305"/>
                    <a:pt x="79" y="394"/>
                  </a:cubicBezTo>
                  <a:cubicBezTo>
                    <a:pt x="109" y="531"/>
                    <a:pt x="148" y="659"/>
                    <a:pt x="178" y="797"/>
                  </a:cubicBezTo>
                  <a:lnTo>
                    <a:pt x="6570" y="797"/>
                  </a:lnTo>
                  <a:cubicBezTo>
                    <a:pt x="6610" y="797"/>
                    <a:pt x="6649" y="787"/>
                    <a:pt x="6688" y="777"/>
                  </a:cubicBezTo>
                  <a:cubicBezTo>
                    <a:pt x="6865" y="738"/>
                    <a:pt x="6993" y="580"/>
                    <a:pt x="6993" y="394"/>
                  </a:cubicBezTo>
                  <a:cubicBezTo>
                    <a:pt x="6993" y="217"/>
                    <a:pt x="6865" y="59"/>
                    <a:pt x="6678" y="20"/>
                  </a:cubicBezTo>
                  <a:cubicBezTo>
                    <a:pt x="6649" y="0"/>
                    <a:pt x="6610" y="0"/>
                    <a:pt x="65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64;p67">
              <a:extLst>
                <a:ext uri="{FF2B5EF4-FFF2-40B4-BE49-F238E27FC236}">
                  <a16:creationId xmlns:a16="http://schemas.microsoft.com/office/drawing/2014/main" id="{EEE5BDD3-61D1-D9B2-9C3B-DA4CA8F22D2E}"/>
                </a:ext>
              </a:extLst>
            </p:cNvPr>
            <p:cNvSpPr/>
            <p:nvPr/>
          </p:nvSpPr>
          <p:spPr>
            <a:xfrm>
              <a:off x="9612075" y="2286625"/>
              <a:ext cx="333925" cy="19950"/>
            </a:xfrm>
            <a:custGeom>
              <a:avLst/>
              <a:gdLst/>
              <a:ahLst/>
              <a:cxnLst/>
              <a:rect l="l" t="t" r="r" b="b"/>
              <a:pathLst>
                <a:path w="13357" h="798" extrusionOk="0">
                  <a:moveTo>
                    <a:pt x="817" y="0"/>
                  </a:moveTo>
                  <a:cubicBezTo>
                    <a:pt x="532" y="256"/>
                    <a:pt x="256" y="521"/>
                    <a:pt x="1" y="797"/>
                  </a:cubicBezTo>
                  <a:lnTo>
                    <a:pt x="12933" y="797"/>
                  </a:lnTo>
                  <a:cubicBezTo>
                    <a:pt x="12939" y="797"/>
                    <a:pt x="12945" y="797"/>
                    <a:pt x="12951" y="797"/>
                  </a:cubicBezTo>
                  <a:cubicBezTo>
                    <a:pt x="13169" y="797"/>
                    <a:pt x="13347" y="624"/>
                    <a:pt x="13356" y="403"/>
                  </a:cubicBezTo>
                  <a:lnTo>
                    <a:pt x="13346" y="403"/>
                  </a:lnTo>
                  <a:cubicBezTo>
                    <a:pt x="13346" y="177"/>
                    <a:pt x="13150" y="0"/>
                    <a:pt x="12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65;p67">
              <a:extLst>
                <a:ext uri="{FF2B5EF4-FFF2-40B4-BE49-F238E27FC236}">
                  <a16:creationId xmlns:a16="http://schemas.microsoft.com/office/drawing/2014/main" id="{0B038BFA-09BE-5393-67D9-ADBD8A49EADF}"/>
                </a:ext>
              </a:extLst>
            </p:cNvPr>
            <p:cNvSpPr/>
            <p:nvPr/>
          </p:nvSpPr>
          <p:spPr>
            <a:xfrm>
              <a:off x="9632475" y="2704575"/>
              <a:ext cx="154200" cy="20000"/>
            </a:xfrm>
            <a:custGeom>
              <a:avLst/>
              <a:gdLst/>
              <a:ahLst/>
              <a:cxnLst/>
              <a:rect l="l" t="t" r="r" b="b"/>
              <a:pathLst>
                <a:path w="6168" h="800" extrusionOk="0">
                  <a:moveTo>
                    <a:pt x="5743" y="1"/>
                  </a:moveTo>
                  <a:cubicBezTo>
                    <a:pt x="5737" y="1"/>
                    <a:pt x="5731" y="1"/>
                    <a:pt x="5725" y="1"/>
                  </a:cubicBezTo>
                  <a:lnTo>
                    <a:pt x="1" y="1"/>
                  </a:lnTo>
                  <a:lnTo>
                    <a:pt x="60" y="60"/>
                  </a:lnTo>
                  <a:cubicBezTo>
                    <a:pt x="188" y="178"/>
                    <a:pt x="335" y="296"/>
                    <a:pt x="473" y="405"/>
                  </a:cubicBezTo>
                  <a:cubicBezTo>
                    <a:pt x="650" y="542"/>
                    <a:pt x="837" y="680"/>
                    <a:pt x="1014" y="798"/>
                  </a:cubicBezTo>
                  <a:lnTo>
                    <a:pt x="5725" y="798"/>
                  </a:lnTo>
                  <a:cubicBezTo>
                    <a:pt x="5736" y="799"/>
                    <a:pt x="5747" y="799"/>
                    <a:pt x="5758" y="799"/>
                  </a:cubicBezTo>
                  <a:cubicBezTo>
                    <a:pt x="5971" y="799"/>
                    <a:pt x="6158" y="620"/>
                    <a:pt x="6167" y="405"/>
                  </a:cubicBezTo>
                  <a:cubicBezTo>
                    <a:pt x="6158" y="175"/>
                    <a:pt x="5962" y="1"/>
                    <a:pt x="5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66;p67">
              <a:extLst>
                <a:ext uri="{FF2B5EF4-FFF2-40B4-BE49-F238E27FC236}">
                  <a16:creationId xmlns:a16="http://schemas.microsoft.com/office/drawing/2014/main" id="{5D66B8A6-B3B9-2971-0787-A7865B2AE6A0}"/>
                </a:ext>
              </a:extLst>
            </p:cNvPr>
            <p:cNvSpPr/>
            <p:nvPr/>
          </p:nvSpPr>
          <p:spPr>
            <a:xfrm>
              <a:off x="9932300" y="2595100"/>
              <a:ext cx="144500" cy="20150"/>
            </a:xfrm>
            <a:custGeom>
              <a:avLst/>
              <a:gdLst/>
              <a:ahLst/>
              <a:cxnLst/>
              <a:rect l="l" t="t" r="r" b="b"/>
              <a:pathLst>
                <a:path w="5780" h="806" extrusionOk="0">
                  <a:moveTo>
                    <a:pt x="542" y="0"/>
                  </a:moveTo>
                  <a:cubicBezTo>
                    <a:pt x="184" y="0"/>
                    <a:pt x="1" y="458"/>
                    <a:pt x="282" y="702"/>
                  </a:cubicBezTo>
                  <a:cubicBezTo>
                    <a:pt x="355" y="767"/>
                    <a:pt x="449" y="805"/>
                    <a:pt x="540" y="805"/>
                  </a:cubicBezTo>
                  <a:cubicBezTo>
                    <a:pt x="559" y="805"/>
                    <a:pt x="578" y="804"/>
                    <a:pt x="596" y="800"/>
                  </a:cubicBezTo>
                  <a:lnTo>
                    <a:pt x="5445" y="800"/>
                  </a:lnTo>
                  <a:cubicBezTo>
                    <a:pt x="5563" y="545"/>
                    <a:pt x="5681" y="279"/>
                    <a:pt x="5779" y="4"/>
                  </a:cubicBezTo>
                  <a:lnTo>
                    <a:pt x="596" y="4"/>
                  </a:lnTo>
                  <a:cubicBezTo>
                    <a:pt x="578" y="2"/>
                    <a:pt x="560" y="0"/>
                    <a:pt x="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67;p67">
              <a:extLst>
                <a:ext uri="{FF2B5EF4-FFF2-40B4-BE49-F238E27FC236}">
                  <a16:creationId xmlns:a16="http://schemas.microsoft.com/office/drawing/2014/main" id="{F8C4B79F-7EF0-48DE-278B-36871202A3A5}"/>
                </a:ext>
              </a:extLst>
            </p:cNvPr>
            <p:cNvSpPr/>
            <p:nvPr/>
          </p:nvSpPr>
          <p:spPr>
            <a:xfrm>
              <a:off x="9922600" y="2465850"/>
              <a:ext cx="172625" cy="19950"/>
            </a:xfrm>
            <a:custGeom>
              <a:avLst/>
              <a:gdLst/>
              <a:ahLst/>
              <a:cxnLst/>
              <a:rect l="l" t="t" r="r" b="b"/>
              <a:pathLst>
                <a:path w="6905" h="798" extrusionOk="0">
                  <a:moveTo>
                    <a:pt x="532" y="1"/>
                  </a:moveTo>
                  <a:cubicBezTo>
                    <a:pt x="1" y="1"/>
                    <a:pt x="1" y="797"/>
                    <a:pt x="532" y="797"/>
                  </a:cubicBezTo>
                  <a:lnTo>
                    <a:pt x="6905" y="797"/>
                  </a:lnTo>
                  <a:lnTo>
                    <a:pt x="6905" y="778"/>
                  </a:lnTo>
                  <a:lnTo>
                    <a:pt x="6895" y="778"/>
                  </a:lnTo>
                  <a:cubicBezTo>
                    <a:pt x="6885" y="640"/>
                    <a:pt x="6876" y="532"/>
                    <a:pt x="6876" y="394"/>
                  </a:cubicBezTo>
                  <a:cubicBezTo>
                    <a:pt x="6866" y="266"/>
                    <a:pt x="6856" y="129"/>
                    <a:pt x="6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68;p67">
              <a:extLst>
                <a:ext uri="{FF2B5EF4-FFF2-40B4-BE49-F238E27FC236}">
                  <a16:creationId xmlns:a16="http://schemas.microsoft.com/office/drawing/2014/main" id="{0C12020A-895C-15BB-0F5A-1AF3E54A01F6}"/>
                </a:ext>
              </a:extLst>
            </p:cNvPr>
            <p:cNvSpPr/>
            <p:nvPr/>
          </p:nvSpPr>
          <p:spPr>
            <a:xfrm>
              <a:off x="9873075" y="2346325"/>
              <a:ext cx="190200" cy="20050"/>
            </a:xfrm>
            <a:custGeom>
              <a:avLst/>
              <a:gdLst/>
              <a:ahLst/>
              <a:cxnLst/>
              <a:rect l="l" t="t" r="r" b="b"/>
              <a:pathLst>
                <a:path w="7608" h="802" extrusionOk="0">
                  <a:moveTo>
                    <a:pt x="530" y="0"/>
                  </a:moveTo>
                  <a:cubicBezTo>
                    <a:pt x="4" y="0"/>
                    <a:pt x="1" y="801"/>
                    <a:pt x="521" y="801"/>
                  </a:cubicBezTo>
                  <a:cubicBezTo>
                    <a:pt x="539" y="801"/>
                    <a:pt x="557" y="801"/>
                    <a:pt x="576" y="799"/>
                  </a:cubicBezTo>
                  <a:lnTo>
                    <a:pt x="7607" y="799"/>
                  </a:lnTo>
                  <a:cubicBezTo>
                    <a:pt x="7470" y="523"/>
                    <a:pt x="7312" y="258"/>
                    <a:pt x="7145" y="2"/>
                  </a:cubicBezTo>
                  <a:lnTo>
                    <a:pt x="576" y="2"/>
                  </a:lnTo>
                  <a:cubicBezTo>
                    <a:pt x="560" y="1"/>
                    <a:pt x="545" y="0"/>
                    <a:pt x="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69;p67">
              <a:extLst>
                <a:ext uri="{FF2B5EF4-FFF2-40B4-BE49-F238E27FC236}">
                  <a16:creationId xmlns:a16="http://schemas.microsoft.com/office/drawing/2014/main" id="{53A6898A-93E1-9006-3452-B6851D14A719}"/>
                </a:ext>
              </a:extLst>
            </p:cNvPr>
            <p:cNvSpPr/>
            <p:nvPr/>
          </p:nvSpPr>
          <p:spPr>
            <a:xfrm>
              <a:off x="9538075" y="2465850"/>
              <a:ext cx="179025" cy="19950"/>
            </a:xfrm>
            <a:custGeom>
              <a:avLst/>
              <a:gdLst/>
              <a:ahLst/>
              <a:cxnLst/>
              <a:rect l="l" t="t" r="r" b="b"/>
              <a:pathLst>
                <a:path w="7161" h="798" extrusionOk="0">
                  <a:moveTo>
                    <a:pt x="6755" y="0"/>
                  </a:moveTo>
                  <a:cubicBezTo>
                    <a:pt x="6749" y="0"/>
                    <a:pt x="6743" y="1"/>
                    <a:pt x="6737" y="1"/>
                  </a:cubicBezTo>
                  <a:lnTo>
                    <a:pt x="59" y="1"/>
                  </a:lnTo>
                  <a:cubicBezTo>
                    <a:pt x="40" y="129"/>
                    <a:pt x="40" y="276"/>
                    <a:pt x="30" y="394"/>
                  </a:cubicBezTo>
                  <a:cubicBezTo>
                    <a:pt x="20" y="522"/>
                    <a:pt x="10" y="650"/>
                    <a:pt x="0" y="778"/>
                  </a:cubicBezTo>
                  <a:lnTo>
                    <a:pt x="0" y="797"/>
                  </a:lnTo>
                  <a:lnTo>
                    <a:pt x="6737" y="797"/>
                  </a:lnTo>
                  <a:cubicBezTo>
                    <a:pt x="6743" y="798"/>
                    <a:pt x="6749" y="798"/>
                    <a:pt x="6754" y="798"/>
                  </a:cubicBezTo>
                  <a:cubicBezTo>
                    <a:pt x="6973" y="798"/>
                    <a:pt x="7151" y="615"/>
                    <a:pt x="7160" y="394"/>
                  </a:cubicBezTo>
                  <a:cubicBezTo>
                    <a:pt x="7151" y="174"/>
                    <a:pt x="6973" y="0"/>
                    <a:pt x="6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70;p67">
              <a:extLst>
                <a:ext uri="{FF2B5EF4-FFF2-40B4-BE49-F238E27FC236}">
                  <a16:creationId xmlns:a16="http://schemas.microsoft.com/office/drawing/2014/main" id="{83CEE86F-B068-C367-4599-A88E2162F481}"/>
                </a:ext>
              </a:extLst>
            </p:cNvPr>
            <p:cNvSpPr/>
            <p:nvPr/>
          </p:nvSpPr>
          <p:spPr>
            <a:xfrm>
              <a:off x="9614025" y="2396250"/>
              <a:ext cx="469650" cy="19975"/>
            </a:xfrm>
            <a:custGeom>
              <a:avLst/>
              <a:gdLst/>
              <a:ahLst/>
              <a:cxnLst/>
              <a:rect l="l" t="t" r="r" b="b"/>
              <a:pathLst>
                <a:path w="18786" h="799" extrusionOk="0">
                  <a:moveTo>
                    <a:pt x="516" y="0"/>
                  </a:moveTo>
                  <a:cubicBezTo>
                    <a:pt x="1" y="0"/>
                    <a:pt x="4" y="799"/>
                    <a:pt x="524" y="799"/>
                  </a:cubicBezTo>
                  <a:cubicBezTo>
                    <a:pt x="533" y="799"/>
                    <a:pt x="543" y="799"/>
                    <a:pt x="552" y="798"/>
                  </a:cubicBezTo>
                  <a:lnTo>
                    <a:pt x="18786" y="798"/>
                  </a:lnTo>
                  <a:cubicBezTo>
                    <a:pt x="18707" y="523"/>
                    <a:pt x="18619" y="257"/>
                    <a:pt x="18520" y="2"/>
                  </a:cubicBezTo>
                  <a:lnTo>
                    <a:pt x="552" y="2"/>
                  </a:lnTo>
                  <a:cubicBezTo>
                    <a:pt x="540" y="1"/>
                    <a:pt x="527" y="0"/>
                    <a:pt x="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71;p67">
              <a:extLst>
                <a:ext uri="{FF2B5EF4-FFF2-40B4-BE49-F238E27FC236}">
                  <a16:creationId xmlns:a16="http://schemas.microsoft.com/office/drawing/2014/main" id="{4B50EBA7-E660-7755-F70A-2AEB7A0CCDC3}"/>
                </a:ext>
              </a:extLst>
            </p:cNvPr>
            <p:cNvSpPr/>
            <p:nvPr/>
          </p:nvSpPr>
          <p:spPr>
            <a:xfrm>
              <a:off x="9706975" y="2525600"/>
              <a:ext cx="89775" cy="59775"/>
            </a:xfrm>
            <a:custGeom>
              <a:avLst/>
              <a:gdLst/>
              <a:ahLst/>
              <a:cxnLst/>
              <a:rect l="l" t="t" r="r" b="b"/>
              <a:pathLst>
                <a:path w="3591" h="2391" extrusionOk="0">
                  <a:moveTo>
                    <a:pt x="1801" y="1"/>
                  </a:moveTo>
                  <a:cubicBezTo>
                    <a:pt x="807" y="1"/>
                    <a:pt x="1" y="532"/>
                    <a:pt x="1" y="1191"/>
                  </a:cubicBezTo>
                  <a:cubicBezTo>
                    <a:pt x="1" y="1850"/>
                    <a:pt x="807" y="2390"/>
                    <a:pt x="1801" y="2390"/>
                  </a:cubicBezTo>
                  <a:cubicBezTo>
                    <a:pt x="2784" y="2390"/>
                    <a:pt x="3591" y="1850"/>
                    <a:pt x="3591" y="1191"/>
                  </a:cubicBezTo>
                  <a:cubicBezTo>
                    <a:pt x="3591" y="532"/>
                    <a:pt x="2784" y="1"/>
                    <a:pt x="1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765;p64">
            <a:extLst>
              <a:ext uri="{FF2B5EF4-FFF2-40B4-BE49-F238E27FC236}">
                <a16:creationId xmlns:a16="http://schemas.microsoft.com/office/drawing/2014/main" id="{39120543-E0D3-8F17-0187-95750D329A22}"/>
              </a:ext>
            </a:extLst>
          </p:cNvPr>
          <p:cNvGrpSpPr/>
          <p:nvPr/>
        </p:nvGrpSpPr>
        <p:grpSpPr>
          <a:xfrm rot="483573">
            <a:off x="5887918" y="3654921"/>
            <a:ext cx="3750695" cy="1586538"/>
            <a:chOff x="2648025" y="1513575"/>
            <a:chExt cx="4733175" cy="2002125"/>
          </a:xfrm>
        </p:grpSpPr>
        <p:sp>
          <p:nvSpPr>
            <p:cNvPr id="690" name="Google Shape;766;p64">
              <a:extLst>
                <a:ext uri="{FF2B5EF4-FFF2-40B4-BE49-F238E27FC236}">
                  <a16:creationId xmlns:a16="http://schemas.microsoft.com/office/drawing/2014/main" id="{15885BA6-A150-6CEF-17D8-E757B2DE32AD}"/>
                </a:ext>
              </a:extLst>
            </p:cNvPr>
            <p:cNvSpPr/>
            <p:nvPr/>
          </p:nvSpPr>
          <p:spPr>
            <a:xfrm>
              <a:off x="2659950" y="2700550"/>
              <a:ext cx="4721250" cy="812200"/>
            </a:xfrm>
            <a:custGeom>
              <a:avLst/>
              <a:gdLst/>
              <a:ahLst/>
              <a:cxnLst/>
              <a:rect l="l" t="t" r="r" b="b"/>
              <a:pathLst>
                <a:path w="188850" h="32488" extrusionOk="0">
                  <a:moveTo>
                    <a:pt x="188850" y="1"/>
                  </a:moveTo>
                  <a:lnTo>
                    <a:pt x="521" y="10143"/>
                  </a:lnTo>
                  <a:cubicBezTo>
                    <a:pt x="1" y="12225"/>
                    <a:pt x="24229" y="32487"/>
                    <a:pt x="80917" y="32487"/>
                  </a:cubicBezTo>
                  <a:cubicBezTo>
                    <a:pt x="86722" y="32487"/>
                    <a:pt x="92866" y="32275"/>
                    <a:pt x="99360" y="31809"/>
                  </a:cubicBezTo>
                  <a:cubicBezTo>
                    <a:pt x="159429" y="27497"/>
                    <a:pt x="188849" y="1"/>
                    <a:pt x="188850" y="1"/>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767;p64">
              <a:extLst>
                <a:ext uri="{FF2B5EF4-FFF2-40B4-BE49-F238E27FC236}">
                  <a16:creationId xmlns:a16="http://schemas.microsoft.com/office/drawing/2014/main" id="{AEFA1AC7-4908-99CF-7547-5CE6568E111F}"/>
                </a:ext>
              </a:extLst>
            </p:cNvPr>
            <p:cNvSpPr/>
            <p:nvPr/>
          </p:nvSpPr>
          <p:spPr>
            <a:xfrm>
              <a:off x="2659950" y="2700550"/>
              <a:ext cx="4721250" cy="812200"/>
            </a:xfrm>
            <a:custGeom>
              <a:avLst/>
              <a:gdLst/>
              <a:ahLst/>
              <a:cxnLst/>
              <a:rect l="l" t="t" r="r" b="b"/>
              <a:pathLst>
                <a:path w="188850" h="32488" extrusionOk="0">
                  <a:moveTo>
                    <a:pt x="188850" y="1"/>
                  </a:moveTo>
                  <a:lnTo>
                    <a:pt x="521" y="10143"/>
                  </a:lnTo>
                  <a:cubicBezTo>
                    <a:pt x="1" y="12225"/>
                    <a:pt x="24229" y="32487"/>
                    <a:pt x="80917" y="32487"/>
                  </a:cubicBezTo>
                  <a:cubicBezTo>
                    <a:pt x="86722" y="32487"/>
                    <a:pt x="92866" y="32275"/>
                    <a:pt x="99360" y="31809"/>
                  </a:cubicBezTo>
                  <a:cubicBezTo>
                    <a:pt x="159429" y="27497"/>
                    <a:pt x="188849" y="1"/>
                    <a:pt x="188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768;p64">
              <a:extLst>
                <a:ext uri="{FF2B5EF4-FFF2-40B4-BE49-F238E27FC236}">
                  <a16:creationId xmlns:a16="http://schemas.microsoft.com/office/drawing/2014/main" id="{FACCF917-A08C-FD4C-B44C-B21CC41D3905}"/>
                </a:ext>
              </a:extLst>
            </p:cNvPr>
            <p:cNvSpPr/>
            <p:nvPr/>
          </p:nvSpPr>
          <p:spPr>
            <a:xfrm>
              <a:off x="2648025" y="2475175"/>
              <a:ext cx="4731625" cy="667925"/>
            </a:xfrm>
            <a:custGeom>
              <a:avLst/>
              <a:gdLst/>
              <a:ahLst/>
              <a:cxnLst/>
              <a:rect l="l" t="t" r="r" b="b"/>
              <a:pathLst>
                <a:path w="189265" h="26717" extrusionOk="0">
                  <a:moveTo>
                    <a:pt x="125916" y="1"/>
                  </a:moveTo>
                  <a:cubicBezTo>
                    <a:pt x="115768" y="1"/>
                    <a:pt x="104992" y="260"/>
                    <a:pt x="94032" y="783"/>
                  </a:cubicBezTo>
                  <a:cubicBezTo>
                    <a:pt x="68978" y="1979"/>
                    <a:pt x="45010" y="4450"/>
                    <a:pt x="27406" y="7652"/>
                  </a:cubicBezTo>
                  <a:cubicBezTo>
                    <a:pt x="9802" y="10855"/>
                    <a:pt x="1" y="14528"/>
                    <a:pt x="160" y="17863"/>
                  </a:cubicBezTo>
                  <a:cubicBezTo>
                    <a:pt x="319" y="21198"/>
                    <a:pt x="10424" y="23922"/>
                    <a:pt x="28254" y="25436"/>
                  </a:cubicBezTo>
                  <a:cubicBezTo>
                    <a:pt x="38282" y="26287"/>
                    <a:pt x="50291" y="26717"/>
                    <a:pt x="63337" y="26717"/>
                  </a:cubicBezTo>
                  <a:cubicBezTo>
                    <a:pt x="73489" y="26717"/>
                    <a:pt x="84269" y="26457"/>
                    <a:pt x="95233" y="25934"/>
                  </a:cubicBezTo>
                  <a:cubicBezTo>
                    <a:pt x="120289" y="24740"/>
                    <a:pt x="144255" y="22269"/>
                    <a:pt x="161859" y="19065"/>
                  </a:cubicBezTo>
                  <a:cubicBezTo>
                    <a:pt x="179463" y="15862"/>
                    <a:pt x="189265" y="12189"/>
                    <a:pt x="189106" y="8854"/>
                  </a:cubicBezTo>
                  <a:cubicBezTo>
                    <a:pt x="188947" y="5518"/>
                    <a:pt x="178841" y="2795"/>
                    <a:pt x="161011" y="1281"/>
                  </a:cubicBezTo>
                  <a:cubicBezTo>
                    <a:pt x="150981" y="430"/>
                    <a:pt x="138968" y="1"/>
                    <a:pt x="1259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769;p64">
              <a:extLst>
                <a:ext uri="{FF2B5EF4-FFF2-40B4-BE49-F238E27FC236}">
                  <a16:creationId xmlns:a16="http://schemas.microsoft.com/office/drawing/2014/main" id="{A294ED04-4193-8073-3909-F14D0E0C9471}"/>
                </a:ext>
              </a:extLst>
            </p:cNvPr>
            <p:cNvSpPr/>
            <p:nvPr/>
          </p:nvSpPr>
          <p:spPr>
            <a:xfrm>
              <a:off x="3863475" y="1513575"/>
              <a:ext cx="2212825" cy="1311075"/>
            </a:xfrm>
            <a:custGeom>
              <a:avLst/>
              <a:gdLst/>
              <a:ahLst/>
              <a:cxnLst/>
              <a:rect l="l" t="t" r="r" b="b"/>
              <a:pathLst>
                <a:path w="88513" h="52443" extrusionOk="0">
                  <a:moveTo>
                    <a:pt x="49235" y="1"/>
                  </a:moveTo>
                  <a:cubicBezTo>
                    <a:pt x="47067" y="1"/>
                    <a:pt x="44781" y="146"/>
                    <a:pt x="42370" y="455"/>
                  </a:cubicBezTo>
                  <a:cubicBezTo>
                    <a:pt x="0" y="5873"/>
                    <a:pt x="2757" y="48603"/>
                    <a:pt x="2757" y="48603"/>
                  </a:cubicBezTo>
                  <a:cubicBezTo>
                    <a:pt x="15960" y="51371"/>
                    <a:pt x="27580" y="52442"/>
                    <a:pt x="37657" y="52442"/>
                  </a:cubicBezTo>
                  <a:cubicBezTo>
                    <a:pt x="72098" y="52442"/>
                    <a:pt x="88512" y="39933"/>
                    <a:pt x="88512" y="39933"/>
                  </a:cubicBezTo>
                  <a:cubicBezTo>
                    <a:pt x="88512" y="39933"/>
                    <a:pt x="85157" y="1"/>
                    <a:pt x="49235" y="1"/>
                  </a:cubicBezTo>
                  <a:close/>
                </a:path>
              </a:pathLst>
            </a:custGeom>
            <a:solidFill>
              <a:schemeClr val="accent4">
                <a:alpha val="36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770;p64">
              <a:extLst>
                <a:ext uri="{FF2B5EF4-FFF2-40B4-BE49-F238E27FC236}">
                  <a16:creationId xmlns:a16="http://schemas.microsoft.com/office/drawing/2014/main" id="{3AE096BD-43F1-6F86-1D91-7803EAD77A7A}"/>
                </a:ext>
              </a:extLst>
            </p:cNvPr>
            <p:cNvSpPr/>
            <p:nvPr/>
          </p:nvSpPr>
          <p:spPr>
            <a:xfrm>
              <a:off x="4042725" y="1778275"/>
              <a:ext cx="439550" cy="680575"/>
            </a:xfrm>
            <a:custGeom>
              <a:avLst/>
              <a:gdLst/>
              <a:ahLst/>
              <a:cxnLst/>
              <a:rect l="l" t="t" r="r" b="b"/>
              <a:pathLst>
                <a:path w="17582" h="27223" extrusionOk="0">
                  <a:moveTo>
                    <a:pt x="17385" y="1"/>
                  </a:moveTo>
                  <a:cubicBezTo>
                    <a:pt x="17053" y="1"/>
                    <a:pt x="15430" y="826"/>
                    <a:pt x="13228" y="2548"/>
                  </a:cubicBezTo>
                  <a:cubicBezTo>
                    <a:pt x="12631" y="3020"/>
                    <a:pt x="11985" y="3548"/>
                    <a:pt x="11335" y="4168"/>
                  </a:cubicBezTo>
                  <a:cubicBezTo>
                    <a:pt x="10662" y="4760"/>
                    <a:pt x="10008" y="5460"/>
                    <a:pt x="9308" y="6189"/>
                  </a:cubicBezTo>
                  <a:cubicBezTo>
                    <a:pt x="7953" y="7684"/>
                    <a:pt x="6571" y="9432"/>
                    <a:pt x="5313" y="11397"/>
                  </a:cubicBezTo>
                  <a:cubicBezTo>
                    <a:pt x="4071" y="13372"/>
                    <a:pt x="3078" y="15368"/>
                    <a:pt x="2305" y="17231"/>
                  </a:cubicBezTo>
                  <a:cubicBezTo>
                    <a:pt x="1943" y="18175"/>
                    <a:pt x="1588" y="19065"/>
                    <a:pt x="1339" y="19928"/>
                  </a:cubicBezTo>
                  <a:cubicBezTo>
                    <a:pt x="1056" y="20780"/>
                    <a:pt x="853" y="21590"/>
                    <a:pt x="682" y="22332"/>
                  </a:cubicBezTo>
                  <a:cubicBezTo>
                    <a:pt x="5" y="25305"/>
                    <a:pt x="0" y="27198"/>
                    <a:pt x="191" y="27222"/>
                  </a:cubicBezTo>
                  <a:cubicBezTo>
                    <a:pt x="194" y="27222"/>
                    <a:pt x="196" y="27223"/>
                    <a:pt x="199" y="27223"/>
                  </a:cubicBezTo>
                  <a:cubicBezTo>
                    <a:pt x="446" y="27223"/>
                    <a:pt x="849" y="25417"/>
                    <a:pt x="1770" y="22639"/>
                  </a:cubicBezTo>
                  <a:cubicBezTo>
                    <a:pt x="2006" y="21938"/>
                    <a:pt x="2264" y="21172"/>
                    <a:pt x="2592" y="20368"/>
                  </a:cubicBezTo>
                  <a:cubicBezTo>
                    <a:pt x="2884" y="19552"/>
                    <a:pt x="3273" y="18711"/>
                    <a:pt x="3658" y="17816"/>
                  </a:cubicBezTo>
                  <a:cubicBezTo>
                    <a:pt x="4479" y="16052"/>
                    <a:pt x="5472" y="14157"/>
                    <a:pt x="6663" y="12255"/>
                  </a:cubicBezTo>
                  <a:cubicBezTo>
                    <a:pt x="7874" y="10366"/>
                    <a:pt x="9166" y="8661"/>
                    <a:pt x="10412" y="7167"/>
                  </a:cubicBezTo>
                  <a:cubicBezTo>
                    <a:pt x="11057" y="6438"/>
                    <a:pt x="11653" y="5727"/>
                    <a:pt x="12265" y="5114"/>
                  </a:cubicBezTo>
                  <a:cubicBezTo>
                    <a:pt x="12854" y="4475"/>
                    <a:pt x="13437" y="3916"/>
                    <a:pt x="13970" y="3403"/>
                  </a:cubicBezTo>
                  <a:cubicBezTo>
                    <a:pt x="16112" y="1364"/>
                    <a:pt x="17582" y="228"/>
                    <a:pt x="17443" y="21"/>
                  </a:cubicBezTo>
                  <a:cubicBezTo>
                    <a:pt x="17434" y="7"/>
                    <a:pt x="17415" y="1"/>
                    <a:pt x="17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771;p64">
              <a:extLst>
                <a:ext uri="{FF2B5EF4-FFF2-40B4-BE49-F238E27FC236}">
                  <a16:creationId xmlns:a16="http://schemas.microsoft.com/office/drawing/2014/main" id="{83F40534-9928-EDDA-2EC3-B7BF269764C0}"/>
                </a:ext>
              </a:extLst>
            </p:cNvPr>
            <p:cNvSpPr/>
            <p:nvPr/>
          </p:nvSpPr>
          <p:spPr>
            <a:xfrm>
              <a:off x="6232775" y="2679600"/>
              <a:ext cx="964950" cy="243650"/>
            </a:xfrm>
            <a:custGeom>
              <a:avLst/>
              <a:gdLst/>
              <a:ahLst/>
              <a:cxnLst/>
              <a:rect l="l" t="t" r="r" b="b"/>
              <a:pathLst>
                <a:path w="38598" h="9746" extrusionOk="0">
                  <a:moveTo>
                    <a:pt x="38587" y="1"/>
                  </a:moveTo>
                  <a:cubicBezTo>
                    <a:pt x="38548" y="1"/>
                    <a:pt x="38180" y="431"/>
                    <a:pt x="37375" y="1007"/>
                  </a:cubicBezTo>
                  <a:cubicBezTo>
                    <a:pt x="36553" y="1602"/>
                    <a:pt x="35238" y="2269"/>
                    <a:pt x="33530" y="2893"/>
                  </a:cubicBezTo>
                  <a:cubicBezTo>
                    <a:pt x="30119" y="4166"/>
                    <a:pt x="25333" y="5750"/>
                    <a:pt x="19916" y="6988"/>
                  </a:cubicBezTo>
                  <a:cubicBezTo>
                    <a:pt x="14501" y="8242"/>
                    <a:pt x="9506" y="8923"/>
                    <a:pt x="5881" y="9264"/>
                  </a:cubicBezTo>
                  <a:cubicBezTo>
                    <a:pt x="4068" y="9438"/>
                    <a:pt x="2597" y="9538"/>
                    <a:pt x="1581" y="9603"/>
                  </a:cubicBezTo>
                  <a:lnTo>
                    <a:pt x="409" y="9680"/>
                  </a:lnTo>
                  <a:cubicBezTo>
                    <a:pt x="141" y="9701"/>
                    <a:pt x="0" y="9718"/>
                    <a:pt x="0" y="9730"/>
                  </a:cubicBezTo>
                  <a:cubicBezTo>
                    <a:pt x="2" y="9741"/>
                    <a:pt x="143" y="9745"/>
                    <a:pt x="411" y="9745"/>
                  </a:cubicBezTo>
                  <a:lnTo>
                    <a:pt x="1585" y="9727"/>
                  </a:lnTo>
                  <a:cubicBezTo>
                    <a:pt x="2606" y="9701"/>
                    <a:pt x="4082" y="9635"/>
                    <a:pt x="5900" y="9489"/>
                  </a:cubicBezTo>
                  <a:cubicBezTo>
                    <a:pt x="9538" y="9206"/>
                    <a:pt x="14557" y="8558"/>
                    <a:pt x="19988" y="7300"/>
                  </a:cubicBezTo>
                  <a:cubicBezTo>
                    <a:pt x="25423" y="6059"/>
                    <a:pt x="30213" y="4436"/>
                    <a:pt x="33610" y="3105"/>
                  </a:cubicBezTo>
                  <a:cubicBezTo>
                    <a:pt x="35316" y="2451"/>
                    <a:pt x="36640" y="1741"/>
                    <a:pt x="37450" y="1107"/>
                  </a:cubicBezTo>
                  <a:cubicBezTo>
                    <a:pt x="37761" y="867"/>
                    <a:pt x="38057" y="604"/>
                    <a:pt x="38329" y="321"/>
                  </a:cubicBezTo>
                  <a:cubicBezTo>
                    <a:pt x="38509" y="120"/>
                    <a:pt x="38597" y="9"/>
                    <a:pt x="38590" y="1"/>
                  </a:cubicBezTo>
                  <a:cubicBezTo>
                    <a:pt x="38589" y="1"/>
                    <a:pt x="38588" y="1"/>
                    <a:pt x="385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772;p64">
              <a:extLst>
                <a:ext uri="{FF2B5EF4-FFF2-40B4-BE49-F238E27FC236}">
                  <a16:creationId xmlns:a16="http://schemas.microsoft.com/office/drawing/2014/main" id="{6C32B13B-B0C8-D8D6-FD4D-85A8FF46ADF2}"/>
                </a:ext>
              </a:extLst>
            </p:cNvPr>
            <p:cNvSpPr/>
            <p:nvPr/>
          </p:nvSpPr>
          <p:spPr>
            <a:xfrm>
              <a:off x="4527025" y="3152475"/>
              <a:ext cx="208100" cy="363225"/>
            </a:xfrm>
            <a:custGeom>
              <a:avLst/>
              <a:gdLst/>
              <a:ahLst/>
              <a:cxnLst/>
              <a:rect l="l" t="t" r="r" b="b"/>
              <a:pathLst>
                <a:path w="8324" h="14529" extrusionOk="0">
                  <a:moveTo>
                    <a:pt x="23" y="0"/>
                  </a:moveTo>
                  <a:cubicBezTo>
                    <a:pt x="22" y="0"/>
                    <a:pt x="22" y="0"/>
                    <a:pt x="22" y="0"/>
                  </a:cubicBezTo>
                  <a:cubicBezTo>
                    <a:pt x="1" y="2"/>
                    <a:pt x="4" y="244"/>
                    <a:pt x="31" y="682"/>
                  </a:cubicBezTo>
                  <a:cubicBezTo>
                    <a:pt x="51" y="1119"/>
                    <a:pt x="131" y="1750"/>
                    <a:pt x="276" y="2522"/>
                  </a:cubicBezTo>
                  <a:cubicBezTo>
                    <a:pt x="417" y="3295"/>
                    <a:pt x="659" y="4201"/>
                    <a:pt x="1000" y="5184"/>
                  </a:cubicBezTo>
                  <a:cubicBezTo>
                    <a:pt x="1757" y="7317"/>
                    <a:pt x="2885" y="9299"/>
                    <a:pt x="4331" y="11038"/>
                  </a:cubicBezTo>
                  <a:cubicBezTo>
                    <a:pt x="5001" y="11833"/>
                    <a:pt x="5657" y="12506"/>
                    <a:pt x="6249" y="13022"/>
                  </a:cubicBezTo>
                  <a:cubicBezTo>
                    <a:pt x="6838" y="13541"/>
                    <a:pt x="7339" y="13932"/>
                    <a:pt x="7707" y="14172"/>
                  </a:cubicBezTo>
                  <a:cubicBezTo>
                    <a:pt x="8044" y="14403"/>
                    <a:pt x="8246" y="14529"/>
                    <a:pt x="8283" y="14529"/>
                  </a:cubicBezTo>
                  <a:cubicBezTo>
                    <a:pt x="8286" y="14529"/>
                    <a:pt x="8287" y="14528"/>
                    <a:pt x="8288" y="14527"/>
                  </a:cubicBezTo>
                  <a:cubicBezTo>
                    <a:pt x="8323" y="14478"/>
                    <a:pt x="7528" y="13924"/>
                    <a:pt x="6400" y="12855"/>
                  </a:cubicBezTo>
                  <a:cubicBezTo>
                    <a:pt x="5834" y="12324"/>
                    <a:pt x="5206" y="11644"/>
                    <a:pt x="4558" y="10852"/>
                  </a:cubicBezTo>
                  <a:cubicBezTo>
                    <a:pt x="3161" y="9119"/>
                    <a:pt x="2052" y="7170"/>
                    <a:pt x="1277" y="5084"/>
                  </a:cubicBezTo>
                  <a:cubicBezTo>
                    <a:pt x="926" y="4121"/>
                    <a:pt x="664" y="3234"/>
                    <a:pt x="497" y="2476"/>
                  </a:cubicBezTo>
                  <a:cubicBezTo>
                    <a:pt x="155" y="966"/>
                    <a:pt x="83" y="0"/>
                    <a:pt x="23" y="0"/>
                  </a:cubicBezTo>
                  <a:close/>
                </a:path>
              </a:pathLst>
            </a:custGeom>
            <a:solidFill>
              <a:srgbClr val="041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773;p64">
              <a:extLst>
                <a:ext uri="{FF2B5EF4-FFF2-40B4-BE49-F238E27FC236}">
                  <a16:creationId xmlns:a16="http://schemas.microsoft.com/office/drawing/2014/main" id="{C9A434A4-AE93-AF61-5EB3-C1695D06F8A6}"/>
                </a:ext>
              </a:extLst>
            </p:cNvPr>
            <p:cNvSpPr/>
            <p:nvPr/>
          </p:nvSpPr>
          <p:spPr>
            <a:xfrm>
              <a:off x="4648450" y="3269675"/>
              <a:ext cx="32875" cy="30375"/>
            </a:xfrm>
            <a:custGeom>
              <a:avLst/>
              <a:gdLst/>
              <a:ahLst/>
              <a:cxnLst/>
              <a:rect l="l" t="t" r="r" b="b"/>
              <a:pathLst>
                <a:path w="1315" h="1215" extrusionOk="0">
                  <a:moveTo>
                    <a:pt x="528" y="83"/>
                  </a:moveTo>
                  <a:cubicBezTo>
                    <a:pt x="540" y="129"/>
                    <a:pt x="718" y="105"/>
                    <a:pt x="882" y="275"/>
                  </a:cubicBezTo>
                  <a:cubicBezTo>
                    <a:pt x="961" y="355"/>
                    <a:pt x="1029" y="484"/>
                    <a:pt x="1015" y="605"/>
                  </a:cubicBezTo>
                  <a:cubicBezTo>
                    <a:pt x="1006" y="725"/>
                    <a:pt x="901" y="835"/>
                    <a:pt x="747" y="881"/>
                  </a:cubicBezTo>
                  <a:cubicBezTo>
                    <a:pt x="707" y="891"/>
                    <a:pt x="668" y="896"/>
                    <a:pt x="630" y="896"/>
                  </a:cubicBezTo>
                  <a:cubicBezTo>
                    <a:pt x="521" y="896"/>
                    <a:pt x="427" y="854"/>
                    <a:pt x="376" y="781"/>
                  </a:cubicBezTo>
                  <a:cubicBezTo>
                    <a:pt x="302" y="684"/>
                    <a:pt x="294" y="538"/>
                    <a:pt x="322" y="429"/>
                  </a:cubicBezTo>
                  <a:cubicBezTo>
                    <a:pt x="376" y="198"/>
                    <a:pt x="543" y="128"/>
                    <a:pt x="528" y="84"/>
                  </a:cubicBezTo>
                  <a:cubicBezTo>
                    <a:pt x="528" y="84"/>
                    <a:pt x="528" y="84"/>
                    <a:pt x="528" y="83"/>
                  </a:cubicBezTo>
                  <a:close/>
                  <a:moveTo>
                    <a:pt x="724" y="1"/>
                  </a:moveTo>
                  <a:cubicBezTo>
                    <a:pt x="604" y="1"/>
                    <a:pt x="528" y="51"/>
                    <a:pt x="525" y="75"/>
                  </a:cubicBezTo>
                  <a:lnTo>
                    <a:pt x="525" y="75"/>
                  </a:lnTo>
                  <a:cubicBezTo>
                    <a:pt x="519" y="68"/>
                    <a:pt x="502" y="63"/>
                    <a:pt x="477" y="63"/>
                  </a:cubicBezTo>
                  <a:cubicBezTo>
                    <a:pt x="393" y="63"/>
                    <a:pt x="223" y="122"/>
                    <a:pt x="110" y="349"/>
                  </a:cubicBezTo>
                  <a:cubicBezTo>
                    <a:pt x="40" y="496"/>
                    <a:pt x="1" y="722"/>
                    <a:pt x="129" y="943"/>
                  </a:cubicBezTo>
                  <a:cubicBezTo>
                    <a:pt x="229" y="1118"/>
                    <a:pt x="440" y="1214"/>
                    <a:pt x="648" y="1214"/>
                  </a:cubicBezTo>
                  <a:cubicBezTo>
                    <a:pt x="710" y="1214"/>
                    <a:pt x="773" y="1206"/>
                    <a:pt x="832" y="1188"/>
                  </a:cubicBezTo>
                  <a:cubicBezTo>
                    <a:pt x="1091" y="1124"/>
                    <a:pt x="1315" y="882"/>
                    <a:pt x="1309" y="619"/>
                  </a:cubicBezTo>
                  <a:cubicBezTo>
                    <a:pt x="1307" y="363"/>
                    <a:pt x="1157" y="189"/>
                    <a:pt x="1024" y="98"/>
                  </a:cubicBezTo>
                  <a:cubicBezTo>
                    <a:pt x="910" y="25"/>
                    <a:pt x="806" y="1"/>
                    <a:pt x="724" y="1"/>
                  </a:cubicBezTo>
                  <a:close/>
                </a:path>
              </a:pathLst>
            </a:custGeom>
            <a:solidFill>
              <a:srgbClr val="041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774;p64">
              <a:extLst>
                <a:ext uri="{FF2B5EF4-FFF2-40B4-BE49-F238E27FC236}">
                  <a16:creationId xmlns:a16="http://schemas.microsoft.com/office/drawing/2014/main" id="{18EE74FC-B95E-32BB-E2C9-08C10E2474F5}"/>
                </a:ext>
              </a:extLst>
            </p:cNvPr>
            <p:cNvSpPr/>
            <p:nvPr/>
          </p:nvSpPr>
          <p:spPr>
            <a:xfrm>
              <a:off x="4717300" y="3392725"/>
              <a:ext cx="32925" cy="30375"/>
            </a:xfrm>
            <a:custGeom>
              <a:avLst/>
              <a:gdLst/>
              <a:ahLst/>
              <a:cxnLst/>
              <a:rect l="l" t="t" r="r" b="b"/>
              <a:pathLst>
                <a:path w="1317" h="1215" extrusionOk="0">
                  <a:moveTo>
                    <a:pt x="529" y="84"/>
                  </a:moveTo>
                  <a:lnTo>
                    <a:pt x="529" y="84"/>
                  </a:lnTo>
                  <a:cubicBezTo>
                    <a:pt x="542" y="128"/>
                    <a:pt x="720" y="105"/>
                    <a:pt x="883" y="273"/>
                  </a:cubicBezTo>
                  <a:cubicBezTo>
                    <a:pt x="962" y="354"/>
                    <a:pt x="1030" y="484"/>
                    <a:pt x="1016" y="603"/>
                  </a:cubicBezTo>
                  <a:cubicBezTo>
                    <a:pt x="1007" y="723"/>
                    <a:pt x="903" y="835"/>
                    <a:pt x="748" y="879"/>
                  </a:cubicBezTo>
                  <a:cubicBezTo>
                    <a:pt x="708" y="889"/>
                    <a:pt x="669" y="894"/>
                    <a:pt x="632" y="894"/>
                  </a:cubicBezTo>
                  <a:cubicBezTo>
                    <a:pt x="522" y="894"/>
                    <a:pt x="428" y="852"/>
                    <a:pt x="378" y="779"/>
                  </a:cubicBezTo>
                  <a:cubicBezTo>
                    <a:pt x="303" y="684"/>
                    <a:pt x="296" y="537"/>
                    <a:pt x="322" y="428"/>
                  </a:cubicBezTo>
                  <a:cubicBezTo>
                    <a:pt x="376" y="198"/>
                    <a:pt x="540" y="129"/>
                    <a:pt x="529" y="84"/>
                  </a:cubicBezTo>
                  <a:close/>
                  <a:moveTo>
                    <a:pt x="725" y="0"/>
                  </a:moveTo>
                  <a:cubicBezTo>
                    <a:pt x="607" y="0"/>
                    <a:pt x="531" y="49"/>
                    <a:pt x="527" y="74"/>
                  </a:cubicBezTo>
                  <a:lnTo>
                    <a:pt x="527" y="74"/>
                  </a:lnTo>
                  <a:cubicBezTo>
                    <a:pt x="520" y="67"/>
                    <a:pt x="503" y="62"/>
                    <a:pt x="479" y="62"/>
                  </a:cubicBezTo>
                  <a:cubicBezTo>
                    <a:pt x="395" y="62"/>
                    <a:pt x="225" y="120"/>
                    <a:pt x="111" y="348"/>
                  </a:cubicBezTo>
                  <a:cubicBezTo>
                    <a:pt x="41" y="494"/>
                    <a:pt x="1" y="720"/>
                    <a:pt x="131" y="941"/>
                  </a:cubicBezTo>
                  <a:cubicBezTo>
                    <a:pt x="231" y="1117"/>
                    <a:pt x="442" y="1214"/>
                    <a:pt x="650" y="1214"/>
                  </a:cubicBezTo>
                  <a:cubicBezTo>
                    <a:pt x="712" y="1214"/>
                    <a:pt x="774" y="1206"/>
                    <a:pt x="833" y="1188"/>
                  </a:cubicBezTo>
                  <a:cubicBezTo>
                    <a:pt x="1092" y="1123"/>
                    <a:pt x="1316" y="880"/>
                    <a:pt x="1310" y="617"/>
                  </a:cubicBezTo>
                  <a:cubicBezTo>
                    <a:pt x="1309" y="361"/>
                    <a:pt x="1159" y="189"/>
                    <a:pt x="1024" y="96"/>
                  </a:cubicBezTo>
                  <a:cubicBezTo>
                    <a:pt x="910" y="24"/>
                    <a:pt x="807" y="0"/>
                    <a:pt x="725" y="0"/>
                  </a:cubicBezTo>
                  <a:close/>
                </a:path>
              </a:pathLst>
            </a:custGeom>
            <a:solidFill>
              <a:srgbClr val="041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775;p64">
              <a:extLst>
                <a:ext uri="{FF2B5EF4-FFF2-40B4-BE49-F238E27FC236}">
                  <a16:creationId xmlns:a16="http://schemas.microsoft.com/office/drawing/2014/main" id="{5827F3E6-A433-17E5-C40F-ECC6C2A7FB9D}"/>
                </a:ext>
              </a:extLst>
            </p:cNvPr>
            <p:cNvSpPr/>
            <p:nvPr/>
          </p:nvSpPr>
          <p:spPr>
            <a:xfrm>
              <a:off x="2657425" y="2729400"/>
              <a:ext cx="1275900" cy="182050"/>
            </a:xfrm>
            <a:custGeom>
              <a:avLst/>
              <a:gdLst/>
              <a:ahLst/>
              <a:cxnLst/>
              <a:rect l="l" t="t" r="r" b="b"/>
              <a:pathLst>
                <a:path w="51036" h="7282" extrusionOk="0">
                  <a:moveTo>
                    <a:pt x="50509" y="0"/>
                  </a:moveTo>
                  <a:lnTo>
                    <a:pt x="49004" y="9"/>
                  </a:lnTo>
                  <a:cubicBezTo>
                    <a:pt x="47696" y="20"/>
                    <a:pt x="45803" y="76"/>
                    <a:pt x="43467" y="187"/>
                  </a:cubicBezTo>
                  <a:cubicBezTo>
                    <a:pt x="38795" y="405"/>
                    <a:pt x="32344" y="918"/>
                    <a:pt x="25272" y="1920"/>
                  </a:cubicBezTo>
                  <a:cubicBezTo>
                    <a:pt x="18202" y="2930"/>
                    <a:pt x="11866" y="4235"/>
                    <a:pt x="7318" y="5329"/>
                  </a:cubicBezTo>
                  <a:cubicBezTo>
                    <a:pt x="5043" y="5874"/>
                    <a:pt x="3211" y="6348"/>
                    <a:pt x="1952" y="6704"/>
                  </a:cubicBezTo>
                  <a:lnTo>
                    <a:pt x="503" y="7116"/>
                  </a:lnTo>
                  <a:cubicBezTo>
                    <a:pt x="173" y="7213"/>
                    <a:pt x="0" y="7269"/>
                    <a:pt x="3" y="7279"/>
                  </a:cubicBezTo>
                  <a:cubicBezTo>
                    <a:pt x="3" y="7281"/>
                    <a:pt x="6" y="7281"/>
                    <a:pt x="11" y="7281"/>
                  </a:cubicBezTo>
                  <a:cubicBezTo>
                    <a:pt x="50" y="7281"/>
                    <a:pt x="223" y="7246"/>
                    <a:pt x="519" y="7178"/>
                  </a:cubicBezTo>
                  <a:lnTo>
                    <a:pt x="1983" y="6824"/>
                  </a:lnTo>
                  <a:cubicBezTo>
                    <a:pt x="3250" y="6506"/>
                    <a:pt x="5091" y="6067"/>
                    <a:pt x="7370" y="5550"/>
                  </a:cubicBezTo>
                  <a:cubicBezTo>
                    <a:pt x="11925" y="4513"/>
                    <a:pt x="18260" y="3246"/>
                    <a:pt x="25316" y="2238"/>
                  </a:cubicBezTo>
                  <a:cubicBezTo>
                    <a:pt x="32377" y="1237"/>
                    <a:pt x="38815" y="688"/>
                    <a:pt x="43479" y="414"/>
                  </a:cubicBezTo>
                  <a:cubicBezTo>
                    <a:pt x="45811" y="274"/>
                    <a:pt x="47702" y="182"/>
                    <a:pt x="49007" y="135"/>
                  </a:cubicBezTo>
                  <a:lnTo>
                    <a:pt x="50510" y="65"/>
                  </a:lnTo>
                  <a:cubicBezTo>
                    <a:pt x="50854" y="46"/>
                    <a:pt x="51035" y="31"/>
                    <a:pt x="51034" y="20"/>
                  </a:cubicBezTo>
                  <a:cubicBezTo>
                    <a:pt x="51034" y="8"/>
                    <a:pt x="50854" y="2"/>
                    <a:pt x="50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76;p64">
              <a:extLst>
                <a:ext uri="{FF2B5EF4-FFF2-40B4-BE49-F238E27FC236}">
                  <a16:creationId xmlns:a16="http://schemas.microsoft.com/office/drawing/2014/main" id="{0A96F179-B524-7D11-839A-E9F3207CC687}"/>
                </a:ext>
              </a:extLst>
            </p:cNvPr>
            <p:cNvSpPr/>
            <p:nvPr/>
          </p:nvSpPr>
          <p:spPr>
            <a:xfrm>
              <a:off x="5589500" y="2730400"/>
              <a:ext cx="503625" cy="301400"/>
            </a:xfrm>
            <a:custGeom>
              <a:avLst/>
              <a:gdLst/>
              <a:ahLst/>
              <a:cxnLst/>
              <a:rect l="l" t="t" r="r" b="b"/>
              <a:pathLst>
                <a:path w="20145" h="12056" extrusionOk="0">
                  <a:moveTo>
                    <a:pt x="17" y="1"/>
                  </a:moveTo>
                  <a:cubicBezTo>
                    <a:pt x="13" y="1"/>
                    <a:pt x="11" y="1"/>
                    <a:pt x="11" y="3"/>
                  </a:cubicBezTo>
                  <a:cubicBezTo>
                    <a:pt x="0" y="22"/>
                    <a:pt x="285" y="189"/>
                    <a:pt x="807" y="470"/>
                  </a:cubicBezTo>
                  <a:lnTo>
                    <a:pt x="3022" y="1663"/>
                  </a:lnTo>
                  <a:cubicBezTo>
                    <a:pt x="4890" y="2672"/>
                    <a:pt x="7456" y="4093"/>
                    <a:pt x="10234" y="5757"/>
                  </a:cubicBezTo>
                  <a:cubicBezTo>
                    <a:pt x="13011" y="7423"/>
                    <a:pt x="15476" y="9011"/>
                    <a:pt x="17247" y="10182"/>
                  </a:cubicBezTo>
                  <a:lnTo>
                    <a:pt x="19342" y="11572"/>
                  </a:lnTo>
                  <a:cubicBezTo>
                    <a:pt x="19815" y="11884"/>
                    <a:pt x="20092" y="12055"/>
                    <a:pt x="20128" y="12055"/>
                  </a:cubicBezTo>
                  <a:cubicBezTo>
                    <a:pt x="20129" y="12055"/>
                    <a:pt x="20131" y="12055"/>
                    <a:pt x="20131" y="12054"/>
                  </a:cubicBezTo>
                  <a:cubicBezTo>
                    <a:pt x="20145" y="12036"/>
                    <a:pt x="19887" y="11831"/>
                    <a:pt x="19415" y="11471"/>
                  </a:cubicBezTo>
                  <a:cubicBezTo>
                    <a:pt x="18941" y="11109"/>
                    <a:pt x="18245" y="10605"/>
                    <a:pt x="17374" y="9995"/>
                  </a:cubicBezTo>
                  <a:cubicBezTo>
                    <a:pt x="15633" y="8773"/>
                    <a:pt x="13185" y="7150"/>
                    <a:pt x="10398" y="5483"/>
                  </a:cubicBezTo>
                  <a:cubicBezTo>
                    <a:pt x="7612" y="3815"/>
                    <a:pt x="5025" y="2420"/>
                    <a:pt x="3126" y="1462"/>
                  </a:cubicBezTo>
                  <a:cubicBezTo>
                    <a:pt x="2179" y="982"/>
                    <a:pt x="1404" y="608"/>
                    <a:pt x="863" y="360"/>
                  </a:cubicBezTo>
                  <a:cubicBezTo>
                    <a:pt x="359" y="127"/>
                    <a:pt x="62" y="1"/>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77;p64">
              <a:extLst>
                <a:ext uri="{FF2B5EF4-FFF2-40B4-BE49-F238E27FC236}">
                  <a16:creationId xmlns:a16="http://schemas.microsoft.com/office/drawing/2014/main" id="{FB53C5EC-AA8A-3FAB-0845-1A8FFDE54321}"/>
                </a:ext>
              </a:extLst>
            </p:cNvPr>
            <p:cNvSpPr/>
            <p:nvPr/>
          </p:nvSpPr>
          <p:spPr>
            <a:xfrm>
              <a:off x="5652425" y="2825175"/>
              <a:ext cx="41400" cy="39525"/>
            </a:xfrm>
            <a:custGeom>
              <a:avLst/>
              <a:gdLst/>
              <a:ahLst/>
              <a:cxnLst/>
              <a:rect l="l" t="t" r="r" b="b"/>
              <a:pathLst>
                <a:path w="1656" h="1581" extrusionOk="0">
                  <a:moveTo>
                    <a:pt x="879" y="0"/>
                  </a:moveTo>
                  <a:cubicBezTo>
                    <a:pt x="739" y="0"/>
                    <a:pt x="656" y="55"/>
                    <a:pt x="672" y="72"/>
                  </a:cubicBezTo>
                  <a:cubicBezTo>
                    <a:pt x="676" y="122"/>
                    <a:pt x="912" y="90"/>
                    <a:pt x="1139" y="313"/>
                  </a:cubicBezTo>
                  <a:cubicBezTo>
                    <a:pt x="1247" y="419"/>
                    <a:pt x="1347" y="587"/>
                    <a:pt x="1339" y="767"/>
                  </a:cubicBezTo>
                  <a:cubicBezTo>
                    <a:pt x="1339" y="943"/>
                    <a:pt x="1207" y="1124"/>
                    <a:pt x="1005" y="1212"/>
                  </a:cubicBezTo>
                  <a:cubicBezTo>
                    <a:pt x="922" y="1248"/>
                    <a:pt x="836" y="1266"/>
                    <a:pt x="754" y="1266"/>
                  </a:cubicBezTo>
                  <a:cubicBezTo>
                    <a:pt x="636" y="1266"/>
                    <a:pt x="527" y="1229"/>
                    <a:pt x="450" y="1159"/>
                  </a:cubicBezTo>
                  <a:cubicBezTo>
                    <a:pt x="314" y="1043"/>
                    <a:pt x="257" y="856"/>
                    <a:pt x="251" y="705"/>
                  </a:cubicBezTo>
                  <a:cubicBezTo>
                    <a:pt x="240" y="387"/>
                    <a:pt x="423" y="234"/>
                    <a:pt x="390" y="198"/>
                  </a:cubicBezTo>
                  <a:cubicBezTo>
                    <a:pt x="389" y="193"/>
                    <a:pt x="384" y="190"/>
                    <a:pt x="375" y="190"/>
                  </a:cubicBezTo>
                  <a:cubicBezTo>
                    <a:pt x="313" y="190"/>
                    <a:pt x="79" y="320"/>
                    <a:pt x="25" y="691"/>
                  </a:cubicBezTo>
                  <a:cubicBezTo>
                    <a:pt x="1" y="890"/>
                    <a:pt x="39" y="1161"/>
                    <a:pt x="251" y="1374"/>
                  </a:cubicBezTo>
                  <a:cubicBezTo>
                    <a:pt x="383" y="1512"/>
                    <a:pt x="578" y="1581"/>
                    <a:pt x="779" y="1581"/>
                  </a:cubicBezTo>
                  <a:cubicBezTo>
                    <a:pt x="900" y="1581"/>
                    <a:pt x="1023" y="1555"/>
                    <a:pt x="1135" y="1504"/>
                  </a:cubicBezTo>
                  <a:cubicBezTo>
                    <a:pt x="1433" y="1379"/>
                    <a:pt x="1656" y="1070"/>
                    <a:pt x="1634" y="764"/>
                  </a:cubicBezTo>
                  <a:cubicBezTo>
                    <a:pt x="1619" y="463"/>
                    <a:pt x="1445" y="252"/>
                    <a:pt x="1282" y="137"/>
                  </a:cubicBezTo>
                  <a:cubicBezTo>
                    <a:pt x="1127" y="32"/>
                    <a:pt x="987" y="0"/>
                    <a:pt x="8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78;p64">
              <a:extLst>
                <a:ext uri="{FF2B5EF4-FFF2-40B4-BE49-F238E27FC236}">
                  <a16:creationId xmlns:a16="http://schemas.microsoft.com/office/drawing/2014/main" id="{1B92DAB5-552F-8D1B-F9D6-7B9FDA7EF8B3}"/>
                </a:ext>
              </a:extLst>
            </p:cNvPr>
            <p:cNvSpPr/>
            <p:nvPr/>
          </p:nvSpPr>
          <p:spPr>
            <a:xfrm>
              <a:off x="3663700" y="2765625"/>
              <a:ext cx="41400" cy="39550"/>
            </a:xfrm>
            <a:custGeom>
              <a:avLst/>
              <a:gdLst/>
              <a:ahLst/>
              <a:cxnLst/>
              <a:rect l="l" t="t" r="r" b="b"/>
              <a:pathLst>
                <a:path w="1656" h="1582" extrusionOk="0">
                  <a:moveTo>
                    <a:pt x="880" y="1"/>
                  </a:moveTo>
                  <a:cubicBezTo>
                    <a:pt x="739" y="1"/>
                    <a:pt x="656" y="56"/>
                    <a:pt x="671" y="73"/>
                  </a:cubicBezTo>
                  <a:cubicBezTo>
                    <a:pt x="676" y="123"/>
                    <a:pt x="912" y="89"/>
                    <a:pt x="1139" y="312"/>
                  </a:cubicBezTo>
                  <a:cubicBezTo>
                    <a:pt x="1247" y="420"/>
                    <a:pt x="1346" y="588"/>
                    <a:pt x="1339" y="766"/>
                  </a:cubicBezTo>
                  <a:cubicBezTo>
                    <a:pt x="1339" y="943"/>
                    <a:pt x="1207" y="1123"/>
                    <a:pt x="1004" y="1211"/>
                  </a:cubicBezTo>
                  <a:cubicBezTo>
                    <a:pt x="921" y="1248"/>
                    <a:pt x="835" y="1266"/>
                    <a:pt x="753" y="1266"/>
                  </a:cubicBezTo>
                  <a:cubicBezTo>
                    <a:pt x="635" y="1266"/>
                    <a:pt x="527" y="1229"/>
                    <a:pt x="450" y="1158"/>
                  </a:cubicBezTo>
                  <a:cubicBezTo>
                    <a:pt x="314" y="1043"/>
                    <a:pt x="256" y="856"/>
                    <a:pt x="250" y="704"/>
                  </a:cubicBezTo>
                  <a:cubicBezTo>
                    <a:pt x="240" y="386"/>
                    <a:pt x="423" y="235"/>
                    <a:pt x="390" y="197"/>
                  </a:cubicBezTo>
                  <a:cubicBezTo>
                    <a:pt x="389" y="192"/>
                    <a:pt x="384" y="189"/>
                    <a:pt x="375" y="189"/>
                  </a:cubicBezTo>
                  <a:cubicBezTo>
                    <a:pt x="314" y="189"/>
                    <a:pt x="79" y="318"/>
                    <a:pt x="25" y="692"/>
                  </a:cubicBezTo>
                  <a:cubicBezTo>
                    <a:pt x="1" y="890"/>
                    <a:pt x="38" y="1161"/>
                    <a:pt x="250" y="1375"/>
                  </a:cubicBezTo>
                  <a:cubicBezTo>
                    <a:pt x="382" y="1512"/>
                    <a:pt x="578" y="1581"/>
                    <a:pt x="778" y="1581"/>
                  </a:cubicBezTo>
                  <a:cubicBezTo>
                    <a:pt x="900" y="1581"/>
                    <a:pt x="1023" y="1556"/>
                    <a:pt x="1135" y="1505"/>
                  </a:cubicBezTo>
                  <a:cubicBezTo>
                    <a:pt x="1433" y="1378"/>
                    <a:pt x="1655" y="1071"/>
                    <a:pt x="1634" y="765"/>
                  </a:cubicBezTo>
                  <a:cubicBezTo>
                    <a:pt x="1619" y="463"/>
                    <a:pt x="1445" y="253"/>
                    <a:pt x="1281" y="136"/>
                  </a:cubicBezTo>
                  <a:cubicBezTo>
                    <a:pt x="1127" y="32"/>
                    <a:pt x="987" y="1"/>
                    <a:pt x="8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79;p64">
              <a:extLst>
                <a:ext uri="{FF2B5EF4-FFF2-40B4-BE49-F238E27FC236}">
                  <a16:creationId xmlns:a16="http://schemas.microsoft.com/office/drawing/2014/main" id="{C5134D18-2881-192C-2D4D-08E3556522EF}"/>
                </a:ext>
              </a:extLst>
            </p:cNvPr>
            <p:cNvSpPr/>
            <p:nvPr/>
          </p:nvSpPr>
          <p:spPr>
            <a:xfrm>
              <a:off x="3296825" y="2811875"/>
              <a:ext cx="41400" cy="39525"/>
            </a:xfrm>
            <a:custGeom>
              <a:avLst/>
              <a:gdLst/>
              <a:ahLst/>
              <a:cxnLst/>
              <a:rect l="l" t="t" r="r" b="b"/>
              <a:pathLst>
                <a:path w="1656" h="1581" extrusionOk="0">
                  <a:moveTo>
                    <a:pt x="880" y="1"/>
                  </a:moveTo>
                  <a:cubicBezTo>
                    <a:pt x="740" y="1"/>
                    <a:pt x="656" y="56"/>
                    <a:pt x="671" y="73"/>
                  </a:cubicBezTo>
                  <a:cubicBezTo>
                    <a:pt x="676" y="121"/>
                    <a:pt x="912" y="90"/>
                    <a:pt x="1139" y="312"/>
                  </a:cubicBezTo>
                  <a:cubicBezTo>
                    <a:pt x="1247" y="418"/>
                    <a:pt x="1347" y="588"/>
                    <a:pt x="1339" y="766"/>
                  </a:cubicBezTo>
                  <a:cubicBezTo>
                    <a:pt x="1339" y="942"/>
                    <a:pt x="1207" y="1124"/>
                    <a:pt x="1005" y="1211"/>
                  </a:cubicBezTo>
                  <a:cubicBezTo>
                    <a:pt x="922" y="1247"/>
                    <a:pt x="836" y="1265"/>
                    <a:pt x="755" y="1265"/>
                  </a:cubicBezTo>
                  <a:cubicBezTo>
                    <a:pt x="637" y="1265"/>
                    <a:pt x="527" y="1228"/>
                    <a:pt x="450" y="1158"/>
                  </a:cubicBezTo>
                  <a:cubicBezTo>
                    <a:pt x="314" y="1043"/>
                    <a:pt x="257" y="856"/>
                    <a:pt x="251" y="704"/>
                  </a:cubicBezTo>
                  <a:cubicBezTo>
                    <a:pt x="240" y="386"/>
                    <a:pt x="423" y="235"/>
                    <a:pt x="390" y="197"/>
                  </a:cubicBezTo>
                  <a:cubicBezTo>
                    <a:pt x="389" y="192"/>
                    <a:pt x="384" y="189"/>
                    <a:pt x="375" y="189"/>
                  </a:cubicBezTo>
                  <a:cubicBezTo>
                    <a:pt x="313" y="189"/>
                    <a:pt x="79" y="319"/>
                    <a:pt x="25" y="691"/>
                  </a:cubicBezTo>
                  <a:cubicBezTo>
                    <a:pt x="1" y="889"/>
                    <a:pt x="39" y="1161"/>
                    <a:pt x="251" y="1375"/>
                  </a:cubicBezTo>
                  <a:cubicBezTo>
                    <a:pt x="382" y="1512"/>
                    <a:pt x="577" y="1581"/>
                    <a:pt x="777" y="1581"/>
                  </a:cubicBezTo>
                  <a:cubicBezTo>
                    <a:pt x="899" y="1581"/>
                    <a:pt x="1023" y="1555"/>
                    <a:pt x="1135" y="1504"/>
                  </a:cubicBezTo>
                  <a:cubicBezTo>
                    <a:pt x="1433" y="1378"/>
                    <a:pt x="1656" y="1069"/>
                    <a:pt x="1634" y="763"/>
                  </a:cubicBezTo>
                  <a:cubicBezTo>
                    <a:pt x="1619" y="463"/>
                    <a:pt x="1445" y="253"/>
                    <a:pt x="1282" y="136"/>
                  </a:cubicBezTo>
                  <a:cubicBezTo>
                    <a:pt x="1127" y="32"/>
                    <a:pt x="987" y="1"/>
                    <a:pt x="8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80;p64">
              <a:extLst>
                <a:ext uri="{FF2B5EF4-FFF2-40B4-BE49-F238E27FC236}">
                  <a16:creationId xmlns:a16="http://schemas.microsoft.com/office/drawing/2014/main" id="{3140115C-B711-CC5B-B59A-0B86999698F4}"/>
                </a:ext>
              </a:extLst>
            </p:cNvPr>
            <p:cNvSpPr/>
            <p:nvPr/>
          </p:nvSpPr>
          <p:spPr>
            <a:xfrm>
              <a:off x="2878500" y="2876525"/>
              <a:ext cx="41350" cy="39550"/>
            </a:xfrm>
            <a:custGeom>
              <a:avLst/>
              <a:gdLst/>
              <a:ahLst/>
              <a:cxnLst/>
              <a:rect l="l" t="t" r="r" b="b"/>
              <a:pathLst>
                <a:path w="1654" h="1582" extrusionOk="0">
                  <a:moveTo>
                    <a:pt x="880" y="1"/>
                  </a:moveTo>
                  <a:cubicBezTo>
                    <a:pt x="739" y="1"/>
                    <a:pt x="655" y="55"/>
                    <a:pt x="669" y="73"/>
                  </a:cubicBezTo>
                  <a:cubicBezTo>
                    <a:pt x="675" y="123"/>
                    <a:pt x="910" y="89"/>
                    <a:pt x="1137" y="312"/>
                  </a:cubicBezTo>
                  <a:cubicBezTo>
                    <a:pt x="1246" y="419"/>
                    <a:pt x="1344" y="587"/>
                    <a:pt x="1338" y="766"/>
                  </a:cubicBezTo>
                  <a:cubicBezTo>
                    <a:pt x="1338" y="943"/>
                    <a:pt x="1207" y="1123"/>
                    <a:pt x="1004" y="1211"/>
                  </a:cubicBezTo>
                  <a:cubicBezTo>
                    <a:pt x="921" y="1248"/>
                    <a:pt x="834" y="1266"/>
                    <a:pt x="753" y="1266"/>
                  </a:cubicBezTo>
                  <a:cubicBezTo>
                    <a:pt x="635" y="1266"/>
                    <a:pt x="527" y="1229"/>
                    <a:pt x="450" y="1158"/>
                  </a:cubicBezTo>
                  <a:cubicBezTo>
                    <a:pt x="313" y="1043"/>
                    <a:pt x="256" y="855"/>
                    <a:pt x="250" y="704"/>
                  </a:cubicBezTo>
                  <a:cubicBezTo>
                    <a:pt x="239" y="386"/>
                    <a:pt x="421" y="235"/>
                    <a:pt x="389" y="197"/>
                  </a:cubicBezTo>
                  <a:cubicBezTo>
                    <a:pt x="388" y="192"/>
                    <a:pt x="383" y="189"/>
                    <a:pt x="374" y="189"/>
                  </a:cubicBezTo>
                  <a:cubicBezTo>
                    <a:pt x="313" y="189"/>
                    <a:pt x="79" y="318"/>
                    <a:pt x="24" y="692"/>
                  </a:cubicBezTo>
                  <a:cubicBezTo>
                    <a:pt x="0" y="890"/>
                    <a:pt x="36" y="1161"/>
                    <a:pt x="248" y="1375"/>
                  </a:cubicBezTo>
                  <a:cubicBezTo>
                    <a:pt x="381" y="1512"/>
                    <a:pt x="577" y="1581"/>
                    <a:pt x="777" y="1581"/>
                  </a:cubicBezTo>
                  <a:cubicBezTo>
                    <a:pt x="899" y="1581"/>
                    <a:pt x="1022" y="1556"/>
                    <a:pt x="1132" y="1505"/>
                  </a:cubicBezTo>
                  <a:cubicBezTo>
                    <a:pt x="1431" y="1378"/>
                    <a:pt x="1653" y="1070"/>
                    <a:pt x="1634" y="765"/>
                  </a:cubicBezTo>
                  <a:cubicBezTo>
                    <a:pt x="1618" y="463"/>
                    <a:pt x="1443" y="253"/>
                    <a:pt x="1281" y="136"/>
                  </a:cubicBezTo>
                  <a:cubicBezTo>
                    <a:pt x="1127" y="32"/>
                    <a:pt x="987" y="1"/>
                    <a:pt x="8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81;p64">
              <a:extLst>
                <a:ext uri="{FF2B5EF4-FFF2-40B4-BE49-F238E27FC236}">
                  <a16:creationId xmlns:a16="http://schemas.microsoft.com/office/drawing/2014/main" id="{5CD45425-A4D8-BCFE-EFB6-10C599D33F2D}"/>
                </a:ext>
              </a:extLst>
            </p:cNvPr>
            <p:cNvSpPr/>
            <p:nvPr/>
          </p:nvSpPr>
          <p:spPr>
            <a:xfrm>
              <a:off x="5819950" y="2938250"/>
              <a:ext cx="41350" cy="39500"/>
            </a:xfrm>
            <a:custGeom>
              <a:avLst/>
              <a:gdLst/>
              <a:ahLst/>
              <a:cxnLst/>
              <a:rect l="l" t="t" r="r" b="b"/>
              <a:pathLst>
                <a:path w="1654" h="1580" extrusionOk="0">
                  <a:moveTo>
                    <a:pt x="879" y="0"/>
                  </a:moveTo>
                  <a:cubicBezTo>
                    <a:pt x="739" y="0"/>
                    <a:pt x="655" y="55"/>
                    <a:pt x="670" y="73"/>
                  </a:cubicBezTo>
                  <a:cubicBezTo>
                    <a:pt x="676" y="121"/>
                    <a:pt x="912" y="90"/>
                    <a:pt x="1139" y="312"/>
                  </a:cubicBezTo>
                  <a:cubicBezTo>
                    <a:pt x="1247" y="418"/>
                    <a:pt x="1345" y="586"/>
                    <a:pt x="1339" y="766"/>
                  </a:cubicBezTo>
                  <a:cubicBezTo>
                    <a:pt x="1339" y="942"/>
                    <a:pt x="1207" y="1124"/>
                    <a:pt x="1004" y="1211"/>
                  </a:cubicBezTo>
                  <a:cubicBezTo>
                    <a:pt x="921" y="1247"/>
                    <a:pt x="836" y="1265"/>
                    <a:pt x="754" y="1265"/>
                  </a:cubicBezTo>
                  <a:cubicBezTo>
                    <a:pt x="636" y="1265"/>
                    <a:pt x="527" y="1228"/>
                    <a:pt x="450" y="1158"/>
                  </a:cubicBezTo>
                  <a:cubicBezTo>
                    <a:pt x="314" y="1042"/>
                    <a:pt x="256" y="856"/>
                    <a:pt x="250" y="704"/>
                  </a:cubicBezTo>
                  <a:cubicBezTo>
                    <a:pt x="240" y="386"/>
                    <a:pt x="421" y="233"/>
                    <a:pt x="390" y="197"/>
                  </a:cubicBezTo>
                  <a:cubicBezTo>
                    <a:pt x="389" y="192"/>
                    <a:pt x="383" y="189"/>
                    <a:pt x="374" y="189"/>
                  </a:cubicBezTo>
                  <a:cubicBezTo>
                    <a:pt x="312" y="189"/>
                    <a:pt x="79" y="319"/>
                    <a:pt x="25" y="691"/>
                  </a:cubicBezTo>
                  <a:cubicBezTo>
                    <a:pt x="1" y="889"/>
                    <a:pt x="37" y="1160"/>
                    <a:pt x="249" y="1373"/>
                  </a:cubicBezTo>
                  <a:cubicBezTo>
                    <a:pt x="382" y="1511"/>
                    <a:pt x="578" y="1580"/>
                    <a:pt x="778" y="1580"/>
                  </a:cubicBezTo>
                  <a:cubicBezTo>
                    <a:pt x="899" y="1580"/>
                    <a:pt x="1022" y="1555"/>
                    <a:pt x="1133" y="1504"/>
                  </a:cubicBezTo>
                  <a:cubicBezTo>
                    <a:pt x="1431" y="1378"/>
                    <a:pt x="1654" y="1069"/>
                    <a:pt x="1634" y="763"/>
                  </a:cubicBezTo>
                  <a:cubicBezTo>
                    <a:pt x="1619" y="462"/>
                    <a:pt x="1443" y="252"/>
                    <a:pt x="1281" y="137"/>
                  </a:cubicBezTo>
                  <a:cubicBezTo>
                    <a:pt x="1127" y="32"/>
                    <a:pt x="986" y="0"/>
                    <a:pt x="8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82;p64">
              <a:extLst>
                <a:ext uri="{FF2B5EF4-FFF2-40B4-BE49-F238E27FC236}">
                  <a16:creationId xmlns:a16="http://schemas.microsoft.com/office/drawing/2014/main" id="{F6CE7E10-DA4C-C28C-C3A5-51C815DD6012}"/>
                </a:ext>
              </a:extLst>
            </p:cNvPr>
            <p:cNvSpPr/>
            <p:nvPr/>
          </p:nvSpPr>
          <p:spPr>
            <a:xfrm>
              <a:off x="4659550" y="1628450"/>
              <a:ext cx="690200" cy="1198525"/>
            </a:xfrm>
            <a:custGeom>
              <a:avLst/>
              <a:gdLst/>
              <a:ahLst/>
              <a:cxnLst/>
              <a:rect l="l" t="t" r="r" b="b"/>
              <a:pathLst>
                <a:path w="27608" h="47941" extrusionOk="0">
                  <a:moveTo>
                    <a:pt x="12964" y="0"/>
                  </a:moveTo>
                  <a:cubicBezTo>
                    <a:pt x="6943" y="0"/>
                    <a:pt x="1482" y="4208"/>
                    <a:pt x="295" y="10506"/>
                  </a:cubicBezTo>
                  <a:cubicBezTo>
                    <a:pt x="274" y="10616"/>
                    <a:pt x="253" y="10728"/>
                    <a:pt x="235" y="10842"/>
                  </a:cubicBezTo>
                  <a:cubicBezTo>
                    <a:pt x="20" y="12080"/>
                    <a:pt x="0" y="13346"/>
                    <a:pt x="208" y="14586"/>
                  </a:cubicBezTo>
                  <a:cubicBezTo>
                    <a:pt x="482" y="16228"/>
                    <a:pt x="1127" y="18637"/>
                    <a:pt x="2641" y="21091"/>
                  </a:cubicBezTo>
                  <a:cubicBezTo>
                    <a:pt x="6164" y="26802"/>
                    <a:pt x="8050" y="26987"/>
                    <a:pt x="8397" y="30246"/>
                  </a:cubicBezTo>
                  <a:cubicBezTo>
                    <a:pt x="8743" y="33506"/>
                    <a:pt x="9229" y="34199"/>
                    <a:pt x="7564" y="35586"/>
                  </a:cubicBezTo>
                  <a:cubicBezTo>
                    <a:pt x="7564" y="35586"/>
                    <a:pt x="5275" y="35725"/>
                    <a:pt x="4027" y="36487"/>
                  </a:cubicBezTo>
                  <a:cubicBezTo>
                    <a:pt x="2778" y="37250"/>
                    <a:pt x="1738" y="37805"/>
                    <a:pt x="1599" y="41619"/>
                  </a:cubicBezTo>
                  <a:cubicBezTo>
                    <a:pt x="1461" y="45434"/>
                    <a:pt x="1299" y="47781"/>
                    <a:pt x="1299" y="47781"/>
                  </a:cubicBezTo>
                  <a:cubicBezTo>
                    <a:pt x="3444" y="47885"/>
                    <a:pt x="5567" y="47941"/>
                    <a:pt x="7666" y="47941"/>
                  </a:cubicBezTo>
                  <a:cubicBezTo>
                    <a:pt x="12327" y="47941"/>
                    <a:pt x="16866" y="47663"/>
                    <a:pt x="21241" y="47012"/>
                  </a:cubicBezTo>
                  <a:lnTo>
                    <a:pt x="20463" y="37389"/>
                  </a:lnTo>
                  <a:cubicBezTo>
                    <a:pt x="20463" y="37389"/>
                    <a:pt x="20047" y="35863"/>
                    <a:pt x="18520" y="35586"/>
                  </a:cubicBezTo>
                  <a:cubicBezTo>
                    <a:pt x="16996" y="35309"/>
                    <a:pt x="14637" y="35377"/>
                    <a:pt x="14499" y="34544"/>
                  </a:cubicBezTo>
                  <a:cubicBezTo>
                    <a:pt x="14360" y="33712"/>
                    <a:pt x="14707" y="33435"/>
                    <a:pt x="14707" y="33435"/>
                  </a:cubicBezTo>
                  <a:cubicBezTo>
                    <a:pt x="14707" y="33435"/>
                    <a:pt x="16176" y="34022"/>
                    <a:pt x="17671" y="34022"/>
                  </a:cubicBezTo>
                  <a:cubicBezTo>
                    <a:pt x="18230" y="34022"/>
                    <a:pt x="18794" y="33940"/>
                    <a:pt x="19285" y="33713"/>
                  </a:cubicBezTo>
                  <a:cubicBezTo>
                    <a:pt x="21088" y="32880"/>
                    <a:pt x="23099" y="31771"/>
                    <a:pt x="23445" y="30384"/>
                  </a:cubicBezTo>
                  <a:cubicBezTo>
                    <a:pt x="23792" y="28997"/>
                    <a:pt x="24876" y="24281"/>
                    <a:pt x="24646" y="24072"/>
                  </a:cubicBezTo>
                  <a:cubicBezTo>
                    <a:pt x="24416" y="23865"/>
                    <a:pt x="27357" y="21508"/>
                    <a:pt x="27482" y="16104"/>
                  </a:cubicBezTo>
                  <a:cubicBezTo>
                    <a:pt x="27607" y="10701"/>
                    <a:pt x="23999" y="3475"/>
                    <a:pt x="19215" y="1464"/>
                  </a:cubicBezTo>
                  <a:cubicBezTo>
                    <a:pt x="18498" y="1163"/>
                    <a:pt x="17786" y="901"/>
                    <a:pt x="17094" y="671"/>
                  </a:cubicBezTo>
                  <a:cubicBezTo>
                    <a:pt x="15718" y="216"/>
                    <a:pt x="14327" y="0"/>
                    <a:pt x="12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83;p64">
              <a:extLst>
                <a:ext uri="{FF2B5EF4-FFF2-40B4-BE49-F238E27FC236}">
                  <a16:creationId xmlns:a16="http://schemas.microsoft.com/office/drawing/2014/main" id="{A6C2B797-AC1C-4BEF-C4D6-091057315B96}"/>
                </a:ext>
              </a:extLst>
            </p:cNvPr>
            <p:cNvSpPr/>
            <p:nvPr/>
          </p:nvSpPr>
          <p:spPr>
            <a:xfrm>
              <a:off x="4821225" y="1942625"/>
              <a:ext cx="288525" cy="230450"/>
            </a:xfrm>
            <a:custGeom>
              <a:avLst/>
              <a:gdLst/>
              <a:ahLst/>
              <a:cxnLst/>
              <a:rect l="l" t="t" r="r" b="b"/>
              <a:pathLst>
                <a:path w="11541" h="9218" extrusionOk="0">
                  <a:moveTo>
                    <a:pt x="4529" y="1"/>
                  </a:moveTo>
                  <a:cubicBezTo>
                    <a:pt x="2989" y="1"/>
                    <a:pt x="1768" y="372"/>
                    <a:pt x="1768" y="372"/>
                  </a:cubicBezTo>
                  <a:cubicBezTo>
                    <a:pt x="0" y="8363"/>
                    <a:pt x="6430" y="9217"/>
                    <a:pt x="9260" y="9217"/>
                  </a:cubicBezTo>
                  <a:cubicBezTo>
                    <a:pt x="10030" y="9217"/>
                    <a:pt x="10533" y="9154"/>
                    <a:pt x="10533" y="9154"/>
                  </a:cubicBezTo>
                  <a:cubicBezTo>
                    <a:pt x="11541" y="1345"/>
                    <a:pt x="7459" y="1"/>
                    <a:pt x="45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84;p64">
              <a:extLst>
                <a:ext uri="{FF2B5EF4-FFF2-40B4-BE49-F238E27FC236}">
                  <a16:creationId xmlns:a16="http://schemas.microsoft.com/office/drawing/2014/main" id="{1EBDD545-6F45-AD2A-0E99-2C7E47ED4EB8}"/>
                </a:ext>
              </a:extLst>
            </p:cNvPr>
            <p:cNvSpPr/>
            <p:nvPr/>
          </p:nvSpPr>
          <p:spPr>
            <a:xfrm>
              <a:off x="5097125" y="1930225"/>
              <a:ext cx="283550" cy="234825"/>
            </a:xfrm>
            <a:custGeom>
              <a:avLst/>
              <a:gdLst/>
              <a:ahLst/>
              <a:cxnLst/>
              <a:rect l="l" t="t" r="r" b="b"/>
              <a:pathLst>
                <a:path w="11342" h="9393" extrusionOk="0">
                  <a:moveTo>
                    <a:pt x="6201" y="0"/>
                  </a:moveTo>
                  <a:cubicBezTo>
                    <a:pt x="0" y="0"/>
                    <a:pt x="3936" y="9393"/>
                    <a:pt x="3936" y="9393"/>
                  </a:cubicBezTo>
                  <a:cubicBezTo>
                    <a:pt x="11341" y="7568"/>
                    <a:pt x="7208" y="73"/>
                    <a:pt x="7208" y="73"/>
                  </a:cubicBezTo>
                  <a:cubicBezTo>
                    <a:pt x="6846" y="24"/>
                    <a:pt x="6511" y="0"/>
                    <a:pt x="62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85;p64">
              <a:extLst>
                <a:ext uri="{FF2B5EF4-FFF2-40B4-BE49-F238E27FC236}">
                  <a16:creationId xmlns:a16="http://schemas.microsoft.com/office/drawing/2014/main" id="{F6013903-EBF6-78F6-24A5-7026EC88FA65}"/>
                </a:ext>
              </a:extLst>
            </p:cNvPr>
            <p:cNvSpPr/>
            <p:nvPr/>
          </p:nvSpPr>
          <p:spPr>
            <a:xfrm>
              <a:off x="5281975" y="2316925"/>
              <a:ext cx="311275" cy="266550"/>
            </a:xfrm>
            <a:custGeom>
              <a:avLst/>
              <a:gdLst/>
              <a:ahLst/>
              <a:cxnLst/>
              <a:rect l="l" t="t" r="r" b="b"/>
              <a:pathLst>
                <a:path w="12451" h="10662" extrusionOk="0">
                  <a:moveTo>
                    <a:pt x="5379" y="0"/>
                  </a:moveTo>
                  <a:cubicBezTo>
                    <a:pt x="4082" y="388"/>
                    <a:pt x="4912" y="2309"/>
                    <a:pt x="4912" y="2309"/>
                  </a:cubicBezTo>
                  <a:cubicBezTo>
                    <a:pt x="4993" y="3414"/>
                    <a:pt x="4875" y="5058"/>
                    <a:pt x="4052" y="5732"/>
                  </a:cubicBezTo>
                  <a:cubicBezTo>
                    <a:pt x="3802" y="5936"/>
                    <a:pt x="3557" y="6007"/>
                    <a:pt x="3335" y="6007"/>
                  </a:cubicBezTo>
                  <a:cubicBezTo>
                    <a:pt x="2826" y="6007"/>
                    <a:pt x="2447" y="5631"/>
                    <a:pt x="2447" y="5631"/>
                  </a:cubicBezTo>
                  <a:cubicBezTo>
                    <a:pt x="1840" y="5050"/>
                    <a:pt x="1337" y="4879"/>
                    <a:pt x="955" y="4879"/>
                  </a:cubicBezTo>
                  <a:cubicBezTo>
                    <a:pt x="407" y="4879"/>
                    <a:pt x="108" y="5229"/>
                    <a:pt x="108" y="5229"/>
                  </a:cubicBezTo>
                  <a:cubicBezTo>
                    <a:pt x="0" y="6391"/>
                    <a:pt x="2082" y="6445"/>
                    <a:pt x="2082" y="6445"/>
                  </a:cubicBezTo>
                  <a:cubicBezTo>
                    <a:pt x="2082" y="6445"/>
                    <a:pt x="2103" y="6419"/>
                    <a:pt x="2161" y="6419"/>
                  </a:cubicBezTo>
                  <a:cubicBezTo>
                    <a:pt x="2281" y="6419"/>
                    <a:pt x="2555" y="6529"/>
                    <a:pt x="3119" y="7196"/>
                  </a:cubicBezTo>
                  <a:cubicBezTo>
                    <a:pt x="3959" y="8189"/>
                    <a:pt x="4363" y="10412"/>
                    <a:pt x="4363" y="10412"/>
                  </a:cubicBezTo>
                  <a:cubicBezTo>
                    <a:pt x="4363" y="10412"/>
                    <a:pt x="5073" y="10662"/>
                    <a:pt x="5744" y="10662"/>
                  </a:cubicBezTo>
                  <a:cubicBezTo>
                    <a:pt x="5928" y="10662"/>
                    <a:pt x="6110" y="10643"/>
                    <a:pt x="6273" y="10595"/>
                  </a:cubicBezTo>
                  <a:cubicBezTo>
                    <a:pt x="7030" y="10372"/>
                    <a:pt x="7741" y="8559"/>
                    <a:pt x="8173" y="8033"/>
                  </a:cubicBezTo>
                  <a:cubicBezTo>
                    <a:pt x="8603" y="7509"/>
                    <a:pt x="10472" y="6917"/>
                    <a:pt x="10472" y="6917"/>
                  </a:cubicBezTo>
                  <a:cubicBezTo>
                    <a:pt x="10508" y="6919"/>
                    <a:pt x="10543" y="6920"/>
                    <a:pt x="10577" y="6920"/>
                  </a:cubicBezTo>
                  <a:cubicBezTo>
                    <a:pt x="11627" y="6920"/>
                    <a:pt x="12450" y="6160"/>
                    <a:pt x="12194" y="5461"/>
                  </a:cubicBezTo>
                  <a:cubicBezTo>
                    <a:pt x="12151" y="5346"/>
                    <a:pt x="12062" y="5300"/>
                    <a:pt x="11945" y="5300"/>
                  </a:cubicBezTo>
                  <a:cubicBezTo>
                    <a:pt x="11438" y="5300"/>
                    <a:pt x="10409" y="6176"/>
                    <a:pt x="10409" y="6176"/>
                  </a:cubicBezTo>
                  <a:lnTo>
                    <a:pt x="9955" y="6338"/>
                  </a:lnTo>
                  <a:cubicBezTo>
                    <a:pt x="9528" y="6534"/>
                    <a:pt x="9189" y="6598"/>
                    <a:pt x="8929" y="6598"/>
                  </a:cubicBezTo>
                  <a:cubicBezTo>
                    <a:pt x="8435" y="6598"/>
                    <a:pt x="8221" y="6368"/>
                    <a:pt x="8221" y="6368"/>
                  </a:cubicBezTo>
                  <a:cubicBezTo>
                    <a:pt x="8008" y="4930"/>
                    <a:pt x="9650" y="3715"/>
                    <a:pt x="9650" y="3715"/>
                  </a:cubicBezTo>
                  <a:cubicBezTo>
                    <a:pt x="10825" y="3192"/>
                    <a:pt x="10842" y="2324"/>
                    <a:pt x="10761" y="1888"/>
                  </a:cubicBezTo>
                  <a:cubicBezTo>
                    <a:pt x="10732" y="1719"/>
                    <a:pt x="10583" y="1606"/>
                    <a:pt x="10413" y="1606"/>
                  </a:cubicBezTo>
                  <a:cubicBezTo>
                    <a:pt x="10409" y="1606"/>
                    <a:pt x="10406" y="1606"/>
                    <a:pt x="10403" y="1607"/>
                  </a:cubicBezTo>
                  <a:cubicBezTo>
                    <a:pt x="8972" y="1649"/>
                    <a:pt x="8905" y="3296"/>
                    <a:pt x="8905" y="3296"/>
                  </a:cubicBezTo>
                  <a:lnTo>
                    <a:pt x="8504" y="4056"/>
                  </a:lnTo>
                  <a:cubicBezTo>
                    <a:pt x="7677" y="5488"/>
                    <a:pt x="6912" y="5711"/>
                    <a:pt x="6516" y="5711"/>
                  </a:cubicBezTo>
                  <a:cubicBezTo>
                    <a:pt x="6337" y="5711"/>
                    <a:pt x="6233" y="5665"/>
                    <a:pt x="6233" y="5665"/>
                  </a:cubicBezTo>
                  <a:cubicBezTo>
                    <a:pt x="4916" y="4719"/>
                    <a:pt x="5867" y="2326"/>
                    <a:pt x="5867" y="2326"/>
                  </a:cubicBezTo>
                  <a:cubicBezTo>
                    <a:pt x="6462" y="79"/>
                    <a:pt x="5379" y="0"/>
                    <a:pt x="5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86;p64">
              <a:extLst>
                <a:ext uri="{FF2B5EF4-FFF2-40B4-BE49-F238E27FC236}">
                  <a16:creationId xmlns:a16="http://schemas.microsoft.com/office/drawing/2014/main" id="{E8B5D7DE-64C9-0458-C3D1-6048DAB25BB8}"/>
                </a:ext>
              </a:extLst>
            </p:cNvPr>
            <p:cNvSpPr/>
            <p:nvPr/>
          </p:nvSpPr>
          <p:spPr>
            <a:xfrm>
              <a:off x="5340550" y="2568700"/>
              <a:ext cx="114375" cy="214550"/>
            </a:xfrm>
            <a:custGeom>
              <a:avLst/>
              <a:gdLst/>
              <a:ahLst/>
              <a:cxnLst/>
              <a:rect l="l" t="t" r="r" b="b"/>
              <a:pathLst>
                <a:path w="4575" h="8582" extrusionOk="0">
                  <a:moveTo>
                    <a:pt x="4575" y="0"/>
                  </a:moveTo>
                  <a:lnTo>
                    <a:pt x="2013" y="23"/>
                  </a:lnTo>
                  <a:lnTo>
                    <a:pt x="1" y="8581"/>
                  </a:lnTo>
                  <a:lnTo>
                    <a:pt x="1745" y="8301"/>
                  </a:lnTo>
                  <a:lnTo>
                    <a:pt x="3536" y="7948"/>
                  </a:lnTo>
                  <a:lnTo>
                    <a:pt x="45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87;p64">
              <a:extLst>
                <a:ext uri="{FF2B5EF4-FFF2-40B4-BE49-F238E27FC236}">
                  <a16:creationId xmlns:a16="http://schemas.microsoft.com/office/drawing/2014/main" id="{27CCDB24-9CBB-18F1-5D68-27B47D377E4B}"/>
                </a:ext>
              </a:extLst>
            </p:cNvPr>
            <p:cNvSpPr/>
            <p:nvPr/>
          </p:nvSpPr>
          <p:spPr>
            <a:xfrm>
              <a:off x="4789850" y="1722950"/>
              <a:ext cx="89400" cy="80950"/>
            </a:xfrm>
            <a:custGeom>
              <a:avLst/>
              <a:gdLst/>
              <a:ahLst/>
              <a:cxnLst/>
              <a:rect l="l" t="t" r="r" b="b"/>
              <a:pathLst>
                <a:path w="3576" h="3238" extrusionOk="0">
                  <a:moveTo>
                    <a:pt x="1789" y="1"/>
                  </a:moveTo>
                  <a:cubicBezTo>
                    <a:pt x="1775" y="1"/>
                    <a:pt x="1762" y="1"/>
                    <a:pt x="1748" y="1"/>
                  </a:cubicBezTo>
                  <a:lnTo>
                    <a:pt x="1748" y="1"/>
                  </a:lnTo>
                  <a:lnTo>
                    <a:pt x="1751" y="1"/>
                  </a:lnTo>
                  <a:lnTo>
                    <a:pt x="1751" y="1"/>
                  </a:lnTo>
                  <a:cubicBezTo>
                    <a:pt x="1733" y="1"/>
                    <a:pt x="1716" y="2"/>
                    <a:pt x="1699" y="3"/>
                  </a:cubicBezTo>
                  <a:lnTo>
                    <a:pt x="1699" y="3"/>
                  </a:lnTo>
                  <a:cubicBezTo>
                    <a:pt x="1651" y="6"/>
                    <a:pt x="1604" y="10"/>
                    <a:pt x="1557" y="17"/>
                  </a:cubicBezTo>
                  <a:lnTo>
                    <a:pt x="1557" y="17"/>
                  </a:lnTo>
                  <a:cubicBezTo>
                    <a:pt x="863" y="113"/>
                    <a:pt x="252" y="598"/>
                    <a:pt x="131" y="1294"/>
                  </a:cubicBezTo>
                  <a:cubicBezTo>
                    <a:pt x="1" y="2054"/>
                    <a:pt x="470" y="2876"/>
                    <a:pt x="1194" y="3144"/>
                  </a:cubicBezTo>
                  <a:cubicBezTo>
                    <a:pt x="1366" y="3208"/>
                    <a:pt x="1549" y="3238"/>
                    <a:pt x="1732" y="3238"/>
                  </a:cubicBezTo>
                  <a:cubicBezTo>
                    <a:pt x="2315" y="3238"/>
                    <a:pt x="2903" y="2929"/>
                    <a:pt x="3194" y="2419"/>
                  </a:cubicBezTo>
                  <a:cubicBezTo>
                    <a:pt x="3575" y="1748"/>
                    <a:pt x="3394" y="811"/>
                    <a:pt x="2783" y="337"/>
                  </a:cubicBezTo>
                  <a:cubicBezTo>
                    <a:pt x="2496" y="117"/>
                    <a:pt x="2146" y="1"/>
                    <a:pt x="1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88;p64">
              <a:extLst>
                <a:ext uri="{FF2B5EF4-FFF2-40B4-BE49-F238E27FC236}">
                  <a16:creationId xmlns:a16="http://schemas.microsoft.com/office/drawing/2014/main" id="{86333E95-C181-845D-1604-9CE6CDD39F1C}"/>
                </a:ext>
              </a:extLst>
            </p:cNvPr>
            <p:cNvSpPr/>
            <p:nvPr/>
          </p:nvSpPr>
          <p:spPr>
            <a:xfrm>
              <a:off x="4885725" y="2011600"/>
              <a:ext cx="37350" cy="33650"/>
            </a:xfrm>
            <a:custGeom>
              <a:avLst/>
              <a:gdLst/>
              <a:ahLst/>
              <a:cxnLst/>
              <a:rect l="l" t="t" r="r" b="b"/>
              <a:pathLst>
                <a:path w="1494" h="1346" extrusionOk="0">
                  <a:moveTo>
                    <a:pt x="758" y="1"/>
                  </a:moveTo>
                  <a:cubicBezTo>
                    <a:pt x="730" y="1"/>
                    <a:pt x="701" y="3"/>
                    <a:pt x="672" y="6"/>
                  </a:cubicBezTo>
                  <a:lnTo>
                    <a:pt x="672" y="6"/>
                  </a:lnTo>
                  <a:cubicBezTo>
                    <a:pt x="400" y="36"/>
                    <a:pt x="156" y="211"/>
                    <a:pt x="84" y="479"/>
                  </a:cubicBezTo>
                  <a:cubicBezTo>
                    <a:pt x="1" y="787"/>
                    <a:pt x="164" y="1146"/>
                    <a:pt x="455" y="1284"/>
                  </a:cubicBezTo>
                  <a:cubicBezTo>
                    <a:pt x="543" y="1326"/>
                    <a:pt x="639" y="1346"/>
                    <a:pt x="737" y="1346"/>
                  </a:cubicBezTo>
                  <a:cubicBezTo>
                    <a:pt x="959" y="1346"/>
                    <a:pt x="1183" y="1242"/>
                    <a:pt x="1310" y="1058"/>
                  </a:cubicBezTo>
                  <a:cubicBezTo>
                    <a:pt x="1493" y="795"/>
                    <a:pt x="1453" y="400"/>
                    <a:pt x="1218" y="180"/>
                  </a:cubicBezTo>
                  <a:cubicBezTo>
                    <a:pt x="1092" y="64"/>
                    <a:pt x="928" y="1"/>
                    <a:pt x="75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89;p64">
              <a:extLst>
                <a:ext uri="{FF2B5EF4-FFF2-40B4-BE49-F238E27FC236}">
                  <a16:creationId xmlns:a16="http://schemas.microsoft.com/office/drawing/2014/main" id="{5B2A79C5-A3B1-F508-7A86-E83252E9B013}"/>
                </a:ext>
              </a:extLst>
            </p:cNvPr>
            <p:cNvSpPr/>
            <p:nvPr/>
          </p:nvSpPr>
          <p:spPr>
            <a:xfrm>
              <a:off x="4902675" y="2074925"/>
              <a:ext cx="18875" cy="17100"/>
            </a:xfrm>
            <a:custGeom>
              <a:avLst/>
              <a:gdLst/>
              <a:ahLst/>
              <a:cxnLst/>
              <a:rect l="l" t="t" r="r" b="b"/>
              <a:pathLst>
                <a:path w="755" h="684" extrusionOk="0">
                  <a:moveTo>
                    <a:pt x="384" y="1"/>
                  </a:moveTo>
                  <a:cubicBezTo>
                    <a:pt x="229" y="1"/>
                    <a:pt x="81" y="93"/>
                    <a:pt x="40" y="242"/>
                  </a:cubicBezTo>
                  <a:cubicBezTo>
                    <a:pt x="1" y="406"/>
                    <a:pt x="78" y="575"/>
                    <a:pt x="228" y="653"/>
                  </a:cubicBezTo>
                  <a:cubicBezTo>
                    <a:pt x="275" y="673"/>
                    <a:pt x="324" y="683"/>
                    <a:pt x="373" y="683"/>
                  </a:cubicBezTo>
                  <a:cubicBezTo>
                    <a:pt x="485" y="683"/>
                    <a:pt x="593" y="631"/>
                    <a:pt x="662" y="537"/>
                  </a:cubicBezTo>
                  <a:cubicBezTo>
                    <a:pt x="755" y="404"/>
                    <a:pt x="735" y="203"/>
                    <a:pt x="616" y="92"/>
                  </a:cubicBezTo>
                  <a:cubicBezTo>
                    <a:pt x="557" y="39"/>
                    <a:pt x="482" y="6"/>
                    <a:pt x="404" y="2"/>
                  </a:cubicBezTo>
                  <a:lnTo>
                    <a:pt x="404" y="2"/>
                  </a:lnTo>
                  <a:lnTo>
                    <a:pt x="405" y="2"/>
                  </a:lnTo>
                  <a:cubicBezTo>
                    <a:pt x="398" y="1"/>
                    <a:pt x="391" y="1"/>
                    <a:pt x="38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90;p64">
              <a:extLst>
                <a:ext uri="{FF2B5EF4-FFF2-40B4-BE49-F238E27FC236}">
                  <a16:creationId xmlns:a16="http://schemas.microsoft.com/office/drawing/2014/main" id="{4C85A31D-9AAF-260C-275B-F044B9D9AB58}"/>
                </a:ext>
              </a:extLst>
            </p:cNvPr>
            <p:cNvSpPr/>
            <p:nvPr/>
          </p:nvSpPr>
          <p:spPr>
            <a:xfrm>
              <a:off x="4758325" y="1818575"/>
              <a:ext cx="37925" cy="31050"/>
            </a:xfrm>
            <a:custGeom>
              <a:avLst/>
              <a:gdLst/>
              <a:ahLst/>
              <a:cxnLst/>
              <a:rect l="l" t="t" r="r" b="b"/>
              <a:pathLst>
                <a:path w="1517" h="1242" extrusionOk="0">
                  <a:moveTo>
                    <a:pt x="549" y="0"/>
                  </a:moveTo>
                  <a:cubicBezTo>
                    <a:pt x="170" y="130"/>
                    <a:pt x="1" y="659"/>
                    <a:pt x="231" y="986"/>
                  </a:cubicBezTo>
                  <a:cubicBezTo>
                    <a:pt x="351" y="1155"/>
                    <a:pt x="558" y="1241"/>
                    <a:pt x="764" y="1241"/>
                  </a:cubicBezTo>
                  <a:cubicBezTo>
                    <a:pt x="955" y="1241"/>
                    <a:pt x="1146" y="1167"/>
                    <a:pt x="1266" y="1016"/>
                  </a:cubicBezTo>
                  <a:cubicBezTo>
                    <a:pt x="1516" y="702"/>
                    <a:pt x="1377" y="165"/>
                    <a:pt x="1006" y="12"/>
                  </a:cubicBezTo>
                  <a:lnTo>
                    <a:pt x="5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91;p64">
              <a:extLst>
                <a:ext uri="{FF2B5EF4-FFF2-40B4-BE49-F238E27FC236}">
                  <a16:creationId xmlns:a16="http://schemas.microsoft.com/office/drawing/2014/main" id="{7136C900-2F89-03D1-0E03-2B53397AC0A0}"/>
                </a:ext>
              </a:extLst>
            </p:cNvPr>
            <p:cNvSpPr/>
            <p:nvPr/>
          </p:nvSpPr>
          <p:spPr>
            <a:xfrm>
              <a:off x="4827300" y="1991950"/>
              <a:ext cx="180450" cy="208700"/>
            </a:xfrm>
            <a:custGeom>
              <a:avLst/>
              <a:gdLst/>
              <a:ahLst/>
              <a:cxnLst/>
              <a:rect l="l" t="t" r="r" b="b"/>
              <a:pathLst>
                <a:path w="7218" h="8348" extrusionOk="0">
                  <a:moveTo>
                    <a:pt x="181" y="0"/>
                  </a:moveTo>
                  <a:cubicBezTo>
                    <a:pt x="161" y="0"/>
                    <a:pt x="113" y="168"/>
                    <a:pt x="70" y="476"/>
                  </a:cubicBezTo>
                  <a:cubicBezTo>
                    <a:pt x="24" y="788"/>
                    <a:pt x="0" y="1245"/>
                    <a:pt x="46" y="1807"/>
                  </a:cubicBezTo>
                  <a:cubicBezTo>
                    <a:pt x="127" y="2924"/>
                    <a:pt x="580" y="4503"/>
                    <a:pt x="1711" y="5838"/>
                  </a:cubicBezTo>
                  <a:cubicBezTo>
                    <a:pt x="2842" y="7172"/>
                    <a:pt x="4322" y="7884"/>
                    <a:pt x="5409" y="8149"/>
                  </a:cubicBezTo>
                  <a:cubicBezTo>
                    <a:pt x="5958" y="8288"/>
                    <a:pt x="6412" y="8338"/>
                    <a:pt x="6727" y="8345"/>
                  </a:cubicBezTo>
                  <a:cubicBezTo>
                    <a:pt x="6778" y="8347"/>
                    <a:pt x="6826" y="8348"/>
                    <a:pt x="6870" y="8348"/>
                  </a:cubicBezTo>
                  <a:cubicBezTo>
                    <a:pt x="7093" y="8348"/>
                    <a:pt x="7214" y="8330"/>
                    <a:pt x="7214" y="8315"/>
                  </a:cubicBezTo>
                  <a:cubicBezTo>
                    <a:pt x="7217" y="8258"/>
                    <a:pt x="6521" y="8254"/>
                    <a:pt x="5470" y="7931"/>
                  </a:cubicBezTo>
                  <a:cubicBezTo>
                    <a:pt x="4430" y="7619"/>
                    <a:pt x="3031" y="6907"/>
                    <a:pt x="1955" y="5631"/>
                  </a:cubicBezTo>
                  <a:cubicBezTo>
                    <a:pt x="878" y="4356"/>
                    <a:pt x="407" y="2860"/>
                    <a:pt x="270" y="1782"/>
                  </a:cubicBezTo>
                  <a:cubicBezTo>
                    <a:pt x="126" y="694"/>
                    <a:pt x="239" y="6"/>
                    <a:pt x="182" y="0"/>
                  </a:cubicBezTo>
                  <a:cubicBezTo>
                    <a:pt x="182" y="0"/>
                    <a:pt x="181"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92;p64">
              <a:extLst>
                <a:ext uri="{FF2B5EF4-FFF2-40B4-BE49-F238E27FC236}">
                  <a16:creationId xmlns:a16="http://schemas.microsoft.com/office/drawing/2014/main" id="{E0243C9C-D8F0-4D41-C00B-BF7EC69C99B4}"/>
                </a:ext>
              </a:extLst>
            </p:cNvPr>
            <p:cNvSpPr/>
            <p:nvPr/>
          </p:nvSpPr>
          <p:spPr>
            <a:xfrm>
              <a:off x="4926050" y="1916750"/>
              <a:ext cx="159850" cy="91725"/>
            </a:xfrm>
            <a:custGeom>
              <a:avLst/>
              <a:gdLst/>
              <a:ahLst/>
              <a:cxnLst/>
              <a:rect l="l" t="t" r="r" b="b"/>
              <a:pathLst>
                <a:path w="6394" h="3669" extrusionOk="0">
                  <a:moveTo>
                    <a:pt x="576" y="0"/>
                  </a:moveTo>
                  <a:cubicBezTo>
                    <a:pt x="219" y="0"/>
                    <a:pt x="14" y="41"/>
                    <a:pt x="15" y="65"/>
                  </a:cubicBezTo>
                  <a:cubicBezTo>
                    <a:pt x="0" y="168"/>
                    <a:pt x="1773" y="108"/>
                    <a:pt x="3590" y="1160"/>
                  </a:cubicBezTo>
                  <a:cubicBezTo>
                    <a:pt x="5387" y="2158"/>
                    <a:pt x="6246" y="3669"/>
                    <a:pt x="6356" y="3669"/>
                  </a:cubicBezTo>
                  <a:cubicBezTo>
                    <a:pt x="6358" y="3669"/>
                    <a:pt x="6360" y="3668"/>
                    <a:pt x="6362" y="3667"/>
                  </a:cubicBezTo>
                  <a:cubicBezTo>
                    <a:pt x="6393" y="3650"/>
                    <a:pt x="6231" y="3243"/>
                    <a:pt x="5811" y="2677"/>
                  </a:cubicBezTo>
                  <a:cubicBezTo>
                    <a:pt x="5394" y="2114"/>
                    <a:pt x="4687" y="1416"/>
                    <a:pt x="3747" y="881"/>
                  </a:cubicBezTo>
                  <a:cubicBezTo>
                    <a:pt x="2807" y="350"/>
                    <a:pt x="1844" y="99"/>
                    <a:pt x="1146" y="30"/>
                  </a:cubicBezTo>
                  <a:cubicBezTo>
                    <a:pt x="928" y="8"/>
                    <a:pt x="737" y="0"/>
                    <a:pt x="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93;p64">
              <a:extLst>
                <a:ext uri="{FF2B5EF4-FFF2-40B4-BE49-F238E27FC236}">
                  <a16:creationId xmlns:a16="http://schemas.microsoft.com/office/drawing/2014/main" id="{F8B05043-42E0-8135-C231-120474957DA7}"/>
                </a:ext>
              </a:extLst>
            </p:cNvPr>
            <p:cNvSpPr/>
            <p:nvPr/>
          </p:nvSpPr>
          <p:spPr>
            <a:xfrm>
              <a:off x="5157175" y="1909350"/>
              <a:ext cx="68850" cy="130500"/>
            </a:xfrm>
            <a:custGeom>
              <a:avLst/>
              <a:gdLst/>
              <a:ahLst/>
              <a:cxnLst/>
              <a:rect l="l" t="t" r="r" b="b"/>
              <a:pathLst>
                <a:path w="2754" h="5220" extrusionOk="0">
                  <a:moveTo>
                    <a:pt x="2548" y="1"/>
                  </a:moveTo>
                  <a:cubicBezTo>
                    <a:pt x="2379" y="1"/>
                    <a:pt x="2112" y="39"/>
                    <a:pt x="1792" y="187"/>
                  </a:cubicBezTo>
                  <a:cubicBezTo>
                    <a:pt x="1235" y="440"/>
                    <a:pt x="590" y="1077"/>
                    <a:pt x="291" y="1969"/>
                  </a:cubicBezTo>
                  <a:cubicBezTo>
                    <a:pt x="1" y="2856"/>
                    <a:pt x="40" y="3700"/>
                    <a:pt x="90" y="4281"/>
                  </a:cubicBezTo>
                  <a:cubicBezTo>
                    <a:pt x="146" y="4864"/>
                    <a:pt x="221" y="5220"/>
                    <a:pt x="264" y="5220"/>
                  </a:cubicBezTo>
                  <a:cubicBezTo>
                    <a:pt x="264" y="5220"/>
                    <a:pt x="264" y="5220"/>
                    <a:pt x="264" y="5220"/>
                  </a:cubicBezTo>
                  <a:cubicBezTo>
                    <a:pt x="311" y="5215"/>
                    <a:pt x="314" y="4852"/>
                    <a:pt x="316" y="4270"/>
                  </a:cubicBezTo>
                  <a:cubicBezTo>
                    <a:pt x="323" y="3695"/>
                    <a:pt x="326" y="2888"/>
                    <a:pt x="594" y="2071"/>
                  </a:cubicBezTo>
                  <a:cubicBezTo>
                    <a:pt x="867" y="1261"/>
                    <a:pt x="1421" y="664"/>
                    <a:pt x="1899" y="387"/>
                  </a:cubicBezTo>
                  <a:cubicBezTo>
                    <a:pt x="2381" y="99"/>
                    <a:pt x="2753" y="93"/>
                    <a:pt x="2749" y="36"/>
                  </a:cubicBezTo>
                  <a:cubicBezTo>
                    <a:pt x="2752" y="23"/>
                    <a:pt x="2679" y="1"/>
                    <a:pt x="2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94;p64">
              <a:extLst>
                <a:ext uri="{FF2B5EF4-FFF2-40B4-BE49-F238E27FC236}">
                  <a16:creationId xmlns:a16="http://schemas.microsoft.com/office/drawing/2014/main" id="{6E1A4980-E730-CEC7-55A0-ED749DA7C511}"/>
                </a:ext>
              </a:extLst>
            </p:cNvPr>
            <p:cNvSpPr/>
            <p:nvPr/>
          </p:nvSpPr>
          <p:spPr>
            <a:xfrm>
              <a:off x="5201275" y="2136675"/>
              <a:ext cx="87525" cy="44675"/>
            </a:xfrm>
            <a:custGeom>
              <a:avLst/>
              <a:gdLst/>
              <a:ahLst/>
              <a:cxnLst/>
              <a:rect l="l" t="t" r="r" b="b"/>
              <a:pathLst>
                <a:path w="3501" h="1787" extrusionOk="0">
                  <a:moveTo>
                    <a:pt x="3410" y="1"/>
                  </a:moveTo>
                  <a:cubicBezTo>
                    <a:pt x="3305" y="1"/>
                    <a:pt x="2802" y="714"/>
                    <a:pt x="1875" y="1157"/>
                  </a:cubicBezTo>
                  <a:cubicBezTo>
                    <a:pt x="921" y="1639"/>
                    <a:pt x="20" y="1580"/>
                    <a:pt x="16" y="1677"/>
                  </a:cubicBezTo>
                  <a:cubicBezTo>
                    <a:pt x="1" y="1715"/>
                    <a:pt x="231" y="1786"/>
                    <a:pt x="594" y="1786"/>
                  </a:cubicBezTo>
                  <a:cubicBezTo>
                    <a:pt x="968" y="1786"/>
                    <a:pt x="1482" y="1711"/>
                    <a:pt x="2016" y="1445"/>
                  </a:cubicBezTo>
                  <a:cubicBezTo>
                    <a:pt x="3072" y="933"/>
                    <a:pt x="3501" y="28"/>
                    <a:pt x="3421" y="4"/>
                  </a:cubicBezTo>
                  <a:cubicBezTo>
                    <a:pt x="3418" y="2"/>
                    <a:pt x="3414" y="1"/>
                    <a:pt x="3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95;p64">
              <a:extLst>
                <a:ext uri="{FF2B5EF4-FFF2-40B4-BE49-F238E27FC236}">
                  <a16:creationId xmlns:a16="http://schemas.microsoft.com/office/drawing/2014/main" id="{8194EA84-C0D3-DEB9-79DF-A8A31584C402}"/>
                </a:ext>
              </a:extLst>
            </p:cNvPr>
            <p:cNvSpPr/>
            <p:nvPr/>
          </p:nvSpPr>
          <p:spPr>
            <a:xfrm>
              <a:off x="5080425" y="2251700"/>
              <a:ext cx="58125" cy="41475"/>
            </a:xfrm>
            <a:custGeom>
              <a:avLst/>
              <a:gdLst/>
              <a:ahLst/>
              <a:cxnLst/>
              <a:rect l="l" t="t" r="r" b="b"/>
              <a:pathLst>
                <a:path w="2325" h="1659" extrusionOk="0">
                  <a:moveTo>
                    <a:pt x="95" y="1"/>
                  </a:moveTo>
                  <a:cubicBezTo>
                    <a:pt x="56" y="1"/>
                    <a:pt x="1" y="185"/>
                    <a:pt x="64" y="481"/>
                  </a:cubicBezTo>
                  <a:cubicBezTo>
                    <a:pt x="123" y="771"/>
                    <a:pt x="332" y="1176"/>
                    <a:pt x="741" y="1428"/>
                  </a:cubicBezTo>
                  <a:cubicBezTo>
                    <a:pt x="1013" y="1597"/>
                    <a:pt x="1306" y="1659"/>
                    <a:pt x="1556" y="1659"/>
                  </a:cubicBezTo>
                  <a:cubicBezTo>
                    <a:pt x="1680" y="1659"/>
                    <a:pt x="1793" y="1644"/>
                    <a:pt x="1888" y="1619"/>
                  </a:cubicBezTo>
                  <a:cubicBezTo>
                    <a:pt x="2184" y="1546"/>
                    <a:pt x="2324" y="1415"/>
                    <a:pt x="2305" y="1380"/>
                  </a:cubicBezTo>
                  <a:cubicBezTo>
                    <a:pt x="2299" y="1367"/>
                    <a:pt x="2281" y="1362"/>
                    <a:pt x="2251" y="1362"/>
                  </a:cubicBezTo>
                  <a:cubicBezTo>
                    <a:pt x="2180" y="1362"/>
                    <a:pt x="2043" y="1390"/>
                    <a:pt x="1858" y="1395"/>
                  </a:cubicBezTo>
                  <a:cubicBezTo>
                    <a:pt x="1836" y="1396"/>
                    <a:pt x="1813" y="1396"/>
                    <a:pt x="1789" y="1396"/>
                  </a:cubicBezTo>
                  <a:cubicBezTo>
                    <a:pt x="1537" y="1396"/>
                    <a:pt x="1207" y="1341"/>
                    <a:pt x="910" y="1156"/>
                  </a:cubicBezTo>
                  <a:cubicBezTo>
                    <a:pt x="586" y="953"/>
                    <a:pt x="383" y="647"/>
                    <a:pt x="279" y="411"/>
                  </a:cubicBezTo>
                  <a:cubicBezTo>
                    <a:pt x="172" y="172"/>
                    <a:pt x="144" y="1"/>
                    <a:pt x="96" y="1"/>
                  </a:cubicBezTo>
                  <a:cubicBezTo>
                    <a:pt x="96" y="1"/>
                    <a:pt x="95" y="1"/>
                    <a:pt x="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96;p64">
              <a:extLst>
                <a:ext uri="{FF2B5EF4-FFF2-40B4-BE49-F238E27FC236}">
                  <a16:creationId xmlns:a16="http://schemas.microsoft.com/office/drawing/2014/main" id="{DEA0B3C1-1998-CA6D-8F6C-925BDC84808E}"/>
                </a:ext>
              </a:extLst>
            </p:cNvPr>
            <p:cNvSpPr/>
            <p:nvPr/>
          </p:nvSpPr>
          <p:spPr>
            <a:xfrm>
              <a:off x="4939675" y="2383125"/>
              <a:ext cx="153475" cy="92500"/>
            </a:xfrm>
            <a:custGeom>
              <a:avLst/>
              <a:gdLst/>
              <a:ahLst/>
              <a:cxnLst/>
              <a:rect l="l" t="t" r="r" b="b"/>
              <a:pathLst>
                <a:path w="6139" h="3700" extrusionOk="0">
                  <a:moveTo>
                    <a:pt x="38" y="1"/>
                  </a:moveTo>
                  <a:cubicBezTo>
                    <a:pt x="36" y="1"/>
                    <a:pt x="35" y="1"/>
                    <a:pt x="33" y="2"/>
                  </a:cubicBezTo>
                  <a:cubicBezTo>
                    <a:pt x="0" y="17"/>
                    <a:pt x="139" y="424"/>
                    <a:pt x="530" y="992"/>
                  </a:cubicBezTo>
                  <a:cubicBezTo>
                    <a:pt x="917" y="1558"/>
                    <a:pt x="1590" y="2262"/>
                    <a:pt x="2498" y="2805"/>
                  </a:cubicBezTo>
                  <a:cubicBezTo>
                    <a:pt x="3408" y="3344"/>
                    <a:pt x="4348" y="3599"/>
                    <a:pt x="5031" y="3668"/>
                  </a:cubicBezTo>
                  <a:cubicBezTo>
                    <a:pt x="5246" y="3691"/>
                    <a:pt x="5435" y="3700"/>
                    <a:pt x="5594" y="3700"/>
                  </a:cubicBezTo>
                  <a:cubicBezTo>
                    <a:pt x="5940" y="3700"/>
                    <a:pt x="6139" y="3659"/>
                    <a:pt x="6138" y="3634"/>
                  </a:cubicBezTo>
                  <a:cubicBezTo>
                    <a:pt x="6136" y="3581"/>
                    <a:pt x="5717" y="3569"/>
                    <a:pt x="5066" y="3444"/>
                  </a:cubicBezTo>
                  <a:cubicBezTo>
                    <a:pt x="4413" y="3320"/>
                    <a:pt x="3531" y="3045"/>
                    <a:pt x="2662" y="2530"/>
                  </a:cubicBezTo>
                  <a:cubicBezTo>
                    <a:pt x="1794" y="2011"/>
                    <a:pt x="1132" y="1366"/>
                    <a:pt x="710" y="854"/>
                  </a:cubicBezTo>
                  <a:cubicBezTo>
                    <a:pt x="301" y="357"/>
                    <a:pt x="92" y="1"/>
                    <a:pt x="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97;p64">
              <a:extLst>
                <a:ext uri="{FF2B5EF4-FFF2-40B4-BE49-F238E27FC236}">
                  <a16:creationId xmlns:a16="http://schemas.microsoft.com/office/drawing/2014/main" id="{FA7976E8-34F4-E288-404C-A05A608F53EF}"/>
                </a:ext>
              </a:extLst>
            </p:cNvPr>
            <p:cNvSpPr/>
            <p:nvPr/>
          </p:nvSpPr>
          <p:spPr>
            <a:xfrm>
              <a:off x="4795125" y="2677800"/>
              <a:ext cx="8200" cy="147350"/>
            </a:xfrm>
            <a:custGeom>
              <a:avLst/>
              <a:gdLst/>
              <a:ahLst/>
              <a:cxnLst/>
              <a:rect l="l" t="t" r="r" b="b"/>
              <a:pathLst>
                <a:path w="328" h="5894" extrusionOk="0">
                  <a:moveTo>
                    <a:pt x="158" y="1"/>
                  </a:moveTo>
                  <a:cubicBezTo>
                    <a:pt x="70" y="1"/>
                    <a:pt x="0" y="1321"/>
                    <a:pt x="3" y="2948"/>
                  </a:cubicBezTo>
                  <a:cubicBezTo>
                    <a:pt x="6" y="4574"/>
                    <a:pt x="80" y="5893"/>
                    <a:pt x="168" y="5893"/>
                  </a:cubicBezTo>
                  <a:cubicBezTo>
                    <a:pt x="258" y="5893"/>
                    <a:pt x="327" y="4574"/>
                    <a:pt x="324" y="2947"/>
                  </a:cubicBezTo>
                  <a:cubicBezTo>
                    <a:pt x="321" y="1319"/>
                    <a:pt x="247" y="1"/>
                    <a:pt x="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98;p64">
              <a:extLst>
                <a:ext uri="{FF2B5EF4-FFF2-40B4-BE49-F238E27FC236}">
                  <a16:creationId xmlns:a16="http://schemas.microsoft.com/office/drawing/2014/main" id="{3ED9FEAE-5053-5C9D-E33C-13167B0E53A8}"/>
                </a:ext>
              </a:extLst>
            </p:cNvPr>
            <p:cNvSpPr/>
            <p:nvPr/>
          </p:nvSpPr>
          <p:spPr>
            <a:xfrm>
              <a:off x="4831425" y="2743850"/>
              <a:ext cx="126625" cy="33325"/>
            </a:xfrm>
            <a:custGeom>
              <a:avLst/>
              <a:gdLst/>
              <a:ahLst/>
              <a:cxnLst/>
              <a:rect l="l" t="t" r="r" b="b"/>
              <a:pathLst>
                <a:path w="5065" h="1333" extrusionOk="0">
                  <a:moveTo>
                    <a:pt x="44" y="0"/>
                  </a:moveTo>
                  <a:cubicBezTo>
                    <a:pt x="43" y="0"/>
                    <a:pt x="42" y="0"/>
                    <a:pt x="41" y="1"/>
                  </a:cubicBezTo>
                  <a:cubicBezTo>
                    <a:pt x="41" y="1"/>
                    <a:pt x="40" y="1"/>
                    <a:pt x="40" y="1"/>
                  </a:cubicBezTo>
                  <a:cubicBezTo>
                    <a:pt x="0" y="1"/>
                    <a:pt x="1" y="377"/>
                    <a:pt x="400" y="749"/>
                  </a:cubicBezTo>
                  <a:cubicBezTo>
                    <a:pt x="793" y="1141"/>
                    <a:pt x="1552" y="1294"/>
                    <a:pt x="2304" y="1319"/>
                  </a:cubicBezTo>
                  <a:cubicBezTo>
                    <a:pt x="2471" y="1329"/>
                    <a:pt x="2633" y="1333"/>
                    <a:pt x="2791" y="1333"/>
                  </a:cubicBezTo>
                  <a:cubicBezTo>
                    <a:pt x="4097" y="1333"/>
                    <a:pt x="5065" y="1044"/>
                    <a:pt x="5043" y="974"/>
                  </a:cubicBezTo>
                  <a:cubicBezTo>
                    <a:pt x="5040" y="956"/>
                    <a:pt x="4991" y="949"/>
                    <a:pt x="4905" y="949"/>
                  </a:cubicBezTo>
                  <a:cubicBezTo>
                    <a:pt x="4625" y="949"/>
                    <a:pt x="3945" y="1020"/>
                    <a:pt x="3090" y="1020"/>
                  </a:cubicBezTo>
                  <a:cubicBezTo>
                    <a:pt x="2846" y="1020"/>
                    <a:pt x="2588" y="1015"/>
                    <a:pt x="2321" y="1000"/>
                  </a:cubicBezTo>
                  <a:cubicBezTo>
                    <a:pt x="1572" y="971"/>
                    <a:pt x="912" y="865"/>
                    <a:pt x="545" y="573"/>
                  </a:cubicBezTo>
                  <a:cubicBezTo>
                    <a:pt x="174" y="305"/>
                    <a:pt x="92" y="0"/>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99;p64">
              <a:extLst>
                <a:ext uri="{FF2B5EF4-FFF2-40B4-BE49-F238E27FC236}">
                  <a16:creationId xmlns:a16="http://schemas.microsoft.com/office/drawing/2014/main" id="{9E8AB71A-0471-C285-A5C7-3DAFD29AB394}"/>
                </a:ext>
              </a:extLst>
            </p:cNvPr>
            <p:cNvSpPr/>
            <p:nvPr/>
          </p:nvSpPr>
          <p:spPr>
            <a:xfrm>
              <a:off x="5094850" y="2688900"/>
              <a:ext cx="15375" cy="123950"/>
            </a:xfrm>
            <a:custGeom>
              <a:avLst/>
              <a:gdLst/>
              <a:ahLst/>
              <a:cxnLst/>
              <a:rect l="l" t="t" r="r" b="b"/>
              <a:pathLst>
                <a:path w="615" h="4958" extrusionOk="0">
                  <a:moveTo>
                    <a:pt x="89" y="0"/>
                  </a:moveTo>
                  <a:cubicBezTo>
                    <a:pt x="89" y="0"/>
                    <a:pt x="88" y="0"/>
                    <a:pt x="88" y="0"/>
                  </a:cubicBezTo>
                  <a:cubicBezTo>
                    <a:pt x="0" y="8"/>
                    <a:pt x="26" y="1124"/>
                    <a:pt x="147" y="2492"/>
                  </a:cubicBezTo>
                  <a:cubicBezTo>
                    <a:pt x="268" y="3856"/>
                    <a:pt x="437" y="4957"/>
                    <a:pt x="525" y="4957"/>
                  </a:cubicBezTo>
                  <a:cubicBezTo>
                    <a:pt x="525" y="4957"/>
                    <a:pt x="525" y="4957"/>
                    <a:pt x="526" y="4957"/>
                  </a:cubicBezTo>
                  <a:cubicBezTo>
                    <a:pt x="615" y="4949"/>
                    <a:pt x="588" y="3834"/>
                    <a:pt x="467" y="2465"/>
                  </a:cubicBezTo>
                  <a:cubicBezTo>
                    <a:pt x="346" y="1100"/>
                    <a:pt x="177" y="0"/>
                    <a:pt x="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800;p64">
              <a:extLst>
                <a:ext uri="{FF2B5EF4-FFF2-40B4-BE49-F238E27FC236}">
                  <a16:creationId xmlns:a16="http://schemas.microsoft.com/office/drawing/2014/main" id="{2C43BA63-6CC4-D89A-2DBC-B6E95CDE438A}"/>
                </a:ext>
              </a:extLst>
            </p:cNvPr>
            <p:cNvSpPr/>
            <p:nvPr/>
          </p:nvSpPr>
          <p:spPr>
            <a:xfrm>
              <a:off x="5031400" y="2713475"/>
              <a:ext cx="71075" cy="42550"/>
            </a:xfrm>
            <a:custGeom>
              <a:avLst/>
              <a:gdLst/>
              <a:ahLst/>
              <a:cxnLst/>
              <a:rect l="l" t="t" r="r" b="b"/>
              <a:pathLst>
                <a:path w="2843" h="1702" extrusionOk="0">
                  <a:moveTo>
                    <a:pt x="2750" y="1"/>
                  </a:moveTo>
                  <a:cubicBezTo>
                    <a:pt x="2651" y="1"/>
                    <a:pt x="2275" y="626"/>
                    <a:pt x="1528" y="1055"/>
                  </a:cubicBezTo>
                  <a:cubicBezTo>
                    <a:pt x="767" y="1514"/>
                    <a:pt x="11" y="1524"/>
                    <a:pt x="11" y="1620"/>
                  </a:cubicBezTo>
                  <a:cubicBezTo>
                    <a:pt x="1" y="1655"/>
                    <a:pt x="153" y="1701"/>
                    <a:pt x="398" y="1701"/>
                  </a:cubicBezTo>
                  <a:cubicBezTo>
                    <a:pt x="720" y="1701"/>
                    <a:pt x="1203" y="1621"/>
                    <a:pt x="1690" y="1331"/>
                  </a:cubicBezTo>
                  <a:cubicBezTo>
                    <a:pt x="2555" y="828"/>
                    <a:pt x="2843" y="21"/>
                    <a:pt x="2759" y="3"/>
                  </a:cubicBezTo>
                  <a:cubicBezTo>
                    <a:pt x="2757" y="1"/>
                    <a:pt x="2753"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801;p64">
              <a:extLst>
                <a:ext uri="{FF2B5EF4-FFF2-40B4-BE49-F238E27FC236}">
                  <a16:creationId xmlns:a16="http://schemas.microsoft.com/office/drawing/2014/main" id="{6FF7DB7D-1BE1-1E5F-99E7-FB9968037571}"/>
                </a:ext>
              </a:extLst>
            </p:cNvPr>
            <p:cNvSpPr/>
            <p:nvPr/>
          </p:nvSpPr>
          <p:spPr>
            <a:xfrm>
              <a:off x="5168200" y="1628650"/>
              <a:ext cx="84775" cy="74150"/>
            </a:xfrm>
            <a:custGeom>
              <a:avLst/>
              <a:gdLst/>
              <a:ahLst/>
              <a:cxnLst/>
              <a:rect l="l" t="t" r="r" b="b"/>
              <a:pathLst>
                <a:path w="3391" h="2966" extrusionOk="0">
                  <a:moveTo>
                    <a:pt x="3264" y="1"/>
                  </a:moveTo>
                  <a:cubicBezTo>
                    <a:pt x="3148" y="1"/>
                    <a:pt x="2940" y="29"/>
                    <a:pt x="2672" y="107"/>
                  </a:cubicBezTo>
                  <a:cubicBezTo>
                    <a:pt x="2259" y="229"/>
                    <a:pt x="1708" y="495"/>
                    <a:pt x="1210" y="937"/>
                  </a:cubicBezTo>
                  <a:cubicBezTo>
                    <a:pt x="712" y="1379"/>
                    <a:pt x="380" y="1891"/>
                    <a:pt x="206" y="2288"/>
                  </a:cubicBezTo>
                  <a:cubicBezTo>
                    <a:pt x="34" y="2684"/>
                    <a:pt x="0" y="2952"/>
                    <a:pt x="38" y="2964"/>
                  </a:cubicBezTo>
                  <a:cubicBezTo>
                    <a:pt x="40" y="2965"/>
                    <a:pt x="41" y="2965"/>
                    <a:pt x="43" y="2965"/>
                  </a:cubicBezTo>
                  <a:cubicBezTo>
                    <a:pt x="141" y="2965"/>
                    <a:pt x="491" y="1984"/>
                    <a:pt x="1422" y="1178"/>
                  </a:cubicBezTo>
                  <a:cubicBezTo>
                    <a:pt x="2353" y="338"/>
                    <a:pt x="3390" y="118"/>
                    <a:pt x="3364" y="23"/>
                  </a:cubicBezTo>
                  <a:cubicBezTo>
                    <a:pt x="3362" y="9"/>
                    <a:pt x="3327" y="1"/>
                    <a:pt x="32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802;p64">
              <a:extLst>
                <a:ext uri="{FF2B5EF4-FFF2-40B4-BE49-F238E27FC236}">
                  <a16:creationId xmlns:a16="http://schemas.microsoft.com/office/drawing/2014/main" id="{5807F313-10AA-F4E7-53D1-AA5FF93BB18F}"/>
                </a:ext>
              </a:extLst>
            </p:cNvPr>
            <p:cNvSpPr/>
            <p:nvPr/>
          </p:nvSpPr>
          <p:spPr>
            <a:xfrm>
              <a:off x="5237700" y="1610250"/>
              <a:ext cx="46325" cy="38250"/>
            </a:xfrm>
            <a:custGeom>
              <a:avLst/>
              <a:gdLst/>
              <a:ahLst/>
              <a:cxnLst/>
              <a:rect l="l" t="t" r="r" b="b"/>
              <a:pathLst>
                <a:path w="1853" h="1530" extrusionOk="0">
                  <a:moveTo>
                    <a:pt x="1141" y="1"/>
                  </a:moveTo>
                  <a:cubicBezTo>
                    <a:pt x="1118" y="1"/>
                    <a:pt x="1094" y="3"/>
                    <a:pt x="1070" y="8"/>
                  </a:cubicBezTo>
                  <a:lnTo>
                    <a:pt x="1109" y="21"/>
                  </a:lnTo>
                  <a:lnTo>
                    <a:pt x="1109" y="21"/>
                  </a:lnTo>
                  <a:cubicBezTo>
                    <a:pt x="1062" y="13"/>
                    <a:pt x="1014" y="9"/>
                    <a:pt x="966" y="9"/>
                  </a:cubicBezTo>
                  <a:cubicBezTo>
                    <a:pt x="670" y="9"/>
                    <a:pt x="371" y="162"/>
                    <a:pt x="233" y="426"/>
                  </a:cubicBezTo>
                  <a:cubicBezTo>
                    <a:pt x="1" y="870"/>
                    <a:pt x="305" y="1530"/>
                    <a:pt x="853" y="1530"/>
                  </a:cubicBezTo>
                  <a:cubicBezTo>
                    <a:pt x="941" y="1530"/>
                    <a:pt x="1036" y="1513"/>
                    <a:pt x="1135" y="1475"/>
                  </a:cubicBezTo>
                  <a:cubicBezTo>
                    <a:pt x="1638" y="1286"/>
                    <a:pt x="1853" y="632"/>
                    <a:pt x="1517" y="212"/>
                  </a:cubicBezTo>
                  <a:cubicBezTo>
                    <a:pt x="1415" y="86"/>
                    <a:pt x="1286" y="1"/>
                    <a:pt x="1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803;p64">
              <a:extLst>
                <a:ext uri="{FF2B5EF4-FFF2-40B4-BE49-F238E27FC236}">
                  <a16:creationId xmlns:a16="http://schemas.microsoft.com/office/drawing/2014/main" id="{30B533C1-D718-5D9A-0FEF-7BE5D39EE6A7}"/>
                </a:ext>
              </a:extLst>
            </p:cNvPr>
            <p:cNvSpPr/>
            <p:nvPr/>
          </p:nvSpPr>
          <p:spPr>
            <a:xfrm>
              <a:off x="5097600" y="1600600"/>
              <a:ext cx="84775" cy="74100"/>
            </a:xfrm>
            <a:custGeom>
              <a:avLst/>
              <a:gdLst/>
              <a:ahLst/>
              <a:cxnLst/>
              <a:rect l="l" t="t" r="r" b="b"/>
              <a:pathLst>
                <a:path w="3391" h="2964" extrusionOk="0">
                  <a:moveTo>
                    <a:pt x="3264" y="0"/>
                  </a:moveTo>
                  <a:cubicBezTo>
                    <a:pt x="3149" y="0"/>
                    <a:pt x="2940" y="29"/>
                    <a:pt x="2673" y="108"/>
                  </a:cubicBezTo>
                  <a:cubicBezTo>
                    <a:pt x="2260" y="229"/>
                    <a:pt x="1709" y="495"/>
                    <a:pt x="1210" y="937"/>
                  </a:cubicBezTo>
                  <a:cubicBezTo>
                    <a:pt x="712" y="1379"/>
                    <a:pt x="381" y="1891"/>
                    <a:pt x="207" y="2288"/>
                  </a:cubicBezTo>
                  <a:cubicBezTo>
                    <a:pt x="34" y="2684"/>
                    <a:pt x="1" y="2952"/>
                    <a:pt x="39" y="2963"/>
                  </a:cubicBezTo>
                  <a:cubicBezTo>
                    <a:pt x="40" y="2964"/>
                    <a:pt x="42" y="2964"/>
                    <a:pt x="44" y="2964"/>
                  </a:cubicBezTo>
                  <a:cubicBezTo>
                    <a:pt x="142" y="2964"/>
                    <a:pt x="492" y="1983"/>
                    <a:pt x="1422" y="1176"/>
                  </a:cubicBezTo>
                  <a:cubicBezTo>
                    <a:pt x="2353" y="336"/>
                    <a:pt x="3391" y="117"/>
                    <a:pt x="3365" y="23"/>
                  </a:cubicBezTo>
                  <a:cubicBezTo>
                    <a:pt x="3363" y="9"/>
                    <a:pt x="3327" y="0"/>
                    <a:pt x="3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804;p64">
              <a:extLst>
                <a:ext uri="{FF2B5EF4-FFF2-40B4-BE49-F238E27FC236}">
                  <a16:creationId xmlns:a16="http://schemas.microsoft.com/office/drawing/2014/main" id="{F3B29EFE-C5EB-4876-BB05-8DCF0945F099}"/>
                </a:ext>
              </a:extLst>
            </p:cNvPr>
            <p:cNvSpPr/>
            <p:nvPr/>
          </p:nvSpPr>
          <p:spPr>
            <a:xfrm>
              <a:off x="5167125" y="1582225"/>
              <a:ext cx="46325" cy="38225"/>
            </a:xfrm>
            <a:custGeom>
              <a:avLst/>
              <a:gdLst/>
              <a:ahLst/>
              <a:cxnLst/>
              <a:rect l="l" t="t" r="r" b="b"/>
              <a:pathLst>
                <a:path w="1853" h="1529" extrusionOk="0">
                  <a:moveTo>
                    <a:pt x="1140" y="0"/>
                  </a:moveTo>
                  <a:cubicBezTo>
                    <a:pt x="1116" y="0"/>
                    <a:pt x="1093" y="2"/>
                    <a:pt x="1068" y="7"/>
                  </a:cubicBezTo>
                  <a:lnTo>
                    <a:pt x="1106" y="20"/>
                  </a:lnTo>
                  <a:lnTo>
                    <a:pt x="1106" y="20"/>
                  </a:lnTo>
                  <a:cubicBezTo>
                    <a:pt x="1060" y="12"/>
                    <a:pt x="1012" y="8"/>
                    <a:pt x="965" y="8"/>
                  </a:cubicBezTo>
                  <a:cubicBezTo>
                    <a:pt x="669" y="8"/>
                    <a:pt x="370" y="161"/>
                    <a:pt x="233" y="425"/>
                  </a:cubicBezTo>
                  <a:cubicBezTo>
                    <a:pt x="0" y="870"/>
                    <a:pt x="304" y="1529"/>
                    <a:pt x="852" y="1529"/>
                  </a:cubicBezTo>
                  <a:cubicBezTo>
                    <a:pt x="941" y="1529"/>
                    <a:pt x="1035" y="1512"/>
                    <a:pt x="1135" y="1474"/>
                  </a:cubicBezTo>
                  <a:cubicBezTo>
                    <a:pt x="1637" y="1283"/>
                    <a:pt x="1852" y="631"/>
                    <a:pt x="1516" y="211"/>
                  </a:cubicBezTo>
                  <a:cubicBezTo>
                    <a:pt x="1415" y="85"/>
                    <a:pt x="1285" y="0"/>
                    <a:pt x="1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arn(inVertical)">
                                      <p:cBhvr>
                                        <p:cTn id="20" dur="500"/>
                                        <p:tgtEl>
                                          <p:spTgt spid="3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9" name="Google Shape;762;p64">
            <a:extLst>
              <a:ext uri="{FF2B5EF4-FFF2-40B4-BE49-F238E27FC236}">
                <a16:creationId xmlns:a16="http://schemas.microsoft.com/office/drawing/2014/main" id="{EA4EEC24-F50E-4A8C-1732-13CEDEECFF20}"/>
              </a:ext>
            </a:extLst>
          </p:cNvPr>
          <p:cNvSpPr txBox="1">
            <a:spLocks noGrp="1"/>
          </p:cNvSpPr>
          <p:nvPr>
            <p:ph type="title"/>
          </p:nvPr>
        </p:nvSpPr>
        <p:spPr>
          <a:xfrm>
            <a:off x="4572000" y="2297948"/>
            <a:ext cx="4076054"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400" dirty="0"/>
              <a:t>Everyday</a:t>
            </a:r>
            <a:r>
              <a:rPr lang="en" sz="4400" dirty="0"/>
              <a:t> English</a:t>
            </a:r>
            <a:endParaRPr sz="4400" dirty="0"/>
          </a:p>
        </p:txBody>
      </p:sp>
      <p:sp>
        <p:nvSpPr>
          <p:cNvPr id="10" name="Google Shape;763;p64">
            <a:extLst>
              <a:ext uri="{FF2B5EF4-FFF2-40B4-BE49-F238E27FC236}">
                <a16:creationId xmlns:a16="http://schemas.microsoft.com/office/drawing/2014/main" id="{31E8E0D8-AA13-51E9-A39A-D7BF834548AA}"/>
              </a:ext>
            </a:extLst>
          </p:cNvPr>
          <p:cNvSpPr txBox="1">
            <a:spLocks/>
          </p:cNvSpPr>
          <p:nvPr/>
        </p:nvSpPr>
        <p:spPr>
          <a:xfrm>
            <a:off x="4572001" y="3113898"/>
            <a:ext cx="2760300" cy="91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FFFFFF"/>
              </a:buClr>
              <a:buSzPts val="1600"/>
              <a:buFont typeface="Rajdhani Medium"/>
              <a:buChar char="●"/>
              <a:defRPr sz="1600" b="0" i="0" u="none" strike="noStrike" cap="none">
                <a:solidFill>
                  <a:srgbClr val="FFFFFF"/>
                </a:solidFill>
                <a:latin typeface="Rajdhani Medium"/>
                <a:ea typeface="Rajdhani Medium"/>
                <a:cs typeface="Rajdhani Medium"/>
                <a:sym typeface="Rajdhani Medium"/>
              </a:defRPr>
            </a:lvl1pPr>
            <a:lvl2pPr marL="914400" marR="0" lvl="1" indent="-330200" algn="ctr" rtl="0">
              <a:lnSpc>
                <a:spcPct val="100000"/>
              </a:lnSpc>
              <a:spcBef>
                <a:spcPts val="0"/>
              </a:spcBef>
              <a:spcAft>
                <a:spcPts val="0"/>
              </a:spcAft>
              <a:buClr>
                <a:srgbClr val="FFFFFF"/>
              </a:buClr>
              <a:buSzPts val="1600"/>
              <a:buFont typeface="Rajdhani Medium"/>
              <a:buChar char="○"/>
              <a:defRPr sz="1600" b="0" i="0" u="none" strike="noStrike" cap="none">
                <a:solidFill>
                  <a:srgbClr val="FFFFFF"/>
                </a:solidFill>
                <a:latin typeface="Rajdhani Medium"/>
                <a:ea typeface="Rajdhani Medium"/>
                <a:cs typeface="Rajdhani Medium"/>
                <a:sym typeface="Rajdhani Medium"/>
              </a:defRPr>
            </a:lvl2pPr>
            <a:lvl3pPr marL="1371600" marR="0" lvl="2" indent="-330200" algn="ctr" rtl="0">
              <a:lnSpc>
                <a:spcPct val="100000"/>
              </a:lnSpc>
              <a:spcBef>
                <a:spcPts val="1600"/>
              </a:spcBef>
              <a:spcAft>
                <a:spcPts val="0"/>
              </a:spcAft>
              <a:buClr>
                <a:srgbClr val="FFFFFF"/>
              </a:buClr>
              <a:buSzPts val="1600"/>
              <a:buFont typeface="Rajdhani Medium"/>
              <a:buChar char="■"/>
              <a:defRPr sz="1600" b="0" i="0" u="none" strike="noStrike" cap="none">
                <a:solidFill>
                  <a:srgbClr val="FFFFFF"/>
                </a:solidFill>
                <a:latin typeface="Rajdhani Medium"/>
                <a:ea typeface="Rajdhani Medium"/>
                <a:cs typeface="Rajdhani Medium"/>
                <a:sym typeface="Rajdhani Medium"/>
              </a:defRPr>
            </a:lvl3pPr>
            <a:lvl4pPr marL="1828800" marR="0" lvl="3" indent="-330200" algn="ctr" rtl="0">
              <a:lnSpc>
                <a:spcPct val="100000"/>
              </a:lnSpc>
              <a:spcBef>
                <a:spcPts val="1600"/>
              </a:spcBef>
              <a:spcAft>
                <a:spcPts val="0"/>
              </a:spcAft>
              <a:buClr>
                <a:srgbClr val="FFFFFF"/>
              </a:buClr>
              <a:buSzPts val="1600"/>
              <a:buFont typeface="Rajdhani Medium"/>
              <a:buChar char="●"/>
              <a:defRPr sz="1600" b="0" i="0" u="none" strike="noStrike" cap="none">
                <a:solidFill>
                  <a:srgbClr val="FFFFFF"/>
                </a:solidFill>
                <a:latin typeface="Rajdhani Medium"/>
                <a:ea typeface="Rajdhani Medium"/>
                <a:cs typeface="Rajdhani Medium"/>
                <a:sym typeface="Rajdhani Medium"/>
              </a:defRPr>
            </a:lvl4pPr>
            <a:lvl5pPr marL="2286000" marR="0" lvl="4" indent="-330200" algn="ctr" rtl="0">
              <a:lnSpc>
                <a:spcPct val="100000"/>
              </a:lnSpc>
              <a:spcBef>
                <a:spcPts val="1600"/>
              </a:spcBef>
              <a:spcAft>
                <a:spcPts val="0"/>
              </a:spcAft>
              <a:buClr>
                <a:srgbClr val="FFFFFF"/>
              </a:buClr>
              <a:buSzPts val="1600"/>
              <a:buFont typeface="Rajdhani Medium"/>
              <a:buChar char="○"/>
              <a:defRPr sz="1600" b="0" i="0" u="none" strike="noStrike" cap="none">
                <a:solidFill>
                  <a:srgbClr val="FFFFFF"/>
                </a:solidFill>
                <a:latin typeface="Rajdhani Medium"/>
                <a:ea typeface="Rajdhani Medium"/>
                <a:cs typeface="Rajdhani Medium"/>
                <a:sym typeface="Rajdhani Medium"/>
              </a:defRPr>
            </a:lvl5pPr>
            <a:lvl6pPr marL="2743200" marR="0" lvl="5" indent="-330200" algn="ctr" rtl="0">
              <a:lnSpc>
                <a:spcPct val="100000"/>
              </a:lnSpc>
              <a:spcBef>
                <a:spcPts val="1600"/>
              </a:spcBef>
              <a:spcAft>
                <a:spcPts val="0"/>
              </a:spcAft>
              <a:buClr>
                <a:srgbClr val="FFFFFF"/>
              </a:buClr>
              <a:buSzPts val="1600"/>
              <a:buFont typeface="Rajdhani Medium"/>
              <a:buChar char="■"/>
              <a:defRPr sz="1600" b="0" i="0" u="none" strike="noStrike" cap="none">
                <a:solidFill>
                  <a:srgbClr val="FFFFFF"/>
                </a:solidFill>
                <a:latin typeface="Rajdhani Medium"/>
                <a:ea typeface="Rajdhani Medium"/>
                <a:cs typeface="Rajdhani Medium"/>
                <a:sym typeface="Rajdhani Medium"/>
              </a:defRPr>
            </a:lvl6pPr>
            <a:lvl7pPr marL="3200400" marR="0" lvl="6" indent="-330200" algn="ctr" rtl="0">
              <a:lnSpc>
                <a:spcPct val="100000"/>
              </a:lnSpc>
              <a:spcBef>
                <a:spcPts val="1600"/>
              </a:spcBef>
              <a:spcAft>
                <a:spcPts val="0"/>
              </a:spcAft>
              <a:buClr>
                <a:srgbClr val="FFFFFF"/>
              </a:buClr>
              <a:buSzPts val="1600"/>
              <a:buFont typeface="Rajdhani Medium"/>
              <a:buChar char="●"/>
              <a:defRPr sz="1600" b="0" i="0" u="none" strike="noStrike" cap="none">
                <a:solidFill>
                  <a:srgbClr val="FFFFFF"/>
                </a:solidFill>
                <a:latin typeface="Rajdhani Medium"/>
                <a:ea typeface="Rajdhani Medium"/>
                <a:cs typeface="Rajdhani Medium"/>
                <a:sym typeface="Rajdhani Medium"/>
              </a:defRPr>
            </a:lvl7pPr>
            <a:lvl8pPr marL="3657600" marR="0" lvl="7" indent="-330200" algn="ctr" rtl="0">
              <a:lnSpc>
                <a:spcPct val="100000"/>
              </a:lnSpc>
              <a:spcBef>
                <a:spcPts val="1600"/>
              </a:spcBef>
              <a:spcAft>
                <a:spcPts val="0"/>
              </a:spcAft>
              <a:buClr>
                <a:srgbClr val="FFFFFF"/>
              </a:buClr>
              <a:buSzPts val="1600"/>
              <a:buFont typeface="Rajdhani Medium"/>
              <a:buChar char="○"/>
              <a:defRPr sz="1600" b="0" i="0" u="none" strike="noStrike" cap="none">
                <a:solidFill>
                  <a:srgbClr val="FFFFFF"/>
                </a:solidFill>
                <a:latin typeface="Rajdhani Medium"/>
                <a:ea typeface="Rajdhani Medium"/>
                <a:cs typeface="Rajdhani Medium"/>
                <a:sym typeface="Rajdhani Medium"/>
              </a:defRPr>
            </a:lvl8pPr>
            <a:lvl9pPr marL="4114800" marR="0" lvl="8" indent="-330200" algn="ctr" rtl="0">
              <a:lnSpc>
                <a:spcPct val="100000"/>
              </a:lnSpc>
              <a:spcBef>
                <a:spcPts val="1600"/>
              </a:spcBef>
              <a:spcAft>
                <a:spcPts val="1600"/>
              </a:spcAft>
              <a:buClr>
                <a:srgbClr val="FFFFFF"/>
              </a:buClr>
              <a:buSzPts val="1600"/>
              <a:buFont typeface="Rajdhani Medium"/>
              <a:buChar char="■"/>
              <a:defRPr sz="1600" b="0" i="0" u="none" strike="noStrike" cap="none">
                <a:solidFill>
                  <a:srgbClr val="FFFFFF"/>
                </a:solidFill>
                <a:latin typeface="Rajdhani Medium"/>
                <a:ea typeface="Rajdhani Medium"/>
                <a:cs typeface="Rajdhani Medium"/>
                <a:sym typeface="Rajdhani Medium"/>
              </a:defRPr>
            </a:lvl9pPr>
          </a:lstStyle>
          <a:p>
            <a:pPr marL="0" indent="0">
              <a:buFont typeface="Rajdhani Medium"/>
              <a:buNone/>
            </a:pPr>
            <a:r>
              <a:rPr lang="en-US" sz="2000" dirty="0"/>
              <a:t>Expressing uncertainty</a:t>
            </a:r>
          </a:p>
        </p:txBody>
      </p:sp>
      <p:sp>
        <p:nvSpPr>
          <p:cNvPr id="11" name="Google Shape;764;p64">
            <a:extLst>
              <a:ext uri="{FF2B5EF4-FFF2-40B4-BE49-F238E27FC236}">
                <a16:creationId xmlns:a16="http://schemas.microsoft.com/office/drawing/2014/main" id="{8AA847DD-3378-6D8E-C6E8-7849B883D933}"/>
              </a:ext>
            </a:extLst>
          </p:cNvPr>
          <p:cNvSpPr txBox="1">
            <a:spLocks/>
          </p:cNvSpPr>
          <p:nvPr/>
        </p:nvSpPr>
        <p:spPr>
          <a:xfrm>
            <a:off x="4572001" y="1317223"/>
            <a:ext cx="2383800" cy="792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7200" dirty="0">
                <a:solidFill>
                  <a:schemeClr val="bg1"/>
                </a:solidFill>
                <a:latin typeface="Staatliches" pitchFamily="2" charset="0"/>
              </a:rPr>
              <a:t>01</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6"/>
        <p:cNvGrpSpPr/>
        <p:nvPr/>
      </p:nvGrpSpPr>
      <p:grpSpPr>
        <a:xfrm>
          <a:off x="0" y="0"/>
          <a:ext cx="0" cy="0"/>
          <a:chOff x="0" y="0"/>
          <a:chExt cx="0" cy="0"/>
        </a:xfrm>
      </p:grpSpPr>
      <p:sp>
        <p:nvSpPr>
          <p:cNvPr id="4" name="TextBox 3">
            <a:extLst>
              <a:ext uri="{FF2B5EF4-FFF2-40B4-BE49-F238E27FC236}">
                <a16:creationId xmlns:a16="http://schemas.microsoft.com/office/drawing/2014/main" id="{104E42FB-BCEA-79A9-F686-155A8E513479}"/>
              </a:ext>
            </a:extLst>
          </p:cNvPr>
          <p:cNvSpPr txBox="1"/>
          <p:nvPr/>
        </p:nvSpPr>
        <p:spPr>
          <a:xfrm>
            <a:off x="190548" y="103139"/>
            <a:ext cx="8645955" cy="430887"/>
          </a:xfrm>
          <a:prstGeom prst="rect">
            <a:avLst/>
          </a:prstGeom>
          <a:noFill/>
        </p:spPr>
        <p:txBody>
          <a:bodyPr wrap="square" rtlCol="0">
            <a:spAutoFit/>
          </a:bodyPr>
          <a:lstStyle/>
          <a:p>
            <a:r>
              <a:rPr lang="en-US" sz="2200" b="1" dirty="0">
                <a:solidFill>
                  <a:schemeClr val="accent1">
                    <a:lumMod val="75000"/>
                  </a:schemeClr>
                </a:solidFill>
                <a:latin typeface="Patrick Hand" panose="00000500000000000000" pitchFamily="2" charset="0"/>
              </a:rPr>
              <a:t>Ex 1. </a:t>
            </a:r>
            <a:r>
              <a:rPr lang="en-US" sz="2200" b="1" dirty="0">
                <a:solidFill>
                  <a:schemeClr val="accent5"/>
                </a:solidFill>
                <a:latin typeface="Patrick Hand" panose="00000500000000000000" pitchFamily="2" charset="0"/>
              </a:rPr>
              <a:t>Listen</a:t>
            </a:r>
            <a:r>
              <a:rPr lang="en-US" sz="2200" b="1" dirty="0">
                <a:solidFill>
                  <a:schemeClr val="tx1"/>
                </a:solidFill>
                <a:latin typeface="Patrick Hand" panose="00000500000000000000" pitchFamily="2" charset="0"/>
              </a:rPr>
              <a:t> </a:t>
            </a:r>
            <a:r>
              <a:rPr lang="en-US" sz="2200" b="1" dirty="0">
                <a:solidFill>
                  <a:schemeClr val="accent5"/>
                </a:solidFill>
                <a:latin typeface="Patrick Hand" panose="00000500000000000000" pitchFamily="2" charset="0"/>
              </a:rPr>
              <a:t>and read the conversations. Pay attention to the highlighted sentences. </a:t>
            </a:r>
          </a:p>
        </p:txBody>
      </p:sp>
      <p:sp>
        <p:nvSpPr>
          <p:cNvPr id="5" name="Rectangle: Rounded Corners 4">
            <a:extLst>
              <a:ext uri="{FF2B5EF4-FFF2-40B4-BE49-F238E27FC236}">
                <a16:creationId xmlns:a16="http://schemas.microsoft.com/office/drawing/2014/main" id="{E9E9E140-8841-567E-483C-60275649BB3A}"/>
              </a:ext>
            </a:extLst>
          </p:cNvPr>
          <p:cNvSpPr/>
          <p:nvPr/>
        </p:nvSpPr>
        <p:spPr>
          <a:xfrm>
            <a:off x="663547" y="905574"/>
            <a:ext cx="6894414" cy="129472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ysClr val="windowText" lastClr="000000"/>
                </a:solidFill>
                <a:latin typeface="Patrick Hand" panose="00000500000000000000" pitchFamily="2" charset="0"/>
              </a:rPr>
              <a:t>Nick: </a:t>
            </a:r>
            <a:r>
              <a:rPr lang="en-US" sz="2400" dirty="0">
                <a:solidFill>
                  <a:sysClr val="windowText" lastClr="000000"/>
                </a:solidFill>
                <a:latin typeface="Patrick Hand" panose="00000500000000000000" pitchFamily="2" charset="0"/>
              </a:rPr>
              <a:t>Do you think Mars may support life?</a:t>
            </a:r>
          </a:p>
          <a:p>
            <a:r>
              <a:rPr lang="en-US" sz="2400" b="1" dirty="0">
                <a:solidFill>
                  <a:sysClr val="windowText" lastClr="000000"/>
                </a:solidFill>
                <a:latin typeface="Patrick Hand" panose="00000500000000000000" pitchFamily="2" charset="0"/>
              </a:rPr>
              <a:t>Mark: </a:t>
            </a:r>
            <a:r>
              <a:rPr lang="en-US" sz="2400" dirty="0">
                <a:solidFill>
                  <a:sysClr val="windowText" lastClr="000000"/>
                </a:solidFill>
                <a:latin typeface="Patrick Hand" panose="00000500000000000000" pitchFamily="2" charset="0"/>
              </a:rPr>
              <a:t>I’m not sure about it. Scientists are trying to find life there.</a:t>
            </a:r>
          </a:p>
        </p:txBody>
      </p:sp>
      <p:pic>
        <p:nvPicPr>
          <p:cNvPr id="6" name="Track 77">
            <a:hlinkClick r:id="" action="ppaction://media"/>
            <a:extLst>
              <a:ext uri="{FF2B5EF4-FFF2-40B4-BE49-F238E27FC236}">
                <a16:creationId xmlns:a16="http://schemas.microsoft.com/office/drawing/2014/main" id="{BCBE723B-9B76-9B75-B235-75D34C06F2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82528" y="545553"/>
            <a:ext cx="462662" cy="462662"/>
          </a:xfrm>
          <a:prstGeom prst="rect">
            <a:avLst/>
          </a:prstGeom>
        </p:spPr>
      </p:pic>
      <p:sp>
        <p:nvSpPr>
          <p:cNvPr id="9" name="Oval 8">
            <a:extLst>
              <a:ext uri="{FF2B5EF4-FFF2-40B4-BE49-F238E27FC236}">
                <a16:creationId xmlns:a16="http://schemas.microsoft.com/office/drawing/2014/main" id="{5550BD73-17FC-DE5E-D287-50494215A2CC}"/>
              </a:ext>
            </a:extLst>
          </p:cNvPr>
          <p:cNvSpPr/>
          <p:nvPr/>
        </p:nvSpPr>
        <p:spPr>
          <a:xfrm>
            <a:off x="538119" y="730132"/>
            <a:ext cx="376281" cy="376281"/>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latin typeface="Patrick Hand" panose="00000500000000000000" pitchFamily="2" charset="0"/>
              </a:rPr>
              <a:t>1</a:t>
            </a:r>
          </a:p>
        </p:txBody>
      </p:sp>
      <p:sp>
        <p:nvSpPr>
          <p:cNvPr id="10" name="Rectangle: Rounded Corners 9">
            <a:extLst>
              <a:ext uri="{FF2B5EF4-FFF2-40B4-BE49-F238E27FC236}">
                <a16:creationId xmlns:a16="http://schemas.microsoft.com/office/drawing/2014/main" id="{271C4B76-F937-D8C0-B080-09389383B2BD}"/>
              </a:ext>
            </a:extLst>
          </p:cNvPr>
          <p:cNvSpPr/>
          <p:nvPr/>
        </p:nvSpPr>
        <p:spPr>
          <a:xfrm>
            <a:off x="663547" y="2571750"/>
            <a:ext cx="6894414" cy="1294726"/>
          </a:xfrm>
          <a:prstGeom prst="roundRect">
            <a:avLst/>
          </a:prstGeom>
          <a:solidFill>
            <a:schemeClr val="accent2">
              <a:lumMod val="20000"/>
              <a:lumOff val="8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ysClr val="windowText" lastClr="000000"/>
                </a:solidFill>
                <a:latin typeface="Patrick Hand" panose="00000500000000000000" pitchFamily="2" charset="0"/>
              </a:rPr>
              <a:t>Mary: </a:t>
            </a:r>
            <a:r>
              <a:rPr lang="en-US" sz="2400" dirty="0">
                <a:solidFill>
                  <a:sysClr val="windowText" lastClr="000000"/>
                </a:solidFill>
                <a:latin typeface="Patrick Hand" panose="00000500000000000000" pitchFamily="2" charset="0"/>
              </a:rPr>
              <a:t>Do you think Ann will win tomorrow?</a:t>
            </a:r>
          </a:p>
          <a:p>
            <a:r>
              <a:rPr lang="en-US" sz="2400" b="1" dirty="0">
                <a:solidFill>
                  <a:sysClr val="windowText" lastClr="000000"/>
                </a:solidFill>
                <a:latin typeface="Patrick Hand" panose="00000500000000000000" pitchFamily="2" charset="0"/>
              </a:rPr>
              <a:t>Tommy: </a:t>
            </a:r>
            <a:r>
              <a:rPr lang="en-US" sz="2400" dirty="0">
                <a:solidFill>
                  <a:sysClr val="windowText" lastClr="000000"/>
                </a:solidFill>
                <a:latin typeface="Patrick Hand" panose="00000500000000000000" pitchFamily="2" charset="0"/>
              </a:rPr>
              <a:t>I doubt it. She injured her arm in a match last week.</a:t>
            </a:r>
          </a:p>
        </p:txBody>
      </p:sp>
      <p:sp>
        <p:nvSpPr>
          <p:cNvPr id="11" name="Oval 10">
            <a:extLst>
              <a:ext uri="{FF2B5EF4-FFF2-40B4-BE49-F238E27FC236}">
                <a16:creationId xmlns:a16="http://schemas.microsoft.com/office/drawing/2014/main" id="{6653028E-6D39-9279-D239-9DD0B14FB6CD}"/>
              </a:ext>
            </a:extLst>
          </p:cNvPr>
          <p:cNvSpPr/>
          <p:nvPr/>
        </p:nvSpPr>
        <p:spPr>
          <a:xfrm>
            <a:off x="538119" y="2396308"/>
            <a:ext cx="376281" cy="376281"/>
          </a:xfrm>
          <a:prstGeom prst="ellipse">
            <a:avLst/>
          </a:prstGeom>
          <a:solidFill>
            <a:schemeClr val="accent2"/>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ysClr val="windowText" lastClr="000000"/>
                </a:solidFill>
                <a:latin typeface="Patrick Hand" panose="00000500000000000000" pitchFamily="2" charset="0"/>
              </a:rPr>
              <a:t>2</a:t>
            </a:r>
          </a:p>
        </p:txBody>
      </p:sp>
      <p:sp>
        <p:nvSpPr>
          <p:cNvPr id="12" name="TextBox 11">
            <a:extLst>
              <a:ext uri="{FF2B5EF4-FFF2-40B4-BE49-F238E27FC236}">
                <a16:creationId xmlns:a16="http://schemas.microsoft.com/office/drawing/2014/main" id="{DBD1F9C9-E944-0750-4479-7B30C10BBFAE}"/>
              </a:ext>
            </a:extLst>
          </p:cNvPr>
          <p:cNvSpPr txBox="1"/>
          <p:nvPr/>
        </p:nvSpPr>
        <p:spPr>
          <a:xfrm>
            <a:off x="1408014" y="1319754"/>
            <a:ext cx="2577950" cy="461665"/>
          </a:xfrm>
          <a:prstGeom prst="rect">
            <a:avLst/>
          </a:prstGeom>
          <a:noFill/>
        </p:spPr>
        <p:txBody>
          <a:bodyPr wrap="none" rtlCol="0">
            <a:spAutoFit/>
          </a:bodyPr>
          <a:lstStyle/>
          <a:p>
            <a:r>
              <a:rPr lang="en-US" sz="2400" dirty="0">
                <a:highlight>
                  <a:srgbClr val="FFFF00"/>
                </a:highlight>
                <a:latin typeface="Patrick Hand" panose="00000500000000000000" pitchFamily="2" charset="0"/>
              </a:rPr>
              <a:t>I’m not sure about it. </a:t>
            </a:r>
          </a:p>
        </p:txBody>
      </p:sp>
      <p:sp>
        <p:nvSpPr>
          <p:cNvPr id="13" name="TextBox 12">
            <a:extLst>
              <a:ext uri="{FF2B5EF4-FFF2-40B4-BE49-F238E27FC236}">
                <a16:creationId xmlns:a16="http://schemas.microsoft.com/office/drawing/2014/main" id="{60EE8B79-6F50-756A-D40C-203711A56F57}"/>
              </a:ext>
            </a:extLst>
          </p:cNvPr>
          <p:cNvSpPr txBox="1"/>
          <p:nvPr/>
        </p:nvSpPr>
        <p:spPr>
          <a:xfrm>
            <a:off x="1689404" y="3174784"/>
            <a:ext cx="1308371" cy="461665"/>
          </a:xfrm>
          <a:prstGeom prst="rect">
            <a:avLst/>
          </a:prstGeom>
          <a:noFill/>
        </p:spPr>
        <p:txBody>
          <a:bodyPr wrap="none" rtlCol="0">
            <a:spAutoFit/>
          </a:bodyPr>
          <a:lstStyle/>
          <a:p>
            <a:r>
              <a:rPr lang="en-US" sz="2400" dirty="0">
                <a:highlight>
                  <a:srgbClr val="FFFF00"/>
                </a:highlight>
                <a:latin typeface="Patrick Hand" panose="00000500000000000000" pitchFamily="2" charset="0"/>
              </a:rPr>
              <a:t>I doubt it. </a:t>
            </a:r>
          </a:p>
        </p:txBody>
      </p:sp>
      <p:grpSp>
        <p:nvGrpSpPr>
          <p:cNvPr id="647" name="Google Shape;952;p67">
            <a:extLst>
              <a:ext uri="{FF2B5EF4-FFF2-40B4-BE49-F238E27FC236}">
                <a16:creationId xmlns:a16="http://schemas.microsoft.com/office/drawing/2014/main" id="{83BEFEAB-5C8E-DD4E-760E-CCC875665232}"/>
              </a:ext>
            </a:extLst>
          </p:cNvPr>
          <p:cNvGrpSpPr/>
          <p:nvPr/>
        </p:nvGrpSpPr>
        <p:grpSpPr>
          <a:xfrm>
            <a:off x="7300562" y="3396898"/>
            <a:ext cx="2026594" cy="1988349"/>
            <a:chOff x="12789950" y="1410525"/>
            <a:chExt cx="483900" cy="462625"/>
          </a:xfrm>
        </p:grpSpPr>
        <p:sp>
          <p:nvSpPr>
            <p:cNvPr id="648" name="Google Shape;953;p67">
              <a:extLst>
                <a:ext uri="{FF2B5EF4-FFF2-40B4-BE49-F238E27FC236}">
                  <a16:creationId xmlns:a16="http://schemas.microsoft.com/office/drawing/2014/main" id="{FD0E7445-9511-4C86-13E1-C4D6827A812D}"/>
                </a:ext>
              </a:extLst>
            </p:cNvPr>
            <p:cNvSpPr/>
            <p:nvPr/>
          </p:nvSpPr>
          <p:spPr>
            <a:xfrm>
              <a:off x="12864450" y="1486550"/>
              <a:ext cx="322600" cy="310625"/>
            </a:xfrm>
            <a:custGeom>
              <a:avLst/>
              <a:gdLst/>
              <a:ahLst/>
              <a:cxnLst/>
              <a:rect l="l" t="t" r="r" b="b"/>
              <a:pathLst>
                <a:path w="12904" h="12425" extrusionOk="0">
                  <a:moveTo>
                    <a:pt x="6698" y="1"/>
                  </a:moveTo>
                  <a:cubicBezTo>
                    <a:pt x="4180" y="1"/>
                    <a:pt x="1918" y="1515"/>
                    <a:pt x="954" y="3836"/>
                  </a:cubicBezTo>
                  <a:cubicBezTo>
                    <a:pt x="0" y="6157"/>
                    <a:pt x="531" y="8823"/>
                    <a:pt x="2302" y="10603"/>
                  </a:cubicBezTo>
                  <a:cubicBezTo>
                    <a:pt x="3492" y="11793"/>
                    <a:pt x="5082" y="12425"/>
                    <a:pt x="6699" y="12425"/>
                  </a:cubicBezTo>
                  <a:cubicBezTo>
                    <a:pt x="7501" y="12425"/>
                    <a:pt x="8309" y="12269"/>
                    <a:pt x="9078" y="11950"/>
                  </a:cubicBezTo>
                  <a:cubicBezTo>
                    <a:pt x="11389" y="10986"/>
                    <a:pt x="12904" y="8724"/>
                    <a:pt x="12904" y="6207"/>
                  </a:cubicBezTo>
                  <a:cubicBezTo>
                    <a:pt x="12904" y="2784"/>
                    <a:pt x="10120" y="1"/>
                    <a:pt x="6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954;p67">
              <a:extLst>
                <a:ext uri="{FF2B5EF4-FFF2-40B4-BE49-F238E27FC236}">
                  <a16:creationId xmlns:a16="http://schemas.microsoft.com/office/drawing/2014/main" id="{F4F2BCA4-2133-F3EE-D40C-1D1C7D9A1AFB}"/>
                </a:ext>
              </a:extLst>
            </p:cNvPr>
            <p:cNvSpPr/>
            <p:nvPr/>
          </p:nvSpPr>
          <p:spPr>
            <a:xfrm>
              <a:off x="12876500" y="1486550"/>
              <a:ext cx="152700" cy="165200"/>
            </a:xfrm>
            <a:custGeom>
              <a:avLst/>
              <a:gdLst/>
              <a:ahLst/>
              <a:cxnLst/>
              <a:rect l="l" t="t" r="r" b="b"/>
              <a:pathLst>
                <a:path w="6108" h="6608" extrusionOk="0">
                  <a:moveTo>
                    <a:pt x="6108" y="1"/>
                  </a:moveTo>
                  <a:lnTo>
                    <a:pt x="6098" y="11"/>
                  </a:lnTo>
                  <a:cubicBezTo>
                    <a:pt x="5852" y="11"/>
                    <a:pt x="5606" y="30"/>
                    <a:pt x="5360" y="70"/>
                  </a:cubicBezTo>
                  <a:cubicBezTo>
                    <a:pt x="4298" y="2371"/>
                    <a:pt x="2007" y="4899"/>
                    <a:pt x="10" y="5951"/>
                  </a:cubicBezTo>
                  <a:cubicBezTo>
                    <a:pt x="0" y="6167"/>
                    <a:pt x="0" y="6384"/>
                    <a:pt x="20" y="6600"/>
                  </a:cubicBezTo>
                  <a:cubicBezTo>
                    <a:pt x="25" y="6605"/>
                    <a:pt x="32" y="6607"/>
                    <a:pt x="41" y="6607"/>
                  </a:cubicBezTo>
                  <a:cubicBezTo>
                    <a:pt x="49" y="6607"/>
                    <a:pt x="59" y="6605"/>
                    <a:pt x="69" y="6600"/>
                  </a:cubicBezTo>
                  <a:cubicBezTo>
                    <a:pt x="118" y="6600"/>
                    <a:pt x="167" y="6590"/>
                    <a:pt x="217" y="6570"/>
                  </a:cubicBezTo>
                  <a:cubicBezTo>
                    <a:pt x="2439" y="5449"/>
                    <a:pt x="5036" y="2548"/>
                    <a:pt x="61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955;p67">
              <a:extLst>
                <a:ext uri="{FF2B5EF4-FFF2-40B4-BE49-F238E27FC236}">
                  <a16:creationId xmlns:a16="http://schemas.microsoft.com/office/drawing/2014/main" id="{CA447E8F-4D05-7D1E-A1A1-743D49AA3487}"/>
                </a:ext>
              </a:extLst>
            </p:cNvPr>
            <p:cNvSpPr/>
            <p:nvPr/>
          </p:nvSpPr>
          <p:spPr>
            <a:xfrm>
              <a:off x="12893700" y="1504025"/>
              <a:ext cx="224025" cy="223025"/>
            </a:xfrm>
            <a:custGeom>
              <a:avLst/>
              <a:gdLst/>
              <a:ahLst/>
              <a:cxnLst/>
              <a:rect l="l" t="t" r="r" b="b"/>
              <a:pathLst>
                <a:path w="8961" h="8921" extrusionOk="0">
                  <a:moveTo>
                    <a:pt x="8400" y="0"/>
                  </a:moveTo>
                  <a:cubicBezTo>
                    <a:pt x="6747" y="3049"/>
                    <a:pt x="3069" y="6707"/>
                    <a:pt x="1" y="8360"/>
                  </a:cubicBezTo>
                  <a:cubicBezTo>
                    <a:pt x="99" y="8556"/>
                    <a:pt x="207" y="8743"/>
                    <a:pt x="335" y="8920"/>
                  </a:cubicBezTo>
                  <a:cubicBezTo>
                    <a:pt x="3482" y="7219"/>
                    <a:pt x="7259" y="3472"/>
                    <a:pt x="8960" y="334"/>
                  </a:cubicBezTo>
                  <a:cubicBezTo>
                    <a:pt x="8783" y="216"/>
                    <a:pt x="8596" y="98"/>
                    <a:pt x="84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956;p67">
              <a:extLst>
                <a:ext uri="{FF2B5EF4-FFF2-40B4-BE49-F238E27FC236}">
                  <a16:creationId xmlns:a16="http://schemas.microsoft.com/office/drawing/2014/main" id="{79D13373-E6A1-47A5-0407-7870A1F018E2}"/>
                </a:ext>
              </a:extLst>
            </p:cNvPr>
            <p:cNvSpPr/>
            <p:nvPr/>
          </p:nvSpPr>
          <p:spPr>
            <a:xfrm>
              <a:off x="13010750" y="1596450"/>
              <a:ext cx="175075" cy="200725"/>
            </a:xfrm>
            <a:custGeom>
              <a:avLst/>
              <a:gdLst/>
              <a:ahLst/>
              <a:cxnLst/>
              <a:rect l="l" t="t" r="r" b="b"/>
              <a:pathLst>
                <a:path w="7003" h="8029" extrusionOk="0">
                  <a:moveTo>
                    <a:pt x="6786" y="1"/>
                  </a:moveTo>
                  <a:cubicBezTo>
                    <a:pt x="6776" y="11"/>
                    <a:pt x="6766" y="30"/>
                    <a:pt x="6757" y="50"/>
                  </a:cubicBezTo>
                  <a:cubicBezTo>
                    <a:pt x="5478" y="2863"/>
                    <a:pt x="2537" y="6305"/>
                    <a:pt x="0" y="7967"/>
                  </a:cubicBezTo>
                  <a:cubicBezTo>
                    <a:pt x="295" y="8008"/>
                    <a:pt x="590" y="8029"/>
                    <a:pt x="885" y="8029"/>
                  </a:cubicBezTo>
                  <a:cubicBezTo>
                    <a:pt x="944" y="8029"/>
                    <a:pt x="1003" y="8028"/>
                    <a:pt x="1062" y="8026"/>
                  </a:cubicBezTo>
                  <a:cubicBezTo>
                    <a:pt x="3482" y="6108"/>
                    <a:pt x="5508" y="3728"/>
                    <a:pt x="7002" y="1024"/>
                  </a:cubicBezTo>
                  <a:cubicBezTo>
                    <a:pt x="6963" y="680"/>
                    <a:pt x="6884" y="335"/>
                    <a:pt x="6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957;p67">
              <a:extLst>
                <a:ext uri="{FF2B5EF4-FFF2-40B4-BE49-F238E27FC236}">
                  <a16:creationId xmlns:a16="http://schemas.microsoft.com/office/drawing/2014/main" id="{95871421-8814-B3CA-BBB5-CC2D921635D3}"/>
                </a:ext>
              </a:extLst>
            </p:cNvPr>
            <p:cNvSpPr/>
            <p:nvPr/>
          </p:nvSpPr>
          <p:spPr>
            <a:xfrm>
              <a:off x="12789950" y="1410525"/>
              <a:ext cx="483900" cy="462625"/>
            </a:xfrm>
            <a:custGeom>
              <a:avLst/>
              <a:gdLst/>
              <a:ahLst/>
              <a:cxnLst/>
              <a:rect l="l" t="t" r="r" b="b"/>
              <a:pathLst>
                <a:path w="19356" h="18505" extrusionOk="0">
                  <a:moveTo>
                    <a:pt x="18023" y="0"/>
                  </a:moveTo>
                  <a:cubicBezTo>
                    <a:pt x="17137" y="0"/>
                    <a:pt x="15646" y="782"/>
                    <a:pt x="13572" y="2334"/>
                  </a:cubicBezTo>
                  <a:cubicBezTo>
                    <a:pt x="13415" y="2452"/>
                    <a:pt x="13395" y="2688"/>
                    <a:pt x="13533" y="2825"/>
                  </a:cubicBezTo>
                  <a:cubicBezTo>
                    <a:pt x="13563" y="2855"/>
                    <a:pt x="13592" y="2875"/>
                    <a:pt x="13622" y="2894"/>
                  </a:cubicBezTo>
                  <a:cubicBezTo>
                    <a:pt x="13672" y="2920"/>
                    <a:pt x="13725" y="2932"/>
                    <a:pt x="13776" y="2932"/>
                  </a:cubicBezTo>
                  <a:cubicBezTo>
                    <a:pt x="13846" y="2932"/>
                    <a:pt x="13914" y="2910"/>
                    <a:pt x="13976" y="2865"/>
                  </a:cubicBezTo>
                  <a:cubicBezTo>
                    <a:pt x="15707" y="1608"/>
                    <a:pt x="16319" y="1497"/>
                    <a:pt x="16480" y="1497"/>
                  </a:cubicBezTo>
                  <a:cubicBezTo>
                    <a:pt x="16489" y="1497"/>
                    <a:pt x="16497" y="1497"/>
                    <a:pt x="16503" y="1498"/>
                  </a:cubicBezTo>
                  <a:cubicBezTo>
                    <a:pt x="16513" y="1606"/>
                    <a:pt x="16474" y="2137"/>
                    <a:pt x="15343" y="3740"/>
                  </a:cubicBezTo>
                  <a:cubicBezTo>
                    <a:pt x="13769" y="5864"/>
                    <a:pt x="12028" y="7861"/>
                    <a:pt x="10140" y="9710"/>
                  </a:cubicBezTo>
                  <a:cubicBezTo>
                    <a:pt x="8291" y="11598"/>
                    <a:pt x="6285" y="13349"/>
                    <a:pt x="4160" y="14922"/>
                  </a:cubicBezTo>
                  <a:cubicBezTo>
                    <a:pt x="2706" y="15946"/>
                    <a:pt x="2137" y="16076"/>
                    <a:pt x="1966" y="16076"/>
                  </a:cubicBezTo>
                  <a:cubicBezTo>
                    <a:pt x="1950" y="16076"/>
                    <a:pt x="1937" y="16075"/>
                    <a:pt x="1928" y="16073"/>
                  </a:cubicBezTo>
                  <a:cubicBezTo>
                    <a:pt x="1918" y="15955"/>
                    <a:pt x="1957" y="15375"/>
                    <a:pt x="3295" y="13545"/>
                  </a:cubicBezTo>
                  <a:cubicBezTo>
                    <a:pt x="3364" y="13447"/>
                    <a:pt x="3374" y="13309"/>
                    <a:pt x="3315" y="13201"/>
                  </a:cubicBezTo>
                  <a:cubicBezTo>
                    <a:pt x="3305" y="13172"/>
                    <a:pt x="3275" y="13142"/>
                    <a:pt x="3256" y="13113"/>
                  </a:cubicBezTo>
                  <a:cubicBezTo>
                    <a:pt x="3192" y="13049"/>
                    <a:pt x="3108" y="13017"/>
                    <a:pt x="3025" y="13017"/>
                  </a:cubicBezTo>
                  <a:cubicBezTo>
                    <a:pt x="2926" y="13017"/>
                    <a:pt x="2828" y="13062"/>
                    <a:pt x="2764" y="13152"/>
                  </a:cubicBezTo>
                  <a:cubicBezTo>
                    <a:pt x="708" y="15886"/>
                    <a:pt x="0" y="17607"/>
                    <a:pt x="659" y="18266"/>
                  </a:cubicBezTo>
                  <a:cubicBezTo>
                    <a:pt x="829" y="18418"/>
                    <a:pt x="1039" y="18505"/>
                    <a:pt x="1260" y="18505"/>
                  </a:cubicBezTo>
                  <a:cubicBezTo>
                    <a:pt x="1283" y="18505"/>
                    <a:pt x="1305" y="18504"/>
                    <a:pt x="1328" y="18502"/>
                  </a:cubicBezTo>
                  <a:cubicBezTo>
                    <a:pt x="2213" y="18502"/>
                    <a:pt x="3708" y="17725"/>
                    <a:pt x="5783" y="16171"/>
                  </a:cubicBezTo>
                  <a:cubicBezTo>
                    <a:pt x="7809" y="14617"/>
                    <a:pt x="9727" y="12916"/>
                    <a:pt x="11527" y="11097"/>
                  </a:cubicBezTo>
                  <a:cubicBezTo>
                    <a:pt x="13346" y="9307"/>
                    <a:pt x="15038" y="7389"/>
                    <a:pt x="16592" y="5353"/>
                  </a:cubicBezTo>
                  <a:cubicBezTo>
                    <a:pt x="18647" y="2619"/>
                    <a:pt x="19355" y="898"/>
                    <a:pt x="18686" y="239"/>
                  </a:cubicBezTo>
                  <a:cubicBezTo>
                    <a:pt x="18527" y="80"/>
                    <a:pt x="18306" y="0"/>
                    <a:pt x="18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0820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293"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49293" fill="hold"/>
                                        <p:tgtEl>
                                          <p:spTgt spid="6"/>
                                        </p:tgtEl>
                                      </p:cBhvr>
                                    </p:cmd>
                                  </p:childTnLst>
                                </p:cTn>
                              </p:par>
                            </p:childTnLst>
                          </p:cTn>
                        </p:par>
                      </p:childTnLst>
                    </p:cTn>
                  </p:par>
                </p:childTnLst>
              </p:cTn>
              <p:nextCondLst>
                <p:cond evt="onClick" delay="0">
                  <p:tgtEl>
                    <p:spTgt spid="6"/>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6"/>
        <p:cNvGrpSpPr/>
        <p:nvPr/>
      </p:nvGrpSpPr>
      <p:grpSpPr>
        <a:xfrm>
          <a:off x="0" y="0"/>
          <a:ext cx="0" cy="0"/>
          <a:chOff x="0" y="0"/>
          <a:chExt cx="0" cy="0"/>
        </a:xfrm>
      </p:grpSpPr>
      <p:sp>
        <p:nvSpPr>
          <p:cNvPr id="2" name="Google Shape;688;p57">
            <a:extLst>
              <a:ext uri="{FF2B5EF4-FFF2-40B4-BE49-F238E27FC236}">
                <a16:creationId xmlns:a16="http://schemas.microsoft.com/office/drawing/2014/main" id="{F9690D7E-272C-4C0B-1CF1-B593F838C29F}"/>
              </a:ext>
            </a:extLst>
          </p:cNvPr>
          <p:cNvSpPr txBox="1">
            <a:spLocks noGrp="1"/>
          </p:cNvSpPr>
          <p:nvPr>
            <p:ph type="title"/>
          </p:nvPr>
        </p:nvSpPr>
        <p:spPr>
          <a:xfrm>
            <a:off x="311700" y="148651"/>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solidFill>
                  <a:schemeClr val="accent5">
                    <a:lumMod val="75000"/>
                  </a:schemeClr>
                </a:solidFill>
              </a:rPr>
              <a:t>EXPRESSING UNCERTAINTY</a:t>
            </a:r>
            <a:endParaRPr sz="4400" dirty="0">
              <a:solidFill>
                <a:schemeClr val="accent5">
                  <a:lumMod val="75000"/>
                </a:schemeClr>
              </a:solidFill>
            </a:endParaRPr>
          </a:p>
        </p:txBody>
      </p:sp>
      <p:pic>
        <p:nvPicPr>
          <p:cNvPr id="1026" name="Picture 2" descr="Uncertainty - Free user icons">
            <a:extLst>
              <a:ext uri="{FF2B5EF4-FFF2-40B4-BE49-F238E27FC236}">
                <a16:creationId xmlns:a16="http://schemas.microsoft.com/office/drawing/2014/main" id="{B14EF809-C8A4-0E5E-04AA-3FDEC3B07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9" y="898902"/>
            <a:ext cx="3762535" cy="37625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9C5AE379-0C38-3B34-2C7F-024D49708641}"/>
              </a:ext>
            </a:extLst>
          </p:cNvPr>
          <p:cNvSpPr/>
          <p:nvPr/>
        </p:nvSpPr>
        <p:spPr>
          <a:xfrm>
            <a:off x="4905213" y="1176868"/>
            <a:ext cx="2913681" cy="77591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Patrick Hand" panose="00000500000000000000" pitchFamily="2" charset="0"/>
              </a:rPr>
              <a:t>I’m not sure about it.</a:t>
            </a:r>
          </a:p>
        </p:txBody>
      </p:sp>
      <p:sp>
        <p:nvSpPr>
          <p:cNvPr id="7" name="Rectangle: Rounded Corners 6">
            <a:extLst>
              <a:ext uri="{FF2B5EF4-FFF2-40B4-BE49-F238E27FC236}">
                <a16:creationId xmlns:a16="http://schemas.microsoft.com/office/drawing/2014/main" id="{F251CCAD-0F6F-0417-0F2F-887EEC278941}"/>
              </a:ext>
            </a:extLst>
          </p:cNvPr>
          <p:cNvSpPr/>
          <p:nvPr/>
        </p:nvSpPr>
        <p:spPr>
          <a:xfrm>
            <a:off x="4905213" y="2183791"/>
            <a:ext cx="2913681" cy="77591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Patrick Hand" panose="00000500000000000000" pitchFamily="2" charset="0"/>
              </a:rPr>
              <a:t>I doubt it. </a:t>
            </a:r>
          </a:p>
        </p:txBody>
      </p:sp>
      <p:sp>
        <p:nvSpPr>
          <p:cNvPr id="8" name="Speech Bubble: Rectangle with Corners Rounded 7">
            <a:extLst>
              <a:ext uri="{FF2B5EF4-FFF2-40B4-BE49-F238E27FC236}">
                <a16:creationId xmlns:a16="http://schemas.microsoft.com/office/drawing/2014/main" id="{8C8B4DC3-8C97-FFBB-7F93-AC85D7DE09E6}"/>
              </a:ext>
            </a:extLst>
          </p:cNvPr>
          <p:cNvSpPr/>
          <p:nvPr/>
        </p:nvSpPr>
        <p:spPr>
          <a:xfrm>
            <a:off x="4703736" y="3425125"/>
            <a:ext cx="4220705" cy="1100380"/>
          </a:xfrm>
          <a:prstGeom prst="wedgeRoundRectCallout">
            <a:avLst>
              <a:gd name="adj1" fmla="val 48934"/>
              <a:gd name="adj2" fmla="val 89261"/>
              <a:gd name="adj3" fmla="val 16667"/>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Patrick Hand" panose="00000500000000000000" pitchFamily="2" charset="0"/>
              </a:rPr>
              <a:t>Can you add more ways to express uncertainty?</a:t>
            </a:r>
          </a:p>
        </p:txBody>
      </p:sp>
      <p:pic>
        <p:nvPicPr>
          <p:cNvPr id="16" name="Picture 15">
            <a:extLst>
              <a:ext uri="{FF2B5EF4-FFF2-40B4-BE49-F238E27FC236}">
                <a16:creationId xmlns:a16="http://schemas.microsoft.com/office/drawing/2014/main" id="{873B5FCE-0AC7-E993-7D00-FC2D5B0D5F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231" b="90462" l="21940" r="76328">
                        <a14:foregroundMark x1="52656" y1="8615" x2="52656" y2="8615"/>
                        <a14:foregroundMark x1="49654" y1="5231" x2="49654" y2="5231"/>
                        <a14:foregroundMark x1="48961" y1="5231" x2="42148" y2="8000"/>
                        <a14:foregroundMark x1="42148" y1="8000" x2="40762" y2="9385"/>
                        <a14:foregroundMark x1="34065" y1="11692" x2="28060" y2="20615"/>
                        <a14:foregroundMark x1="26674" y1="20462" x2="21709" y2="42923"/>
                        <a14:foregroundMark x1="21709" y1="42923" x2="22055" y2="53538"/>
                        <a14:foregroundMark x1="22055" y1="53538" x2="25635" y2="64615"/>
                        <a14:foregroundMark x1="28984" y1="85846" x2="33718" y2="93077"/>
                        <a14:foregroundMark x1="33718" y1="93077" x2="41570" y2="90462"/>
                        <a14:foregroundMark x1="41570" y1="90462" x2="45035" y2="87538"/>
                        <a14:foregroundMark x1="74596" y1="27692" x2="76328" y2="43385"/>
                        <a14:foregroundMark x1="76328" y1="43385" x2="74596" y2="59231"/>
                      </a14:backgroundRemoval>
                    </a14:imgEffect>
                  </a14:imgLayer>
                </a14:imgProps>
              </a:ext>
            </a:extLst>
          </a:blip>
          <a:srcRect l="16867" t="2890" r="18337" b="3099"/>
          <a:stretch/>
        </p:blipFill>
        <p:spPr>
          <a:xfrm>
            <a:off x="4238788" y="1320097"/>
            <a:ext cx="596158" cy="649219"/>
          </a:xfrm>
          <a:prstGeom prst="rect">
            <a:avLst/>
          </a:prstGeom>
        </p:spPr>
      </p:pic>
      <p:pic>
        <p:nvPicPr>
          <p:cNvPr id="17" name="Picture 16">
            <a:extLst>
              <a:ext uri="{FF2B5EF4-FFF2-40B4-BE49-F238E27FC236}">
                <a16:creationId xmlns:a16="http://schemas.microsoft.com/office/drawing/2014/main" id="{F200B8ED-FADF-5B86-0E6D-255993E1C78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231" b="90462" l="21940" r="76328">
                        <a14:foregroundMark x1="52656" y1="8615" x2="52656" y2="8615"/>
                        <a14:foregroundMark x1="49654" y1="5231" x2="49654" y2="5231"/>
                        <a14:foregroundMark x1="48961" y1="5231" x2="42148" y2="8000"/>
                        <a14:foregroundMark x1="42148" y1="8000" x2="40762" y2="9385"/>
                        <a14:foregroundMark x1="34065" y1="11692" x2="28060" y2="20615"/>
                        <a14:foregroundMark x1="26674" y1="20462" x2="21709" y2="42923"/>
                        <a14:foregroundMark x1="21709" y1="42923" x2="22055" y2="53538"/>
                        <a14:foregroundMark x1="22055" y1="53538" x2="25635" y2="64615"/>
                        <a14:foregroundMark x1="28984" y1="85846" x2="33718" y2="93077"/>
                        <a14:foregroundMark x1="33718" y1="93077" x2="41570" y2="90462"/>
                        <a14:foregroundMark x1="41570" y1="90462" x2="45035" y2="87538"/>
                        <a14:foregroundMark x1="74596" y1="27692" x2="76328" y2="43385"/>
                        <a14:foregroundMark x1="76328" y1="43385" x2="74596" y2="59231"/>
                      </a14:backgroundRemoval>
                    </a14:imgEffect>
                  </a14:imgLayer>
                </a14:imgProps>
              </a:ext>
            </a:extLst>
          </a:blip>
          <a:srcRect l="16867" t="2890" r="18337" b="3099"/>
          <a:stretch/>
        </p:blipFill>
        <p:spPr>
          <a:xfrm>
            <a:off x="4238788" y="2333350"/>
            <a:ext cx="596158" cy="649219"/>
          </a:xfrm>
          <a:prstGeom prst="rect">
            <a:avLst/>
          </a:prstGeom>
        </p:spPr>
      </p:pic>
    </p:spTree>
    <p:extLst>
      <p:ext uri="{BB962C8B-B14F-4D97-AF65-F5344CB8AC3E}">
        <p14:creationId xmlns:p14="http://schemas.microsoft.com/office/powerpoint/2010/main" val="11846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AB1DF-5F0F-0DEC-2A0D-7BBF982BF5F7}"/>
              </a:ext>
            </a:extLst>
          </p:cNvPr>
          <p:cNvSpPr>
            <a:spLocks noGrp="1"/>
          </p:cNvSpPr>
          <p:nvPr>
            <p:ph type="title"/>
          </p:nvPr>
        </p:nvSpPr>
        <p:spPr>
          <a:xfrm>
            <a:off x="311700" y="-23247"/>
            <a:ext cx="8520600" cy="572700"/>
          </a:xfrm>
        </p:spPr>
        <p:txBody>
          <a:bodyPr/>
          <a:lstStyle/>
          <a:p>
            <a:r>
              <a:rPr lang="en-US" sz="3200" dirty="0"/>
              <a:t>Watch and take notes.</a:t>
            </a:r>
          </a:p>
        </p:txBody>
      </p:sp>
      <p:pic>
        <p:nvPicPr>
          <p:cNvPr id="4" name="Expressing Uncertainty in English - Trim">
            <a:hlinkClick r:id="" action="ppaction://media"/>
            <a:extLst>
              <a:ext uri="{FF2B5EF4-FFF2-40B4-BE49-F238E27FC236}">
                <a16:creationId xmlns:a16="http://schemas.microsoft.com/office/drawing/2014/main" id="{75ACD5C4-7671-B616-9D24-D9BB32B9B0D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02712" y="549453"/>
            <a:ext cx="7938576" cy="4465449"/>
          </a:xfrm>
          <a:prstGeom prst="rect">
            <a:avLst/>
          </a:prstGeom>
        </p:spPr>
      </p:pic>
    </p:spTree>
    <p:extLst>
      <p:ext uri="{BB962C8B-B14F-4D97-AF65-F5344CB8AC3E}">
        <p14:creationId xmlns:p14="http://schemas.microsoft.com/office/powerpoint/2010/main" val="61769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2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6"/>
        <p:cNvGrpSpPr/>
        <p:nvPr/>
      </p:nvGrpSpPr>
      <p:grpSpPr>
        <a:xfrm>
          <a:off x="0" y="0"/>
          <a:ext cx="0" cy="0"/>
          <a:chOff x="0" y="0"/>
          <a:chExt cx="0" cy="0"/>
        </a:xfrm>
      </p:grpSpPr>
      <p:sp>
        <p:nvSpPr>
          <p:cNvPr id="6" name="TextBox 5">
            <a:extLst>
              <a:ext uri="{FF2B5EF4-FFF2-40B4-BE49-F238E27FC236}">
                <a16:creationId xmlns:a16="http://schemas.microsoft.com/office/drawing/2014/main" id="{89B84D03-934F-83B0-C21C-F2F4F0380A50}"/>
              </a:ext>
            </a:extLst>
          </p:cNvPr>
          <p:cNvSpPr txBox="1"/>
          <p:nvPr/>
        </p:nvSpPr>
        <p:spPr>
          <a:xfrm>
            <a:off x="190548" y="103139"/>
            <a:ext cx="8645955" cy="430887"/>
          </a:xfrm>
          <a:prstGeom prst="rect">
            <a:avLst/>
          </a:prstGeom>
          <a:noFill/>
        </p:spPr>
        <p:txBody>
          <a:bodyPr wrap="square" rtlCol="0">
            <a:spAutoFit/>
          </a:bodyPr>
          <a:lstStyle/>
          <a:p>
            <a:r>
              <a:rPr lang="en-US" sz="2200" b="1" dirty="0">
                <a:solidFill>
                  <a:schemeClr val="accent1">
                    <a:lumMod val="75000"/>
                  </a:schemeClr>
                </a:solidFill>
                <a:latin typeface="Patrick Hand" panose="00000500000000000000" pitchFamily="2" charset="0"/>
              </a:rPr>
              <a:t>Ex 2. </a:t>
            </a:r>
            <a:r>
              <a:rPr lang="en-US" sz="2200" b="1" dirty="0">
                <a:solidFill>
                  <a:schemeClr val="accent5"/>
                </a:solidFill>
                <a:latin typeface="Patrick Hand" panose="00000500000000000000" pitchFamily="2" charset="0"/>
              </a:rPr>
              <a:t>Work in pairs. Make similar conversations with the following situations.</a:t>
            </a:r>
          </a:p>
        </p:txBody>
      </p:sp>
      <p:sp>
        <p:nvSpPr>
          <p:cNvPr id="10" name="TextBox 9">
            <a:extLst>
              <a:ext uri="{FF2B5EF4-FFF2-40B4-BE49-F238E27FC236}">
                <a16:creationId xmlns:a16="http://schemas.microsoft.com/office/drawing/2014/main" id="{B82CDAEE-5075-92D4-475A-F068E4FD202B}"/>
              </a:ext>
            </a:extLst>
          </p:cNvPr>
          <p:cNvSpPr txBox="1"/>
          <p:nvPr/>
        </p:nvSpPr>
        <p:spPr>
          <a:xfrm>
            <a:off x="190547" y="693507"/>
            <a:ext cx="8645955" cy="430887"/>
          </a:xfrm>
          <a:prstGeom prst="rect">
            <a:avLst/>
          </a:prstGeom>
          <a:noFill/>
        </p:spPr>
        <p:txBody>
          <a:bodyPr wrap="square" rtlCol="0">
            <a:spAutoFit/>
          </a:bodyPr>
          <a:lstStyle/>
          <a:p>
            <a:r>
              <a:rPr lang="en-US" sz="2200" b="1" dirty="0">
                <a:solidFill>
                  <a:schemeClr val="tx1"/>
                </a:solidFill>
                <a:latin typeface="Patrick Hand" panose="00000500000000000000" pitchFamily="2" charset="0"/>
              </a:rPr>
              <a:t>1. You are not sure about the possibility of water on Mars.</a:t>
            </a:r>
          </a:p>
        </p:txBody>
      </p:sp>
      <p:sp>
        <p:nvSpPr>
          <p:cNvPr id="11" name="TextBox 10">
            <a:extLst>
              <a:ext uri="{FF2B5EF4-FFF2-40B4-BE49-F238E27FC236}">
                <a16:creationId xmlns:a16="http://schemas.microsoft.com/office/drawing/2014/main" id="{75BCE7D5-7BAF-7337-CBA2-7D7D8FF2F818}"/>
              </a:ext>
            </a:extLst>
          </p:cNvPr>
          <p:cNvSpPr txBox="1"/>
          <p:nvPr/>
        </p:nvSpPr>
        <p:spPr>
          <a:xfrm>
            <a:off x="3743582" y="2333517"/>
            <a:ext cx="5322925" cy="769441"/>
          </a:xfrm>
          <a:prstGeom prst="rect">
            <a:avLst/>
          </a:prstGeom>
          <a:noFill/>
        </p:spPr>
        <p:txBody>
          <a:bodyPr wrap="square" rtlCol="0">
            <a:spAutoFit/>
          </a:bodyPr>
          <a:lstStyle/>
          <a:p>
            <a:r>
              <a:rPr lang="en-US" sz="2200" b="1" dirty="0">
                <a:solidFill>
                  <a:schemeClr val="tx1"/>
                </a:solidFill>
                <a:latin typeface="Patrick Hand" panose="00000500000000000000" pitchFamily="2" charset="0"/>
              </a:rPr>
              <a:t>2. You doubt that one of your friends will get a good mark on the English test.</a:t>
            </a:r>
          </a:p>
        </p:txBody>
      </p:sp>
      <p:sp>
        <p:nvSpPr>
          <p:cNvPr id="12" name="TextBox 11">
            <a:extLst>
              <a:ext uri="{FF2B5EF4-FFF2-40B4-BE49-F238E27FC236}">
                <a16:creationId xmlns:a16="http://schemas.microsoft.com/office/drawing/2014/main" id="{000344D4-F2BE-F255-9BD4-1437089D2C3C}"/>
              </a:ext>
            </a:extLst>
          </p:cNvPr>
          <p:cNvSpPr txBox="1"/>
          <p:nvPr/>
        </p:nvSpPr>
        <p:spPr>
          <a:xfrm>
            <a:off x="190545" y="3393576"/>
            <a:ext cx="5877042" cy="430887"/>
          </a:xfrm>
          <a:prstGeom prst="rect">
            <a:avLst/>
          </a:prstGeom>
          <a:noFill/>
        </p:spPr>
        <p:txBody>
          <a:bodyPr wrap="square" rtlCol="0">
            <a:spAutoFit/>
          </a:bodyPr>
          <a:lstStyle/>
          <a:p>
            <a:r>
              <a:rPr lang="en-US" sz="2200" b="1" dirty="0">
                <a:solidFill>
                  <a:schemeClr val="tx1"/>
                </a:solidFill>
                <a:latin typeface="Patrick Hand" panose="00000500000000000000" pitchFamily="2" charset="0"/>
              </a:rPr>
              <a:t>3. You are not sure if the weather will be fine tomorrow.</a:t>
            </a:r>
          </a:p>
        </p:txBody>
      </p:sp>
      <p:pic>
        <p:nvPicPr>
          <p:cNvPr id="2050" name="Picture 2" descr="Premium Vector | Illustration of ice cream on a stick vector isolated on a  white background">
            <a:extLst>
              <a:ext uri="{FF2B5EF4-FFF2-40B4-BE49-F238E27FC236}">
                <a16:creationId xmlns:a16="http://schemas.microsoft.com/office/drawing/2014/main" id="{1CAD103A-9E18-2E20-1CDE-50BEBE7369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54" t="12239" r="4956" b="12682"/>
          <a:stretch/>
        </p:blipFill>
        <p:spPr bwMode="auto">
          <a:xfrm>
            <a:off x="1309606" y="1360526"/>
            <a:ext cx="2345411" cy="19459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rching out to Mars! Why are researchers interested in the red planet? |  Vaisala">
            <a:extLst>
              <a:ext uri="{FF2B5EF4-FFF2-40B4-BE49-F238E27FC236}">
                <a16:creationId xmlns:a16="http://schemas.microsoft.com/office/drawing/2014/main" id="{7B86A5C2-5635-199A-09BF-572C84E579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576" y="559400"/>
            <a:ext cx="2946931" cy="16576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ather Clipart - Clip Art Library">
            <a:extLst>
              <a:ext uri="{FF2B5EF4-FFF2-40B4-BE49-F238E27FC236}">
                <a16:creationId xmlns:a16="http://schemas.microsoft.com/office/drawing/2014/main" id="{DE0B10ED-8D7B-8787-041D-03DDA86688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9576" y="3017974"/>
            <a:ext cx="1821266" cy="193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88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barn(inVertical)">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barn(inVertical)">
                                      <p:cBhvr>
                                        <p:cTn id="2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6"/>
        <p:cNvGrpSpPr/>
        <p:nvPr/>
      </p:nvGrpSpPr>
      <p:grpSpPr>
        <a:xfrm>
          <a:off x="0" y="0"/>
          <a:ext cx="0" cy="0"/>
          <a:chOff x="0" y="0"/>
          <a:chExt cx="0" cy="0"/>
        </a:xfrm>
      </p:grpSpPr>
      <p:sp>
        <p:nvSpPr>
          <p:cNvPr id="6" name="TextBox 5">
            <a:extLst>
              <a:ext uri="{FF2B5EF4-FFF2-40B4-BE49-F238E27FC236}">
                <a16:creationId xmlns:a16="http://schemas.microsoft.com/office/drawing/2014/main" id="{89B84D03-934F-83B0-C21C-F2F4F0380A50}"/>
              </a:ext>
            </a:extLst>
          </p:cNvPr>
          <p:cNvSpPr txBox="1"/>
          <p:nvPr/>
        </p:nvSpPr>
        <p:spPr>
          <a:xfrm>
            <a:off x="190548" y="103139"/>
            <a:ext cx="8645955" cy="430887"/>
          </a:xfrm>
          <a:prstGeom prst="rect">
            <a:avLst/>
          </a:prstGeom>
          <a:noFill/>
        </p:spPr>
        <p:txBody>
          <a:bodyPr wrap="square" rtlCol="0">
            <a:spAutoFit/>
          </a:bodyPr>
          <a:lstStyle/>
          <a:p>
            <a:r>
              <a:rPr lang="en-US" sz="2200" b="1" dirty="0">
                <a:solidFill>
                  <a:schemeClr val="accent1">
                    <a:lumMod val="75000"/>
                  </a:schemeClr>
                </a:solidFill>
                <a:latin typeface="Patrick Hand" panose="00000500000000000000" pitchFamily="2" charset="0"/>
              </a:rPr>
              <a:t>Ex 2. </a:t>
            </a:r>
            <a:r>
              <a:rPr lang="en-US" sz="2200" b="1" dirty="0">
                <a:solidFill>
                  <a:schemeClr val="accent5"/>
                </a:solidFill>
                <a:latin typeface="Patrick Hand" panose="00000500000000000000" pitchFamily="2" charset="0"/>
              </a:rPr>
              <a:t>Work in pairs. Make similar conversations with the following situations.</a:t>
            </a:r>
          </a:p>
        </p:txBody>
      </p:sp>
      <p:sp>
        <p:nvSpPr>
          <p:cNvPr id="10" name="TextBox 9">
            <a:extLst>
              <a:ext uri="{FF2B5EF4-FFF2-40B4-BE49-F238E27FC236}">
                <a16:creationId xmlns:a16="http://schemas.microsoft.com/office/drawing/2014/main" id="{B82CDAEE-5075-92D4-475A-F068E4FD202B}"/>
              </a:ext>
            </a:extLst>
          </p:cNvPr>
          <p:cNvSpPr txBox="1"/>
          <p:nvPr/>
        </p:nvSpPr>
        <p:spPr>
          <a:xfrm>
            <a:off x="190547" y="1204945"/>
            <a:ext cx="6194755" cy="430887"/>
          </a:xfrm>
          <a:prstGeom prst="rect">
            <a:avLst/>
          </a:prstGeom>
          <a:noFill/>
        </p:spPr>
        <p:txBody>
          <a:bodyPr wrap="square" rtlCol="0">
            <a:spAutoFit/>
          </a:bodyPr>
          <a:lstStyle/>
          <a:p>
            <a:r>
              <a:rPr lang="en-US" sz="2200" b="1" dirty="0">
                <a:solidFill>
                  <a:schemeClr val="tx1"/>
                </a:solidFill>
                <a:latin typeface="Patrick Hand" panose="00000500000000000000" pitchFamily="2" charset="0"/>
              </a:rPr>
              <a:t>1. You are not sure about the possibility of water on Mars.</a:t>
            </a:r>
          </a:p>
        </p:txBody>
      </p:sp>
      <p:pic>
        <p:nvPicPr>
          <p:cNvPr id="2052" name="Picture 4" descr="Marching out to Mars! Why are researchers interested in the red planet? |  Vaisala">
            <a:extLst>
              <a:ext uri="{FF2B5EF4-FFF2-40B4-BE49-F238E27FC236}">
                <a16:creationId xmlns:a16="http://schemas.microsoft.com/office/drawing/2014/main" id="{7B86A5C2-5635-199A-09BF-572C84E57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01" y="1795313"/>
            <a:ext cx="4674572" cy="26294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DEFDD1-70C1-FC48-D974-1A02E0F73205}"/>
              </a:ext>
            </a:extLst>
          </p:cNvPr>
          <p:cNvSpPr txBox="1"/>
          <p:nvPr/>
        </p:nvSpPr>
        <p:spPr>
          <a:xfrm>
            <a:off x="190546" y="643751"/>
            <a:ext cx="2451915" cy="430887"/>
          </a:xfrm>
          <a:prstGeom prst="rect">
            <a:avLst/>
          </a:prstGeom>
          <a:noFill/>
        </p:spPr>
        <p:txBody>
          <a:bodyPr wrap="square" rtlCol="0">
            <a:spAutoFit/>
          </a:bodyPr>
          <a:lstStyle/>
          <a:p>
            <a:r>
              <a:rPr lang="en-US" sz="2200" b="1" dirty="0">
                <a:solidFill>
                  <a:srgbClr val="C00000"/>
                </a:solidFill>
                <a:latin typeface="Patrick Hand" panose="00000500000000000000" pitchFamily="2" charset="0"/>
              </a:rPr>
              <a:t>Suggested answers: </a:t>
            </a:r>
          </a:p>
        </p:txBody>
      </p:sp>
      <p:sp>
        <p:nvSpPr>
          <p:cNvPr id="3" name="Speech Bubble: Rectangle with Corners Rounded 2">
            <a:extLst>
              <a:ext uri="{FF2B5EF4-FFF2-40B4-BE49-F238E27FC236}">
                <a16:creationId xmlns:a16="http://schemas.microsoft.com/office/drawing/2014/main" id="{854E5D22-CC83-F9B4-BA73-D54D61673F16}"/>
              </a:ext>
            </a:extLst>
          </p:cNvPr>
          <p:cNvSpPr/>
          <p:nvPr/>
        </p:nvSpPr>
        <p:spPr>
          <a:xfrm>
            <a:off x="5385661" y="1797896"/>
            <a:ext cx="3060915" cy="772129"/>
          </a:xfrm>
          <a:prstGeom prst="wedgeRoundRectCallout">
            <a:avLst>
              <a:gd name="adj1" fmla="val -49471"/>
              <a:gd name="adj2" fmla="val 93159"/>
              <a:gd name="adj3" fmla="val 16667"/>
            </a:avLst>
          </a:prstGeom>
          <a:solidFill>
            <a:schemeClr val="accent2">
              <a:lumMod val="20000"/>
              <a:lumOff val="8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Patrick Hand" panose="00000500000000000000" pitchFamily="2" charset="0"/>
              </a:rPr>
              <a:t>A: </a:t>
            </a:r>
            <a:r>
              <a:rPr lang="en-US" sz="2400" dirty="0">
                <a:solidFill>
                  <a:schemeClr val="tx1"/>
                </a:solidFill>
                <a:latin typeface="Patrick Hand" panose="00000500000000000000" pitchFamily="2" charset="0"/>
              </a:rPr>
              <a:t>Do you think Mars may have water? </a:t>
            </a:r>
          </a:p>
        </p:txBody>
      </p:sp>
      <p:sp>
        <p:nvSpPr>
          <p:cNvPr id="5" name="Speech Bubble: Rectangle with Corners Rounded 4">
            <a:extLst>
              <a:ext uri="{FF2B5EF4-FFF2-40B4-BE49-F238E27FC236}">
                <a16:creationId xmlns:a16="http://schemas.microsoft.com/office/drawing/2014/main" id="{BDC77AB9-5B25-8A6F-8A2F-AFB03FF085E9}"/>
              </a:ext>
            </a:extLst>
          </p:cNvPr>
          <p:cNvSpPr/>
          <p:nvPr/>
        </p:nvSpPr>
        <p:spPr>
          <a:xfrm>
            <a:off x="5995260" y="2875436"/>
            <a:ext cx="3060916" cy="1314724"/>
          </a:xfrm>
          <a:prstGeom prst="wedgeRoundRectCallout">
            <a:avLst>
              <a:gd name="adj1" fmla="val 46894"/>
              <a:gd name="adj2" fmla="val 70267"/>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Patrick Hand" panose="00000500000000000000" pitchFamily="2" charset="0"/>
              </a:rPr>
              <a:t>B</a:t>
            </a:r>
            <a:r>
              <a:rPr lang="en-US" sz="2400" dirty="0">
                <a:solidFill>
                  <a:schemeClr val="tx1"/>
                </a:solidFill>
                <a:latin typeface="Patrick Hand" panose="00000500000000000000" pitchFamily="2" charset="0"/>
              </a:rPr>
              <a:t>:  </a:t>
            </a:r>
            <a:r>
              <a:rPr lang="en-US" sz="2400" b="1" dirty="0">
                <a:solidFill>
                  <a:srgbClr val="C00000"/>
                </a:solidFill>
                <a:latin typeface="Patrick Hand" panose="00000500000000000000" pitchFamily="2" charset="0"/>
              </a:rPr>
              <a:t>I’m not sure about it</a:t>
            </a:r>
            <a:r>
              <a:rPr lang="en-US" sz="2400" dirty="0">
                <a:solidFill>
                  <a:schemeClr val="tx1"/>
                </a:solidFill>
                <a:latin typeface="Patrick Hand" panose="00000500000000000000" pitchFamily="2" charset="0"/>
              </a:rPr>
              <a:t>. We haven’t seen water here yet.</a:t>
            </a:r>
          </a:p>
        </p:txBody>
      </p:sp>
    </p:spTree>
    <p:extLst>
      <p:ext uri="{BB962C8B-B14F-4D97-AF65-F5344CB8AC3E}">
        <p14:creationId xmlns:p14="http://schemas.microsoft.com/office/powerpoint/2010/main" val="238230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arn(inVertical)">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animBg="1"/>
      <p:bldP spid="5" grpId="0" animBg="1"/>
    </p:bldLst>
  </p:timing>
</p:sld>
</file>

<file path=ppt/theme/theme1.xml><?xml version="1.0" encoding="utf-8"?>
<a:theme xmlns:a="http://schemas.openxmlformats.org/drawingml/2006/main" name="Solar System Lesson XL by Slidesgo">
  <a:themeElements>
    <a:clrScheme name="Simple Light">
      <a:dk1>
        <a:srgbClr val="000000"/>
      </a:dk1>
      <a:lt1>
        <a:srgbClr val="FFFFFF"/>
      </a:lt1>
      <a:dk2>
        <a:srgbClr val="595959"/>
      </a:dk2>
      <a:lt2>
        <a:srgbClr val="EEEEEE"/>
      </a:lt2>
      <a:accent1>
        <a:srgbClr val="FFAB40"/>
      </a:accent1>
      <a:accent2>
        <a:srgbClr val="67E6E6"/>
      </a:accent2>
      <a:accent3>
        <a:srgbClr val="ACE146"/>
      </a:accent3>
      <a:accent4>
        <a:srgbClr val="FFD966"/>
      </a:accent4>
      <a:accent5>
        <a:srgbClr val="123555"/>
      </a:accent5>
      <a:accent6>
        <a:srgbClr val="E8C66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1422</Words>
  <Application>Microsoft Office PowerPoint</Application>
  <PresentationFormat>On-screen Show (16:9)</PresentationFormat>
  <Paragraphs>215</Paragraphs>
  <Slides>26</Slides>
  <Notes>25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Staatliches</vt:lpstr>
      <vt:lpstr>Arial</vt:lpstr>
      <vt:lpstr>Patrick Hand</vt:lpstr>
      <vt:lpstr>Muli</vt:lpstr>
      <vt:lpstr>Rajdhani Medium</vt:lpstr>
      <vt:lpstr>Rajdhani</vt:lpstr>
      <vt:lpstr>Solar System Lesson XL by Slidesgo</vt:lpstr>
      <vt:lpstr>ANSWER MY QUESTIONS</vt:lpstr>
      <vt:lpstr>Unit 12: Life on other planet</vt:lpstr>
      <vt:lpstr>OBJECTIVES</vt:lpstr>
      <vt:lpstr>Everyday English</vt:lpstr>
      <vt:lpstr>PowerPoint Presentation</vt:lpstr>
      <vt:lpstr>EXPRESSING UNCERTAINTY</vt:lpstr>
      <vt:lpstr>Watch and take notes.</vt:lpstr>
      <vt:lpstr>PowerPoint Presentation</vt:lpstr>
      <vt:lpstr>PowerPoint Presentation</vt:lpstr>
      <vt:lpstr>PowerPoint Presentation</vt:lpstr>
      <vt:lpstr>PowerPoint Presentation</vt:lpstr>
      <vt:lpstr>PowerPoint Presentation</vt:lpstr>
      <vt:lpstr>PowerPoint Presentation</vt:lpstr>
      <vt:lpstr>THREE PLANETS IN THE SOLAR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WRAP-UP</vt:lpstr>
      <vt:lpstr>THANKS!</vt:lpstr>
      <vt:lpstr>DEFINITION OF CONCEPTS</vt:lpstr>
      <vt:lpstr>FEATURES OF THE TOPIC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Watch And answer: What is the woman doing? </dc:title>
  <cp:lastModifiedBy>Dung Thuy</cp:lastModifiedBy>
  <cp:revision>10</cp:revision>
  <dcterms:modified xsi:type="dcterms:W3CDTF">2024-01-18T17:47:56Z</dcterms:modified>
</cp:coreProperties>
</file>