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7" r:id="rId4"/>
    <p:sldId id="258" r:id="rId5"/>
    <p:sldId id="259" r:id="rId6"/>
    <p:sldId id="260" r:id="rId7"/>
    <p:sldId id="261" r:id="rId8"/>
    <p:sldId id="262" r:id="rId9"/>
    <p:sldId id="309" r:id="rId10"/>
    <p:sldId id="310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C39A-5B4A-43D0-B891-714ED758C6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BD75C-2AB8-471D-AB4C-48A6CB1BA1A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C39A-5B4A-43D0-B891-714ED758C6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BD75C-2AB8-471D-AB4C-48A6CB1BA1A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C39A-5B4A-43D0-B891-714ED758C6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BD75C-2AB8-471D-AB4C-48A6CB1BA1A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3"/>
            <a:ext cx="5181600" cy="908051"/>
          </a:xfrm>
        </p:spPr>
        <p:txBody>
          <a:bodyPr anchor="t"/>
          <a:lstStyle>
            <a:lvl1pPr algn="l">
              <a:defRPr sz="2665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0"/>
            <a:ext cx="5181600" cy="1000125"/>
          </a:xfrm>
        </p:spPr>
        <p:txBody>
          <a:bodyPr anchor="b"/>
          <a:lstStyle>
            <a:lvl1pPr marL="0" indent="0">
              <a:buNone/>
              <a:defRPr sz="1335">
                <a:solidFill>
                  <a:schemeClr val="tx1">
                    <a:tint val="75000"/>
                  </a:schemeClr>
                </a:solidFill>
              </a:defRPr>
            </a:lvl1pPr>
            <a:lvl2pPr marL="304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00" indent="0">
              <a:buNone/>
              <a:defRPr sz="1065">
                <a:solidFill>
                  <a:schemeClr val="tx1">
                    <a:tint val="75000"/>
                  </a:schemeClr>
                </a:solidFill>
              </a:defRPr>
            </a:lvl3pPr>
            <a:lvl4pPr marL="9144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4pPr>
            <a:lvl5pPr marL="12192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5pPr>
            <a:lvl6pPr marL="15240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6pPr>
            <a:lvl7pPr marL="18288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7pPr>
            <a:lvl8pPr marL="21336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8pPr>
            <a:lvl9pPr marL="24384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5"/>
            </a:lvl1pPr>
            <a:lvl2pPr>
              <a:defRPr sz="1600"/>
            </a:lvl2pPr>
            <a:lvl3pPr>
              <a:defRPr sz="1335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5"/>
            </a:lvl1pPr>
            <a:lvl2pPr>
              <a:defRPr sz="1600"/>
            </a:lvl2pPr>
            <a:lvl3pPr>
              <a:defRPr sz="1335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0" indent="0">
              <a:buNone/>
              <a:defRPr sz="1335" b="1"/>
            </a:lvl2pPr>
            <a:lvl3pPr marL="609600" indent="0">
              <a:buNone/>
              <a:defRPr sz="1200" b="1"/>
            </a:lvl3pPr>
            <a:lvl4pPr marL="914400" indent="0">
              <a:buNone/>
              <a:defRPr sz="1065" b="1"/>
            </a:lvl4pPr>
            <a:lvl5pPr marL="1219200" indent="0">
              <a:buNone/>
              <a:defRPr sz="1065" b="1"/>
            </a:lvl5pPr>
            <a:lvl6pPr marL="1524000" indent="0">
              <a:buNone/>
              <a:defRPr sz="1065" b="1"/>
            </a:lvl6pPr>
            <a:lvl7pPr marL="1828800" indent="0">
              <a:buNone/>
              <a:defRPr sz="1065" b="1"/>
            </a:lvl7pPr>
            <a:lvl8pPr marL="2133600" indent="0">
              <a:buNone/>
              <a:defRPr sz="1065" b="1"/>
            </a:lvl8pPr>
            <a:lvl9pPr marL="2438400" indent="0">
              <a:buNone/>
              <a:defRPr sz="106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5"/>
            </a:lvl2pPr>
            <a:lvl3pPr>
              <a:defRPr sz="1200"/>
            </a:lvl3pPr>
            <a:lvl4pPr>
              <a:defRPr sz="1065"/>
            </a:lvl4pPr>
            <a:lvl5pPr>
              <a:defRPr sz="1065"/>
            </a:lvl5pPr>
            <a:lvl6pPr>
              <a:defRPr sz="1065"/>
            </a:lvl6pPr>
            <a:lvl7pPr>
              <a:defRPr sz="1065"/>
            </a:lvl7pPr>
            <a:lvl8pPr>
              <a:defRPr sz="1065"/>
            </a:lvl8pPr>
            <a:lvl9pPr>
              <a:defRPr sz="106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0" indent="0">
              <a:buNone/>
              <a:defRPr sz="1335" b="1"/>
            </a:lvl2pPr>
            <a:lvl3pPr marL="609600" indent="0">
              <a:buNone/>
              <a:defRPr sz="1200" b="1"/>
            </a:lvl3pPr>
            <a:lvl4pPr marL="914400" indent="0">
              <a:buNone/>
              <a:defRPr sz="1065" b="1"/>
            </a:lvl4pPr>
            <a:lvl5pPr marL="1219200" indent="0">
              <a:buNone/>
              <a:defRPr sz="1065" b="1"/>
            </a:lvl5pPr>
            <a:lvl6pPr marL="1524000" indent="0">
              <a:buNone/>
              <a:defRPr sz="1065" b="1"/>
            </a:lvl6pPr>
            <a:lvl7pPr marL="1828800" indent="0">
              <a:buNone/>
              <a:defRPr sz="1065" b="1"/>
            </a:lvl7pPr>
            <a:lvl8pPr marL="2133600" indent="0">
              <a:buNone/>
              <a:defRPr sz="1065" b="1"/>
            </a:lvl8pPr>
            <a:lvl9pPr marL="2438400" indent="0">
              <a:buNone/>
              <a:defRPr sz="106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5"/>
            </a:lvl2pPr>
            <a:lvl3pPr>
              <a:defRPr sz="1200"/>
            </a:lvl3pPr>
            <a:lvl4pPr>
              <a:defRPr sz="1065"/>
            </a:lvl4pPr>
            <a:lvl5pPr>
              <a:defRPr sz="1065"/>
            </a:lvl5pPr>
            <a:lvl6pPr>
              <a:defRPr sz="1065"/>
            </a:lvl6pPr>
            <a:lvl7pPr>
              <a:defRPr sz="1065"/>
            </a:lvl7pPr>
            <a:lvl8pPr>
              <a:defRPr sz="1065"/>
            </a:lvl8pPr>
            <a:lvl9pPr>
              <a:defRPr sz="106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82034"/>
            <a:ext cx="2005543" cy="774700"/>
          </a:xfrm>
        </p:spPr>
        <p:txBody>
          <a:bodyPr anchor="b"/>
          <a:lstStyle>
            <a:lvl1pPr algn="l">
              <a:defRPr sz="133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8" y="182034"/>
            <a:ext cx="3407833" cy="3902076"/>
          </a:xfrm>
        </p:spPr>
        <p:txBody>
          <a:bodyPr/>
          <a:lstStyle>
            <a:lvl1pPr>
              <a:defRPr sz="2135"/>
            </a:lvl1pPr>
            <a:lvl2pPr>
              <a:defRPr sz="1865"/>
            </a:lvl2pPr>
            <a:lvl3pPr>
              <a:defRPr sz="1600"/>
            </a:lvl3pPr>
            <a:lvl4pPr>
              <a:defRPr sz="1335"/>
            </a:lvl4pPr>
            <a:lvl5pPr>
              <a:defRPr sz="1335"/>
            </a:lvl5pPr>
            <a:lvl6pPr>
              <a:defRPr sz="1335"/>
            </a:lvl6pPr>
            <a:lvl7pPr>
              <a:defRPr sz="1335"/>
            </a:lvl7pPr>
            <a:lvl8pPr>
              <a:defRPr sz="1335"/>
            </a:lvl8pPr>
            <a:lvl9pPr>
              <a:defRPr sz="133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956733"/>
            <a:ext cx="2005543" cy="3127376"/>
          </a:xfrm>
        </p:spPr>
        <p:txBody>
          <a:bodyPr/>
          <a:lstStyle>
            <a:lvl1pPr marL="0" indent="0">
              <a:buNone/>
              <a:defRPr sz="935"/>
            </a:lvl1pPr>
            <a:lvl2pPr marL="304800" indent="0">
              <a:buNone/>
              <a:defRPr sz="800"/>
            </a:lvl2pPr>
            <a:lvl3pPr marL="609600" indent="0">
              <a:buNone/>
              <a:defRPr sz="665"/>
            </a:lvl3pPr>
            <a:lvl4pPr marL="914400" indent="0">
              <a:buNone/>
              <a:defRPr sz="600"/>
            </a:lvl4pPr>
            <a:lvl5pPr marL="1219200" indent="0">
              <a:buNone/>
              <a:defRPr sz="600"/>
            </a:lvl5pPr>
            <a:lvl6pPr marL="1524000" indent="0">
              <a:buNone/>
              <a:defRPr sz="600"/>
            </a:lvl6pPr>
            <a:lvl7pPr marL="1828800" indent="0">
              <a:buNone/>
              <a:defRPr sz="600"/>
            </a:lvl7pPr>
            <a:lvl8pPr marL="2133600" indent="0">
              <a:buNone/>
              <a:defRPr sz="600"/>
            </a:lvl8pPr>
            <a:lvl9pPr marL="243840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C39A-5B4A-43D0-B891-714ED758C6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BD75C-2AB8-471D-AB4C-48A6CB1BA1A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1"/>
            <a:ext cx="3657600" cy="377825"/>
          </a:xfrm>
        </p:spPr>
        <p:txBody>
          <a:bodyPr anchor="b"/>
          <a:lstStyle>
            <a:lvl1pPr algn="l">
              <a:defRPr sz="133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5"/>
            </a:lvl1pPr>
            <a:lvl2pPr marL="304800" indent="0">
              <a:buNone/>
              <a:defRPr sz="1865"/>
            </a:lvl2pPr>
            <a:lvl3pPr marL="609600" indent="0">
              <a:buNone/>
              <a:defRPr sz="1600"/>
            </a:lvl3pPr>
            <a:lvl4pPr marL="914400" indent="0">
              <a:buNone/>
              <a:defRPr sz="1335"/>
            </a:lvl4pPr>
            <a:lvl5pPr marL="1219200" indent="0">
              <a:buNone/>
              <a:defRPr sz="1335"/>
            </a:lvl5pPr>
            <a:lvl6pPr marL="1524000" indent="0">
              <a:buNone/>
              <a:defRPr sz="1335"/>
            </a:lvl6pPr>
            <a:lvl7pPr marL="1828800" indent="0">
              <a:buNone/>
              <a:defRPr sz="1335"/>
            </a:lvl7pPr>
            <a:lvl8pPr marL="2133600" indent="0">
              <a:buNone/>
              <a:defRPr sz="1335"/>
            </a:lvl8pPr>
            <a:lvl9pPr marL="2438400" indent="0">
              <a:buNone/>
              <a:defRPr sz="133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6"/>
            <a:ext cx="3657600" cy="536575"/>
          </a:xfrm>
        </p:spPr>
        <p:txBody>
          <a:bodyPr/>
          <a:lstStyle>
            <a:lvl1pPr marL="0" indent="0">
              <a:buNone/>
              <a:defRPr sz="935"/>
            </a:lvl1pPr>
            <a:lvl2pPr marL="304800" indent="0">
              <a:buNone/>
              <a:defRPr sz="800"/>
            </a:lvl2pPr>
            <a:lvl3pPr marL="609600" indent="0">
              <a:buNone/>
              <a:defRPr sz="665"/>
            </a:lvl3pPr>
            <a:lvl4pPr marL="914400" indent="0">
              <a:buNone/>
              <a:defRPr sz="600"/>
            </a:lvl4pPr>
            <a:lvl5pPr marL="1219200" indent="0">
              <a:buNone/>
              <a:defRPr sz="600"/>
            </a:lvl5pPr>
            <a:lvl6pPr marL="1524000" indent="0">
              <a:buNone/>
              <a:defRPr sz="600"/>
            </a:lvl6pPr>
            <a:lvl7pPr marL="1828800" indent="0">
              <a:buNone/>
              <a:defRPr sz="600"/>
            </a:lvl7pPr>
            <a:lvl8pPr marL="2133600" indent="0">
              <a:buNone/>
              <a:defRPr sz="600"/>
            </a:lvl8pPr>
            <a:lvl9pPr marL="243840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3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3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C39A-5B4A-43D0-B891-714ED758C6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BD75C-2AB8-471D-AB4C-48A6CB1BA1A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C39A-5B4A-43D0-B891-714ED758C6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BD75C-2AB8-471D-AB4C-48A6CB1BA1A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C39A-5B4A-43D0-B891-714ED758C6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BD75C-2AB8-471D-AB4C-48A6CB1BA1A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C39A-5B4A-43D0-B891-714ED758C6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BD75C-2AB8-471D-AB4C-48A6CB1BA1A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C39A-5B4A-43D0-B891-714ED758C6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BD75C-2AB8-471D-AB4C-48A6CB1BA1A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C39A-5B4A-43D0-B891-714ED758C6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BD75C-2AB8-471D-AB4C-48A6CB1BA1A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C39A-5B4A-43D0-B891-714ED758C6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BD75C-2AB8-471D-AB4C-48A6CB1BA1A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9C39A-5B4A-43D0-B891-714ED758C6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BD75C-2AB8-471D-AB4C-48A6CB1BA1A0}" type="slidenum">
              <a:rPr lang="en-US" smtClean="0"/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8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8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8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00" rtl="0" eaLnBrk="1" latinLnBrk="0" hangingPunct="1">
        <a:spcBef>
          <a:spcPct val="0"/>
        </a:spcBef>
        <a:buNone/>
        <a:defRPr sz="293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5" kern="1200">
          <a:solidFill>
            <a:schemeClr val="tx1"/>
          </a:solidFill>
          <a:latin typeface="+mn-lt"/>
          <a:ea typeface="+mn-ea"/>
          <a:cs typeface="+mn-cs"/>
        </a:defRPr>
      </a:lvl1pPr>
      <a:lvl2pPr marL="495300" indent="-190500" algn="l" defTabSz="609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35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»"/>
        <a:defRPr sz="1335" kern="1200">
          <a:solidFill>
            <a:schemeClr val="tx1"/>
          </a:solidFill>
          <a:latin typeface="+mn-lt"/>
          <a:ea typeface="+mn-ea"/>
          <a:cs typeface="+mn-cs"/>
        </a:defRPr>
      </a:lvl5pPr>
      <a:lvl6pPr marL="16764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6pPr>
      <a:lvl7pPr marL="19812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8pPr>
      <a:lvl9pPr marL="25908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6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4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7.png"/><Relationship Id="rId1" Type="http://schemas.openxmlformats.org/officeDocument/2006/relationships/hyperlink" Target="https://tailieugiaovien.edu.vn/subject_lesson/my-thuat-9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74520" y="5051019"/>
            <a:ext cx="9144000" cy="913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200">
              <a:buClr>
                <a:srgbClr val="000000"/>
              </a:buClr>
              <a:defRPr/>
            </a:pPr>
            <a:r>
              <a:rPr lang="en-US" sz="26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hlinkClick r:id="rId1"/>
              </a:rPr>
              <a:t>https://tailieugiaovien.edu.vn/subject_lesson/my-thuat-9/</a:t>
            </a:r>
            <a:endParaRPr lang="en-US" sz="26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  <a:p>
            <a:pPr defTabSz="1219200">
              <a:buClr>
                <a:srgbClr val="000000"/>
              </a:buClr>
              <a:defRPr/>
            </a:pPr>
            <a:endParaRPr lang="en-US" sz="26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089" y="1892675"/>
            <a:ext cx="9209823" cy="307265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0352" y="103344"/>
            <a:ext cx="11071296" cy="665131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</Words>
  <Application>WPS Presentation</Application>
  <PresentationFormat>Widescreen</PresentationFormat>
  <Paragraphs>3</Paragraphs>
  <Slides>32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32</vt:i4>
      </vt:variant>
    </vt:vector>
  </HeadingPairs>
  <TitlesOfParts>
    <vt:vector size="42" baseType="lpstr">
      <vt:lpstr>Arial</vt:lpstr>
      <vt:lpstr>SimSun</vt:lpstr>
      <vt:lpstr>Wingdings</vt:lpstr>
      <vt:lpstr>Arial</vt:lpstr>
      <vt:lpstr>Microsoft YaHei</vt:lpstr>
      <vt:lpstr>Arial Unicode MS</vt:lpstr>
      <vt:lpstr>Calibri Light</vt:lpstr>
      <vt:lpstr>Calibri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Office</dc:creator>
  <cp:lastModifiedBy>user</cp:lastModifiedBy>
  <cp:revision>2</cp:revision>
  <dcterms:created xsi:type="dcterms:W3CDTF">2025-03-03T15:28:00Z</dcterms:created>
  <dcterms:modified xsi:type="dcterms:W3CDTF">2026-04-28T13:55:43Z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A4A9B190C7DA4BE7BBA97F73EF4AFC36_12</vt:lpwstr>
  </property>
  <property fmtid="{D5CDD505-2E9C-101B-9397-08002B2CF9AE}" pid="3" name="KSOProductBuildVer">
    <vt:lpwstr>1033-12.1.0.25242</vt:lpwstr>
  </property>
</Properties>
</file>