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70" r:id="rId15"/>
    <p:sldId id="271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CE"/>
    <a:srgbClr val="B0008E"/>
    <a:srgbClr val="D0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D1D6-16D8-4E1C-BAD4-0CA6C9DE86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6B8C-2583-45FC-81EB-A4A52212770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youtu.be/JV2SkMY1NsU?si=WTzfMg7d_kQxqn63" TargetMode="Externa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youtu.be/JV2SkMY1NsU?si=WTzfMg7d_kQxqn63" TargetMode="Externa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3EaEduzJo0Um-doMgMz5tw?sub_confirmation=1" TargetMode="Externa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37" y="5362502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88" y="5278095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37" y="5318959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;p2"/>
          <p:cNvSpPr txBox="1"/>
          <p:nvPr/>
        </p:nvSpPr>
        <p:spPr>
          <a:xfrm>
            <a:off x="928914" y="6210761"/>
            <a:ext cx="854891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2200" dirty="0" smtClean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Xem full sản phẩm ứng dụng tại: </a:t>
            </a:r>
            <a:r>
              <a:rPr lang="en-US" sz="2200" dirty="0">
                <a:solidFill>
                  <a:srgbClr val="FFFF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https://youtu.be/QnrHrOkWqQw</a:t>
            </a:r>
            <a:endParaRPr sz="2200" dirty="0">
              <a:solidFill>
                <a:srgbClr val="FFFF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6" y="5278095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6" y="5278095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4" y="5365687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487" y="5824727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03" y="5437753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03" y="5437753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" y="4462467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" y="4462467"/>
            <a:ext cx="546890" cy="89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Xem Bài giảng MT mẫu tại đây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132" y="2386925"/>
            <a:ext cx="745153" cy="122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WPS Presentation</Application>
  <PresentationFormat>Widescreen</PresentationFormat>
  <Paragraphs>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Tahoma</vt:lpstr>
      <vt:lpstr>Calibri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Hương Giang</cp:lastModifiedBy>
  <cp:revision>15</cp:revision>
  <dcterms:created xsi:type="dcterms:W3CDTF">2024-03-16T16:03:00Z</dcterms:created>
  <dcterms:modified xsi:type="dcterms:W3CDTF">2026-04-28T13:53:57Z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DD87EDA2EB3C42CD9C18840559C6F9A3_12</vt:lpwstr>
  </property>
  <property fmtid="{D5CDD505-2E9C-101B-9397-08002B2CF9AE}" pid="3" name="KSOProductBuildVer">
    <vt:lpwstr>1033-12.1.0.25242</vt:lpwstr>
  </property>
</Properties>
</file>