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89A2B-4ABE-49C1-9528-3AFB2FCD9AC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1FA7B-23B2-4379-B8EF-90DB1ACB9E9F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user</cp:lastModifiedBy>
  <cp:revision>2</cp:revision>
  <dcterms:created xsi:type="dcterms:W3CDTF">2025-03-03T15:28:00Z</dcterms:created>
  <dcterms:modified xsi:type="dcterms:W3CDTF">2026-04-28T13:56:38Z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6BDF9F7F454B4A5B99CE6C74493E35D6_12</vt:lpwstr>
  </property>
  <property fmtid="{D5CDD505-2E9C-101B-9397-08002B2CF9AE}" pid="3" name="KSOProductBuildVer">
    <vt:lpwstr>1033-12.1.0.25242</vt:lpwstr>
  </property>
</Properties>
</file>