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74" r:id="rId3"/>
    <p:sldId id="256" r:id="rId4"/>
    <p:sldId id="257" r:id="rId5"/>
    <p:sldId id="258" r:id="rId6"/>
    <p:sldId id="259" r:id="rId7"/>
    <p:sldId id="260" r:id="rId8"/>
    <p:sldId id="261" r:id="rId10"/>
    <p:sldId id="262" r:id="rId11"/>
    <p:sldId id="263" r:id="rId12"/>
    <p:sldId id="264" r:id="rId13"/>
    <p:sldId id="265" r:id="rId14"/>
    <p:sldId id="270" r:id="rId15"/>
    <p:sldId id="269" r:id="rId16"/>
    <p:sldId id="268" r:id="rId17"/>
    <p:sldId id="267" r:id="rId18"/>
    <p:sldId id="266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E842-BA6A-4D7A-BC8E-347CCE019FD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9B5D4-97BC-4C87-B8F9-6AEF2B174AA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9B5D4-97BC-4C87-B8F9-6AEF2B174AA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42EBB-1747-4385-A250-2A6D34E03D8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5EA47-414F-4CE8-815C-D72AFD113D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2398" y="3430673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Link xem VIDEO cách làm tại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https://youtu.be/u8jcm8x7XT8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98" y="6222160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Xem Bài giảng MT mẫu hay </a:t>
            </a:r>
            <a:r>
              <a:rPr lang="en-US" sz="2000" b="1" dirty="0">
                <a:solidFill>
                  <a:srgbClr val="FFFF00"/>
                </a:solidFill>
              </a:rPr>
              <a:t>tại: https://youtu.be/1rJXTIVFsF8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04684" y="6252938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FFFF0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5941" y="5438389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Xem Bài giảng MT mẫu hay </a:t>
            </a:r>
            <a:r>
              <a:rPr lang="en-US" sz="2000" b="1" dirty="0">
                <a:solidFill>
                  <a:srgbClr val="FFFF00"/>
                </a:solidFill>
              </a:rPr>
              <a:t>tại: https://youtu.be/1rJXTIVFsF8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04684" y="6008022"/>
            <a:ext cx="4389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Link </a:t>
            </a:r>
            <a:r>
              <a:rPr lang="en-US" sz="1600" dirty="0" smtClean="0">
                <a:solidFill>
                  <a:srgbClr val="FFFF00"/>
                </a:solidFill>
                <a:latin typeface="Roboto" panose="02000000000000000000" pitchFamily="2" charset="0"/>
              </a:rPr>
              <a:t>Đăng ký theo dõi tại: </a:t>
            </a:r>
            <a:r>
              <a:rPr lang="en-US" sz="1600" dirty="0">
                <a:solidFill>
                  <a:srgbClr val="FFFF00"/>
                </a:solidFill>
                <a:latin typeface="Roboto" panose="02000000000000000000" pitchFamily="2" charset="0"/>
              </a:rPr>
              <a:t>https://bit.ly/3tRblro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484" y="2346846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Xem Bài giảng MT mẫu hay </a:t>
            </a:r>
            <a:r>
              <a:rPr lang="en-US" sz="2000" b="1" dirty="0">
                <a:solidFill>
                  <a:srgbClr val="FFFF00"/>
                </a:solidFill>
              </a:rPr>
              <a:t>tại: https://youtu.be/1rJXTIVFsF8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512" y="6193131"/>
            <a:ext cx="7403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Link xem VIDEO </a:t>
            </a:r>
            <a:r>
              <a:rPr lang="en-US" sz="2000" b="1" dirty="0">
                <a:solidFill>
                  <a:srgbClr val="FFFF00"/>
                </a:solidFill>
              </a:rPr>
              <a:t>tại: </a:t>
            </a:r>
            <a:r>
              <a:rPr lang="en-US" sz="2000" b="1" dirty="0" smtClean="0">
                <a:solidFill>
                  <a:srgbClr val="FFFF00"/>
                </a:solidFill>
              </a:rPr>
              <a:t>https://youtu.be/rFby6Uv2LsM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WPS Presentation</Application>
  <PresentationFormat>Widescreen</PresentationFormat>
  <Paragraphs>14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Roboto</vt:lpstr>
      <vt:lpstr>Times New Roman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11</cp:revision>
  <dcterms:created xsi:type="dcterms:W3CDTF">2023-02-27T08:34:00Z</dcterms:created>
  <dcterms:modified xsi:type="dcterms:W3CDTF">2026-04-28T13:51:32Z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E1192E33628446B3B0431EDB83ED2A7F_12</vt:lpwstr>
  </property>
  <property fmtid="{D5CDD505-2E9C-101B-9397-08002B2CF9AE}" pid="3" name="KSOProductBuildVer">
    <vt:lpwstr>1033-12.1.0.25242</vt:lpwstr>
  </property>
</Properties>
</file>